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708" r:id="rId3"/>
  </p:sldMasterIdLst>
  <p:notesMasterIdLst>
    <p:notesMasterId r:id="rId21"/>
  </p:notesMasterIdLst>
  <p:sldIdLst>
    <p:sldId id="257" r:id="rId4"/>
    <p:sldId id="353" r:id="rId5"/>
    <p:sldId id="791" r:id="rId6"/>
    <p:sldId id="261" r:id="rId7"/>
    <p:sldId id="290" r:id="rId8"/>
    <p:sldId id="796" r:id="rId9"/>
    <p:sldId id="321" r:id="rId10"/>
    <p:sldId id="331" r:id="rId11"/>
    <p:sldId id="328" r:id="rId12"/>
    <p:sldId id="792" r:id="rId13"/>
    <p:sldId id="797" r:id="rId14"/>
    <p:sldId id="291" r:id="rId15"/>
    <p:sldId id="798" r:id="rId16"/>
    <p:sldId id="794" r:id="rId17"/>
    <p:sldId id="795" r:id="rId18"/>
    <p:sldId id="258" r:id="rId19"/>
    <p:sldId id="32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775" autoAdjust="0"/>
  </p:normalViewPr>
  <p:slideViewPr>
    <p:cSldViewPr snapToGrid="0">
      <p:cViewPr varScale="1">
        <p:scale>
          <a:sx n="61" d="100"/>
          <a:sy n="61" d="100"/>
        </p:scale>
        <p:origin x="8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51794B-7513-4E80-97C4-8C48D83AA378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A30B7-DBFB-45D1-8875-2CA483D77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41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0" name="Google Shape;1210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3559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3469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069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A30B7-DBFB-45D1-8875-2CA483D77DC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48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171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16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86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58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121400"/>
            <a:ext cx="12192000" cy="749300"/>
          </a:xfrm>
          <a:prstGeom prst="rect">
            <a:avLst/>
          </a:prstGeom>
          <a:solidFill>
            <a:srgbClr val="836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 userDrawn="1"/>
        </p:nvSpPr>
        <p:spPr>
          <a:xfrm>
            <a:off x="895350" y="489218"/>
            <a:ext cx="10172700" cy="5384800"/>
          </a:xfrm>
          <a:prstGeom prst="roundRect">
            <a:avLst>
              <a:gd name="adj" fmla="val 6347"/>
            </a:avLst>
          </a:prstGeom>
          <a:solidFill>
            <a:srgbClr val="156C80"/>
          </a:solidFill>
          <a:ln w="152400">
            <a:solidFill>
              <a:srgbClr val="D49955"/>
            </a:solidFill>
          </a:ln>
          <a:effectLst>
            <a:outerShdw blurRad="50800" dist="1397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 t="34783" r="63486" b="31300"/>
          <a:stretch>
            <a:fillRect/>
          </a:stretch>
        </p:blipFill>
        <p:spPr>
          <a:xfrm>
            <a:off x="0" y="0"/>
            <a:ext cx="1574351" cy="342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63" t="25371" r="7374" b="38201"/>
          <a:stretch>
            <a:fillRect/>
          </a:stretch>
        </p:blipFill>
        <p:spPr>
          <a:xfrm>
            <a:off x="8221366" y="-1565460"/>
            <a:ext cx="4975819" cy="71065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" t="78330" r="74723" b="6671"/>
          <a:stretch>
            <a:fillRect/>
          </a:stretch>
        </p:blipFill>
        <p:spPr>
          <a:xfrm>
            <a:off x="10378114" y="5292724"/>
            <a:ext cx="1243859" cy="132569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t="93144" r="57777" b="1486"/>
          <a:stretch>
            <a:fillRect/>
          </a:stretch>
        </p:blipFill>
        <p:spPr>
          <a:xfrm>
            <a:off x="10378114" y="6489700"/>
            <a:ext cx="14986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7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37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74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87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03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14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80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-12700" y="8890"/>
            <a:ext cx="12215495" cy="683958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78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71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047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7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78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479867" y="1006497"/>
            <a:ext cx="7232400" cy="2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333">
                <a:solidFill>
                  <a:srgbClr val="191919"/>
                </a:solidFill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479733" y="3480297"/>
            <a:ext cx="72324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1576469" y="5372468"/>
            <a:ext cx="9228779" cy="1524305"/>
          </a:xfrm>
          <a:custGeom>
            <a:avLst/>
            <a:gdLst/>
            <a:ahLst/>
            <a:cxnLst/>
            <a:rect l="l" t="t" r="r" b="b"/>
            <a:pathLst>
              <a:path w="47044" h="24398" extrusionOk="0">
                <a:moveTo>
                  <a:pt x="21718" y="1"/>
                </a:moveTo>
                <a:cubicBezTo>
                  <a:pt x="21170" y="1"/>
                  <a:pt x="20611" y="15"/>
                  <a:pt x="20041" y="43"/>
                </a:cubicBezTo>
                <a:cubicBezTo>
                  <a:pt x="4817" y="819"/>
                  <a:pt x="1" y="22503"/>
                  <a:pt x="1" y="22503"/>
                </a:cubicBezTo>
                <a:lnTo>
                  <a:pt x="47044" y="24397"/>
                </a:lnTo>
                <a:cubicBezTo>
                  <a:pt x="42781" y="9259"/>
                  <a:pt x="35812" y="1"/>
                  <a:pt x="2171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3446536" y="5583767"/>
            <a:ext cx="5241917" cy="1508087"/>
          </a:xfrm>
          <a:custGeom>
            <a:avLst/>
            <a:gdLst/>
            <a:ahLst/>
            <a:cxnLst/>
            <a:rect l="l" t="t" r="r" b="b"/>
            <a:pathLst>
              <a:path w="59712" h="17179" extrusionOk="0">
                <a:moveTo>
                  <a:pt x="34193" y="0"/>
                </a:moveTo>
                <a:cubicBezTo>
                  <a:pt x="20009" y="0"/>
                  <a:pt x="2984" y="8382"/>
                  <a:pt x="0" y="17179"/>
                </a:cubicBezTo>
                <a:lnTo>
                  <a:pt x="59711" y="17179"/>
                </a:lnTo>
                <a:lnTo>
                  <a:pt x="59620" y="14964"/>
                </a:lnTo>
                <a:lnTo>
                  <a:pt x="59346" y="7843"/>
                </a:lnTo>
                <a:cubicBezTo>
                  <a:pt x="59346" y="7843"/>
                  <a:pt x="50787" y="904"/>
                  <a:pt x="36224" y="60"/>
                </a:cubicBezTo>
                <a:cubicBezTo>
                  <a:pt x="35555" y="20"/>
                  <a:pt x="34877" y="0"/>
                  <a:pt x="341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4" name="Google Shape;14;p2"/>
          <p:cNvGrpSpPr/>
          <p:nvPr/>
        </p:nvGrpSpPr>
        <p:grpSpPr>
          <a:xfrm>
            <a:off x="-7586" y="4962802"/>
            <a:ext cx="5081812" cy="1952245"/>
            <a:chOff x="0" y="3707300"/>
            <a:chExt cx="3811359" cy="1464184"/>
          </a:xfrm>
        </p:grpSpPr>
        <p:sp>
          <p:nvSpPr>
            <p:cNvPr id="15" name="Google Shape;15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 flipH="1">
            <a:off x="7110201" y="4962802"/>
            <a:ext cx="5081812" cy="1952245"/>
            <a:chOff x="0" y="3707300"/>
            <a:chExt cx="3811359" cy="1464184"/>
          </a:xfrm>
        </p:grpSpPr>
        <p:sp>
          <p:nvSpPr>
            <p:cNvPr id="18" name="Google Shape;18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10549015" y="210196"/>
            <a:ext cx="1872580" cy="5935597"/>
            <a:chOff x="7911761" y="157647"/>
            <a:chExt cx="1404435" cy="4451698"/>
          </a:xfrm>
        </p:grpSpPr>
        <p:sp>
          <p:nvSpPr>
            <p:cNvPr id="21" name="Google Shape;21;p2"/>
            <p:cNvSpPr/>
            <p:nvPr/>
          </p:nvSpPr>
          <p:spPr>
            <a:xfrm>
              <a:off x="8113524" y="1576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862773" y="14237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063667" y="19587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586274" y="3878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88384" y="6578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587366" y="16889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272233" y="20904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179520" y="21336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911761" y="3363089"/>
              <a:ext cx="440959" cy="453423"/>
            </a:xfrm>
            <a:custGeom>
              <a:avLst/>
              <a:gdLst/>
              <a:ahLst/>
              <a:cxnLst/>
              <a:rect l="l" t="t" r="r" b="b"/>
              <a:pathLst>
                <a:path w="8880" h="9131" extrusionOk="0">
                  <a:moveTo>
                    <a:pt x="4452" y="1"/>
                  </a:moveTo>
                  <a:cubicBezTo>
                    <a:pt x="1987" y="1"/>
                    <a:pt x="1" y="2055"/>
                    <a:pt x="1" y="4566"/>
                  </a:cubicBezTo>
                  <a:cubicBezTo>
                    <a:pt x="1" y="7099"/>
                    <a:pt x="1987" y="9131"/>
                    <a:pt x="4452" y="9131"/>
                  </a:cubicBezTo>
                  <a:cubicBezTo>
                    <a:pt x="6894" y="9131"/>
                    <a:pt x="8880" y="7099"/>
                    <a:pt x="8880" y="4566"/>
                  </a:cubicBezTo>
                  <a:cubicBezTo>
                    <a:pt x="8880" y="2055"/>
                    <a:pt x="6894" y="1"/>
                    <a:pt x="4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591885" y="3282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124399" y="3502579"/>
              <a:ext cx="513061" cy="487935"/>
            </a:xfrm>
            <a:custGeom>
              <a:avLst/>
              <a:gdLst/>
              <a:ahLst/>
              <a:cxnLst/>
              <a:rect l="l" t="t" r="r" b="b"/>
              <a:pathLst>
                <a:path w="10332" h="9826" extrusionOk="0">
                  <a:moveTo>
                    <a:pt x="471" y="0"/>
                  </a:moveTo>
                  <a:cubicBezTo>
                    <a:pt x="244" y="0"/>
                    <a:pt x="1" y="190"/>
                    <a:pt x="56" y="479"/>
                  </a:cubicBezTo>
                  <a:cubicBezTo>
                    <a:pt x="832" y="3879"/>
                    <a:pt x="2338" y="7737"/>
                    <a:pt x="5762" y="9243"/>
                  </a:cubicBezTo>
                  <a:cubicBezTo>
                    <a:pt x="6572" y="9603"/>
                    <a:pt x="7529" y="9825"/>
                    <a:pt x="8466" y="9825"/>
                  </a:cubicBezTo>
                  <a:cubicBezTo>
                    <a:pt x="8955" y="9825"/>
                    <a:pt x="9439" y="9765"/>
                    <a:pt x="9893" y="9631"/>
                  </a:cubicBezTo>
                  <a:cubicBezTo>
                    <a:pt x="10332" y="9506"/>
                    <a:pt x="10197" y="8884"/>
                    <a:pt x="9821" y="8884"/>
                  </a:cubicBezTo>
                  <a:cubicBezTo>
                    <a:pt x="9787" y="8884"/>
                    <a:pt x="9750" y="8889"/>
                    <a:pt x="9711" y="8901"/>
                  </a:cubicBezTo>
                  <a:cubicBezTo>
                    <a:pt x="9313" y="9015"/>
                    <a:pt x="8898" y="9065"/>
                    <a:pt x="8481" y="9065"/>
                  </a:cubicBezTo>
                  <a:cubicBezTo>
                    <a:pt x="7726" y="9065"/>
                    <a:pt x="6964" y="8900"/>
                    <a:pt x="6287" y="8650"/>
                  </a:cubicBezTo>
                  <a:cubicBezTo>
                    <a:pt x="2932" y="7417"/>
                    <a:pt x="1516" y="3446"/>
                    <a:pt x="809" y="273"/>
                  </a:cubicBezTo>
                  <a:cubicBezTo>
                    <a:pt x="764" y="83"/>
                    <a:pt x="621" y="0"/>
                    <a:pt x="4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991563" y="3555217"/>
              <a:ext cx="236817" cy="174496"/>
            </a:xfrm>
            <a:custGeom>
              <a:avLst/>
              <a:gdLst/>
              <a:ahLst/>
              <a:cxnLst/>
              <a:rect l="l" t="t" r="r" b="b"/>
              <a:pathLst>
                <a:path w="4769" h="3514" extrusionOk="0">
                  <a:moveTo>
                    <a:pt x="458" y="0"/>
                  </a:moveTo>
                  <a:cubicBezTo>
                    <a:pt x="231" y="0"/>
                    <a:pt x="1" y="181"/>
                    <a:pt x="83" y="468"/>
                  </a:cubicBezTo>
                  <a:cubicBezTo>
                    <a:pt x="448" y="1747"/>
                    <a:pt x="1133" y="3071"/>
                    <a:pt x="2525" y="3436"/>
                  </a:cubicBezTo>
                  <a:cubicBezTo>
                    <a:pt x="2727" y="3488"/>
                    <a:pt x="2939" y="3514"/>
                    <a:pt x="3152" y="3514"/>
                  </a:cubicBezTo>
                  <a:cubicBezTo>
                    <a:pt x="3588" y="3514"/>
                    <a:pt x="4029" y="3407"/>
                    <a:pt x="4397" y="3208"/>
                  </a:cubicBezTo>
                  <a:cubicBezTo>
                    <a:pt x="4768" y="3032"/>
                    <a:pt x="4537" y="2521"/>
                    <a:pt x="4191" y="2521"/>
                  </a:cubicBezTo>
                  <a:cubicBezTo>
                    <a:pt x="4133" y="2521"/>
                    <a:pt x="4071" y="2536"/>
                    <a:pt x="4009" y="2568"/>
                  </a:cubicBezTo>
                  <a:cubicBezTo>
                    <a:pt x="3810" y="2668"/>
                    <a:pt x="3421" y="2733"/>
                    <a:pt x="3083" y="2733"/>
                  </a:cubicBezTo>
                  <a:cubicBezTo>
                    <a:pt x="3032" y="2733"/>
                    <a:pt x="2983" y="2731"/>
                    <a:pt x="2936" y="2728"/>
                  </a:cubicBezTo>
                  <a:cubicBezTo>
                    <a:pt x="1703" y="2660"/>
                    <a:pt x="1110" y="1267"/>
                    <a:pt x="813" y="263"/>
                  </a:cubicBezTo>
                  <a:cubicBezTo>
                    <a:pt x="759" y="80"/>
                    <a:pt x="609" y="0"/>
                    <a:pt x="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-525947" y="-6470"/>
            <a:ext cx="2169080" cy="5889428"/>
            <a:chOff x="-394460" y="71347"/>
            <a:chExt cx="1626810" cy="4417071"/>
          </a:xfrm>
        </p:grpSpPr>
        <p:sp>
          <p:nvSpPr>
            <p:cNvPr id="34" name="Google Shape;34;p2"/>
            <p:cNvSpPr/>
            <p:nvPr/>
          </p:nvSpPr>
          <p:spPr>
            <a:xfrm>
              <a:off x="-249075" y="71347"/>
              <a:ext cx="1481425" cy="14988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394460" y="1868634"/>
              <a:ext cx="719825" cy="808620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69783" y="3425935"/>
              <a:ext cx="457798" cy="463186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72970" y="680825"/>
              <a:ext cx="36408" cy="3807594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65379" y="991500"/>
              <a:ext cx="353118" cy="470356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57535" y="2309166"/>
              <a:ext cx="572224" cy="648648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6550" y="3622794"/>
              <a:ext cx="534972" cy="334750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01367" y="3591773"/>
              <a:ext cx="112317" cy="205376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1116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960000" y="2470600"/>
            <a:ext cx="5010400" cy="18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1192951" y="1237151"/>
            <a:ext cx="11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4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5" name="Google Shape;45;p3"/>
          <p:cNvSpPr txBox="1">
            <a:spLocks noGrp="1"/>
          </p:cNvSpPr>
          <p:nvPr>
            <p:ph type="subTitle" idx="1"/>
          </p:nvPr>
        </p:nvSpPr>
        <p:spPr>
          <a:xfrm>
            <a:off x="960000" y="4379433"/>
            <a:ext cx="5010400" cy="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/>
          <p:nvPr/>
        </p:nvSpPr>
        <p:spPr>
          <a:xfrm rot="10800000" flipH="1">
            <a:off x="6791034" y="5551688"/>
            <a:ext cx="5484853" cy="1306313"/>
          </a:xfrm>
          <a:custGeom>
            <a:avLst/>
            <a:gdLst/>
            <a:ahLst/>
            <a:cxnLst/>
            <a:rect l="l" t="t" r="r" b="b"/>
            <a:pathLst>
              <a:path w="78247" h="18804" extrusionOk="0">
                <a:moveTo>
                  <a:pt x="1" y="0"/>
                </a:moveTo>
                <a:cubicBezTo>
                  <a:pt x="1" y="0"/>
                  <a:pt x="9901" y="15665"/>
                  <a:pt x="29951" y="18296"/>
                </a:cubicBezTo>
                <a:cubicBezTo>
                  <a:pt x="32535" y="18639"/>
                  <a:pt x="34997" y="18804"/>
                  <a:pt x="37358" y="18804"/>
                </a:cubicBezTo>
                <a:cubicBezTo>
                  <a:pt x="53313" y="18804"/>
                  <a:pt x="64667" y="11266"/>
                  <a:pt x="782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3211580" y="4944491"/>
            <a:ext cx="4725517" cy="2421501"/>
          </a:xfrm>
          <a:custGeom>
            <a:avLst/>
            <a:gdLst/>
            <a:ahLst/>
            <a:cxnLst/>
            <a:rect l="l" t="t" r="r" b="b"/>
            <a:pathLst>
              <a:path w="84788" h="43448" extrusionOk="0">
                <a:moveTo>
                  <a:pt x="40041" y="0"/>
                </a:moveTo>
                <a:cubicBezTo>
                  <a:pt x="39736" y="0"/>
                  <a:pt x="39431" y="5"/>
                  <a:pt x="39124" y="14"/>
                </a:cubicBezTo>
                <a:cubicBezTo>
                  <a:pt x="11404" y="841"/>
                  <a:pt x="1" y="43448"/>
                  <a:pt x="1" y="43448"/>
                </a:cubicBezTo>
                <a:lnTo>
                  <a:pt x="84788" y="36079"/>
                </a:lnTo>
                <a:cubicBezTo>
                  <a:pt x="84788" y="36079"/>
                  <a:pt x="67214" y="0"/>
                  <a:pt x="4004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8" name="Google Shape;48;p3"/>
          <p:cNvGrpSpPr/>
          <p:nvPr/>
        </p:nvGrpSpPr>
        <p:grpSpPr>
          <a:xfrm>
            <a:off x="-45866" y="3893733"/>
            <a:ext cx="9998671" cy="3371664"/>
            <a:chOff x="-34400" y="2920300"/>
            <a:chExt cx="7499003" cy="2528748"/>
          </a:xfrm>
        </p:grpSpPr>
        <p:grpSp>
          <p:nvGrpSpPr>
            <p:cNvPr id="49" name="Google Shape;49;p3"/>
            <p:cNvGrpSpPr/>
            <p:nvPr/>
          </p:nvGrpSpPr>
          <p:grpSpPr>
            <a:xfrm>
              <a:off x="377295" y="3991903"/>
              <a:ext cx="3480268" cy="1282215"/>
              <a:chOff x="377295" y="3991903"/>
              <a:chExt cx="3480268" cy="1282215"/>
            </a:xfrm>
          </p:grpSpPr>
          <p:sp>
            <p:nvSpPr>
              <p:cNvPr id="50" name="Google Shape;50;p3"/>
              <p:cNvSpPr/>
              <p:nvPr/>
            </p:nvSpPr>
            <p:spPr>
              <a:xfrm>
                <a:off x="377295" y="3991903"/>
                <a:ext cx="3480268" cy="1282215"/>
              </a:xfrm>
              <a:custGeom>
                <a:avLst/>
                <a:gdLst/>
                <a:ahLst/>
                <a:cxnLst/>
                <a:rect l="l" t="t" r="r" b="b"/>
                <a:pathLst>
                  <a:path w="83260" h="30675" extrusionOk="0">
                    <a:moveTo>
                      <a:pt x="40643" y="1"/>
                    </a:moveTo>
                    <a:cubicBezTo>
                      <a:pt x="34730" y="1"/>
                      <a:pt x="28823" y="9522"/>
                      <a:pt x="28823" y="9522"/>
                    </a:cubicBezTo>
                    <a:cubicBezTo>
                      <a:pt x="28823" y="9522"/>
                      <a:pt x="29509" y="2487"/>
                      <a:pt x="24899" y="2487"/>
                    </a:cubicBezTo>
                    <a:cubicBezTo>
                      <a:pt x="24006" y="2487"/>
                      <a:pt x="22914" y="2751"/>
                      <a:pt x="21580" y="3381"/>
                    </a:cubicBezTo>
                    <a:cubicBezTo>
                      <a:pt x="13359" y="7291"/>
                      <a:pt x="1" y="29021"/>
                      <a:pt x="1" y="29021"/>
                    </a:cubicBezTo>
                    <a:lnTo>
                      <a:pt x="12181" y="29271"/>
                    </a:lnTo>
                    <a:lnTo>
                      <a:pt x="78773" y="30600"/>
                    </a:lnTo>
                    <a:lnTo>
                      <a:pt x="83259" y="30675"/>
                    </a:lnTo>
                    <a:cubicBezTo>
                      <a:pt x="83259" y="30675"/>
                      <a:pt x="81029" y="12730"/>
                      <a:pt x="74061" y="8970"/>
                    </a:cubicBezTo>
                    <a:cubicBezTo>
                      <a:pt x="72673" y="8219"/>
                      <a:pt x="71272" y="7918"/>
                      <a:pt x="69920" y="7918"/>
                    </a:cubicBezTo>
                    <a:cubicBezTo>
                      <a:pt x="64511" y="7918"/>
                      <a:pt x="59876" y="12730"/>
                      <a:pt x="59876" y="12730"/>
                    </a:cubicBezTo>
                    <a:cubicBezTo>
                      <a:pt x="59876" y="12730"/>
                      <a:pt x="60552" y="7567"/>
                      <a:pt x="56793" y="5061"/>
                    </a:cubicBezTo>
                    <a:cubicBezTo>
                      <a:pt x="55969" y="4511"/>
                      <a:pt x="55104" y="4297"/>
                      <a:pt x="54258" y="4297"/>
                    </a:cubicBezTo>
                    <a:cubicBezTo>
                      <a:pt x="51243" y="4297"/>
                      <a:pt x="48447" y="7016"/>
                      <a:pt x="48447" y="7016"/>
                    </a:cubicBezTo>
                    <a:cubicBezTo>
                      <a:pt x="48447" y="7016"/>
                      <a:pt x="47470" y="875"/>
                      <a:pt x="41354" y="48"/>
                    </a:cubicBezTo>
                    <a:cubicBezTo>
                      <a:pt x="41117" y="16"/>
                      <a:pt x="40880" y="1"/>
                      <a:pt x="40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886470" y="4363135"/>
                <a:ext cx="2783587" cy="907854"/>
              </a:xfrm>
              <a:custGeom>
                <a:avLst/>
                <a:gdLst/>
                <a:ahLst/>
                <a:cxnLst/>
                <a:rect l="l" t="t" r="r" b="b"/>
                <a:pathLst>
                  <a:path w="66593" h="21719" extrusionOk="0">
                    <a:moveTo>
                      <a:pt x="25066" y="0"/>
                    </a:moveTo>
                    <a:cubicBezTo>
                      <a:pt x="24693" y="0"/>
                      <a:pt x="24300" y="29"/>
                      <a:pt x="23885" y="89"/>
                    </a:cubicBezTo>
                    <a:cubicBezTo>
                      <a:pt x="17193" y="1067"/>
                      <a:pt x="14687" y="8987"/>
                      <a:pt x="14687" y="8987"/>
                    </a:cubicBezTo>
                    <a:cubicBezTo>
                      <a:pt x="14687" y="8987"/>
                      <a:pt x="13607" y="1892"/>
                      <a:pt x="9114" y="1892"/>
                    </a:cubicBezTo>
                    <a:cubicBezTo>
                      <a:pt x="9067" y="1892"/>
                      <a:pt x="9020" y="1892"/>
                      <a:pt x="8973" y="1894"/>
                    </a:cubicBezTo>
                    <a:cubicBezTo>
                      <a:pt x="5138" y="2019"/>
                      <a:pt x="1203" y="15829"/>
                      <a:pt x="0" y="20390"/>
                    </a:cubicBezTo>
                    <a:lnTo>
                      <a:pt x="66592" y="21719"/>
                    </a:lnTo>
                    <a:cubicBezTo>
                      <a:pt x="65339" y="17308"/>
                      <a:pt x="62081" y="8034"/>
                      <a:pt x="56592" y="6355"/>
                    </a:cubicBezTo>
                    <a:cubicBezTo>
                      <a:pt x="55574" y="6042"/>
                      <a:pt x="54605" y="5907"/>
                      <a:pt x="53692" y="5907"/>
                    </a:cubicBezTo>
                    <a:cubicBezTo>
                      <a:pt x="48111" y="5907"/>
                      <a:pt x="44612" y="10942"/>
                      <a:pt x="44612" y="10942"/>
                    </a:cubicBezTo>
                    <a:cubicBezTo>
                      <a:pt x="44612" y="10942"/>
                      <a:pt x="44487" y="4826"/>
                      <a:pt x="40452" y="2997"/>
                    </a:cubicBezTo>
                    <a:cubicBezTo>
                      <a:pt x="39864" y="2734"/>
                      <a:pt x="39260" y="2621"/>
                      <a:pt x="38659" y="2621"/>
                    </a:cubicBezTo>
                    <a:cubicBezTo>
                      <a:pt x="35136" y="2621"/>
                      <a:pt x="31680" y="6480"/>
                      <a:pt x="31680" y="6480"/>
                    </a:cubicBezTo>
                    <a:cubicBezTo>
                      <a:pt x="31680" y="6480"/>
                      <a:pt x="30688" y="0"/>
                      <a:pt x="250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1325419" y="4877826"/>
                <a:ext cx="448430" cy="337953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8085" extrusionOk="0">
                    <a:moveTo>
                      <a:pt x="557" y="0"/>
                    </a:moveTo>
                    <a:cubicBezTo>
                      <a:pt x="228" y="0"/>
                      <a:pt x="0" y="541"/>
                      <a:pt x="351" y="809"/>
                    </a:cubicBezTo>
                    <a:cubicBezTo>
                      <a:pt x="3560" y="3190"/>
                      <a:pt x="6768" y="5596"/>
                      <a:pt x="9976" y="8002"/>
                    </a:cubicBezTo>
                    <a:cubicBezTo>
                      <a:pt x="10051" y="8060"/>
                      <a:pt x="10125" y="8084"/>
                      <a:pt x="10194" y="8084"/>
                    </a:cubicBezTo>
                    <a:cubicBezTo>
                      <a:pt x="10517" y="8084"/>
                      <a:pt x="10728" y="7544"/>
                      <a:pt x="10377" y="7275"/>
                    </a:cubicBezTo>
                    <a:cubicBezTo>
                      <a:pt x="7194" y="4894"/>
                      <a:pt x="3986" y="2488"/>
                      <a:pt x="778" y="82"/>
                    </a:cubicBezTo>
                    <a:cubicBezTo>
                      <a:pt x="702" y="25"/>
                      <a:pt x="627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1915437" y="4621463"/>
                <a:ext cx="120091" cy="597949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14305" extrusionOk="0">
                    <a:moveTo>
                      <a:pt x="515" y="1"/>
                    </a:moveTo>
                    <a:cubicBezTo>
                      <a:pt x="274" y="1"/>
                      <a:pt x="1" y="209"/>
                      <a:pt x="46" y="526"/>
                    </a:cubicBezTo>
                    <a:cubicBezTo>
                      <a:pt x="698" y="5012"/>
                      <a:pt x="1374" y="9499"/>
                      <a:pt x="2026" y="13985"/>
                    </a:cubicBezTo>
                    <a:cubicBezTo>
                      <a:pt x="2056" y="14208"/>
                      <a:pt x="2206" y="14304"/>
                      <a:pt x="2369" y="14304"/>
                    </a:cubicBezTo>
                    <a:cubicBezTo>
                      <a:pt x="2607" y="14304"/>
                      <a:pt x="2873" y="14097"/>
                      <a:pt x="2828" y="13784"/>
                    </a:cubicBezTo>
                    <a:cubicBezTo>
                      <a:pt x="2176" y="9273"/>
                      <a:pt x="1500" y="4787"/>
                      <a:pt x="848" y="300"/>
                    </a:cubicBezTo>
                    <a:cubicBezTo>
                      <a:pt x="818" y="91"/>
                      <a:pt x="674" y="1"/>
                      <a:pt x="5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766459" y="4781434"/>
                <a:ext cx="234540" cy="181287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337" extrusionOk="0">
                    <a:moveTo>
                      <a:pt x="557" y="0"/>
                    </a:moveTo>
                    <a:cubicBezTo>
                      <a:pt x="228" y="0"/>
                      <a:pt x="1" y="541"/>
                      <a:pt x="352" y="809"/>
                    </a:cubicBezTo>
                    <a:cubicBezTo>
                      <a:pt x="1856" y="1962"/>
                      <a:pt x="3359" y="3115"/>
                      <a:pt x="4838" y="4243"/>
                    </a:cubicBezTo>
                    <a:cubicBezTo>
                      <a:pt x="4918" y="4308"/>
                      <a:pt x="4997" y="4336"/>
                      <a:pt x="5071" y="4336"/>
                    </a:cubicBezTo>
                    <a:cubicBezTo>
                      <a:pt x="5394" y="4336"/>
                      <a:pt x="5611" y="3806"/>
                      <a:pt x="5264" y="3541"/>
                    </a:cubicBezTo>
                    <a:cubicBezTo>
                      <a:pt x="3760" y="2388"/>
                      <a:pt x="2282" y="1235"/>
                      <a:pt x="778" y="83"/>
                    </a:cubicBezTo>
                    <a:cubicBezTo>
                      <a:pt x="703" y="25"/>
                      <a:pt x="628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2314132" y="4748704"/>
                <a:ext cx="200180" cy="482748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11549" extrusionOk="0">
                    <a:moveTo>
                      <a:pt x="4282" y="0"/>
                    </a:moveTo>
                    <a:cubicBezTo>
                      <a:pt x="4111" y="0"/>
                      <a:pt x="3937" y="89"/>
                      <a:pt x="3867" y="289"/>
                    </a:cubicBezTo>
                    <a:cubicBezTo>
                      <a:pt x="2613" y="3873"/>
                      <a:pt x="1360" y="7457"/>
                      <a:pt x="107" y="11041"/>
                    </a:cubicBezTo>
                    <a:cubicBezTo>
                      <a:pt x="1" y="11345"/>
                      <a:pt x="255" y="11548"/>
                      <a:pt x="510" y="11548"/>
                    </a:cubicBezTo>
                    <a:cubicBezTo>
                      <a:pt x="675" y="11548"/>
                      <a:pt x="840" y="11463"/>
                      <a:pt x="909" y="11267"/>
                    </a:cubicBezTo>
                    <a:cubicBezTo>
                      <a:pt x="2162" y="7683"/>
                      <a:pt x="3415" y="4099"/>
                      <a:pt x="4669" y="515"/>
                    </a:cubicBezTo>
                    <a:cubicBezTo>
                      <a:pt x="4789" y="199"/>
                      <a:pt x="4539" y="0"/>
                      <a:pt x="42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1270953" y="4820476"/>
                <a:ext cx="110018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7"/>
                      <a:pt x="1304" y="2657"/>
                    </a:cubicBezTo>
                    <a:cubicBezTo>
                      <a:pt x="2055" y="2657"/>
                      <a:pt x="2632" y="2056"/>
                      <a:pt x="2632" y="1329"/>
                    </a:cubicBezTo>
                    <a:cubicBezTo>
                      <a:pt x="2632" y="602"/>
                      <a:pt x="2055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1732976" y="4745067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28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8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1875433" y="4561730"/>
                <a:ext cx="111104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28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28"/>
                    </a:cubicBezTo>
                    <a:cubicBezTo>
                      <a:pt x="2657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2451656" y="4681154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04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2600425" y="4913733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602"/>
                      <a:pt x="0" y="1329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9"/>
                    </a:cubicBezTo>
                    <a:cubicBezTo>
                      <a:pt x="2657" y="602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61" name="Google Shape;61;p3"/>
            <p:cNvGrpSpPr/>
            <p:nvPr/>
          </p:nvGrpSpPr>
          <p:grpSpPr>
            <a:xfrm>
              <a:off x="4740748" y="4022919"/>
              <a:ext cx="2723855" cy="1296260"/>
              <a:chOff x="4740748" y="4022919"/>
              <a:chExt cx="2723855" cy="1296260"/>
            </a:xfrm>
          </p:grpSpPr>
          <p:sp>
            <p:nvSpPr>
              <p:cNvPr id="62" name="Google Shape;62;p3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0" name="Google Shape;70;p3"/>
            <p:cNvGrpSpPr/>
            <p:nvPr/>
          </p:nvGrpSpPr>
          <p:grpSpPr>
            <a:xfrm>
              <a:off x="-34400" y="2920300"/>
              <a:ext cx="1006460" cy="2407938"/>
              <a:chOff x="-34400" y="2920300"/>
              <a:chExt cx="1006460" cy="2407938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-34400" y="2920300"/>
                <a:ext cx="1006460" cy="2407931"/>
              </a:xfrm>
              <a:custGeom>
                <a:avLst/>
                <a:gdLst/>
                <a:ahLst/>
                <a:cxnLst/>
                <a:rect l="l" t="t" r="r" b="b"/>
                <a:pathLst>
                  <a:path w="24078" h="57606" extrusionOk="0">
                    <a:moveTo>
                      <a:pt x="5444" y="1"/>
                    </a:moveTo>
                    <a:cubicBezTo>
                      <a:pt x="3809" y="1"/>
                      <a:pt x="2351" y="6295"/>
                      <a:pt x="1429" y="11474"/>
                    </a:cubicBezTo>
                    <a:cubicBezTo>
                      <a:pt x="802" y="15133"/>
                      <a:pt x="401" y="18240"/>
                      <a:pt x="401" y="18240"/>
                    </a:cubicBezTo>
                    <a:lnTo>
                      <a:pt x="326" y="26561"/>
                    </a:lnTo>
                    <a:lnTo>
                      <a:pt x="176" y="39318"/>
                    </a:lnTo>
                    <a:lnTo>
                      <a:pt x="0" y="56662"/>
                    </a:lnTo>
                    <a:cubicBezTo>
                      <a:pt x="802" y="56837"/>
                      <a:pt x="1629" y="56988"/>
                      <a:pt x="2506" y="57088"/>
                    </a:cubicBezTo>
                    <a:cubicBezTo>
                      <a:pt x="4361" y="57363"/>
                      <a:pt x="6341" y="57514"/>
                      <a:pt x="8321" y="57589"/>
                    </a:cubicBezTo>
                    <a:cubicBezTo>
                      <a:pt x="8798" y="57599"/>
                      <a:pt x="9276" y="57606"/>
                      <a:pt x="9752" y="57606"/>
                    </a:cubicBezTo>
                    <a:cubicBezTo>
                      <a:pt x="10425" y="57606"/>
                      <a:pt x="11094" y="57593"/>
                      <a:pt x="11755" y="57564"/>
                    </a:cubicBezTo>
                    <a:cubicBezTo>
                      <a:pt x="17344" y="57389"/>
                      <a:pt x="22181" y="56286"/>
                      <a:pt x="22857" y="54256"/>
                    </a:cubicBezTo>
                    <a:cubicBezTo>
                      <a:pt x="24010" y="50822"/>
                      <a:pt x="19424" y="46010"/>
                      <a:pt x="19424" y="46010"/>
                    </a:cubicBezTo>
                    <a:cubicBezTo>
                      <a:pt x="19424" y="46010"/>
                      <a:pt x="23709" y="46010"/>
                      <a:pt x="23910" y="40697"/>
                    </a:cubicBezTo>
                    <a:cubicBezTo>
                      <a:pt x="24077" y="36238"/>
                      <a:pt x="19156" y="35870"/>
                      <a:pt x="17531" y="35870"/>
                    </a:cubicBezTo>
                    <a:cubicBezTo>
                      <a:pt x="17210" y="35870"/>
                      <a:pt x="17018" y="35885"/>
                      <a:pt x="17018" y="35885"/>
                    </a:cubicBezTo>
                    <a:cubicBezTo>
                      <a:pt x="17018" y="35885"/>
                      <a:pt x="22331" y="31925"/>
                      <a:pt x="21303" y="26912"/>
                    </a:cubicBezTo>
                    <a:cubicBezTo>
                      <a:pt x="20926" y="25116"/>
                      <a:pt x="19705" y="24539"/>
                      <a:pt x="18294" y="24539"/>
                    </a:cubicBezTo>
                    <a:cubicBezTo>
                      <a:pt x="15768" y="24539"/>
                      <a:pt x="12632" y="26386"/>
                      <a:pt x="12632" y="26386"/>
                    </a:cubicBezTo>
                    <a:cubicBezTo>
                      <a:pt x="12632" y="26386"/>
                      <a:pt x="16692" y="11348"/>
                      <a:pt x="14812" y="9895"/>
                    </a:cubicBezTo>
                    <a:cubicBezTo>
                      <a:pt x="14669" y="9782"/>
                      <a:pt x="14503" y="9730"/>
                      <a:pt x="14318" y="9730"/>
                    </a:cubicBezTo>
                    <a:cubicBezTo>
                      <a:pt x="12065" y="9730"/>
                      <a:pt x="6993" y="17413"/>
                      <a:pt x="6993" y="17413"/>
                    </a:cubicBezTo>
                    <a:cubicBezTo>
                      <a:pt x="6993" y="17413"/>
                      <a:pt x="8672" y="1423"/>
                      <a:pt x="5739" y="70"/>
                    </a:cubicBezTo>
                    <a:cubicBezTo>
                      <a:pt x="5640" y="23"/>
                      <a:pt x="5542" y="1"/>
                      <a:pt x="5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-34400" y="3371622"/>
                <a:ext cx="802518" cy="1956616"/>
              </a:xfrm>
              <a:custGeom>
                <a:avLst/>
                <a:gdLst/>
                <a:ahLst/>
                <a:cxnLst/>
                <a:rect l="l" t="t" r="r" b="b"/>
                <a:pathLst>
                  <a:path w="19199" h="46809" extrusionOk="0">
                    <a:moveTo>
                      <a:pt x="3078" y="1"/>
                    </a:moveTo>
                    <a:cubicBezTo>
                      <a:pt x="2575" y="1"/>
                      <a:pt x="1998" y="278"/>
                      <a:pt x="1429" y="677"/>
                    </a:cubicBezTo>
                    <a:cubicBezTo>
                      <a:pt x="802" y="4336"/>
                      <a:pt x="401" y="7443"/>
                      <a:pt x="401" y="7443"/>
                    </a:cubicBezTo>
                    <a:lnTo>
                      <a:pt x="326" y="15764"/>
                    </a:lnTo>
                    <a:lnTo>
                      <a:pt x="176" y="28521"/>
                    </a:lnTo>
                    <a:lnTo>
                      <a:pt x="0" y="45865"/>
                    </a:lnTo>
                    <a:cubicBezTo>
                      <a:pt x="802" y="46040"/>
                      <a:pt x="1629" y="46191"/>
                      <a:pt x="2506" y="46291"/>
                    </a:cubicBezTo>
                    <a:cubicBezTo>
                      <a:pt x="4361" y="46566"/>
                      <a:pt x="6341" y="46717"/>
                      <a:pt x="8321" y="46792"/>
                    </a:cubicBezTo>
                    <a:cubicBezTo>
                      <a:pt x="8798" y="46802"/>
                      <a:pt x="9276" y="46809"/>
                      <a:pt x="9752" y="46809"/>
                    </a:cubicBezTo>
                    <a:cubicBezTo>
                      <a:pt x="10425" y="46809"/>
                      <a:pt x="11094" y="46796"/>
                      <a:pt x="11755" y="46767"/>
                    </a:cubicBezTo>
                    <a:cubicBezTo>
                      <a:pt x="14361" y="45614"/>
                      <a:pt x="17719" y="43785"/>
                      <a:pt x="18271" y="41805"/>
                    </a:cubicBezTo>
                    <a:cubicBezTo>
                      <a:pt x="19198" y="38446"/>
                      <a:pt x="15865" y="34812"/>
                      <a:pt x="15865" y="34812"/>
                    </a:cubicBezTo>
                    <a:cubicBezTo>
                      <a:pt x="15865" y="34812"/>
                      <a:pt x="18797" y="34286"/>
                      <a:pt x="18271" y="30627"/>
                    </a:cubicBezTo>
                    <a:cubicBezTo>
                      <a:pt x="17745" y="26967"/>
                      <a:pt x="14186" y="26441"/>
                      <a:pt x="14186" y="26441"/>
                    </a:cubicBezTo>
                    <a:cubicBezTo>
                      <a:pt x="14186" y="26441"/>
                      <a:pt x="16491" y="22782"/>
                      <a:pt x="15238" y="19975"/>
                    </a:cubicBezTo>
                    <a:cubicBezTo>
                      <a:pt x="14683" y="18720"/>
                      <a:pt x="13532" y="18370"/>
                      <a:pt x="12423" y="18370"/>
                    </a:cubicBezTo>
                    <a:cubicBezTo>
                      <a:pt x="11028" y="18370"/>
                      <a:pt x="9699" y="18922"/>
                      <a:pt x="9699" y="18922"/>
                    </a:cubicBezTo>
                    <a:cubicBezTo>
                      <a:pt x="9699" y="18922"/>
                      <a:pt x="11479" y="9624"/>
                      <a:pt x="10326" y="8271"/>
                    </a:cubicBezTo>
                    <a:cubicBezTo>
                      <a:pt x="10186" y="8107"/>
                      <a:pt x="10013" y="8035"/>
                      <a:pt x="9817" y="8035"/>
                    </a:cubicBezTo>
                    <a:cubicBezTo>
                      <a:pt x="8392" y="8035"/>
                      <a:pt x="5739" y="11829"/>
                      <a:pt x="5739" y="11829"/>
                    </a:cubicBezTo>
                    <a:cubicBezTo>
                      <a:pt x="5739" y="11829"/>
                      <a:pt x="5539" y="2732"/>
                      <a:pt x="4060" y="551"/>
                    </a:cubicBezTo>
                    <a:cubicBezTo>
                      <a:pt x="3800" y="161"/>
                      <a:pt x="3461" y="1"/>
                      <a:pt x="30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-34400" y="3922806"/>
                <a:ext cx="614962" cy="1404773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33607" extrusionOk="0">
                    <a:moveTo>
                      <a:pt x="3153" y="0"/>
                    </a:moveTo>
                    <a:cubicBezTo>
                      <a:pt x="2110" y="0"/>
                      <a:pt x="1125" y="1196"/>
                      <a:pt x="326" y="2578"/>
                    </a:cubicBezTo>
                    <a:lnTo>
                      <a:pt x="176" y="15335"/>
                    </a:lnTo>
                    <a:lnTo>
                      <a:pt x="0" y="32679"/>
                    </a:lnTo>
                    <a:cubicBezTo>
                      <a:pt x="802" y="32854"/>
                      <a:pt x="1629" y="33005"/>
                      <a:pt x="2506" y="33105"/>
                    </a:cubicBezTo>
                    <a:cubicBezTo>
                      <a:pt x="4361" y="33380"/>
                      <a:pt x="6341" y="33531"/>
                      <a:pt x="8321" y="33606"/>
                    </a:cubicBezTo>
                    <a:cubicBezTo>
                      <a:pt x="10151" y="32729"/>
                      <a:pt x="12206" y="31401"/>
                      <a:pt x="13058" y="29646"/>
                    </a:cubicBezTo>
                    <a:cubicBezTo>
                      <a:pt x="14712" y="26213"/>
                      <a:pt x="10326" y="22553"/>
                      <a:pt x="10326" y="22553"/>
                    </a:cubicBezTo>
                    <a:cubicBezTo>
                      <a:pt x="10326" y="22553"/>
                      <a:pt x="14712" y="22453"/>
                      <a:pt x="13684" y="18493"/>
                    </a:cubicBezTo>
                    <a:cubicBezTo>
                      <a:pt x="12780" y="15068"/>
                      <a:pt x="9635" y="14828"/>
                      <a:pt x="8769" y="14828"/>
                    </a:cubicBezTo>
                    <a:cubicBezTo>
                      <a:pt x="8627" y="14828"/>
                      <a:pt x="8546" y="14834"/>
                      <a:pt x="8546" y="14834"/>
                    </a:cubicBezTo>
                    <a:cubicBezTo>
                      <a:pt x="8546" y="14834"/>
                      <a:pt x="10752" y="10849"/>
                      <a:pt x="9499" y="9095"/>
                    </a:cubicBezTo>
                    <a:cubicBezTo>
                      <a:pt x="9171" y="8628"/>
                      <a:pt x="8734" y="8456"/>
                      <a:pt x="8268" y="8456"/>
                    </a:cubicBezTo>
                    <a:cubicBezTo>
                      <a:pt x="6956" y="8456"/>
                      <a:pt x="5414" y="9821"/>
                      <a:pt x="5414" y="9821"/>
                    </a:cubicBezTo>
                    <a:cubicBezTo>
                      <a:pt x="5414" y="9821"/>
                      <a:pt x="6266" y="1150"/>
                      <a:pt x="3659" y="97"/>
                    </a:cubicBezTo>
                    <a:cubicBezTo>
                      <a:pt x="3489" y="31"/>
                      <a:pt x="3320" y="0"/>
                      <a:pt x="31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-34400" y="4546472"/>
                <a:ext cx="316426" cy="760133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18185" extrusionOk="0">
                    <a:moveTo>
                      <a:pt x="1803" y="0"/>
                    </a:moveTo>
                    <a:cubicBezTo>
                      <a:pt x="1231" y="0"/>
                      <a:pt x="668" y="180"/>
                      <a:pt x="176" y="415"/>
                    </a:cubicBezTo>
                    <a:lnTo>
                      <a:pt x="0" y="17759"/>
                    </a:lnTo>
                    <a:cubicBezTo>
                      <a:pt x="802" y="17934"/>
                      <a:pt x="1629" y="18085"/>
                      <a:pt x="2506" y="18185"/>
                    </a:cubicBezTo>
                    <a:cubicBezTo>
                      <a:pt x="4261" y="16380"/>
                      <a:pt x="7569" y="12496"/>
                      <a:pt x="7093" y="9714"/>
                    </a:cubicBezTo>
                    <a:cubicBezTo>
                      <a:pt x="6466" y="5954"/>
                      <a:pt x="4161" y="5754"/>
                      <a:pt x="4161" y="5754"/>
                    </a:cubicBezTo>
                    <a:cubicBezTo>
                      <a:pt x="4161" y="5754"/>
                      <a:pt x="5940" y="3673"/>
                      <a:pt x="3860" y="1067"/>
                    </a:cubicBezTo>
                    <a:cubicBezTo>
                      <a:pt x="3236" y="276"/>
                      <a:pt x="2512" y="0"/>
                      <a:pt x="18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5" name="Google Shape;75;p3"/>
            <p:cNvGrpSpPr/>
            <p:nvPr/>
          </p:nvGrpSpPr>
          <p:grpSpPr>
            <a:xfrm>
              <a:off x="3020522" y="3839455"/>
              <a:ext cx="1061260" cy="1595677"/>
              <a:chOff x="3020522" y="3839455"/>
              <a:chExt cx="1061260" cy="1595677"/>
            </a:xfrm>
          </p:grpSpPr>
          <p:sp>
            <p:nvSpPr>
              <p:cNvPr id="76" name="Google Shape;76;p3"/>
              <p:cNvSpPr/>
              <p:nvPr/>
            </p:nvSpPr>
            <p:spPr>
              <a:xfrm>
                <a:off x="3020522" y="3839455"/>
                <a:ext cx="1061260" cy="1595673"/>
              </a:xfrm>
              <a:custGeom>
                <a:avLst/>
                <a:gdLst/>
                <a:ahLst/>
                <a:cxnLst/>
                <a:rect l="l" t="t" r="r" b="b"/>
                <a:pathLst>
                  <a:path w="25389" h="38174" extrusionOk="0">
                    <a:moveTo>
                      <a:pt x="11225" y="1"/>
                    </a:moveTo>
                    <a:cubicBezTo>
                      <a:pt x="10430" y="1"/>
                      <a:pt x="9478" y="573"/>
                      <a:pt x="8371" y="1690"/>
                    </a:cubicBezTo>
                    <a:cubicBezTo>
                      <a:pt x="5639" y="4397"/>
                      <a:pt x="6391" y="11089"/>
                      <a:pt x="7319" y="17755"/>
                    </a:cubicBezTo>
                    <a:cubicBezTo>
                      <a:pt x="7562" y="19469"/>
                      <a:pt x="7530" y="20086"/>
                      <a:pt x="7305" y="20086"/>
                    </a:cubicBezTo>
                    <a:cubicBezTo>
                      <a:pt x="6725" y="20086"/>
                      <a:pt x="4864" y="15986"/>
                      <a:pt x="3150" y="15986"/>
                    </a:cubicBezTo>
                    <a:cubicBezTo>
                      <a:pt x="2932" y="15986"/>
                      <a:pt x="2717" y="16052"/>
                      <a:pt x="2506" y="16201"/>
                    </a:cubicBezTo>
                    <a:cubicBezTo>
                      <a:pt x="0" y="17981"/>
                      <a:pt x="1479" y="21941"/>
                      <a:pt x="3559" y="23294"/>
                    </a:cubicBezTo>
                    <a:cubicBezTo>
                      <a:pt x="5639" y="24648"/>
                      <a:pt x="7018" y="26327"/>
                      <a:pt x="5765" y="27379"/>
                    </a:cubicBezTo>
                    <a:cubicBezTo>
                      <a:pt x="5599" y="27515"/>
                      <a:pt x="5432" y="27571"/>
                      <a:pt x="5264" y="27571"/>
                    </a:cubicBezTo>
                    <a:cubicBezTo>
                      <a:pt x="4443" y="27571"/>
                      <a:pt x="3597" y="26239"/>
                      <a:pt x="2852" y="26239"/>
                    </a:cubicBezTo>
                    <a:cubicBezTo>
                      <a:pt x="2589" y="26239"/>
                      <a:pt x="2338" y="26405"/>
                      <a:pt x="2105" y="26853"/>
                    </a:cubicBezTo>
                    <a:cubicBezTo>
                      <a:pt x="1278" y="28382"/>
                      <a:pt x="2306" y="32091"/>
                      <a:pt x="6491" y="34773"/>
                    </a:cubicBezTo>
                    <a:cubicBezTo>
                      <a:pt x="7694" y="35550"/>
                      <a:pt x="9123" y="36227"/>
                      <a:pt x="10877" y="36778"/>
                    </a:cubicBezTo>
                    <a:cubicBezTo>
                      <a:pt x="13861" y="37682"/>
                      <a:pt x="16524" y="38173"/>
                      <a:pt x="18738" y="38173"/>
                    </a:cubicBezTo>
                    <a:cubicBezTo>
                      <a:pt x="20821" y="38173"/>
                      <a:pt x="22506" y="37739"/>
                      <a:pt x="23685" y="36803"/>
                    </a:cubicBezTo>
                    <a:cubicBezTo>
                      <a:pt x="24537" y="36101"/>
                      <a:pt x="25113" y="35174"/>
                      <a:pt x="25389" y="33946"/>
                    </a:cubicBezTo>
                    <a:cubicBezTo>
                      <a:pt x="25389" y="33946"/>
                      <a:pt x="21649" y="7936"/>
                      <a:pt x="18639" y="7936"/>
                    </a:cubicBezTo>
                    <a:cubicBezTo>
                      <a:pt x="18591" y="7936"/>
                      <a:pt x="18544" y="7942"/>
                      <a:pt x="18497" y="7956"/>
                    </a:cubicBezTo>
                    <a:cubicBezTo>
                      <a:pt x="15501" y="8773"/>
                      <a:pt x="16687" y="12745"/>
                      <a:pt x="15412" y="12745"/>
                    </a:cubicBezTo>
                    <a:cubicBezTo>
                      <a:pt x="15396" y="12745"/>
                      <a:pt x="15380" y="12744"/>
                      <a:pt x="15364" y="12743"/>
                    </a:cubicBezTo>
                    <a:cubicBezTo>
                      <a:pt x="14010" y="12643"/>
                      <a:pt x="14537" y="7830"/>
                      <a:pt x="13684" y="3670"/>
                    </a:cubicBezTo>
                    <a:cubicBezTo>
                      <a:pt x="13196" y="1196"/>
                      <a:pt x="12374" y="1"/>
                      <a:pt x="11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3208040" y="4053768"/>
                <a:ext cx="803563" cy="138136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3047" extrusionOk="0">
                    <a:moveTo>
                      <a:pt x="5992" y="1"/>
                    </a:moveTo>
                    <a:cubicBezTo>
                      <a:pt x="5848" y="1"/>
                      <a:pt x="5697" y="32"/>
                      <a:pt x="5539" y="97"/>
                    </a:cubicBezTo>
                    <a:cubicBezTo>
                      <a:pt x="2532" y="1350"/>
                      <a:pt x="3559" y="5435"/>
                      <a:pt x="4286" y="8668"/>
                    </a:cubicBezTo>
                    <a:cubicBezTo>
                      <a:pt x="5038" y="11902"/>
                      <a:pt x="5965" y="16914"/>
                      <a:pt x="4411" y="17340"/>
                    </a:cubicBezTo>
                    <a:cubicBezTo>
                      <a:pt x="4274" y="17375"/>
                      <a:pt x="4138" y="17390"/>
                      <a:pt x="4004" y="17390"/>
                    </a:cubicBezTo>
                    <a:cubicBezTo>
                      <a:pt x="3008" y="17390"/>
                      <a:pt x="2112" y="16548"/>
                      <a:pt x="1670" y="16548"/>
                    </a:cubicBezTo>
                    <a:cubicBezTo>
                      <a:pt x="1484" y="16548"/>
                      <a:pt x="1379" y="16696"/>
                      <a:pt x="1379" y="17115"/>
                    </a:cubicBezTo>
                    <a:cubicBezTo>
                      <a:pt x="1379" y="18694"/>
                      <a:pt x="4812" y="21300"/>
                      <a:pt x="2406" y="23180"/>
                    </a:cubicBezTo>
                    <a:cubicBezTo>
                      <a:pt x="376" y="24784"/>
                      <a:pt x="0" y="25711"/>
                      <a:pt x="2005" y="29646"/>
                    </a:cubicBezTo>
                    <a:cubicBezTo>
                      <a:pt x="3208" y="30423"/>
                      <a:pt x="4637" y="31100"/>
                      <a:pt x="6391" y="31651"/>
                    </a:cubicBezTo>
                    <a:cubicBezTo>
                      <a:pt x="9375" y="32555"/>
                      <a:pt x="12038" y="33046"/>
                      <a:pt x="14252" y="33046"/>
                    </a:cubicBezTo>
                    <a:cubicBezTo>
                      <a:pt x="16335" y="33046"/>
                      <a:pt x="18020" y="32612"/>
                      <a:pt x="19199" y="31676"/>
                    </a:cubicBezTo>
                    <a:lnTo>
                      <a:pt x="19224" y="28092"/>
                    </a:lnTo>
                    <a:cubicBezTo>
                      <a:pt x="19224" y="28092"/>
                      <a:pt x="16417" y="8869"/>
                      <a:pt x="14537" y="8343"/>
                    </a:cubicBezTo>
                    <a:cubicBezTo>
                      <a:pt x="14441" y="8317"/>
                      <a:pt x="14348" y="8305"/>
                      <a:pt x="14259" y="8305"/>
                    </a:cubicBezTo>
                    <a:cubicBezTo>
                      <a:pt x="12793" y="8305"/>
                      <a:pt x="12193" y="11558"/>
                      <a:pt x="11039" y="11558"/>
                    </a:cubicBezTo>
                    <a:cubicBezTo>
                      <a:pt x="10887" y="11558"/>
                      <a:pt x="10726" y="11502"/>
                      <a:pt x="10552" y="11375"/>
                    </a:cubicBezTo>
                    <a:cubicBezTo>
                      <a:pt x="9079" y="10282"/>
                      <a:pt x="8619" y="1"/>
                      <a:pt x="59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3531912" y="4495935"/>
                <a:ext cx="241688" cy="889211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21273" extrusionOk="0">
                    <a:moveTo>
                      <a:pt x="504" y="0"/>
                    </a:moveTo>
                    <a:cubicBezTo>
                      <a:pt x="246" y="0"/>
                      <a:pt x="1" y="193"/>
                      <a:pt x="122" y="496"/>
                    </a:cubicBezTo>
                    <a:cubicBezTo>
                      <a:pt x="1751" y="4507"/>
                      <a:pt x="2628" y="8842"/>
                      <a:pt x="3506" y="13078"/>
                    </a:cubicBezTo>
                    <a:cubicBezTo>
                      <a:pt x="4032" y="15710"/>
                      <a:pt x="4508" y="18316"/>
                      <a:pt x="4909" y="20973"/>
                    </a:cubicBezTo>
                    <a:cubicBezTo>
                      <a:pt x="4949" y="21182"/>
                      <a:pt x="5100" y="21272"/>
                      <a:pt x="5262" y="21272"/>
                    </a:cubicBezTo>
                    <a:cubicBezTo>
                      <a:pt x="5508" y="21272"/>
                      <a:pt x="5782" y="21064"/>
                      <a:pt x="5736" y="20747"/>
                    </a:cubicBezTo>
                    <a:cubicBezTo>
                      <a:pt x="5310" y="18116"/>
                      <a:pt x="4834" y="15484"/>
                      <a:pt x="4308" y="12852"/>
                    </a:cubicBezTo>
                    <a:cubicBezTo>
                      <a:pt x="3455" y="8642"/>
                      <a:pt x="2578" y="4281"/>
                      <a:pt x="924" y="271"/>
                    </a:cubicBezTo>
                    <a:cubicBezTo>
                      <a:pt x="845" y="83"/>
                      <a:pt x="672" y="0"/>
                      <a:pt x="5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9" name="Google Shape;79;p3"/>
            <p:cNvGrpSpPr/>
            <p:nvPr/>
          </p:nvGrpSpPr>
          <p:grpSpPr>
            <a:xfrm>
              <a:off x="4376621" y="3930330"/>
              <a:ext cx="1138339" cy="1457482"/>
              <a:chOff x="4376621" y="3930330"/>
              <a:chExt cx="1138339" cy="1457482"/>
            </a:xfrm>
          </p:grpSpPr>
          <p:sp>
            <p:nvSpPr>
              <p:cNvPr id="80" name="Google Shape;80;p3"/>
              <p:cNvSpPr/>
              <p:nvPr/>
            </p:nvSpPr>
            <p:spPr>
              <a:xfrm>
                <a:off x="4376621" y="3930330"/>
                <a:ext cx="1138339" cy="1457482"/>
              </a:xfrm>
              <a:custGeom>
                <a:avLst/>
                <a:gdLst/>
                <a:ahLst/>
                <a:cxnLst/>
                <a:rect l="l" t="t" r="r" b="b"/>
                <a:pathLst>
                  <a:path w="27233" h="34868" extrusionOk="0">
                    <a:moveTo>
                      <a:pt x="22477" y="1"/>
                    </a:moveTo>
                    <a:cubicBezTo>
                      <a:pt x="18469" y="1"/>
                      <a:pt x="14395" y="7676"/>
                      <a:pt x="12414" y="7676"/>
                    </a:cubicBezTo>
                    <a:cubicBezTo>
                      <a:pt x="12365" y="7676"/>
                      <a:pt x="12317" y="7671"/>
                      <a:pt x="12270" y="7662"/>
                    </a:cubicBezTo>
                    <a:cubicBezTo>
                      <a:pt x="9864" y="7135"/>
                      <a:pt x="15303" y="2223"/>
                      <a:pt x="13423" y="1070"/>
                    </a:cubicBezTo>
                    <a:cubicBezTo>
                      <a:pt x="13311" y="1001"/>
                      <a:pt x="13172" y="968"/>
                      <a:pt x="13010" y="968"/>
                    </a:cubicBezTo>
                    <a:cubicBezTo>
                      <a:pt x="10440" y="968"/>
                      <a:pt x="1958" y="9323"/>
                      <a:pt x="992" y="19341"/>
                    </a:cubicBezTo>
                    <a:cubicBezTo>
                      <a:pt x="1" y="29371"/>
                      <a:pt x="9944" y="34868"/>
                      <a:pt x="15733" y="34868"/>
                    </a:cubicBezTo>
                    <a:cubicBezTo>
                      <a:pt x="16091" y="34868"/>
                      <a:pt x="16433" y="34847"/>
                      <a:pt x="16756" y="34805"/>
                    </a:cubicBezTo>
                    <a:cubicBezTo>
                      <a:pt x="22295" y="34078"/>
                      <a:pt x="24476" y="30845"/>
                      <a:pt x="21443" y="30218"/>
                    </a:cubicBezTo>
                    <a:cubicBezTo>
                      <a:pt x="18436" y="29591"/>
                      <a:pt x="16656" y="27085"/>
                      <a:pt x="18736" y="25506"/>
                    </a:cubicBezTo>
                    <a:cubicBezTo>
                      <a:pt x="20817" y="23952"/>
                      <a:pt x="24376" y="22699"/>
                      <a:pt x="25428" y="18814"/>
                    </a:cubicBezTo>
                    <a:cubicBezTo>
                      <a:pt x="26105" y="16274"/>
                      <a:pt x="25977" y="15275"/>
                      <a:pt x="25190" y="15275"/>
                    </a:cubicBezTo>
                    <a:cubicBezTo>
                      <a:pt x="24781" y="15275"/>
                      <a:pt x="24194" y="15545"/>
                      <a:pt x="23448" y="16007"/>
                    </a:cubicBezTo>
                    <a:cubicBezTo>
                      <a:pt x="22432" y="16631"/>
                      <a:pt x="21006" y="17451"/>
                      <a:pt x="20239" y="17451"/>
                    </a:cubicBezTo>
                    <a:cubicBezTo>
                      <a:pt x="19342" y="17451"/>
                      <a:pt x="19347" y="16327"/>
                      <a:pt x="21970" y="12449"/>
                    </a:cubicBezTo>
                    <a:cubicBezTo>
                      <a:pt x="25052" y="7937"/>
                      <a:pt x="27233" y="4027"/>
                      <a:pt x="25528" y="1797"/>
                    </a:cubicBezTo>
                    <a:cubicBezTo>
                      <a:pt x="24541" y="512"/>
                      <a:pt x="23511" y="1"/>
                      <a:pt x="224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4422268" y="4152292"/>
                <a:ext cx="916716" cy="1182898"/>
              </a:xfrm>
              <a:custGeom>
                <a:avLst/>
                <a:gdLst/>
                <a:ahLst/>
                <a:cxnLst/>
                <a:rect l="l" t="t" r="r" b="b"/>
                <a:pathLst>
                  <a:path w="21931" h="28299" extrusionOk="0">
                    <a:moveTo>
                      <a:pt x="18929" y="1"/>
                    </a:moveTo>
                    <a:cubicBezTo>
                      <a:pt x="16894" y="1"/>
                      <a:pt x="14874" y="5965"/>
                      <a:pt x="12106" y="7765"/>
                    </a:cubicBezTo>
                    <a:cubicBezTo>
                      <a:pt x="11580" y="8114"/>
                      <a:pt x="11182" y="8263"/>
                      <a:pt x="10874" y="8263"/>
                    </a:cubicBezTo>
                    <a:cubicBezTo>
                      <a:pt x="9388" y="8263"/>
                      <a:pt x="9991" y="4796"/>
                      <a:pt x="8496" y="3529"/>
                    </a:cubicBezTo>
                    <a:cubicBezTo>
                      <a:pt x="8271" y="3339"/>
                      <a:pt x="8044" y="3251"/>
                      <a:pt x="7813" y="3251"/>
                    </a:cubicBezTo>
                    <a:cubicBezTo>
                      <a:pt x="6197" y="3251"/>
                      <a:pt x="4440" y="7586"/>
                      <a:pt x="2356" y="11249"/>
                    </a:cubicBezTo>
                    <a:cubicBezTo>
                      <a:pt x="0" y="15434"/>
                      <a:pt x="2707" y="20848"/>
                      <a:pt x="2707" y="20848"/>
                    </a:cubicBezTo>
                    <a:cubicBezTo>
                      <a:pt x="6904" y="26788"/>
                      <a:pt x="12692" y="28299"/>
                      <a:pt x="15968" y="28299"/>
                    </a:cubicBezTo>
                    <a:cubicBezTo>
                      <a:pt x="17308" y="28299"/>
                      <a:pt x="18228" y="28046"/>
                      <a:pt x="18446" y="27740"/>
                    </a:cubicBezTo>
                    <a:cubicBezTo>
                      <a:pt x="19223" y="26713"/>
                      <a:pt x="16291" y="26161"/>
                      <a:pt x="14211" y="24332"/>
                    </a:cubicBezTo>
                    <a:cubicBezTo>
                      <a:pt x="12106" y="22527"/>
                      <a:pt x="20827" y="16963"/>
                      <a:pt x="19975" y="15359"/>
                    </a:cubicBezTo>
                    <a:cubicBezTo>
                      <a:pt x="19148" y="13755"/>
                      <a:pt x="18647" y="15008"/>
                      <a:pt x="15815" y="13555"/>
                    </a:cubicBezTo>
                    <a:cubicBezTo>
                      <a:pt x="12958" y="12076"/>
                      <a:pt x="21930" y="1925"/>
                      <a:pt x="19624" y="246"/>
                    </a:cubicBezTo>
                    <a:cubicBezTo>
                      <a:pt x="19392" y="78"/>
                      <a:pt x="19160" y="1"/>
                      <a:pt x="189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4701957" y="4417099"/>
                <a:ext cx="402534" cy="766905"/>
              </a:xfrm>
              <a:custGeom>
                <a:avLst/>
                <a:gdLst/>
                <a:ahLst/>
                <a:cxnLst/>
                <a:rect l="l" t="t" r="r" b="b"/>
                <a:pathLst>
                  <a:path w="9630" h="18347" extrusionOk="0">
                    <a:moveTo>
                      <a:pt x="9026" y="0"/>
                    </a:moveTo>
                    <a:cubicBezTo>
                      <a:pt x="8898" y="0"/>
                      <a:pt x="8768" y="52"/>
                      <a:pt x="8673" y="177"/>
                    </a:cubicBezTo>
                    <a:cubicBezTo>
                      <a:pt x="4813" y="5365"/>
                      <a:pt x="1680" y="11530"/>
                      <a:pt x="76" y="17821"/>
                    </a:cubicBezTo>
                    <a:cubicBezTo>
                      <a:pt x="1" y="18138"/>
                      <a:pt x="262" y="18346"/>
                      <a:pt x="509" y="18346"/>
                    </a:cubicBezTo>
                    <a:cubicBezTo>
                      <a:pt x="672" y="18346"/>
                      <a:pt x="828" y="18256"/>
                      <a:pt x="878" y="18047"/>
                    </a:cubicBezTo>
                    <a:cubicBezTo>
                      <a:pt x="2482" y="11831"/>
                      <a:pt x="5565" y="5741"/>
                      <a:pt x="9400" y="603"/>
                    </a:cubicBezTo>
                    <a:cubicBezTo>
                      <a:pt x="9630" y="302"/>
                      <a:pt x="9334" y="0"/>
                      <a:pt x="90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83" name="Google Shape;83;p3"/>
            <p:cNvGrpSpPr/>
            <p:nvPr/>
          </p:nvGrpSpPr>
          <p:grpSpPr>
            <a:xfrm>
              <a:off x="3804453" y="3817886"/>
              <a:ext cx="944680" cy="1631161"/>
              <a:chOff x="3804453" y="3817886"/>
              <a:chExt cx="944680" cy="1631161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3804453" y="3817886"/>
                <a:ext cx="944680" cy="1631161"/>
              </a:xfrm>
              <a:custGeom>
                <a:avLst/>
                <a:gdLst/>
                <a:ahLst/>
                <a:cxnLst/>
                <a:rect l="l" t="t" r="r" b="b"/>
                <a:pathLst>
                  <a:path w="22600" h="39023" extrusionOk="0">
                    <a:moveTo>
                      <a:pt x="18339" y="1"/>
                    </a:moveTo>
                    <a:lnTo>
                      <a:pt x="18339" y="1"/>
                    </a:lnTo>
                    <a:cubicBezTo>
                      <a:pt x="14354" y="1780"/>
                      <a:pt x="3602" y="7945"/>
                      <a:pt x="1522" y="23710"/>
                    </a:cubicBezTo>
                    <a:cubicBezTo>
                      <a:pt x="0" y="35105"/>
                      <a:pt x="8639" y="39023"/>
                      <a:pt x="14653" y="39023"/>
                    </a:cubicBezTo>
                    <a:cubicBezTo>
                      <a:pt x="16959" y="39023"/>
                      <a:pt x="18880" y="38446"/>
                      <a:pt x="19693" y="37495"/>
                    </a:cubicBezTo>
                    <a:cubicBezTo>
                      <a:pt x="22600" y="34036"/>
                      <a:pt x="21572" y="24963"/>
                      <a:pt x="19367" y="19750"/>
                    </a:cubicBezTo>
                    <a:cubicBezTo>
                      <a:pt x="17186" y="14512"/>
                      <a:pt x="18339" y="1"/>
                      <a:pt x="183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3909164" y="4049420"/>
                <a:ext cx="722638" cy="1318539"/>
              </a:xfrm>
              <a:custGeom>
                <a:avLst/>
                <a:gdLst/>
                <a:ahLst/>
                <a:cxnLst/>
                <a:rect l="l" t="t" r="r" b="b"/>
                <a:pathLst>
                  <a:path w="17288" h="31544" extrusionOk="0">
                    <a:moveTo>
                      <a:pt x="11749" y="0"/>
                    </a:moveTo>
                    <a:cubicBezTo>
                      <a:pt x="11748" y="1"/>
                      <a:pt x="4756" y="4061"/>
                      <a:pt x="1924" y="17544"/>
                    </a:cubicBezTo>
                    <a:cubicBezTo>
                      <a:pt x="0" y="26770"/>
                      <a:pt x="6072" y="31544"/>
                      <a:pt x="10719" y="31544"/>
                    </a:cubicBezTo>
                    <a:cubicBezTo>
                      <a:pt x="12852" y="31544"/>
                      <a:pt x="14685" y="30539"/>
                      <a:pt x="15308" y="28497"/>
                    </a:cubicBezTo>
                    <a:cubicBezTo>
                      <a:pt x="17288" y="22031"/>
                      <a:pt x="10496" y="9600"/>
                      <a:pt x="117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4165570" y="4246427"/>
                <a:ext cx="160554" cy="1024894"/>
              </a:xfrm>
              <a:custGeom>
                <a:avLst/>
                <a:gdLst/>
                <a:ahLst/>
                <a:cxnLst/>
                <a:rect l="l" t="t" r="r" b="b"/>
                <a:pathLst>
                  <a:path w="3841" h="24519" extrusionOk="0">
                    <a:moveTo>
                      <a:pt x="3322" y="0"/>
                    </a:moveTo>
                    <a:cubicBezTo>
                      <a:pt x="3150" y="0"/>
                      <a:pt x="2978" y="91"/>
                      <a:pt x="2908" y="300"/>
                    </a:cubicBezTo>
                    <a:cubicBezTo>
                      <a:pt x="1053" y="5689"/>
                      <a:pt x="76" y="11328"/>
                      <a:pt x="26" y="17042"/>
                    </a:cubicBezTo>
                    <a:cubicBezTo>
                      <a:pt x="1" y="19423"/>
                      <a:pt x="76" y="21879"/>
                      <a:pt x="527" y="24210"/>
                    </a:cubicBezTo>
                    <a:cubicBezTo>
                      <a:pt x="568" y="24425"/>
                      <a:pt x="726" y="24518"/>
                      <a:pt x="891" y="24518"/>
                    </a:cubicBezTo>
                    <a:cubicBezTo>
                      <a:pt x="1132" y="24518"/>
                      <a:pt x="1388" y="24321"/>
                      <a:pt x="1329" y="24009"/>
                    </a:cubicBezTo>
                    <a:cubicBezTo>
                      <a:pt x="903" y="21729"/>
                      <a:pt x="828" y="19348"/>
                      <a:pt x="853" y="17042"/>
                    </a:cubicBezTo>
                    <a:cubicBezTo>
                      <a:pt x="903" y="11403"/>
                      <a:pt x="1881" y="5814"/>
                      <a:pt x="3735" y="526"/>
                    </a:cubicBezTo>
                    <a:cubicBezTo>
                      <a:pt x="3841" y="208"/>
                      <a:pt x="3583" y="0"/>
                      <a:pt x="33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0383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4"/>
          <p:cNvGrpSpPr/>
          <p:nvPr/>
        </p:nvGrpSpPr>
        <p:grpSpPr>
          <a:xfrm>
            <a:off x="0" y="5993836"/>
            <a:ext cx="12192000" cy="768387"/>
            <a:chOff x="0" y="4571577"/>
            <a:chExt cx="9144000" cy="576290"/>
          </a:xfrm>
        </p:grpSpPr>
        <p:sp>
          <p:nvSpPr>
            <p:cNvPr id="89" name="Google Shape;89;p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960000" y="162100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67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>
            <a:off x="0" y="6087100"/>
            <a:ext cx="12192000" cy="1183117"/>
            <a:chOff x="0" y="4412925"/>
            <a:chExt cx="9144000" cy="887338"/>
          </a:xfrm>
        </p:grpSpPr>
        <p:sp>
          <p:nvSpPr>
            <p:cNvPr id="102" name="Google Shape;102;p4"/>
            <p:cNvSpPr/>
            <p:nvPr/>
          </p:nvSpPr>
          <p:spPr>
            <a:xfrm>
              <a:off x="0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91148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 flipH="1">
              <a:off x="183811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785105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3730274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 flipH="1">
              <a:off x="8215662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" name="Google Shape;108;p4"/>
            <p:cNvSpPr/>
            <p:nvPr/>
          </p:nvSpPr>
          <p:spPr>
            <a:xfrm flipH="1">
              <a:off x="727794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635131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 flipH="1">
              <a:off x="5404324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 flipH="1">
              <a:off x="4459155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4054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960000" y="2816267"/>
            <a:ext cx="33408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7935267" y="2816267"/>
            <a:ext cx="33408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7935263" y="3466429"/>
            <a:ext cx="3340800" cy="13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960233" y="3466429"/>
            <a:ext cx="3340800" cy="13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11180268" y="14646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396433" y="441684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8789891" y="-403037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5516099"/>
            <a:ext cx="12192000" cy="1347572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10876197" y="3666033"/>
            <a:ext cx="1341947" cy="3210584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786130" y="5612705"/>
            <a:ext cx="10236961" cy="128499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45867" y="3669633"/>
            <a:ext cx="1341947" cy="3210584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5419586" y="5612702"/>
            <a:ext cx="1079013" cy="34150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88418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6"/>
          <p:cNvGrpSpPr/>
          <p:nvPr/>
        </p:nvGrpSpPr>
        <p:grpSpPr>
          <a:xfrm flipH="1">
            <a:off x="0" y="5587436"/>
            <a:ext cx="12192000" cy="768387"/>
            <a:chOff x="0" y="4571577"/>
            <a:chExt cx="9144000" cy="576290"/>
          </a:xfrm>
        </p:grpSpPr>
        <p:sp>
          <p:nvSpPr>
            <p:cNvPr id="150" name="Google Shape;150;p6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2" name="Google Shape;152;p6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5" name="Google Shape;155;p6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6" name="Google Shape;156;p6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8" name="Google Shape;158;p6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60" name="Google Shape;160;p6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161" name="Google Shape;161;p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3" name="Google Shape;163;p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6" name="Google Shape;166;p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7" name="Google Shape;167;p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9" name="Google Shape;169;p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0" name="Google Shape;170;p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1" name="Google Shape;171;p6"/>
          <p:cNvGrpSpPr/>
          <p:nvPr/>
        </p:nvGrpSpPr>
        <p:grpSpPr>
          <a:xfrm>
            <a:off x="-1285" y="5400643"/>
            <a:ext cx="2316997" cy="1661292"/>
            <a:chOff x="8475" y="2231150"/>
            <a:chExt cx="3260316" cy="3130575"/>
          </a:xfrm>
        </p:grpSpPr>
        <p:sp>
          <p:nvSpPr>
            <p:cNvPr id="172" name="Google Shape;172;p6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4" name="Google Shape;174;p6"/>
          <p:cNvGrpSpPr/>
          <p:nvPr/>
        </p:nvGrpSpPr>
        <p:grpSpPr>
          <a:xfrm flipH="1">
            <a:off x="9875315" y="5400643"/>
            <a:ext cx="2316997" cy="1661292"/>
            <a:chOff x="8475" y="2231150"/>
            <a:chExt cx="3260316" cy="3130575"/>
          </a:xfrm>
        </p:grpSpPr>
        <p:sp>
          <p:nvSpPr>
            <p:cNvPr id="175" name="Google Shape;175;p6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6"/>
          <p:cNvSpPr/>
          <p:nvPr/>
        </p:nvSpPr>
        <p:spPr>
          <a:xfrm flipH="1">
            <a:off x="433109" y="3192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9" name="Google Shape;179;p6"/>
          <p:cNvSpPr/>
          <p:nvPr/>
        </p:nvSpPr>
        <p:spPr>
          <a:xfrm flipH="1">
            <a:off x="7904765" y="-325933"/>
            <a:ext cx="1704543" cy="7101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11205825" y="874263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-1440009" y="16062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86113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7"/>
          <p:cNvGrpSpPr/>
          <p:nvPr/>
        </p:nvGrpSpPr>
        <p:grpSpPr>
          <a:xfrm flipH="1">
            <a:off x="0" y="5587436"/>
            <a:ext cx="12192000" cy="768387"/>
            <a:chOff x="0" y="4571577"/>
            <a:chExt cx="9144000" cy="576290"/>
          </a:xfrm>
        </p:grpSpPr>
        <p:sp>
          <p:nvSpPr>
            <p:cNvPr id="184" name="Google Shape;184;p7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" name="Google Shape;186;p7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7" name="Google Shape;187;p7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9" name="Google Shape;189;p7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0" name="Google Shape;190;p7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2" name="Google Shape;192;p7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3" name="Google Shape;193;p7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94" name="Google Shape;194;p7"/>
          <p:cNvSpPr txBox="1">
            <a:spLocks noGrp="1"/>
          </p:cNvSpPr>
          <p:nvPr>
            <p:ph type="title"/>
          </p:nvPr>
        </p:nvSpPr>
        <p:spPr>
          <a:xfrm>
            <a:off x="6354768" y="1083175"/>
            <a:ext cx="4686800" cy="9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8502900" y="1085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-871944" y="27941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155134" y="108590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11233998" y="2373872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99" name="Google Shape;199;p7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200" name="Google Shape;200;p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" name="Google Shape;202;p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" name="Google Shape;205;p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" name="Google Shape;206;p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" name="Google Shape;209;p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10" name="Google Shape;210;p7"/>
          <p:cNvSpPr txBox="1">
            <a:spLocks noGrp="1"/>
          </p:cNvSpPr>
          <p:nvPr>
            <p:ph type="body" idx="1"/>
          </p:nvPr>
        </p:nvSpPr>
        <p:spPr>
          <a:xfrm>
            <a:off x="6354768" y="1966141"/>
            <a:ext cx="4686800" cy="28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3617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2584000" y="1277367"/>
            <a:ext cx="70240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213" name="Google Shape;213;p8"/>
          <p:cNvGrpSpPr/>
          <p:nvPr/>
        </p:nvGrpSpPr>
        <p:grpSpPr>
          <a:xfrm>
            <a:off x="-11458" y="2974867"/>
            <a:ext cx="12651855" cy="5900188"/>
            <a:chOff x="-8594" y="2231150"/>
            <a:chExt cx="9488891" cy="4425141"/>
          </a:xfrm>
        </p:grpSpPr>
        <p:grpSp>
          <p:nvGrpSpPr>
            <p:cNvPr id="214" name="Google Shape;214;p8"/>
            <p:cNvGrpSpPr/>
            <p:nvPr/>
          </p:nvGrpSpPr>
          <p:grpSpPr>
            <a:xfrm>
              <a:off x="2103879" y="3630681"/>
              <a:ext cx="4777316" cy="3025611"/>
              <a:chOff x="2103879" y="3630681"/>
              <a:chExt cx="4777316" cy="3025611"/>
            </a:xfrm>
          </p:grpSpPr>
          <p:sp>
            <p:nvSpPr>
              <p:cNvPr id="215" name="Google Shape;215;p8"/>
              <p:cNvSpPr/>
              <p:nvPr/>
            </p:nvSpPr>
            <p:spPr>
              <a:xfrm>
                <a:off x="2103879" y="3630681"/>
                <a:ext cx="4777316" cy="3025611"/>
              </a:xfrm>
              <a:custGeom>
                <a:avLst/>
                <a:gdLst/>
                <a:ahLst/>
                <a:cxnLst/>
                <a:rect l="l" t="t" r="r" b="b"/>
                <a:pathLst>
                  <a:path w="97946" h="62032" extrusionOk="0">
                    <a:moveTo>
                      <a:pt x="48973" y="1"/>
                    </a:moveTo>
                    <a:cubicBezTo>
                      <a:pt x="31254" y="1"/>
                      <a:pt x="15740" y="5941"/>
                      <a:pt x="7118" y="14888"/>
                    </a:cubicBezTo>
                    <a:cubicBezTo>
                      <a:pt x="2607" y="19575"/>
                      <a:pt x="0" y="25114"/>
                      <a:pt x="0" y="31003"/>
                    </a:cubicBezTo>
                    <a:cubicBezTo>
                      <a:pt x="0" y="44262"/>
                      <a:pt x="13083" y="55540"/>
                      <a:pt x="31529" y="60001"/>
                    </a:cubicBezTo>
                    <a:cubicBezTo>
                      <a:pt x="36943" y="61304"/>
                      <a:pt x="42833" y="62031"/>
                      <a:pt x="48973" y="62031"/>
                    </a:cubicBezTo>
                    <a:cubicBezTo>
                      <a:pt x="55966" y="62031"/>
                      <a:pt x="62632" y="61104"/>
                      <a:pt x="68647" y="59425"/>
                    </a:cubicBezTo>
                    <a:cubicBezTo>
                      <a:pt x="85890" y="54613"/>
                      <a:pt x="97946" y="43710"/>
                      <a:pt x="97946" y="31003"/>
                    </a:cubicBezTo>
                    <a:cubicBezTo>
                      <a:pt x="97946" y="14713"/>
                      <a:pt x="78121" y="1354"/>
                      <a:pt x="52908" y="101"/>
                    </a:cubicBezTo>
                    <a:cubicBezTo>
                      <a:pt x="51605" y="26"/>
                      <a:pt x="50301" y="1"/>
                      <a:pt x="489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6" name="Google Shape;216;p8"/>
              <p:cNvSpPr/>
              <p:nvPr/>
            </p:nvSpPr>
            <p:spPr>
              <a:xfrm>
                <a:off x="2103879" y="4077795"/>
                <a:ext cx="2123420" cy="2479477"/>
              </a:xfrm>
              <a:custGeom>
                <a:avLst/>
                <a:gdLst/>
                <a:ahLst/>
                <a:cxnLst/>
                <a:rect l="l" t="t" r="r" b="b"/>
                <a:pathLst>
                  <a:path w="43535" h="50835" extrusionOk="0">
                    <a:moveTo>
                      <a:pt x="24646" y="0"/>
                    </a:moveTo>
                    <a:cubicBezTo>
                      <a:pt x="23128" y="0"/>
                      <a:pt x="21268" y="193"/>
                      <a:pt x="18998" y="633"/>
                    </a:cubicBezTo>
                    <a:cubicBezTo>
                      <a:pt x="13835" y="1636"/>
                      <a:pt x="9775" y="3866"/>
                      <a:pt x="7118" y="5721"/>
                    </a:cubicBezTo>
                    <a:cubicBezTo>
                      <a:pt x="2607" y="10408"/>
                      <a:pt x="0" y="15947"/>
                      <a:pt x="0" y="21836"/>
                    </a:cubicBezTo>
                    <a:cubicBezTo>
                      <a:pt x="0" y="35095"/>
                      <a:pt x="13083" y="46373"/>
                      <a:pt x="31529" y="50834"/>
                    </a:cubicBezTo>
                    <a:cubicBezTo>
                      <a:pt x="38121" y="48754"/>
                      <a:pt x="41354" y="44368"/>
                      <a:pt x="41028" y="41786"/>
                    </a:cubicBezTo>
                    <a:cubicBezTo>
                      <a:pt x="40502" y="37601"/>
                      <a:pt x="20251" y="37200"/>
                      <a:pt x="26817" y="32914"/>
                    </a:cubicBezTo>
                    <a:cubicBezTo>
                      <a:pt x="33409" y="28628"/>
                      <a:pt x="43534" y="26122"/>
                      <a:pt x="41980" y="20057"/>
                    </a:cubicBezTo>
                    <a:cubicBezTo>
                      <a:pt x="40402" y="14017"/>
                      <a:pt x="33935" y="15470"/>
                      <a:pt x="29224" y="14543"/>
                    </a:cubicBezTo>
                    <a:cubicBezTo>
                      <a:pt x="24537" y="13591"/>
                      <a:pt x="31103" y="7225"/>
                      <a:pt x="31003" y="4292"/>
                    </a:cubicBezTo>
                    <a:cubicBezTo>
                      <a:pt x="30926" y="2066"/>
                      <a:pt x="29614" y="0"/>
                      <a:pt x="246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7" name="Google Shape;217;p8"/>
              <p:cNvSpPr/>
              <p:nvPr/>
            </p:nvSpPr>
            <p:spPr>
              <a:xfrm>
                <a:off x="4300580" y="3635558"/>
                <a:ext cx="2580588" cy="2893577"/>
              </a:xfrm>
              <a:custGeom>
                <a:avLst/>
                <a:gdLst/>
                <a:ahLst/>
                <a:cxnLst/>
                <a:rect l="l" t="t" r="r" b="b"/>
                <a:pathLst>
                  <a:path w="52908" h="59325" extrusionOk="0">
                    <a:moveTo>
                      <a:pt x="7870" y="1"/>
                    </a:moveTo>
                    <a:cubicBezTo>
                      <a:pt x="4261" y="1254"/>
                      <a:pt x="0" y="3811"/>
                      <a:pt x="75" y="8873"/>
                    </a:cubicBezTo>
                    <a:cubicBezTo>
                      <a:pt x="127" y="13430"/>
                      <a:pt x="2797" y="14693"/>
                      <a:pt x="5909" y="14693"/>
                    </a:cubicBezTo>
                    <a:cubicBezTo>
                      <a:pt x="8788" y="14693"/>
                      <a:pt x="12045" y="13613"/>
                      <a:pt x="13960" y="13059"/>
                    </a:cubicBezTo>
                    <a:cubicBezTo>
                      <a:pt x="15317" y="12664"/>
                      <a:pt x="16674" y="12454"/>
                      <a:pt x="17897" y="12454"/>
                    </a:cubicBezTo>
                    <a:cubicBezTo>
                      <a:pt x="20243" y="12454"/>
                      <a:pt x="22095" y="13225"/>
                      <a:pt x="22507" y="14938"/>
                    </a:cubicBezTo>
                    <a:cubicBezTo>
                      <a:pt x="23133" y="17545"/>
                      <a:pt x="18346" y="19224"/>
                      <a:pt x="18647" y="23610"/>
                    </a:cubicBezTo>
                    <a:cubicBezTo>
                      <a:pt x="18955" y="27764"/>
                      <a:pt x="21872" y="34527"/>
                      <a:pt x="29272" y="34527"/>
                    </a:cubicBezTo>
                    <a:cubicBezTo>
                      <a:pt x="29684" y="34527"/>
                      <a:pt x="30111" y="34506"/>
                      <a:pt x="30552" y="34462"/>
                    </a:cubicBezTo>
                    <a:cubicBezTo>
                      <a:pt x="33877" y="34134"/>
                      <a:pt x="36293" y="33817"/>
                      <a:pt x="37958" y="33817"/>
                    </a:cubicBezTo>
                    <a:cubicBezTo>
                      <a:pt x="40483" y="33817"/>
                      <a:pt x="41280" y="34546"/>
                      <a:pt x="40903" y="37069"/>
                    </a:cubicBezTo>
                    <a:cubicBezTo>
                      <a:pt x="40351" y="40778"/>
                      <a:pt x="18446" y="52056"/>
                      <a:pt x="23609" y="59325"/>
                    </a:cubicBezTo>
                    <a:cubicBezTo>
                      <a:pt x="40852" y="54513"/>
                      <a:pt x="52908" y="43610"/>
                      <a:pt x="52908" y="30903"/>
                    </a:cubicBezTo>
                    <a:cubicBezTo>
                      <a:pt x="52908" y="14613"/>
                      <a:pt x="33083" y="1254"/>
                      <a:pt x="78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18" name="Google Shape;218;p8"/>
            <p:cNvGrpSpPr/>
            <p:nvPr/>
          </p:nvGrpSpPr>
          <p:grpSpPr>
            <a:xfrm>
              <a:off x="-8594" y="2231150"/>
              <a:ext cx="3260316" cy="3130575"/>
              <a:chOff x="8475" y="2231150"/>
              <a:chExt cx="3260316" cy="3130575"/>
            </a:xfrm>
          </p:grpSpPr>
          <p:sp>
            <p:nvSpPr>
              <p:cNvPr id="219" name="Google Shape;219;p8"/>
              <p:cNvSpPr/>
              <p:nvPr/>
            </p:nvSpPr>
            <p:spPr>
              <a:xfrm>
                <a:off x="8475" y="2231150"/>
                <a:ext cx="3260316" cy="3130575"/>
              </a:xfrm>
              <a:custGeom>
                <a:avLst/>
                <a:gdLst/>
                <a:ahLst/>
                <a:cxnLst/>
                <a:rect l="l" t="t" r="r" b="b"/>
                <a:pathLst>
                  <a:path w="66844" h="64184" extrusionOk="0">
                    <a:moveTo>
                      <a:pt x="10471" y="0"/>
                    </a:moveTo>
                    <a:cubicBezTo>
                      <a:pt x="4194" y="0"/>
                      <a:pt x="1" y="5812"/>
                      <a:pt x="1" y="5812"/>
                    </a:cubicBezTo>
                    <a:lnTo>
                      <a:pt x="1" y="64184"/>
                    </a:lnTo>
                    <a:lnTo>
                      <a:pt x="66843" y="64184"/>
                    </a:lnTo>
                    <a:cubicBezTo>
                      <a:pt x="65156" y="57789"/>
                      <a:pt x="59914" y="56744"/>
                      <a:pt x="56668" y="56744"/>
                    </a:cubicBezTo>
                    <a:cubicBezTo>
                      <a:pt x="55092" y="56744"/>
                      <a:pt x="53986" y="56991"/>
                      <a:pt x="53986" y="56991"/>
                    </a:cubicBezTo>
                    <a:cubicBezTo>
                      <a:pt x="53986" y="56991"/>
                      <a:pt x="54212" y="51151"/>
                      <a:pt x="48873" y="48519"/>
                    </a:cubicBezTo>
                    <a:cubicBezTo>
                      <a:pt x="47276" y="47736"/>
                      <a:pt x="45528" y="47462"/>
                      <a:pt x="43863" y="47462"/>
                    </a:cubicBezTo>
                    <a:cubicBezTo>
                      <a:pt x="39988" y="47462"/>
                      <a:pt x="36568" y="48945"/>
                      <a:pt x="36568" y="48945"/>
                    </a:cubicBezTo>
                    <a:cubicBezTo>
                      <a:pt x="36568" y="48945"/>
                      <a:pt x="40202" y="42479"/>
                      <a:pt x="37194" y="36940"/>
                    </a:cubicBezTo>
                    <a:cubicBezTo>
                      <a:pt x="35426" y="33711"/>
                      <a:pt x="31416" y="33037"/>
                      <a:pt x="28380" y="33037"/>
                    </a:cubicBezTo>
                    <a:cubicBezTo>
                      <a:pt x="26210" y="33037"/>
                      <a:pt x="24537" y="33381"/>
                      <a:pt x="24537" y="33381"/>
                    </a:cubicBezTo>
                    <a:cubicBezTo>
                      <a:pt x="24537" y="33381"/>
                      <a:pt x="30402" y="26815"/>
                      <a:pt x="28723" y="22203"/>
                    </a:cubicBezTo>
                    <a:cubicBezTo>
                      <a:pt x="27986" y="20191"/>
                      <a:pt x="26226" y="19626"/>
                      <a:pt x="24482" y="19626"/>
                    </a:cubicBezTo>
                    <a:cubicBezTo>
                      <a:pt x="22253" y="19626"/>
                      <a:pt x="20051" y="20549"/>
                      <a:pt x="20051" y="20549"/>
                    </a:cubicBezTo>
                    <a:cubicBezTo>
                      <a:pt x="25164" y="13657"/>
                      <a:pt x="23284" y="4559"/>
                      <a:pt x="14738" y="900"/>
                    </a:cubicBezTo>
                    <a:cubicBezTo>
                      <a:pt x="13235" y="263"/>
                      <a:pt x="11806" y="0"/>
                      <a:pt x="104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0" name="Google Shape;220;p8"/>
              <p:cNvSpPr/>
              <p:nvPr/>
            </p:nvSpPr>
            <p:spPr>
              <a:xfrm>
                <a:off x="8475" y="2506384"/>
                <a:ext cx="3057412" cy="2855337"/>
              </a:xfrm>
              <a:custGeom>
                <a:avLst/>
                <a:gdLst/>
                <a:ahLst/>
                <a:cxnLst/>
                <a:rect l="l" t="t" r="r" b="b"/>
                <a:pathLst>
                  <a:path w="62684" h="58541" extrusionOk="0">
                    <a:moveTo>
                      <a:pt x="9396" y="0"/>
                    </a:moveTo>
                    <a:cubicBezTo>
                      <a:pt x="5708" y="0"/>
                      <a:pt x="1863" y="3074"/>
                      <a:pt x="1" y="4781"/>
                    </a:cubicBezTo>
                    <a:lnTo>
                      <a:pt x="1" y="58541"/>
                    </a:lnTo>
                    <a:lnTo>
                      <a:pt x="62683" y="58541"/>
                    </a:lnTo>
                    <a:cubicBezTo>
                      <a:pt x="61085" y="56277"/>
                      <a:pt x="57910" y="55747"/>
                      <a:pt x="55285" y="55747"/>
                    </a:cubicBezTo>
                    <a:cubicBezTo>
                      <a:pt x="52968" y="55747"/>
                      <a:pt x="51079" y="56160"/>
                      <a:pt x="51079" y="56160"/>
                    </a:cubicBezTo>
                    <a:cubicBezTo>
                      <a:pt x="51079" y="56160"/>
                      <a:pt x="52332" y="52601"/>
                      <a:pt x="47520" y="47789"/>
                    </a:cubicBezTo>
                    <a:cubicBezTo>
                      <a:pt x="46194" y="46462"/>
                      <a:pt x="44266" y="45983"/>
                      <a:pt x="42171" y="45983"/>
                    </a:cubicBezTo>
                    <a:cubicBezTo>
                      <a:pt x="36784" y="45983"/>
                      <a:pt x="30293" y="49152"/>
                      <a:pt x="30076" y="49242"/>
                    </a:cubicBezTo>
                    <a:cubicBezTo>
                      <a:pt x="30227" y="49017"/>
                      <a:pt x="35264" y="41122"/>
                      <a:pt x="32482" y="35483"/>
                    </a:cubicBezTo>
                    <a:cubicBezTo>
                      <a:pt x="31417" y="33295"/>
                      <a:pt x="28875" y="32616"/>
                      <a:pt x="26131" y="32616"/>
                    </a:cubicBezTo>
                    <a:cubicBezTo>
                      <a:pt x="21644" y="32616"/>
                      <a:pt x="16618" y="34430"/>
                      <a:pt x="16618" y="34430"/>
                    </a:cubicBezTo>
                    <a:cubicBezTo>
                      <a:pt x="21630" y="28465"/>
                      <a:pt x="24036" y="22726"/>
                      <a:pt x="22031" y="19919"/>
                    </a:cubicBezTo>
                    <a:cubicBezTo>
                      <a:pt x="21531" y="19203"/>
                      <a:pt x="20710" y="18935"/>
                      <a:pt x="19763" y="18935"/>
                    </a:cubicBezTo>
                    <a:cubicBezTo>
                      <a:pt x="16963" y="18935"/>
                      <a:pt x="13059" y="21272"/>
                      <a:pt x="13059" y="21272"/>
                    </a:cubicBezTo>
                    <a:cubicBezTo>
                      <a:pt x="13059" y="21272"/>
                      <a:pt x="18272" y="4555"/>
                      <a:pt x="12532" y="896"/>
                    </a:cubicBezTo>
                    <a:cubicBezTo>
                      <a:pt x="11536" y="262"/>
                      <a:pt x="10473" y="0"/>
                      <a:pt x="93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1" name="Google Shape;221;p8"/>
              <p:cNvSpPr/>
              <p:nvPr/>
            </p:nvSpPr>
            <p:spPr>
              <a:xfrm>
                <a:off x="19157" y="3035487"/>
                <a:ext cx="618077" cy="894631"/>
              </a:xfrm>
              <a:custGeom>
                <a:avLst/>
                <a:gdLst/>
                <a:ahLst/>
                <a:cxnLst/>
                <a:rect l="l" t="t" r="r" b="b"/>
                <a:pathLst>
                  <a:path w="12672" h="18342" extrusionOk="0">
                    <a:moveTo>
                      <a:pt x="12104" y="1"/>
                    </a:moveTo>
                    <a:cubicBezTo>
                      <a:pt x="11976" y="1"/>
                      <a:pt x="11847" y="59"/>
                      <a:pt x="11762" y="199"/>
                    </a:cubicBezTo>
                    <a:cubicBezTo>
                      <a:pt x="7902" y="6038"/>
                      <a:pt x="4043" y="11878"/>
                      <a:pt x="208" y="17743"/>
                    </a:cubicBezTo>
                    <a:cubicBezTo>
                      <a:pt x="1" y="18054"/>
                      <a:pt x="282" y="18341"/>
                      <a:pt x="568" y="18341"/>
                    </a:cubicBezTo>
                    <a:cubicBezTo>
                      <a:pt x="696" y="18341"/>
                      <a:pt x="824" y="18283"/>
                      <a:pt x="910" y="18144"/>
                    </a:cubicBezTo>
                    <a:cubicBezTo>
                      <a:pt x="4769" y="12304"/>
                      <a:pt x="8629" y="6464"/>
                      <a:pt x="12464" y="600"/>
                    </a:cubicBezTo>
                    <a:cubicBezTo>
                      <a:pt x="12671" y="288"/>
                      <a:pt x="12389" y="1"/>
                      <a:pt x="12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>
                <a:off x="346482" y="2909747"/>
                <a:ext cx="95404" cy="452973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9287" extrusionOk="0">
                    <a:moveTo>
                      <a:pt x="405" y="1"/>
                    </a:moveTo>
                    <a:cubicBezTo>
                      <a:pt x="195" y="1"/>
                      <a:pt x="1" y="133"/>
                      <a:pt x="38" y="396"/>
                    </a:cubicBezTo>
                    <a:cubicBezTo>
                      <a:pt x="389" y="3228"/>
                      <a:pt x="740" y="6060"/>
                      <a:pt x="1091" y="8892"/>
                    </a:cubicBezTo>
                    <a:cubicBezTo>
                      <a:pt x="1116" y="9155"/>
                      <a:pt x="1342" y="9287"/>
                      <a:pt x="1552" y="9287"/>
                    </a:cubicBezTo>
                    <a:cubicBezTo>
                      <a:pt x="1762" y="9287"/>
                      <a:pt x="1956" y="9155"/>
                      <a:pt x="1918" y="8892"/>
                    </a:cubicBezTo>
                    <a:cubicBezTo>
                      <a:pt x="1567" y="6060"/>
                      <a:pt x="1216" y="3228"/>
                      <a:pt x="866" y="396"/>
                    </a:cubicBezTo>
                    <a:cubicBezTo>
                      <a:pt x="840" y="133"/>
                      <a:pt x="615" y="1"/>
                      <a:pt x="4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>
                <a:off x="29887" y="3873528"/>
                <a:ext cx="735039" cy="664657"/>
              </a:xfrm>
              <a:custGeom>
                <a:avLst/>
                <a:gdLst/>
                <a:ahLst/>
                <a:cxnLst/>
                <a:rect l="l" t="t" r="r" b="b"/>
                <a:pathLst>
                  <a:path w="15070" h="13627" extrusionOk="0">
                    <a:moveTo>
                      <a:pt x="14449" y="1"/>
                    </a:moveTo>
                    <a:cubicBezTo>
                      <a:pt x="14357" y="1"/>
                      <a:pt x="14261" y="33"/>
                      <a:pt x="14174" y="109"/>
                    </a:cubicBezTo>
                    <a:cubicBezTo>
                      <a:pt x="9562" y="4395"/>
                      <a:pt x="4925" y="8656"/>
                      <a:pt x="314" y="12917"/>
                    </a:cubicBezTo>
                    <a:cubicBezTo>
                      <a:pt x="0" y="13210"/>
                      <a:pt x="300" y="13627"/>
                      <a:pt x="637" y="13627"/>
                    </a:cubicBezTo>
                    <a:cubicBezTo>
                      <a:pt x="731" y="13627"/>
                      <a:pt x="828" y="13595"/>
                      <a:pt x="915" y="13518"/>
                    </a:cubicBezTo>
                    <a:cubicBezTo>
                      <a:pt x="5527" y="9257"/>
                      <a:pt x="10138" y="4972"/>
                      <a:pt x="14775" y="711"/>
                    </a:cubicBezTo>
                    <a:cubicBezTo>
                      <a:pt x="15069" y="417"/>
                      <a:pt x="14781" y="1"/>
                      <a:pt x="14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4" name="Google Shape;224;p8"/>
              <p:cNvSpPr/>
              <p:nvPr/>
            </p:nvSpPr>
            <p:spPr>
              <a:xfrm>
                <a:off x="380673" y="4535445"/>
                <a:ext cx="832394" cy="794301"/>
              </a:xfrm>
              <a:custGeom>
                <a:avLst/>
                <a:gdLst/>
                <a:ahLst/>
                <a:cxnLst/>
                <a:rect l="l" t="t" r="r" b="b"/>
                <a:pathLst>
                  <a:path w="17066" h="16285" extrusionOk="0">
                    <a:moveTo>
                      <a:pt x="16459" y="0"/>
                    </a:moveTo>
                    <a:cubicBezTo>
                      <a:pt x="16364" y="0"/>
                      <a:pt x="16266" y="36"/>
                      <a:pt x="16180" y="122"/>
                    </a:cubicBezTo>
                    <a:cubicBezTo>
                      <a:pt x="10891" y="5260"/>
                      <a:pt x="5578" y="10423"/>
                      <a:pt x="290" y="15586"/>
                    </a:cubicBezTo>
                    <a:cubicBezTo>
                      <a:pt x="0" y="15876"/>
                      <a:pt x="291" y="16285"/>
                      <a:pt x="612" y="16285"/>
                    </a:cubicBezTo>
                    <a:cubicBezTo>
                      <a:pt x="707" y="16285"/>
                      <a:pt x="805" y="16249"/>
                      <a:pt x="891" y="16163"/>
                    </a:cubicBezTo>
                    <a:cubicBezTo>
                      <a:pt x="6180" y="11025"/>
                      <a:pt x="11468" y="5862"/>
                      <a:pt x="16756" y="699"/>
                    </a:cubicBezTo>
                    <a:cubicBezTo>
                      <a:pt x="17065" y="409"/>
                      <a:pt x="16779" y="0"/>
                      <a:pt x="16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5" name="Google Shape;225;p8"/>
              <p:cNvSpPr/>
              <p:nvPr/>
            </p:nvSpPr>
            <p:spPr>
              <a:xfrm>
                <a:off x="908217" y="4346103"/>
                <a:ext cx="55652" cy="46365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9506" extrusionOk="0">
                    <a:moveTo>
                      <a:pt x="417" y="1"/>
                    </a:moveTo>
                    <a:cubicBezTo>
                      <a:pt x="207" y="1"/>
                      <a:pt x="0" y="132"/>
                      <a:pt x="0" y="395"/>
                    </a:cubicBezTo>
                    <a:cubicBezTo>
                      <a:pt x="100" y="3303"/>
                      <a:pt x="201" y="6210"/>
                      <a:pt x="301" y="9092"/>
                    </a:cubicBezTo>
                    <a:cubicBezTo>
                      <a:pt x="301" y="9368"/>
                      <a:pt x="514" y="9506"/>
                      <a:pt x="724" y="9506"/>
                    </a:cubicBezTo>
                    <a:cubicBezTo>
                      <a:pt x="934" y="9506"/>
                      <a:pt x="1141" y="9368"/>
                      <a:pt x="1128" y="9092"/>
                    </a:cubicBezTo>
                    <a:cubicBezTo>
                      <a:pt x="1028" y="6210"/>
                      <a:pt x="928" y="3303"/>
                      <a:pt x="852" y="395"/>
                    </a:cubicBezTo>
                    <a:cubicBezTo>
                      <a:pt x="840" y="132"/>
                      <a:pt x="627" y="1"/>
                      <a:pt x="4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>
                <a:off x="510657" y="4512130"/>
                <a:ext cx="205196" cy="538476"/>
              </a:xfrm>
              <a:custGeom>
                <a:avLst/>
                <a:gdLst/>
                <a:ahLst/>
                <a:cxnLst/>
                <a:rect l="l" t="t" r="r" b="b"/>
                <a:pathLst>
                  <a:path w="4207" h="11040" extrusionOk="0">
                    <a:moveTo>
                      <a:pt x="514" y="0"/>
                    </a:moveTo>
                    <a:cubicBezTo>
                      <a:pt x="259" y="0"/>
                      <a:pt x="0" y="208"/>
                      <a:pt x="106" y="525"/>
                    </a:cubicBezTo>
                    <a:cubicBezTo>
                      <a:pt x="1159" y="3934"/>
                      <a:pt x="2236" y="7342"/>
                      <a:pt x="3314" y="10751"/>
                    </a:cubicBezTo>
                    <a:cubicBezTo>
                      <a:pt x="3374" y="10951"/>
                      <a:pt x="3539" y="11040"/>
                      <a:pt x="3705" y="11040"/>
                    </a:cubicBezTo>
                    <a:cubicBezTo>
                      <a:pt x="3954" y="11040"/>
                      <a:pt x="4206" y="10841"/>
                      <a:pt x="4116" y="10525"/>
                    </a:cubicBezTo>
                    <a:cubicBezTo>
                      <a:pt x="3038" y="7117"/>
                      <a:pt x="1986" y="3708"/>
                      <a:pt x="908" y="300"/>
                    </a:cubicBezTo>
                    <a:cubicBezTo>
                      <a:pt x="848" y="91"/>
                      <a:pt x="682" y="0"/>
                      <a:pt x="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7" name="Google Shape;227;p8"/>
              <p:cNvSpPr/>
              <p:nvPr/>
            </p:nvSpPr>
            <p:spPr>
              <a:xfrm>
                <a:off x="1206472" y="4911982"/>
                <a:ext cx="661389" cy="425074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8715" extrusionOk="0">
                    <a:moveTo>
                      <a:pt x="575" y="0"/>
                    </a:moveTo>
                    <a:cubicBezTo>
                      <a:pt x="217" y="0"/>
                      <a:pt x="0" y="544"/>
                      <a:pt x="376" y="773"/>
                    </a:cubicBezTo>
                    <a:cubicBezTo>
                      <a:pt x="4512" y="3405"/>
                      <a:pt x="8622" y="6037"/>
                      <a:pt x="12757" y="8643"/>
                    </a:cubicBezTo>
                    <a:cubicBezTo>
                      <a:pt x="12832" y="8693"/>
                      <a:pt x="12907" y="8715"/>
                      <a:pt x="12976" y="8715"/>
                    </a:cubicBezTo>
                    <a:cubicBezTo>
                      <a:pt x="13326" y="8715"/>
                      <a:pt x="13560" y="8171"/>
                      <a:pt x="13184" y="7941"/>
                    </a:cubicBezTo>
                    <a:cubicBezTo>
                      <a:pt x="9048" y="5310"/>
                      <a:pt x="4913" y="2678"/>
                      <a:pt x="803" y="72"/>
                    </a:cubicBezTo>
                    <a:cubicBezTo>
                      <a:pt x="723" y="22"/>
                      <a:pt x="646" y="0"/>
                      <a:pt x="5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8" name="Google Shape;228;p8"/>
              <p:cNvSpPr/>
              <p:nvPr/>
            </p:nvSpPr>
            <p:spPr>
              <a:xfrm>
                <a:off x="1775425" y="4960269"/>
                <a:ext cx="233730" cy="34562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7086" extrusionOk="0">
                    <a:moveTo>
                      <a:pt x="4219" y="1"/>
                    </a:moveTo>
                    <a:cubicBezTo>
                      <a:pt x="4089" y="1"/>
                      <a:pt x="3960" y="61"/>
                      <a:pt x="3874" y="210"/>
                    </a:cubicBezTo>
                    <a:cubicBezTo>
                      <a:pt x="2646" y="2290"/>
                      <a:pt x="1418" y="4370"/>
                      <a:pt x="190" y="6475"/>
                    </a:cubicBezTo>
                    <a:cubicBezTo>
                      <a:pt x="0" y="6786"/>
                      <a:pt x="274" y="7085"/>
                      <a:pt x="554" y="7085"/>
                    </a:cubicBezTo>
                    <a:cubicBezTo>
                      <a:pt x="679" y="7085"/>
                      <a:pt x="806" y="7024"/>
                      <a:pt x="892" y="6876"/>
                    </a:cubicBezTo>
                    <a:cubicBezTo>
                      <a:pt x="2120" y="4796"/>
                      <a:pt x="3373" y="2716"/>
                      <a:pt x="4601" y="611"/>
                    </a:cubicBezTo>
                    <a:cubicBezTo>
                      <a:pt x="4791" y="300"/>
                      <a:pt x="4505" y="1"/>
                      <a:pt x="42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9" name="Google Shape;229;p8"/>
              <p:cNvSpPr/>
              <p:nvPr/>
            </p:nvSpPr>
            <p:spPr>
              <a:xfrm>
                <a:off x="316534" y="2877703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56" y="2657"/>
                      <a:pt x="2632" y="2055"/>
                      <a:pt x="2632" y="1328"/>
                    </a:cubicBezTo>
                    <a:cubicBezTo>
                      <a:pt x="2632" y="602"/>
                      <a:pt x="2056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0" name="Google Shape;230;p8"/>
              <p:cNvSpPr/>
              <p:nvPr/>
            </p:nvSpPr>
            <p:spPr>
              <a:xfrm>
                <a:off x="545140" y="299012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1" y="602"/>
                      <a:pt x="1" y="1329"/>
                    </a:cubicBezTo>
                    <a:cubicBezTo>
                      <a:pt x="1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667369" y="3831192"/>
                <a:ext cx="129644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6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03"/>
                    </a:cubicBezTo>
                    <a:cubicBezTo>
                      <a:pt x="2657" y="576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79148" y="4466819"/>
                <a:ext cx="12959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8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8" y="2657"/>
                    </a:cubicBezTo>
                    <a:cubicBezTo>
                      <a:pt x="2055" y="2657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861735" y="4299377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31" y="2657"/>
                      <a:pt x="2632" y="2055"/>
                      <a:pt x="2632" y="1328"/>
                    </a:cubicBezTo>
                    <a:cubicBezTo>
                      <a:pt x="2632" y="602"/>
                      <a:pt x="2031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1125799" y="448759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1177159" y="4870232"/>
                <a:ext cx="128376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6"/>
                      <a:pt x="602" y="2632"/>
                      <a:pt x="1328" y="2632"/>
                    </a:cubicBezTo>
                    <a:cubicBezTo>
                      <a:pt x="2055" y="2632"/>
                      <a:pt x="2632" y="2056"/>
                      <a:pt x="2632" y="1304"/>
                    </a:cubicBezTo>
                    <a:cubicBezTo>
                      <a:pt x="2632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1905702" y="4920323"/>
                <a:ext cx="12842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8"/>
                      <a:pt x="1304" y="2658"/>
                    </a:cubicBezTo>
                    <a:cubicBezTo>
                      <a:pt x="2056" y="2658"/>
                      <a:pt x="2632" y="2056"/>
                      <a:pt x="2632" y="1329"/>
                    </a:cubicBezTo>
                    <a:cubicBezTo>
                      <a:pt x="2632" y="602"/>
                      <a:pt x="2056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37" name="Google Shape;237;p8"/>
            <p:cNvGrpSpPr/>
            <p:nvPr/>
          </p:nvGrpSpPr>
          <p:grpSpPr>
            <a:xfrm>
              <a:off x="7706253" y="2495068"/>
              <a:ext cx="1774044" cy="3044536"/>
              <a:chOff x="7706253" y="2495068"/>
              <a:chExt cx="1774044" cy="3044536"/>
            </a:xfrm>
          </p:grpSpPr>
          <p:sp>
            <p:nvSpPr>
              <p:cNvPr id="238" name="Google Shape;238;p8"/>
              <p:cNvSpPr/>
              <p:nvPr/>
            </p:nvSpPr>
            <p:spPr>
              <a:xfrm>
                <a:off x="7706253" y="2495068"/>
                <a:ext cx="1774044" cy="3044536"/>
              </a:xfrm>
              <a:custGeom>
                <a:avLst/>
                <a:gdLst/>
                <a:ahLst/>
                <a:cxnLst/>
                <a:rect l="l" t="t" r="r" b="b"/>
                <a:pathLst>
                  <a:path w="36372" h="62420" extrusionOk="0">
                    <a:moveTo>
                      <a:pt x="0" y="0"/>
                    </a:moveTo>
                    <a:cubicBezTo>
                      <a:pt x="0" y="1"/>
                      <a:pt x="3960" y="9800"/>
                      <a:pt x="3860" y="26517"/>
                    </a:cubicBezTo>
                    <a:cubicBezTo>
                      <a:pt x="3759" y="43234"/>
                      <a:pt x="6466" y="59926"/>
                      <a:pt x="17118" y="62131"/>
                    </a:cubicBezTo>
                    <a:cubicBezTo>
                      <a:pt x="18054" y="62323"/>
                      <a:pt x="18979" y="62420"/>
                      <a:pt x="19884" y="62420"/>
                    </a:cubicBezTo>
                    <a:cubicBezTo>
                      <a:pt x="29278" y="62420"/>
                      <a:pt x="36371" y="51920"/>
                      <a:pt x="28095" y="27344"/>
                    </a:cubicBezTo>
                    <a:cubicBezTo>
                      <a:pt x="28095" y="27344"/>
                      <a:pt x="21730" y="897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8154469" y="2825124"/>
                <a:ext cx="1245762" cy="2535081"/>
              </a:xfrm>
              <a:custGeom>
                <a:avLst/>
                <a:gdLst/>
                <a:ahLst/>
                <a:cxnLst/>
                <a:rect l="l" t="t" r="r" b="b"/>
                <a:pathLst>
                  <a:path w="25541" h="51975" extrusionOk="0">
                    <a:moveTo>
                      <a:pt x="0" y="0"/>
                    </a:moveTo>
                    <a:cubicBezTo>
                      <a:pt x="1354" y="7519"/>
                      <a:pt x="2507" y="15038"/>
                      <a:pt x="2281" y="30301"/>
                    </a:cubicBezTo>
                    <a:cubicBezTo>
                      <a:pt x="2080" y="45539"/>
                      <a:pt x="7294" y="50878"/>
                      <a:pt x="14286" y="51905"/>
                    </a:cubicBezTo>
                    <a:cubicBezTo>
                      <a:pt x="14596" y="51952"/>
                      <a:pt x="14902" y="51975"/>
                      <a:pt x="15202" y="51975"/>
                    </a:cubicBezTo>
                    <a:cubicBezTo>
                      <a:pt x="21681" y="51975"/>
                      <a:pt x="25540" y="41223"/>
                      <a:pt x="20151" y="24863"/>
                    </a:cubicBezTo>
                    <a:cubicBezTo>
                      <a:pt x="14512" y="7745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8314010" y="3060996"/>
                <a:ext cx="699872" cy="2183071"/>
              </a:xfrm>
              <a:custGeom>
                <a:avLst/>
                <a:gdLst/>
                <a:ahLst/>
                <a:cxnLst/>
                <a:rect l="l" t="t" r="r" b="b"/>
                <a:pathLst>
                  <a:path w="14349" h="44758" extrusionOk="0">
                    <a:moveTo>
                      <a:pt x="602" y="0"/>
                    </a:moveTo>
                    <a:cubicBezTo>
                      <a:pt x="301" y="0"/>
                      <a:pt x="0" y="302"/>
                      <a:pt x="213" y="603"/>
                    </a:cubicBezTo>
                    <a:cubicBezTo>
                      <a:pt x="6278" y="9174"/>
                      <a:pt x="9937" y="19200"/>
                      <a:pt x="11892" y="29450"/>
                    </a:cubicBezTo>
                    <a:cubicBezTo>
                      <a:pt x="12820" y="34312"/>
                      <a:pt x="13496" y="39375"/>
                      <a:pt x="13421" y="44363"/>
                    </a:cubicBezTo>
                    <a:cubicBezTo>
                      <a:pt x="13421" y="44626"/>
                      <a:pt x="13628" y="44757"/>
                      <a:pt x="13838" y="44757"/>
                    </a:cubicBezTo>
                    <a:cubicBezTo>
                      <a:pt x="14048" y="44757"/>
                      <a:pt x="14261" y="44626"/>
                      <a:pt x="14273" y="44363"/>
                    </a:cubicBezTo>
                    <a:cubicBezTo>
                      <a:pt x="14348" y="39651"/>
                      <a:pt x="13697" y="34864"/>
                      <a:pt x="12895" y="30227"/>
                    </a:cubicBezTo>
                    <a:cubicBezTo>
                      <a:pt x="11115" y="20227"/>
                      <a:pt x="7707" y="10403"/>
                      <a:pt x="2118" y="1906"/>
                    </a:cubicBezTo>
                    <a:cubicBezTo>
                      <a:pt x="1742" y="1305"/>
                      <a:pt x="1341" y="753"/>
                      <a:pt x="940" y="177"/>
                    </a:cubicBezTo>
                    <a:cubicBezTo>
                      <a:pt x="852" y="52"/>
                      <a:pt x="727" y="0"/>
                      <a:pt x="6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41" name="Google Shape;241;p8"/>
            <p:cNvGrpSpPr/>
            <p:nvPr/>
          </p:nvGrpSpPr>
          <p:grpSpPr>
            <a:xfrm>
              <a:off x="6335887" y="2865460"/>
              <a:ext cx="2515815" cy="3008588"/>
              <a:chOff x="6335887" y="2865460"/>
              <a:chExt cx="2515815" cy="3008588"/>
            </a:xfrm>
          </p:grpSpPr>
          <p:sp>
            <p:nvSpPr>
              <p:cNvPr id="242" name="Google Shape;242;p8"/>
              <p:cNvSpPr/>
              <p:nvPr/>
            </p:nvSpPr>
            <p:spPr>
              <a:xfrm>
                <a:off x="6335887" y="2865460"/>
                <a:ext cx="2515815" cy="3008588"/>
              </a:xfrm>
              <a:custGeom>
                <a:avLst/>
                <a:gdLst/>
                <a:ahLst/>
                <a:cxnLst/>
                <a:rect l="l" t="t" r="r" b="b"/>
                <a:pathLst>
                  <a:path w="51580" h="61683" extrusionOk="0">
                    <a:moveTo>
                      <a:pt x="6811" y="0"/>
                    </a:moveTo>
                    <a:cubicBezTo>
                      <a:pt x="6450" y="0"/>
                      <a:pt x="6092" y="72"/>
                      <a:pt x="5740" y="226"/>
                    </a:cubicBezTo>
                    <a:cubicBezTo>
                      <a:pt x="1" y="2732"/>
                      <a:pt x="7419" y="12757"/>
                      <a:pt x="10652" y="16843"/>
                    </a:cubicBezTo>
                    <a:cubicBezTo>
                      <a:pt x="13885" y="20903"/>
                      <a:pt x="14738" y="24136"/>
                      <a:pt x="12632" y="24136"/>
                    </a:cubicBezTo>
                    <a:cubicBezTo>
                      <a:pt x="11620" y="24136"/>
                      <a:pt x="10310" y="23643"/>
                      <a:pt x="9305" y="23643"/>
                    </a:cubicBezTo>
                    <a:cubicBezTo>
                      <a:pt x="8245" y="23643"/>
                      <a:pt x="7524" y="24191"/>
                      <a:pt x="7845" y="26442"/>
                    </a:cubicBezTo>
                    <a:cubicBezTo>
                      <a:pt x="8472" y="30828"/>
                      <a:pt x="13484" y="31981"/>
                      <a:pt x="15565" y="34587"/>
                    </a:cubicBezTo>
                    <a:cubicBezTo>
                      <a:pt x="17645" y="37194"/>
                      <a:pt x="19224" y="39274"/>
                      <a:pt x="15865" y="40026"/>
                    </a:cubicBezTo>
                    <a:cubicBezTo>
                      <a:pt x="12532" y="40752"/>
                      <a:pt x="14312" y="44086"/>
                      <a:pt x="21003" y="48372"/>
                    </a:cubicBezTo>
                    <a:cubicBezTo>
                      <a:pt x="27670" y="52657"/>
                      <a:pt x="25063" y="55164"/>
                      <a:pt x="20677" y="55464"/>
                    </a:cubicBezTo>
                    <a:cubicBezTo>
                      <a:pt x="16292" y="55790"/>
                      <a:pt x="21830" y="61204"/>
                      <a:pt x="34663" y="61630"/>
                    </a:cubicBezTo>
                    <a:cubicBezTo>
                      <a:pt x="35750" y="61666"/>
                      <a:pt x="36757" y="61682"/>
                      <a:pt x="37691" y="61682"/>
                    </a:cubicBezTo>
                    <a:cubicBezTo>
                      <a:pt x="47792" y="61682"/>
                      <a:pt x="49199" y="59750"/>
                      <a:pt x="49199" y="59750"/>
                    </a:cubicBezTo>
                    <a:cubicBezTo>
                      <a:pt x="49199" y="59750"/>
                      <a:pt x="51580" y="39600"/>
                      <a:pt x="46993" y="38547"/>
                    </a:cubicBezTo>
                    <a:cubicBezTo>
                      <a:pt x="46698" y="38481"/>
                      <a:pt x="46431" y="38450"/>
                      <a:pt x="46191" y="38450"/>
                    </a:cubicBezTo>
                    <a:cubicBezTo>
                      <a:pt x="43072" y="38450"/>
                      <a:pt x="44253" y="43605"/>
                      <a:pt x="42383" y="43605"/>
                    </a:cubicBezTo>
                    <a:cubicBezTo>
                      <a:pt x="42156" y="43605"/>
                      <a:pt x="41884" y="43529"/>
                      <a:pt x="41555" y="43359"/>
                    </a:cubicBezTo>
                    <a:cubicBezTo>
                      <a:pt x="38322" y="41680"/>
                      <a:pt x="39274" y="38146"/>
                      <a:pt x="40001" y="32707"/>
                    </a:cubicBezTo>
                    <a:cubicBezTo>
                      <a:pt x="40689" y="27557"/>
                      <a:pt x="38006" y="24002"/>
                      <a:pt x="36038" y="24002"/>
                    </a:cubicBezTo>
                    <a:cubicBezTo>
                      <a:pt x="35928" y="24002"/>
                      <a:pt x="35820" y="24013"/>
                      <a:pt x="35715" y="24036"/>
                    </a:cubicBezTo>
                    <a:cubicBezTo>
                      <a:pt x="33735" y="24462"/>
                      <a:pt x="37921" y="31028"/>
                      <a:pt x="33635" y="31454"/>
                    </a:cubicBezTo>
                    <a:cubicBezTo>
                      <a:pt x="33501" y="31468"/>
                      <a:pt x="33371" y="31474"/>
                      <a:pt x="33246" y="31474"/>
                    </a:cubicBezTo>
                    <a:cubicBezTo>
                      <a:pt x="29381" y="31474"/>
                      <a:pt x="29868" y="25206"/>
                      <a:pt x="29650" y="19549"/>
                    </a:cubicBezTo>
                    <a:cubicBezTo>
                      <a:pt x="29467" y="14216"/>
                      <a:pt x="24831" y="6603"/>
                      <a:pt x="21890" y="6603"/>
                    </a:cubicBezTo>
                    <a:cubicBezTo>
                      <a:pt x="21611" y="6603"/>
                      <a:pt x="21347" y="6672"/>
                      <a:pt x="21104" y="6817"/>
                    </a:cubicBezTo>
                    <a:cubicBezTo>
                      <a:pt x="18271" y="8472"/>
                      <a:pt x="25389" y="12757"/>
                      <a:pt x="21931" y="14838"/>
                    </a:cubicBezTo>
                    <a:cubicBezTo>
                      <a:pt x="21752" y="14947"/>
                      <a:pt x="21563" y="14999"/>
                      <a:pt x="21366" y="14999"/>
                    </a:cubicBezTo>
                    <a:cubicBezTo>
                      <a:pt x="18002" y="14999"/>
                      <a:pt x="12022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6749104" y="3350765"/>
                <a:ext cx="1980363" cy="2429824"/>
              </a:xfrm>
              <a:custGeom>
                <a:avLst/>
                <a:gdLst/>
                <a:ahLst/>
                <a:cxnLst/>
                <a:rect l="l" t="t" r="r" b="b"/>
                <a:pathLst>
                  <a:path w="40602" h="49817" extrusionOk="0">
                    <a:moveTo>
                      <a:pt x="3434" y="0"/>
                    </a:moveTo>
                    <a:cubicBezTo>
                      <a:pt x="3433" y="0"/>
                      <a:pt x="0" y="301"/>
                      <a:pt x="3759" y="5213"/>
                    </a:cubicBezTo>
                    <a:cubicBezTo>
                      <a:pt x="7519" y="10126"/>
                      <a:pt x="10952" y="15239"/>
                      <a:pt x="8772" y="16391"/>
                    </a:cubicBezTo>
                    <a:cubicBezTo>
                      <a:pt x="8282" y="16647"/>
                      <a:pt x="7644" y="16717"/>
                      <a:pt x="6979" y="16717"/>
                    </a:cubicBezTo>
                    <a:cubicBezTo>
                      <a:pt x="6190" y="16717"/>
                      <a:pt x="5362" y="16619"/>
                      <a:pt x="4697" y="16619"/>
                    </a:cubicBezTo>
                    <a:cubicBezTo>
                      <a:pt x="3396" y="16619"/>
                      <a:pt x="2715" y="16992"/>
                      <a:pt x="4160" y="19198"/>
                    </a:cubicBezTo>
                    <a:cubicBezTo>
                      <a:pt x="6992" y="23484"/>
                      <a:pt x="10226" y="22657"/>
                      <a:pt x="12205" y="26717"/>
                    </a:cubicBezTo>
                    <a:cubicBezTo>
                      <a:pt x="14185" y="30802"/>
                      <a:pt x="7719" y="31003"/>
                      <a:pt x="9799" y="34236"/>
                    </a:cubicBezTo>
                    <a:cubicBezTo>
                      <a:pt x="11905" y="37469"/>
                      <a:pt x="17845" y="38848"/>
                      <a:pt x="19298" y="42908"/>
                    </a:cubicBezTo>
                    <a:cubicBezTo>
                      <a:pt x="20777" y="46993"/>
                      <a:pt x="12306" y="45514"/>
                      <a:pt x="16065" y="47820"/>
                    </a:cubicBezTo>
                    <a:cubicBezTo>
                      <a:pt x="18297" y="49189"/>
                      <a:pt x="24948" y="49816"/>
                      <a:pt x="30424" y="49816"/>
                    </a:cubicBezTo>
                    <a:cubicBezTo>
                      <a:pt x="34170" y="49816"/>
                      <a:pt x="37365" y="49523"/>
                      <a:pt x="38221" y="48973"/>
                    </a:cubicBezTo>
                    <a:cubicBezTo>
                      <a:pt x="40301" y="47620"/>
                      <a:pt x="40602" y="32056"/>
                      <a:pt x="38847" y="31630"/>
                    </a:cubicBezTo>
                    <a:cubicBezTo>
                      <a:pt x="38790" y="31616"/>
                      <a:pt x="38733" y="31609"/>
                      <a:pt x="38675" y="31609"/>
                    </a:cubicBezTo>
                    <a:cubicBezTo>
                      <a:pt x="37155" y="31609"/>
                      <a:pt x="35192" y="36091"/>
                      <a:pt x="32609" y="36091"/>
                    </a:cubicBezTo>
                    <a:cubicBezTo>
                      <a:pt x="32198" y="36091"/>
                      <a:pt x="31771" y="35978"/>
                      <a:pt x="31328" y="35715"/>
                    </a:cubicBezTo>
                    <a:cubicBezTo>
                      <a:pt x="27970" y="33710"/>
                      <a:pt x="30075" y="28071"/>
                      <a:pt x="30075" y="24311"/>
                    </a:cubicBezTo>
                    <a:cubicBezTo>
                      <a:pt x="30075" y="21548"/>
                      <a:pt x="29669" y="19868"/>
                      <a:pt x="29006" y="19868"/>
                    </a:cubicBezTo>
                    <a:cubicBezTo>
                      <a:pt x="28767" y="19868"/>
                      <a:pt x="28494" y="20087"/>
                      <a:pt x="28196" y="20552"/>
                    </a:cubicBezTo>
                    <a:cubicBezTo>
                      <a:pt x="27340" y="21872"/>
                      <a:pt x="26029" y="24683"/>
                      <a:pt x="24252" y="24683"/>
                    </a:cubicBezTo>
                    <a:cubicBezTo>
                      <a:pt x="23635" y="24683"/>
                      <a:pt x="22961" y="24344"/>
                      <a:pt x="22231" y="23484"/>
                    </a:cubicBezTo>
                    <a:cubicBezTo>
                      <a:pt x="19424" y="20151"/>
                      <a:pt x="18672" y="12532"/>
                      <a:pt x="18797" y="8973"/>
                    </a:cubicBezTo>
                    <a:cubicBezTo>
                      <a:pt x="18887" y="5771"/>
                      <a:pt x="18126" y="3341"/>
                      <a:pt x="17060" y="3341"/>
                    </a:cubicBezTo>
                    <a:cubicBezTo>
                      <a:pt x="16940" y="3341"/>
                      <a:pt x="16818" y="3371"/>
                      <a:pt x="16692" y="3434"/>
                    </a:cubicBezTo>
                    <a:cubicBezTo>
                      <a:pt x="15560" y="4000"/>
                      <a:pt x="15532" y="8408"/>
                      <a:pt x="13784" y="8408"/>
                    </a:cubicBezTo>
                    <a:cubicBezTo>
                      <a:pt x="13596" y="8408"/>
                      <a:pt x="13389" y="8358"/>
                      <a:pt x="13158" y="8246"/>
                    </a:cubicBezTo>
                    <a:cubicBezTo>
                      <a:pt x="10752" y="7093"/>
                      <a:pt x="8346" y="201"/>
                      <a:pt x="3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6985611" y="3487333"/>
                <a:ext cx="1203865" cy="2225506"/>
              </a:xfrm>
              <a:custGeom>
                <a:avLst/>
                <a:gdLst/>
                <a:ahLst/>
                <a:cxnLst/>
                <a:rect l="l" t="t" r="r" b="b"/>
                <a:pathLst>
                  <a:path w="24682" h="45628" extrusionOk="0">
                    <a:moveTo>
                      <a:pt x="595" y="0"/>
                    </a:moveTo>
                    <a:cubicBezTo>
                      <a:pt x="288" y="0"/>
                      <a:pt x="0" y="426"/>
                      <a:pt x="289" y="734"/>
                    </a:cubicBezTo>
                    <a:cubicBezTo>
                      <a:pt x="6605" y="7601"/>
                      <a:pt x="11216" y="16022"/>
                      <a:pt x="15226" y="24393"/>
                    </a:cubicBezTo>
                    <a:cubicBezTo>
                      <a:pt x="18209" y="30634"/>
                      <a:pt x="20840" y="37025"/>
                      <a:pt x="23146" y="43516"/>
                    </a:cubicBezTo>
                    <a:cubicBezTo>
                      <a:pt x="23372" y="44118"/>
                      <a:pt x="23572" y="44744"/>
                      <a:pt x="23773" y="45346"/>
                    </a:cubicBezTo>
                    <a:cubicBezTo>
                      <a:pt x="23842" y="45543"/>
                      <a:pt x="24007" y="45628"/>
                      <a:pt x="24172" y="45628"/>
                    </a:cubicBezTo>
                    <a:cubicBezTo>
                      <a:pt x="24427" y="45628"/>
                      <a:pt x="24681" y="45425"/>
                      <a:pt x="24575" y="45120"/>
                    </a:cubicBezTo>
                    <a:cubicBezTo>
                      <a:pt x="23171" y="40860"/>
                      <a:pt x="21517" y="36674"/>
                      <a:pt x="19763" y="32539"/>
                    </a:cubicBezTo>
                    <a:cubicBezTo>
                      <a:pt x="16254" y="24168"/>
                      <a:pt x="12244" y="15947"/>
                      <a:pt x="7231" y="8378"/>
                    </a:cubicBezTo>
                    <a:cubicBezTo>
                      <a:pt x="5326" y="5471"/>
                      <a:pt x="3221" y="2689"/>
                      <a:pt x="865" y="133"/>
                    </a:cubicBezTo>
                    <a:cubicBezTo>
                      <a:pt x="784" y="39"/>
                      <a:pt x="689" y="0"/>
                      <a:pt x="5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45" name="Google Shape;245;p8"/>
            <p:cNvGrpSpPr/>
            <p:nvPr/>
          </p:nvGrpSpPr>
          <p:grpSpPr>
            <a:xfrm>
              <a:off x="5689236" y="4175880"/>
              <a:ext cx="2266428" cy="1679323"/>
              <a:chOff x="5689236" y="4175880"/>
              <a:chExt cx="2266428" cy="1679323"/>
            </a:xfrm>
          </p:grpSpPr>
          <p:sp>
            <p:nvSpPr>
              <p:cNvPr id="246" name="Google Shape;246;p8"/>
              <p:cNvSpPr/>
              <p:nvPr/>
            </p:nvSpPr>
            <p:spPr>
              <a:xfrm>
                <a:off x="5689236" y="4175880"/>
                <a:ext cx="2266428" cy="1679323"/>
              </a:xfrm>
              <a:custGeom>
                <a:avLst/>
                <a:gdLst/>
                <a:ahLst/>
                <a:cxnLst/>
                <a:rect l="l" t="t" r="r" b="b"/>
                <a:pathLst>
                  <a:path w="46467" h="3443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6"/>
                      <a:pt x="10633" y="34430"/>
                      <a:pt x="31436" y="34430"/>
                    </a:cubicBezTo>
                    <a:cubicBezTo>
                      <a:pt x="35966" y="34430"/>
                      <a:pt x="40978" y="32798"/>
                      <a:pt x="46467" y="28823"/>
                    </a:cubicBezTo>
                    <a:cubicBezTo>
                      <a:pt x="46467" y="28823"/>
                      <a:pt x="36342" y="12933"/>
                      <a:pt x="18371" y="7093"/>
                    </a:cubicBezTo>
                    <a:cubicBezTo>
                      <a:pt x="433" y="1256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>
                <a:off x="5903161" y="4420386"/>
                <a:ext cx="1874033" cy="1281319"/>
              </a:xfrm>
              <a:custGeom>
                <a:avLst/>
                <a:gdLst/>
                <a:ahLst/>
                <a:cxnLst/>
                <a:rect l="l" t="t" r="r" b="b"/>
                <a:pathLst>
                  <a:path w="38422" h="262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916" y="21722"/>
                      <a:pt x="20449" y="26270"/>
                      <a:pt x="28544" y="26270"/>
                    </a:cubicBezTo>
                    <a:cubicBezTo>
                      <a:pt x="34375" y="26270"/>
                      <a:pt x="38422" y="23910"/>
                      <a:pt x="38422" y="23910"/>
                    </a:cubicBezTo>
                    <a:cubicBezTo>
                      <a:pt x="37394" y="22331"/>
                      <a:pt x="33635" y="14812"/>
                      <a:pt x="21404" y="8872"/>
                    </a:cubicBezTo>
                    <a:cubicBezTo>
                      <a:pt x="9199" y="290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>
                <a:off x="6052849" y="4583097"/>
                <a:ext cx="1630304" cy="1024324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1001" extrusionOk="0">
                    <a:moveTo>
                      <a:pt x="602" y="1"/>
                    </a:moveTo>
                    <a:cubicBezTo>
                      <a:pt x="276" y="1"/>
                      <a:pt x="0" y="410"/>
                      <a:pt x="290" y="699"/>
                    </a:cubicBezTo>
                    <a:cubicBezTo>
                      <a:pt x="6656" y="6915"/>
                      <a:pt x="14049" y="12003"/>
                      <a:pt x="21919" y="16138"/>
                    </a:cubicBezTo>
                    <a:cubicBezTo>
                      <a:pt x="25403" y="17968"/>
                      <a:pt x="29012" y="19697"/>
                      <a:pt x="32746" y="20975"/>
                    </a:cubicBezTo>
                    <a:cubicBezTo>
                      <a:pt x="32795" y="20992"/>
                      <a:pt x="32841" y="21000"/>
                      <a:pt x="32885" y="21000"/>
                    </a:cubicBezTo>
                    <a:cubicBezTo>
                      <a:pt x="33285" y="21000"/>
                      <a:pt x="33424" y="20331"/>
                      <a:pt x="32972" y="20173"/>
                    </a:cubicBezTo>
                    <a:cubicBezTo>
                      <a:pt x="29313" y="18920"/>
                      <a:pt x="25754" y="17191"/>
                      <a:pt x="22345" y="15411"/>
                    </a:cubicBezTo>
                    <a:cubicBezTo>
                      <a:pt x="14526" y="11351"/>
                      <a:pt x="7207" y="6263"/>
                      <a:pt x="891" y="123"/>
                    </a:cubicBezTo>
                    <a:cubicBezTo>
                      <a:pt x="799" y="37"/>
                      <a:pt x="698" y="1"/>
                      <a:pt x="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249" name="Google Shape;249;p8"/>
          <p:cNvSpPr/>
          <p:nvPr/>
        </p:nvSpPr>
        <p:spPr>
          <a:xfrm>
            <a:off x="-464433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0" name="Google Shape;250;p8"/>
          <p:cNvSpPr/>
          <p:nvPr/>
        </p:nvSpPr>
        <p:spPr>
          <a:xfrm>
            <a:off x="11362036" y="2538266"/>
            <a:ext cx="1186179" cy="56751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62363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81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9"/>
          <p:cNvGrpSpPr/>
          <p:nvPr/>
        </p:nvGrpSpPr>
        <p:grpSpPr>
          <a:xfrm>
            <a:off x="10751557" y="108596"/>
            <a:ext cx="1670039" cy="5935597"/>
            <a:chOff x="8063667" y="81447"/>
            <a:chExt cx="1252529" cy="4451698"/>
          </a:xfrm>
        </p:grpSpPr>
        <p:sp>
          <p:nvSpPr>
            <p:cNvPr id="253" name="Google Shape;253;p9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9" name="Google Shape;259;p9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62" name="Google Shape;262;p9"/>
          <p:cNvGrpSpPr/>
          <p:nvPr/>
        </p:nvGrpSpPr>
        <p:grpSpPr>
          <a:xfrm>
            <a:off x="-403800" y="434413"/>
            <a:ext cx="1680528" cy="4545953"/>
            <a:chOff x="-302850" y="325809"/>
            <a:chExt cx="1260396" cy="3409465"/>
          </a:xfrm>
        </p:grpSpPr>
        <p:sp>
          <p:nvSpPr>
            <p:cNvPr id="263" name="Google Shape;263;p9"/>
            <p:cNvSpPr/>
            <p:nvPr/>
          </p:nvSpPr>
          <p:spPr>
            <a:xfrm>
              <a:off x="2729" y="325809"/>
              <a:ext cx="895503" cy="791843"/>
            </a:xfrm>
            <a:custGeom>
              <a:avLst/>
              <a:gdLst/>
              <a:ahLst/>
              <a:cxnLst/>
              <a:rect l="l" t="t" r="r" b="b"/>
              <a:pathLst>
                <a:path w="23077" h="20407" extrusionOk="0">
                  <a:moveTo>
                    <a:pt x="11527" y="1"/>
                  </a:moveTo>
                  <a:cubicBezTo>
                    <a:pt x="5159" y="1"/>
                    <a:pt x="0" y="4566"/>
                    <a:pt x="0" y="10204"/>
                  </a:cubicBezTo>
                  <a:cubicBezTo>
                    <a:pt x="0" y="15842"/>
                    <a:pt x="5159" y="20407"/>
                    <a:pt x="11527" y="20407"/>
                  </a:cubicBezTo>
                  <a:cubicBezTo>
                    <a:pt x="17918" y="20407"/>
                    <a:pt x="23077" y="15842"/>
                    <a:pt x="23077" y="10204"/>
                  </a:cubicBezTo>
                  <a:cubicBezTo>
                    <a:pt x="23077" y="4566"/>
                    <a:pt x="17918" y="1"/>
                    <a:pt x="11527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534146" y="1231014"/>
              <a:ext cx="225884" cy="226762"/>
            </a:xfrm>
            <a:custGeom>
              <a:avLst/>
              <a:gdLst/>
              <a:ahLst/>
              <a:cxnLst/>
              <a:rect l="l" t="t" r="r" b="b"/>
              <a:pathLst>
                <a:path w="5821" h="5844" extrusionOk="0">
                  <a:moveTo>
                    <a:pt x="2922" y="0"/>
                  </a:moveTo>
                  <a:cubicBezTo>
                    <a:pt x="1301" y="0"/>
                    <a:pt x="0" y="1301"/>
                    <a:pt x="0" y="2922"/>
                  </a:cubicBezTo>
                  <a:cubicBezTo>
                    <a:pt x="0" y="4543"/>
                    <a:pt x="1301" y="5844"/>
                    <a:pt x="2922" y="5844"/>
                  </a:cubicBezTo>
                  <a:cubicBezTo>
                    <a:pt x="4520" y="5844"/>
                    <a:pt x="5821" y="4543"/>
                    <a:pt x="5821" y="2922"/>
                  </a:cubicBezTo>
                  <a:cubicBezTo>
                    <a:pt x="5821" y="1301"/>
                    <a:pt x="4520" y="0"/>
                    <a:pt x="2922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302850" y="1565810"/>
              <a:ext cx="596122" cy="669615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578421" y="2855362"/>
              <a:ext cx="379125" cy="3835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15445" y="582222"/>
              <a:ext cx="30151" cy="3153052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410129" y="649158"/>
              <a:ext cx="203765" cy="278990"/>
            </a:xfrm>
            <a:custGeom>
              <a:avLst/>
              <a:gdLst/>
              <a:ahLst/>
              <a:cxnLst/>
              <a:rect l="l" t="t" r="r" b="b"/>
              <a:pathLst>
                <a:path w="5251" h="7190" extrusionOk="0">
                  <a:moveTo>
                    <a:pt x="4588" y="0"/>
                  </a:moveTo>
                  <a:cubicBezTo>
                    <a:pt x="4366" y="0"/>
                    <a:pt x="4123" y="190"/>
                    <a:pt x="4178" y="478"/>
                  </a:cubicBezTo>
                  <a:cubicBezTo>
                    <a:pt x="4497" y="2396"/>
                    <a:pt x="4360" y="4610"/>
                    <a:pt x="2603" y="5774"/>
                  </a:cubicBezTo>
                  <a:cubicBezTo>
                    <a:pt x="1987" y="6162"/>
                    <a:pt x="1211" y="6413"/>
                    <a:pt x="503" y="6436"/>
                  </a:cubicBezTo>
                  <a:cubicBezTo>
                    <a:pt x="1" y="6436"/>
                    <a:pt x="1" y="7189"/>
                    <a:pt x="503" y="7189"/>
                  </a:cubicBezTo>
                  <a:cubicBezTo>
                    <a:pt x="1485" y="7166"/>
                    <a:pt x="2512" y="6778"/>
                    <a:pt x="3288" y="6185"/>
                  </a:cubicBezTo>
                  <a:cubicBezTo>
                    <a:pt x="5137" y="4815"/>
                    <a:pt x="5251" y="2373"/>
                    <a:pt x="4908" y="273"/>
                  </a:cubicBezTo>
                  <a:cubicBezTo>
                    <a:pt x="4872" y="83"/>
                    <a:pt x="4735" y="0"/>
                    <a:pt x="4588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43622" y="804526"/>
              <a:ext cx="208616" cy="215470"/>
            </a:xfrm>
            <a:custGeom>
              <a:avLst/>
              <a:gdLst/>
              <a:ahLst/>
              <a:cxnLst/>
              <a:rect l="l" t="t" r="r" b="b"/>
              <a:pathLst>
                <a:path w="5376" h="5553" extrusionOk="0">
                  <a:moveTo>
                    <a:pt x="420" y="1"/>
                  </a:moveTo>
                  <a:cubicBezTo>
                    <a:pt x="229" y="1"/>
                    <a:pt x="35" y="126"/>
                    <a:pt x="24" y="378"/>
                  </a:cubicBezTo>
                  <a:cubicBezTo>
                    <a:pt x="1" y="2226"/>
                    <a:pt x="412" y="4326"/>
                    <a:pt x="2260" y="5194"/>
                  </a:cubicBezTo>
                  <a:cubicBezTo>
                    <a:pt x="2779" y="5431"/>
                    <a:pt x="3384" y="5552"/>
                    <a:pt x="3982" y="5552"/>
                  </a:cubicBezTo>
                  <a:cubicBezTo>
                    <a:pt x="4305" y="5552"/>
                    <a:pt x="4627" y="5517"/>
                    <a:pt x="4931" y="5445"/>
                  </a:cubicBezTo>
                  <a:cubicBezTo>
                    <a:pt x="5376" y="5339"/>
                    <a:pt x="5231" y="4702"/>
                    <a:pt x="4825" y="4702"/>
                  </a:cubicBezTo>
                  <a:cubicBezTo>
                    <a:pt x="4793" y="4702"/>
                    <a:pt x="4760" y="4706"/>
                    <a:pt x="4726" y="4714"/>
                  </a:cubicBezTo>
                  <a:cubicBezTo>
                    <a:pt x="4491" y="4768"/>
                    <a:pt x="4247" y="4794"/>
                    <a:pt x="4000" y="4794"/>
                  </a:cubicBezTo>
                  <a:cubicBezTo>
                    <a:pt x="3621" y="4794"/>
                    <a:pt x="3236" y="4734"/>
                    <a:pt x="2877" y="4623"/>
                  </a:cubicBezTo>
                  <a:cubicBezTo>
                    <a:pt x="1073" y="4075"/>
                    <a:pt x="754" y="1998"/>
                    <a:pt x="800" y="378"/>
                  </a:cubicBezTo>
                  <a:cubicBezTo>
                    <a:pt x="800" y="126"/>
                    <a:pt x="611" y="1"/>
                    <a:pt x="42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09159" y="1279053"/>
              <a:ext cx="292434" cy="389499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89945" y="1302956"/>
              <a:ext cx="87699" cy="127427"/>
            </a:xfrm>
            <a:custGeom>
              <a:avLst/>
              <a:gdLst/>
              <a:ahLst/>
              <a:cxnLst/>
              <a:rect l="l" t="t" r="r" b="b"/>
              <a:pathLst>
                <a:path w="2260" h="3284" extrusionOk="0">
                  <a:moveTo>
                    <a:pt x="377" y="1"/>
                  </a:moveTo>
                  <a:cubicBezTo>
                    <a:pt x="189" y="1"/>
                    <a:pt x="0" y="121"/>
                    <a:pt x="0" y="360"/>
                  </a:cubicBezTo>
                  <a:cubicBezTo>
                    <a:pt x="0" y="1392"/>
                    <a:pt x="309" y="3284"/>
                    <a:pt x="1684" y="3284"/>
                  </a:cubicBezTo>
                  <a:cubicBezTo>
                    <a:pt x="1709" y="3284"/>
                    <a:pt x="1733" y="3283"/>
                    <a:pt x="1758" y="3282"/>
                  </a:cubicBezTo>
                  <a:cubicBezTo>
                    <a:pt x="2230" y="3237"/>
                    <a:pt x="2259" y="2505"/>
                    <a:pt x="1780" y="2505"/>
                  </a:cubicBezTo>
                  <a:cubicBezTo>
                    <a:pt x="1773" y="2505"/>
                    <a:pt x="1765" y="2506"/>
                    <a:pt x="1758" y="2506"/>
                  </a:cubicBezTo>
                  <a:lnTo>
                    <a:pt x="1689" y="2506"/>
                  </a:lnTo>
                  <a:cubicBezTo>
                    <a:pt x="1553" y="2483"/>
                    <a:pt x="1438" y="2437"/>
                    <a:pt x="1347" y="2369"/>
                  </a:cubicBezTo>
                  <a:cubicBezTo>
                    <a:pt x="776" y="1912"/>
                    <a:pt x="754" y="1022"/>
                    <a:pt x="754" y="360"/>
                  </a:cubicBezTo>
                  <a:cubicBezTo>
                    <a:pt x="754" y="121"/>
                    <a:pt x="565" y="1"/>
                    <a:pt x="377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-23851" y="1930600"/>
              <a:ext cx="473887" cy="537143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410129" y="3018375"/>
              <a:ext cx="443037" cy="277205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687381" y="2992687"/>
              <a:ext cx="93016" cy="170071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3189151" y="1671233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1"/>
          </p:nvPr>
        </p:nvSpPr>
        <p:spPr>
          <a:xfrm>
            <a:off x="3189184" y="2932767"/>
            <a:ext cx="5813600" cy="1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9"/>
          <p:cNvSpPr/>
          <p:nvPr/>
        </p:nvSpPr>
        <p:spPr>
          <a:xfrm>
            <a:off x="3466500" y="5512100"/>
            <a:ext cx="5669128" cy="1383192"/>
          </a:xfrm>
          <a:custGeom>
            <a:avLst/>
            <a:gdLst/>
            <a:ahLst/>
            <a:cxnLst/>
            <a:rect l="l" t="t" r="r" b="b"/>
            <a:pathLst>
              <a:path w="53390" h="26787" extrusionOk="0">
                <a:moveTo>
                  <a:pt x="26946" y="0"/>
                </a:moveTo>
                <a:cubicBezTo>
                  <a:pt x="25064" y="0"/>
                  <a:pt x="23103" y="202"/>
                  <a:pt x="21068" y="651"/>
                </a:cubicBezTo>
                <a:cubicBezTo>
                  <a:pt x="1530" y="4965"/>
                  <a:pt x="1" y="26010"/>
                  <a:pt x="1" y="26010"/>
                </a:cubicBezTo>
                <a:lnTo>
                  <a:pt x="53389" y="26786"/>
                </a:lnTo>
                <a:lnTo>
                  <a:pt x="53389" y="14872"/>
                </a:lnTo>
                <a:cubicBezTo>
                  <a:pt x="53389" y="14872"/>
                  <a:pt x="43115" y="0"/>
                  <a:pt x="2694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78" name="Google Shape;278;p9"/>
          <p:cNvGrpSpPr/>
          <p:nvPr/>
        </p:nvGrpSpPr>
        <p:grpSpPr>
          <a:xfrm>
            <a:off x="8137613" y="5211210"/>
            <a:ext cx="4069569" cy="1646807"/>
            <a:chOff x="6091830" y="3908407"/>
            <a:chExt cx="3052177" cy="1235105"/>
          </a:xfrm>
        </p:grpSpPr>
        <p:sp>
          <p:nvSpPr>
            <p:cNvPr id="279" name="Google Shape;279;p9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1" name="Google Shape;281;p9"/>
          <p:cNvGrpSpPr/>
          <p:nvPr/>
        </p:nvGrpSpPr>
        <p:grpSpPr>
          <a:xfrm>
            <a:off x="-15171" y="4943067"/>
            <a:ext cx="5081812" cy="1952245"/>
            <a:chOff x="0" y="3707300"/>
            <a:chExt cx="3811359" cy="1464184"/>
          </a:xfrm>
        </p:grpSpPr>
        <p:sp>
          <p:nvSpPr>
            <p:cNvPr id="282" name="Google Shape;282;p9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5964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0"/>
          <p:cNvGrpSpPr/>
          <p:nvPr/>
        </p:nvGrpSpPr>
        <p:grpSpPr>
          <a:xfrm>
            <a:off x="0" y="4673036"/>
            <a:ext cx="12192000" cy="768387"/>
            <a:chOff x="0" y="4571577"/>
            <a:chExt cx="9144000" cy="576290"/>
          </a:xfrm>
        </p:grpSpPr>
        <p:sp>
          <p:nvSpPr>
            <p:cNvPr id="286" name="Google Shape;286;p1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8" name="Google Shape;288;p1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1" name="Google Shape;291;p1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2" name="Google Shape;292;p1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4" name="Google Shape;294;p1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5" name="Google Shape;295;p1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96" name="Google Shape;296;p10"/>
          <p:cNvGrpSpPr/>
          <p:nvPr/>
        </p:nvGrpSpPr>
        <p:grpSpPr>
          <a:xfrm>
            <a:off x="0" y="4766300"/>
            <a:ext cx="12192000" cy="1183117"/>
            <a:chOff x="0" y="4260525"/>
            <a:chExt cx="9144000" cy="887338"/>
          </a:xfrm>
        </p:grpSpPr>
        <p:sp>
          <p:nvSpPr>
            <p:cNvPr id="297" name="Google Shape;297;p1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8" name="Google Shape;298;p1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9" name="Google Shape;299;p1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2" name="Google Shape;302;p1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3" name="Google Shape;303;p1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5" name="Google Shape;305;p1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6" name="Google Shape;306;p1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07" name="Google Shape;307;p10"/>
          <p:cNvSpPr/>
          <p:nvPr/>
        </p:nvSpPr>
        <p:spPr>
          <a:xfrm>
            <a:off x="-8332" y="5883033"/>
            <a:ext cx="12192000" cy="97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8" name="Google Shape;308;p10"/>
          <p:cNvSpPr txBox="1">
            <a:spLocks noGrp="1"/>
          </p:cNvSpPr>
          <p:nvPr>
            <p:ph type="title"/>
          </p:nvPr>
        </p:nvSpPr>
        <p:spPr>
          <a:xfrm>
            <a:off x="960000" y="5428269"/>
            <a:ext cx="10272000" cy="8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1060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11"/>
          <p:cNvGrpSpPr/>
          <p:nvPr/>
        </p:nvGrpSpPr>
        <p:grpSpPr>
          <a:xfrm>
            <a:off x="11030362" y="3092294"/>
            <a:ext cx="458415" cy="1579172"/>
            <a:chOff x="7968225" y="1691500"/>
            <a:chExt cx="190625" cy="656675"/>
          </a:xfrm>
        </p:grpSpPr>
        <p:sp>
          <p:nvSpPr>
            <p:cNvPr id="311" name="Google Shape;311;p11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16" name="Google Shape;316;p11"/>
          <p:cNvGrpSpPr/>
          <p:nvPr/>
        </p:nvGrpSpPr>
        <p:grpSpPr>
          <a:xfrm>
            <a:off x="0" y="3995199"/>
            <a:ext cx="12192000" cy="2852133"/>
            <a:chOff x="0" y="2996399"/>
            <a:chExt cx="9144000" cy="2139100"/>
          </a:xfrm>
        </p:grpSpPr>
        <p:sp>
          <p:nvSpPr>
            <p:cNvPr id="317" name="Google Shape;317;p11"/>
            <p:cNvSpPr/>
            <p:nvPr/>
          </p:nvSpPr>
          <p:spPr>
            <a:xfrm>
              <a:off x="0" y="3878199"/>
              <a:ext cx="9144000" cy="1257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318" name="Google Shape;318;p11"/>
            <p:cNvGrpSpPr/>
            <p:nvPr/>
          </p:nvGrpSpPr>
          <p:grpSpPr>
            <a:xfrm>
              <a:off x="0" y="2996399"/>
              <a:ext cx="9144000" cy="887338"/>
              <a:chOff x="0" y="4260525"/>
              <a:chExt cx="9144000" cy="887338"/>
            </a:xfrm>
          </p:grpSpPr>
          <p:sp>
            <p:nvSpPr>
              <p:cNvPr id="319" name="Google Shape;319;p11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0" name="Google Shape;320;p11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1" name="Google Shape;321;p11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2" name="Google Shape;322;p11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3" name="Google Shape;323;p11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4" name="Google Shape;324;p11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5" name="Google Shape;325;p11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6" name="Google Shape;326;p11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7" name="Google Shape;327;p11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8" name="Google Shape;328;p11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329" name="Google Shape;329;p11"/>
            <p:cNvGrpSpPr/>
            <p:nvPr/>
          </p:nvGrpSpPr>
          <p:grpSpPr>
            <a:xfrm>
              <a:off x="0" y="3148799"/>
              <a:ext cx="9144000" cy="887338"/>
              <a:chOff x="0" y="4260525"/>
              <a:chExt cx="9144000" cy="887338"/>
            </a:xfrm>
          </p:grpSpPr>
          <p:sp>
            <p:nvSpPr>
              <p:cNvPr id="330" name="Google Shape;330;p11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1" name="Google Shape;331;p11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2" name="Google Shape;332;p11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3" name="Google Shape;333;p11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4" name="Google Shape;334;p11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5" name="Google Shape;335;p11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6" name="Google Shape;336;p11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7" name="Google Shape;337;p11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8" name="Google Shape;338;p11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9" name="Google Shape;339;p11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340" name="Google Shape;340;p11"/>
          <p:cNvGrpSpPr/>
          <p:nvPr/>
        </p:nvGrpSpPr>
        <p:grpSpPr>
          <a:xfrm>
            <a:off x="11513115" y="2191480"/>
            <a:ext cx="552864" cy="2591181"/>
            <a:chOff x="8547425" y="1163775"/>
            <a:chExt cx="237975" cy="1115350"/>
          </a:xfrm>
        </p:grpSpPr>
        <p:sp>
          <p:nvSpPr>
            <p:cNvPr id="341" name="Google Shape;341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47" name="Google Shape;347;p11"/>
          <p:cNvGrpSpPr/>
          <p:nvPr/>
        </p:nvGrpSpPr>
        <p:grpSpPr>
          <a:xfrm>
            <a:off x="10334753" y="2624437"/>
            <a:ext cx="458403" cy="2148313"/>
            <a:chOff x="8547425" y="1163775"/>
            <a:chExt cx="237975" cy="1115350"/>
          </a:xfrm>
        </p:grpSpPr>
        <p:sp>
          <p:nvSpPr>
            <p:cNvPr id="348" name="Google Shape;348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54" name="Google Shape;354;p11"/>
          <p:cNvGrpSpPr/>
          <p:nvPr/>
        </p:nvGrpSpPr>
        <p:grpSpPr>
          <a:xfrm flipH="1">
            <a:off x="723990" y="3222394"/>
            <a:ext cx="458415" cy="1579172"/>
            <a:chOff x="7968225" y="1691500"/>
            <a:chExt cx="190625" cy="656675"/>
          </a:xfrm>
        </p:grpSpPr>
        <p:sp>
          <p:nvSpPr>
            <p:cNvPr id="355" name="Google Shape;355;p11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60" name="Google Shape;360;p11"/>
          <p:cNvGrpSpPr/>
          <p:nvPr/>
        </p:nvGrpSpPr>
        <p:grpSpPr>
          <a:xfrm flipH="1">
            <a:off x="146787" y="2321580"/>
            <a:ext cx="552864" cy="2591181"/>
            <a:chOff x="8547425" y="1163775"/>
            <a:chExt cx="237975" cy="1115350"/>
          </a:xfrm>
        </p:grpSpPr>
        <p:sp>
          <p:nvSpPr>
            <p:cNvPr id="361" name="Google Shape;361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2" name="Google Shape;362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5" name="Google Shape;365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6" name="Google Shape;366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67" name="Google Shape;367;p11"/>
          <p:cNvGrpSpPr/>
          <p:nvPr/>
        </p:nvGrpSpPr>
        <p:grpSpPr>
          <a:xfrm flipH="1">
            <a:off x="1419608" y="2754537"/>
            <a:ext cx="458403" cy="2148313"/>
            <a:chOff x="8547425" y="1163775"/>
            <a:chExt cx="237975" cy="1115350"/>
          </a:xfrm>
        </p:grpSpPr>
        <p:sp>
          <p:nvSpPr>
            <p:cNvPr id="368" name="Google Shape;368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2" name="Google Shape;372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3" name="Google Shape;373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74" name="Google Shape;374;p11"/>
          <p:cNvSpPr/>
          <p:nvPr/>
        </p:nvSpPr>
        <p:spPr>
          <a:xfrm>
            <a:off x="-343099" y="771257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11081057" y="720000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4333301" y="-123343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7" name="Google Shape;377;p11"/>
          <p:cNvSpPr txBox="1">
            <a:spLocks noGrp="1"/>
          </p:cNvSpPr>
          <p:nvPr>
            <p:ph type="title" hasCustomPrompt="1"/>
          </p:nvPr>
        </p:nvSpPr>
        <p:spPr>
          <a:xfrm>
            <a:off x="1857233" y="1191067"/>
            <a:ext cx="8477600" cy="301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9866">
                <a:solidFill>
                  <a:srgbClr val="10112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78" name="Google Shape;378;p11"/>
          <p:cNvSpPr txBox="1">
            <a:spLocks noGrp="1"/>
          </p:cNvSpPr>
          <p:nvPr>
            <p:ph type="subTitle" idx="1"/>
          </p:nvPr>
        </p:nvSpPr>
        <p:spPr>
          <a:xfrm>
            <a:off x="1712000" y="5471132"/>
            <a:ext cx="8768000" cy="6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1179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712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23244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2324451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73520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7352076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23244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2324451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73520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7352076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1165633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6117000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1165633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7000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5680701"/>
            <a:ext cx="12192000" cy="1183124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61498" y="1063039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18" name="Google Shape;418;p13"/>
          <p:cNvSpPr/>
          <p:nvPr/>
        </p:nvSpPr>
        <p:spPr>
          <a:xfrm flipH="1">
            <a:off x="896056" y="126818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19" name="Google Shape;419;p13"/>
          <p:cNvSpPr/>
          <p:nvPr/>
        </p:nvSpPr>
        <p:spPr>
          <a:xfrm>
            <a:off x="9115902" y="214128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20" name="Google Shape;420;p13"/>
          <p:cNvSpPr/>
          <p:nvPr/>
        </p:nvSpPr>
        <p:spPr>
          <a:xfrm>
            <a:off x="10426063" y="846467"/>
            <a:ext cx="1843805" cy="671784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87025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18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9988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5"/>
          <p:cNvSpPr txBox="1">
            <a:spLocks noGrp="1"/>
          </p:cNvSpPr>
          <p:nvPr>
            <p:ph type="title"/>
          </p:nvPr>
        </p:nvSpPr>
        <p:spPr>
          <a:xfrm>
            <a:off x="3189184" y="3690251"/>
            <a:ext cx="5813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34" name="Google Shape;434;p15"/>
          <p:cNvSpPr txBox="1">
            <a:spLocks noGrp="1"/>
          </p:cNvSpPr>
          <p:nvPr>
            <p:ph type="subTitle" idx="1"/>
          </p:nvPr>
        </p:nvSpPr>
        <p:spPr>
          <a:xfrm>
            <a:off x="1760200" y="1719067"/>
            <a:ext cx="86716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435" name="Google Shape;435;p15"/>
          <p:cNvGrpSpPr/>
          <p:nvPr/>
        </p:nvGrpSpPr>
        <p:grpSpPr>
          <a:xfrm rot="248419">
            <a:off x="3565129" y="5293074"/>
            <a:ext cx="3631843" cy="1728364"/>
            <a:chOff x="4740748" y="4022919"/>
            <a:chExt cx="2723855" cy="1296260"/>
          </a:xfrm>
        </p:grpSpPr>
        <p:sp>
          <p:nvSpPr>
            <p:cNvPr id="436" name="Google Shape;436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0" name="Google Shape;440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2" name="Google Shape;442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44" name="Google Shape;444;p15"/>
          <p:cNvSpPr/>
          <p:nvPr/>
        </p:nvSpPr>
        <p:spPr>
          <a:xfrm rot="10800000">
            <a:off x="10233673" y="3618151"/>
            <a:ext cx="1967569" cy="3279432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45" name="Google Shape;445;p15"/>
          <p:cNvGrpSpPr/>
          <p:nvPr/>
        </p:nvGrpSpPr>
        <p:grpSpPr>
          <a:xfrm>
            <a:off x="631470" y="5855951"/>
            <a:ext cx="3166580" cy="1132452"/>
            <a:chOff x="377295" y="3991903"/>
            <a:chExt cx="3480268" cy="1282215"/>
          </a:xfrm>
        </p:grpSpPr>
        <p:sp>
          <p:nvSpPr>
            <p:cNvPr id="446" name="Google Shape;446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8" name="Google Shape;448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9" name="Google Shape;449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1" name="Google Shape;451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2" name="Google Shape;452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4" name="Google Shape;454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5" name="Google Shape;455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57" name="Google Shape;457;p15"/>
          <p:cNvGrpSpPr/>
          <p:nvPr/>
        </p:nvGrpSpPr>
        <p:grpSpPr>
          <a:xfrm flipH="1">
            <a:off x="6208170" y="5855951"/>
            <a:ext cx="3166580" cy="1132452"/>
            <a:chOff x="377295" y="3991903"/>
            <a:chExt cx="3480268" cy="1282215"/>
          </a:xfrm>
        </p:grpSpPr>
        <p:sp>
          <p:nvSpPr>
            <p:cNvPr id="458" name="Google Shape;458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0" name="Google Shape;460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1" name="Google Shape;461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4" name="Google Shape;464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5" name="Google Shape;465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7" name="Google Shape;467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8" name="Google Shape;468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69" name="Google Shape;469;p15"/>
          <p:cNvGrpSpPr/>
          <p:nvPr/>
        </p:nvGrpSpPr>
        <p:grpSpPr>
          <a:xfrm rot="248597">
            <a:off x="8435513" y="5709583"/>
            <a:ext cx="2699313" cy="1284580"/>
            <a:chOff x="4740748" y="4022919"/>
            <a:chExt cx="2723855" cy="1296260"/>
          </a:xfrm>
        </p:grpSpPr>
        <p:sp>
          <p:nvSpPr>
            <p:cNvPr id="470" name="Google Shape;470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1" name="Google Shape;471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3" name="Google Shape;473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78" name="Google Shape;478;p15"/>
          <p:cNvGrpSpPr/>
          <p:nvPr/>
        </p:nvGrpSpPr>
        <p:grpSpPr>
          <a:xfrm>
            <a:off x="10092867" y="3622168"/>
            <a:ext cx="2867445" cy="3377000"/>
            <a:chOff x="7569650" y="2716626"/>
            <a:chExt cx="2150584" cy="2532750"/>
          </a:xfrm>
        </p:grpSpPr>
        <p:sp>
          <p:nvSpPr>
            <p:cNvPr id="479" name="Google Shape;479;p15"/>
            <p:cNvSpPr/>
            <p:nvPr/>
          </p:nvSpPr>
          <p:spPr>
            <a:xfrm>
              <a:off x="8538375" y="4566075"/>
              <a:ext cx="320807" cy="683301"/>
            </a:xfrm>
            <a:custGeom>
              <a:avLst/>
              <a:gdLst/>
              <a:ahLst/>
              <a:cxnLst/>
              <a:rect l="l" t="t" r="r" b="b"/>
              <a:pathLst>
                <a:path w="8973" h="20452" extrusionOk="0">
                  <a:moveTo>
                    <a:pt x="0" y="0"/>
                  </a:moveTo>
                  <a:lnTo>
                    <a:pt x="0" y="20451"/>
                  </a:lnTo>
                  <a:lnTo>
                    <a:pt x="8973" y="20451"/>
                  </a:lnTo>
                  <a:lnTo>
                    <a:pt x="89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480" name="Google Shape;480;p15"/>
            <p:cNvGrpSpPr/>
            <p:nvPr/>
          </p:nvGrpSpPr>
          <p:grpSpPr>
            <a:xfrm>
              <a:off x="7569650" y="2716626"/>
              <a:ext cx="2150584" cy="2021609"/>
              <a:chOff x="7036250" y="2792826"/>
              <a:chExt cx="2150584" cy="2021609"/>
            </a:xfrm>
          </p:grpSpPr>
          <p:sp>
            <p:nvSpPr>
              <p:cNvPr id="481" name="Google Shape;481;p15"/>
              <p:cNvSpPr/>
              <p:nvPr/>
            </p:nvSpPr>
            <p:spPr>
              <a:xfrm>
                <a:off x="7036250" y="2792826"/>
                <a:ext cx="2150584" cy="2021609"/>
              </a:xfrm>
              <a:custGeom>
                <a:avLst/>
                <a:gdLst/>
                <a:ahLst/>
                <a:cxnLst/>
                <a:rect l="l" t="t" r="r" b="b"/>
                <a:pathLst>
                  <a:path w="60152" h="69819" extrusionOk="0">
                    <a:moveTo>
                      <a:pt x="32122" y="0"/>
                    </a:moveTo>
                    <a:cubicBezTo>
                      <a:pt x="31913" y="0"/>
                      <a:pt x="31699" y="11"/>
                      <a:pt x="31479" y="31"/>
                    </a:cubicBezTo>
                    <a:cubicBezTo>
                      <a:pt x="22707" y="858"/>
                      <a:pt x="17545" y="12011"/>
                      <a:pt x="17971" y="22863"/>
                    </a:cubicBezTo>
                    <a:cubicBezTo>
                      <a:pt x="17971" y="22863"/>
                      <a:pt x="17607" y="22747"/>
                      <a:pt x="16995" y="22747"/>
                    </a:cubicBezTo>
                    <a:cubicBezTo>
                      <a:pt x="15601" y="22747"/>
                      <a:pt x="12915" y="23352"/>
                      <a:pt x="10301" y="27325"/>
                    </a:cubicBezTo>
                    <a:cubicBezTo>
                      <a:pt x="6542" y="33039"/>
                      <a:pt x="9474" y="36222"/>
                      <a:pt x="9474" y="36222"/>
                    </a:cubicBezTo>
                    <a:cubicBezTo>
                      <a:pt x="9474" y="36222"/>
                      <a:pt x="9310" y="36200"/>
                      <a:pt x="9027" y="36200"/>
                    </a:cubicBezTo>
                    <a:cubicBezTo>
                      <a:pt x="7749" y="36200"/>
                      <a:pt x="4058" y="36653"/>
                      <a:pt x="2231" y="41660"/>
                    </a:cubicBezTo>
                    <a:cubicBezTo>
                      <a:pt x="1" y="47776"/>
                      <a:pt x="5565" y="53214"/>
                      <a:pt x="5565" y="53214"/>
                    </a:cubicBezTo>
                    <a:cubicBezTo>
                      <a:pt x="5565" y="53214"/>
                      <a:pt x="4186" y="63240"/>
                      <a:pt x="11154" y="66297"/>
                    </a:cubicBezTo>
                    <a:cubicBezTo>
                      <a:pt x="12858" y="67054"/>
                      <a:pt x="14439" y="67340"/>
                      <a:pt x="15853" y="67340"/>
                    </a:cubicBezTo>
                    <a:cubicBezTo>
                      <a:pt x="20201" y="67340"/>
                      <a:pt x="22983" y="64643"/>
                      <a:pt x="22983" y="64643"/>
                    </a:cubicBezTo>
                    <a:cubicBezTo>
                      <a:pt x="22983" y="64643"/>
                      <a:pt x="25263" y="69819"/>
                      <a:pt x="31150" y="69819"/>
                    </a:cubicBezTo>
                    <a:cubicBezTo>
                      <a:pt x="31435" y="69819"/>
                      <a:pt x="31729" y="69806"/>
                      <a:pt x="32031" y="69781"/>
                    </a:cubicBezTo>
                    <a:cubicBezTo>
                      <a:pt x="38572" y="69230"/>
                      <a:pt x="40652" y="64768"/>
                      <a:pt x="40652" y="64768"/>
                    </a:cubicBezTo>
                    <a:cubicBezTo>
                      <a:pt x="40652" y="64768"/>
                      <a:pt x="41710" y="65204"/>
                      <a:pt x="43339" y="65204"/>
                    </a:cubicBezTo>
                    <a:cubicBezTo>
                      <a:pt x="46133" y="65204"/>
                      <a:pt x="50607" y="63924"/>
                      <a:pt x="54312" y="56974"/>
                    </a:cubicBezTo>
                    <a:cubicBezTo>
                      <a:pt x="60151" y="45971"/>
                      <a:pt x="52632" y="39154"/>
                      <a:pt x="52632" y="39154"/>
                    </a:cubicBezTo>
                    <a:cubicBezTo>
                      <a:pt x="52632" y="39154"/>
                      <a:pt x="56267" y="30533"/>
                      <a:pt x="52783" y="20783"/>
                    </a:cubicBezTo>
                    <a:cubicBezTo>
                      <a:pt x="50934" y="15609"/>
                      <a:pt x="47794" y="14395"/>
                      <a:pt x="45253" y="14395"/>
                    </a:cubicBezTo>
                    <a:cubicBezTo>
                      <a:pt x="43006" y="14395"/>
                      <a:pt x="41229" y="15345"/>
                      <a:pt x="41229" y="15345"/>
                    </a:cubicBezTo>
                    <a:cubicBezTo>
                      <a:pt x="41229" y="15345"/>
                      <a:pt x="40300" y="0"/>
                      <a:pt x="321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2" name="Google Shape;482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3" name="Google Shape;483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4" name="Google Shape;484;p15"/>
              <p:cNvSpPr/>
              <p:nvPr/>
            </p:nvSpPr>
            <p:spPr>
              <a:xfrm>
                <a:off x="8611628" y="4107024"/>
                <a:ext cx="317268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8874" h="9153" extrusionOk="0">
                    <a:moveTo>
                      <a:pt x="4820" y="1"/>
                    </a:moveTo>
                    <a:cubicBezTo>
                      <a:pt x="3334" y="1"/>
                      <a:pt x="3334" y="3524"/>
                      <a:pt x="3334" y="3524"/>
                    </a:cubicBezTo>
                    <a:cubicBezTo>
                      <a:pt x="3334" y="3524"/>
                      <a:pt x="2439" y="2227"/>
                      <a:pt x="1610" y="2227"/>
                    </a:cubicBezTo>
                    <a:cubicBezTo>
                      <a:pt x="1287" y="2227"/>
                      <a:pt x="974" y="2424"/>
                      <a:pt x="728" y="2973"/>
                    </a:cubicBezTo>
                    <a:cubicBezTo>
                      <a:pt x="1" y="4602"/>
                      <a:pt x="1856" y="5379"/>
                      <a:pt x="1856" y="5379"/>
                    </a:cubicBezTo>
                    <a:cubicBezTo>
                      <a:pt x="1856" y="5379"/>
                      <a:pt x="828" y="7684"/>
                      <a:pt x="1931" y="8336"/>
                    </a:cubicBezTo>
                    <a:cubicBezTo>
                      <a:pt x="2061" y="8411"/>
                      <a:pt x="2190" y="8444"/>
                      <a:pt x="2317" y="8444"/>
                    </a:cubicBezTo>
                    <a:cubicBezTo>
                      <a:pt x="3298" y="8444"/>
                      <a:pt x="4161" y="6481"/>
                      <a:pt x="4161" y="6481"/>
                    </a:cubicBezTo>
                    <a:cubicBezTo>
                      <a:pt x="4161" y="6481"/>
                      <a:pt x="4946" y="9153"/>
                      <a:pt x="6359" y="9153"/>
                    </a:cubicBezTo>
                    <a:cubicBezTo>
                      <a:pt x="6482" y="9153"/>
                      <a:pt x="6610" y="9132"/>
                      <a:pt x="6743" y="9088"/>
                    </a:cubicBezTo>
                    <a:cubicBezTo>
                      <a:pt x="8422" y="8537"/>
                      <a:pt x="6392" y="6206"/>
                      <a:pt x="6392" y="6206"/>
                    </a:cubicBezTo>
                    <a:cubicBezTo>
                      <a:pt x="6392" y="6206"/>
                      <a:pt x="8873" y="6130"/>
                      <a:pt x="8873" y="4552"/>
                    </a:cubicBezTo>
                    <a:cubicBezTo>
                      <a:pt x="8873" y="3622"/>
                      <a:pt x="7917" y="3431"/>
                      <a:pt x="7131" y="3431"/>
                    </a:cubicBezTo>
                    <a:cubicBezTo>
                      <a:pt x="6582" y="3431"/>
                      <a:pt x="6116" y="3524"/>
                      <a:pt x="6116" y="3524"/>
                    </a:cubicBezTo>
                    <a:cubicBezTo>
                      <a:pt x="6116" y="3524"/>
                      <a:pt x="6668" y="291"/>
                      <a:pt x="4988" y="15"/>
                    </a:cubicBezTo>
                    <a:cubicBezTo>
                      <a:pt x="4930" y="5"/>
                      <a:pt x="4874" y="1"/>
                      <a:pt x="48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5" name="Google Shape;485;p15"/>
              <p:cNvSpPr/>
              <p:nvPr/>
            </p:nvSpPr>
            <p:spPr>
              <a:xfrm>
                <a:off x="8735306" y="4216765"/>
                <a:ext cx="78906" cy="65633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107" extrusionOk="0">
                    <a:moveTo>
                      <a:pt x="1103" y="1"/>
                    </a:moveTo>
                    <a:cubicBezTo>
                      <a:pt x="477" y="1"/>
                      <a:pt x="1" y="477"/>
                      <a:pt x="1" y="1054"/>
                    </a:cubicBezTo>
                    <a:cubicBezTo>
                      <a:pt x="1" y="1630"/>
                      <a:pt x="477" y="2106"/>
                      <a:pt x="1103" y="2106"/>
                    </a:cubicBezTo>
                    <a:cubicBezTo>
                      <a:pt x="1705" y="2106"/>
                      <a:pt x="2206" y="1630"/>
                      <a:pt x="2206" y="1054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6" name="Google Shape;486;p15"/>
              <p:cNvSpPr/>
              <p:nvPr/>
            </p:nvSpPr>
            <p:spPr>
              <a:xfrm>
                <a:off x="7990487" y="4378964"/>
                <a:ext cx="361279" cy="317699"/>
              </a:xfrm>
              <a:custGeom>
                <a:avLst/>
                <a:gdLst/>
                <a:ahLst/>
                <a:cxnLst/>
                <a:rect l="l" t="t" r="r" b="b"/>
                <a:pathLst>
                  <a:path w="10105" h="10199" extrusionOk="0">
                    <a:moveTo>
                      <a:pt x="5142" y="1"/>
                    </a:moveTo>
                    <a:cubicBezTo>
                      <a:pt x="4991" y="1"/>
                      <a:pt x="4824" y="34"/>
                      <a:pt x="4641" y="107"/>
                    </a:cubicBezTo>
                    <a:cubicBezTo>
                      <a:pt x="2511" y="934"/>
                      <a:pt x="3639" y="3892"/>
                      <a:pt x="3639" y="3892"/>
                    </a:cubicBezTo>
                    <a:cubicBezTo>
                      <a:pt x="3639" y="3892"/>
                      <a:pt x="3611" y="3891"/>
                      <a:pt x="3561" y="3891"/>
                    </a:cubicBezTo>
                    <a:cubicBezTo>
                      <a:pt x="3034" y="3891"/>
                      <a:pt x="0" y="3975"/>
                      <a:pt x="756" y="5922"/>
                    </a:cubicBezTo>
                    <a:cubicBezTo>
                      <a:pt x="1069" y="6727"/>
                      <a:pt x="1596" y="6977"/>
                      <a:pt x="2131" y="6977"/>
                    </a:cubicBezTo>
                    <a:cubicBezTo>
                      <a:pt x="3012" y="6977"/>
                      <a:pt x="3914" y="6298"/>
                      <a:pt x="3914" y="6298"/>
                    </a:cubicBezTo>
                    <a:lnTo>
                      <a:pt x="3914" y="6298"/>
                    </a:lnTo>
                    <a:cubicBezTo>
                      <a:pt x="3914" y="6298"/>
                      <a:pt x="2611" y="9907"/>
                      <a:pt x="3714" y="10182"/>
                    </a:cubicBezTo>
                    <a:cubicBezTo>
                      <a:pt x="3759" y="10193"/>
                      <a:pt x="3803" y="10199"/>
                      <a:pt x="3847" y="10199"/>
                    </a:cubicBezTo>
                    <a:cubicBezTo>
                      <a:pt x="4906" y="10199"/>
                      <a:pt x="5669" y="7125"/>
                      <a:pt x="5669" y="7125"/>
                    </a:cubicBezTo>
                    <a:cubicBezTo>
                      <a:pt x="5669" y="7125"/>
                      <a:pt x="6517" y="8283"/>
                      <a:pt x="7661" y="8283"/>
                    </a:cubicBezTo>
                    <a:cubicBezTo>
                      <a:pt x="7935" y="8283"/>
                      <a:pt x="8226" y="8217"/>
                      <a:pt x="8526" y="8052"/>
                    </a:cubicBezTo>
                    <a:cubicBezTo>
                      <a:pt x="10105" y="7225"/>
                      <a:pt x="8175" y="5195"/>
                      <a:pt x="8175" y="5195"/>
                    </a:cubicBezTo>
                    <a:cubicBezTo>
                      <a:pt x="8175" y="5195"/>
                      <a:pt x="10105" y="3441"/>
                      <a:pt x="9453" y="2137"/>
                    </a:cubicBezTo>
                    <a:cubicBezTo>
                      <a:pt x="9340" y="1902"/>
                      <a:pt x="9178" y="1806"/>
                      <a:pt x="8988" y="1806"/>
                    </a:cubicBezTo>
                    <a:cubicBezTo>
                      <a:pt x="8127" y="1806"/>
                      <a:pt x="6696" y="3791"/>
                      <a:pt x="6696" y="3791"/>
                    </a:cubicBezTo>
                    <a:cubicBezTo>
                      <a:pt x="6696" y="3791"/>
                      <a:pt x="6759" y="1"/>
                      <a:pt x="5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>
                <a:off x="8147453" y="4504872"/>
                <a:ext cx="88738" cy="6170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1981" extrusionOk="0">
                    <a:moveTo>
                      <a:pt x="1254" y="0"/>
                    </a:moveTo>
                    <a:cubicBezTo>
                      <a:pt x="552" y="0"/>
                      <a:pt x="0" y="451"/>
                      <a:pt x="0" y="1003"/>
                    </a:cubicBezTo>
                    <a:cubicBezTo>
                      <a:pt x="0" y="1529"/>
                      <a:pt x="552" y="1980"/>
                      <a:pt x="1254" y="1980"/>
                    </a:cubicBezTo>
                    <a:cubicBezTo>
                      <a:pt x="1930" y="1980"/>
                      <a:pt x="2482" y="1529"/>
                      <a:pt x="2482" y="1003"/>
                    </a:cubicBezTo>
                    <a:cubicBezTo>
                      <a:pt x="2482" y="451"/>
                      <a:pt x="1930" y="0"/>
                      <a:pt x="12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8" name="Google Shape;488;p15"/>
              <p:cNvSpPr/>
              <p:nvPr/>
            </p:nvSpPr>
            <p:spPr>
              <a:xfrm>
                <a:off x="7418051" y="4165039"/>
                <a:ext cx="337825" cy="262750"/>
              </a:xfrm>
              <a:custGeom>
                <a:avLst/>
                <a:gdLst/>
                <a:ahLst/>
                <a:cxnLst/>
                <a:rect l="l" t="t" r="r" b="b"/>
                <a:pathLst>
                  <a:path w="9449" h="8435" extrusionOk="0">
                    <a:moveTo>
                      <a:pt x="6305" y="0"/>
                    </a:moveTo>
                    <a:cubicBezTo>
                      <a:pt x="5510" y="0"/>
                      <a:pt x="4261" y="2128"/>
                      <a:pt x="4261" y="2128"/>
                    </a:cubicBezTo>
                    <a:cubicBezTo>
                      <a:pt x="4261" y="2128"/>
                      <a:pt x="2842" y="92"/>
                      <a:pt x="1911" y="92"/>
                    </a:cubicBezTo>
                    <a:cubicBezTo>
                      <a:pt x="1702" y="92"/>
                      <a:pt x="1517" y="195"/>
                      <a:pt x="1378" y="449"/>
                    </a:cubicBezTo>
                    <a:cubicBezTo>
                      <a:pt x="652" y="1827"/>
                      <a:pt x="2030" y="3406"/>
                      <a:pt x="2030" y="3406"/>
                    </a:cubicBezTo>
                    <a:cubicBezTo>
                      <a:pt x="2030" y="3406"/>
                      <a:pt x="0" y="4334"/>
                      <a:pt x="727" y="5537"/>
                    </a:cubicBezTo>
                    <a:cubicBezTo>
                      <a:pt x="934" y="5868"/>
                      <a:pt x="1226" y="5989"/>
                      <a:pt x="1539" y="5989"/>
                    </a:cubicBezTo>
                    <a:cubicBezTo>
                      <a:pt x="2361" y="5989"/>
                      <a:pt x="3333" y="5161"/>
                      <a:pt x="3333" y="5161"/>
                    </a:cubicBezTo>
                    <a:lnTo>
                      <a:pt x="3333" y="5161"/>
                    </a:lnTo>
                    <a:cubicBezTo>
                      <a:pt x="3333" y="5161"/>
                      <a:pt x="2582" y="8143"/>
                      <a:pt x="4336" y="8419"/>
                    </a:cubicBezTo>
                    <a:cubicBezTo>
                      <a:pt x="4403" y="8429"/>
                      <a:pt x="4466" y="8434"/>
                      <a:pt x="4526" y="8434"/>
                    </a:cubicBezTo>
                    <a:cubicBezTo>
                      <a:pt x="6067" y="8434"/>
                      <a:pt x="5464" y="5161"/>
                      <a:pt x="5464" y="5161"/>
                    </a:cubicBezTo>
                    <a:lnTo>
                      <a:pt x="5464" y="5161"/>
                    </a:lnTo>
                    <a:cubicBezTo>
                      <a:pt x="5464" y="5161"/>
                      <a:pt x="6321" y="5862"/>
                      <a:pt x="7198" y="5862"/>
                    </a:cubicBezTo>
                    <a:cubicBezTo>
                      <a:pt x="7636" y="5862"/>
                      <a:pt x="8079" y="5687"/>
                      <a:pt x="8421" y="5161"/>
                    </a:cubicBezTo>
                    <a:cubicBezTo>
                      <a:pt x="9449" y="3607"/>
                      <a:pt x="6667" y="2755"/>
                      <a:pt x="6667" y="2755"/>
                    </a:cubicBezTo>
                    <a:cubicBezTo>
                      <a:pt x="6667" y="2755"/>
                      <a:pt x="7394" y="1752"/>
                      <a:pt x="6742" y="349"/>
                    </a:cubicBezTo>
                    <a:cubicBezTo>
                      <a:pt x="6630" y="102"/>
                      <a:pt x="6478" y="0"/>
                      <a:pt x="63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9" name="Google Shape;489;p15"/>
              <p:cNvSpPr/>
              <p:nvPr/>
            </p:nvSpPr>
            <p:spPr>
              <a:xfrm>
                <a:off x="7531196" y="4259241"/>
                <a:ext cx="76186" cy="62586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081" extrusionOk="0">
                    <a:moveTo>
                      <a:pt x="1104" y="1"/>
                    </a:moveTo>
                    <a:cubicBezTo>
                      <a:pt x="477" y="1"/>
                      <a:pt x="1" y="452"/>
                      <a:pt x="1" y="1053"/>
                    </a:cubicBezTo>
                    <a:cubicBezTo>
                      <a:pt x="1" y="1630"/>
                      <a:pt x="477" y="2081"/>
                      <a:pt x="1104" y="2081"/>
                    </a:cubicBezTo>
                    <a:cubicBezTo>
                      <a:pt x="1705" y="2081"/>
                      <a:pt x="2207" y="1630"/>
                      <a:pt x="2207" y="1053"/>
                    </a:cubicBezTo>
                    <a:cubicBezTo>
                      <a:pt x="2207" y="452"/>
                      <a:pt x="1705" y="1"/>
                      <a:pt x="1104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90" name="Google Shape;490;p15"/>
              <p:cNvSpPr/>
              <p:nvPr/>
            </p:nvSpPr>
            <p:spPr>
              <a:xfrm>
                <a:off x="8055556" y="3758081"/>
                <a:ext cx="337861" cy="271098"/>
              </a:xfrm>
              <a:custGeom>
                <a:avLst/>
                <a:gdLst/>
                <a:ahLst/>
                <a:cxnLst/>
                <a:rect l="l" t="t" r="r" b="b"/>
                <a:pathLst>
                  <a:path w="9450" h="8703" extrusionOk="0">
                    <a:moveTo>
                      <a:pt x="6176" y="0"/>
                    </a:moveTo>
                    <a:cubicBezTo>
                      <a:pt x="6156" y="0"/>
                      <a:pt x="6137" y="1"/>
                      <a:pt x="6116" y="2"/>
                    </a:cubicBezTo>
                    <a:cubicBezTo>
                      <a:pt x="4713" y="103"/>
                      <a:pt x="3710" y="3887"/>
                      <a:pt x="3710" y="3887"/>
                    </a:cubicBezTo>
                    <a:cubicBezTo>
                      <a:pt x="3710" y="3887"/>
                      <a:pt x="2423" y="2433"/>
                      <a:pt x="1543" y="2433"/>
                    </a:cubicBezTo>
                    <a:cubicBezTo>
                      <a:pt x="1292" y="2433"/>
                      <a:pt x="1073" y="2553"/>
                      <a:pt x="928" y="2859"/>
                    </a:cubicBezTo>
                    <a:cubicBezTo>
                      <a:pt x="276" y="4263"/>
                      <a:pt x="2307" y="5291"/>
                      <a:pt x="2307" y="5291"/>
                    </a:cubicBezTo>
                    <a:cubicBezTo>
                      <a:pt x="2307" y="5291"/>
                      <a:pt x="1" y="7421"/>
                      <a:pt x="1580" y="8423"/>
                    </a:cubicBezTo>
                    <a:cubicBezTo>
                      <a:pt x="1826" y="8584"/>
                      <a:pt x="2070" y="8651"/>
                      <a:pt x="2306" y="8651"/>
                    </a:cubicBezTo>
                    <a:cubicBezTo>
                      <a:pt x="3584" y="8651"/>
                      <a:pt x="4637" y="6669"/>
                      <a:pt x="4637" y="6669"/>
                    </a:cubicBezTo>
                    <a:cubicBezTo>
                      <a:pt x="4637" y="6669"/>
                      <a:pt x="5427" y="8703"/>
                      <a:pt x="6492" y="8703"/>
                    </a:cubicBezTo>
                    <a:cubicBezTo>
                      <a:pt x="6517" y="8703"/>
                      <a:pt x="6542" y="8701"/>
                      <a:pt x="6567" y="8699"/>
                    </a:cubicBezTo>
                    <a:cubicBezTo>
                      <a:pt x="7695" y="8624"/>
                      <a:pt x="7144" y="5742"/>
                      <a:pt x="7144" y="5742"/>
                    </a:cubicBezTo>
                    <a:cubicBezTo>
                      <a:pt x="7144" y="5742"/>
                      <a:pt x="9449" y="5291"/>
                      <a:pt x="8898" y="4163"/>
                    </a:cubicBezTo>
                    <a:cubicBezTo>
                      <a:pt x="8480" y="3326"/>
                      <a:pt x="7355" y="3225"/>
                      <a:pt x="6836" y="3225"/>
                    </a:cubicBezTo>
                    <a:cubicBezTo>
                      <a:pt x="6671" y="3225"/>
                      <a:pt x="6567" y="3235"/>
                      <a:pt x="6567" y="3235"/>
                    </a:cubicBezTo>
                    <a:cubicBezTo>
                      <a:pt x="6567" y="3235"/>
                      <a:pt x="7467" y="0"/>
                      <a:pt x="61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91" name="Google Shape;491;p15"/>
            <p:cNvSpPr/>
            <p:nvPr/>
          </p:nvSpPr>
          <p:spPr>
            <a:xfrm>
              <a:off x="8713516" y="3786572"/>
              <a:ext cx="88738" cy="61708"/>
            </a:xfrm>
            <a:custGeom>
              <a:avLst/>
              <a:gdLst/>
              <a:ahLst/>
              <a:cxnLst/>
              <a:rect l="l" t="t" r="r" b="b"/>
              <a:pathLst>
                <a:path w="2482" h="1981" extrusionOk="0">
                  <a:moveTo>
                    <a:pt x="1254" y="0"/>
                  </a:moveTo>
                  <a:cubicBezTo>
                    <a:pt x="552" y="0"/>
                    <a:pt x="0" y="451"/>
                    <a:pt x="0" y="1003"/>
                  </a:cubicBezTo>
                  <a:cubicBezTo>
                    <a:pt x="0" y="1529"/>
                    <a:pt x="552" y="1980"/>
                    <a:pt x="1254" y="1980"/>
                  </a:cubicBezTo>
                  <a:cubicBezTo>
                    <a:pt x="1930" y="1980"/>
                    <a:pt x="2482" y="1529"/>
                    <a:pt x="2482" y="1003"/>
                  </a:cubicBezTo>
                  <a:cubicBezTo>
                    <a:pt x="2482" y="451"/>
                    <a:pt x="1930" y="0"/>
                    <a:pt x="12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492" name="Google Shape;492;p15"/>
            <p:cNvGrpSpPr/>
            <p:nvPr/>
          </p:nvGrpSpPr>
          <p:grpSpPr>
            <a:xfrm>
              <a:off x="9086769" y="3332096"/>
              <a:ext cx="324382" cy="285116"/>
              <a:chOff x="7544369" y="3544921"/>
              <a:chExt cx="324382" cy="285116"/>
            </a:xfrm>
          </p:grpSpPr>
          <p:sp>
            <p:nvSpPr>
              <p:cNvPr id="493" name="Google Shape;493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94" name="Google Shape;494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495" name="Google Shape;495;p15"/>
            <p:cNvGrpSpPr/>
            <p:nvPr/>
          </p:nvGrpSpPr>
          <p:grpSpPr>
            <a:xfrm>
              <a:off x="8534969" y="3087721"/>
              <a:ext cx="324382" cy="285116"/>
              <a:chOff x="7544369" y="3544921"/>
              <a:chExt cx="324382" cy="285116"/>
            </a:xfrm>
          </p:grpSpPr>
          <p:sp>
            <p:nvSpPr>
              <p:cNvPr id="496" name="Google Shape;496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97" name="Google Shape;497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498" name="Google Shape;498;p15"/>
          <p:cNvGrpSpPr/>
          <p:nvPr/>
        </p:nvGrpSpPr>
        <p:grpSpPr>
          <a:xfrm>
            <a:off x="-811451" y="2610051"/>
            <a:ext cx="2929121" cy="4332997"/>
            <a:chOff x="-608589" y="1957538"/>
            <a:chExt cx="2196841" cy="3249748"/>
          </a:xfrm>
        </p:grpSpPr>
        <p:sp>
          <p:nvSpPr>
            <p:cNvPr id="499" name="Google Shape;499;p15"/>
            <p:cNvSpPr/>
            <p:nvPr/>
          </p:nvSpPr>
          <p:spPr>
            <a:xfrm>
              <a:off x="192836" y="3638013"/>
              <a:ext cx="432775" cy="1569273"/>
            </a:xfrm>
            <a:custGeom>
              <a:avLst/>
              <a:gdLst/>
              <a:ahLst/>
              <a:cxnLst/>
              <a:rect l="l" t="t" r="r" b="b"/>
              <a:pathLst>
                <a:path w="4588" h="13083" extrusionOk="0">
                  <a:moveTo>
                    <a:pt x="1" y="0"/>
                  </a:moveTo>
                  <a:lnTo>
                    <a:pt x="1" y="13083"/>
                  </a:lnTo>
                  <a:lnTo>
                    <a:pt x="4587" y="13083"/>
                  </a:lnTo>
                  <a:lnTo>
                    <a:pt x="45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500" name="Google Shape;500;p15"/>
            <p:cNvGrpSpPr/>
            <p:nvPr/>
          </p:nvGrpSpPr>
          <p:grpSpPr>
            <a:xfrm>
              <a:off x="-608589" y="1957538"/>
              <a:ext cx="2196841" cy="2154562"/>
              <a:chOff x="94650" y="2637525"/>
              <a:chExt cx="2196841" cy="2154562"/>
            </a:xfrm>
          </p:grpSpPr>
          <p:sp>
            <p:nvSpPr>
              <p:cNvPr id="501" name="Google Shape;501;p15"/>
              <p:cNvSpPr/>
              <p:nvPr/>
            </p:nvSpPr>
            <p:spPr>
              <a:xfrm>
                <a:off x="94650" y="2637525"/>
                <a:ext cx="2196841" cy="2154562"/>
              </a:xfrm>
              <a:custGeom>
                <a:avLst/>
                <a:gdLst/>
                <a:ahLst/>
                <a:cxnLst/>
                <a:rect l="l" t="t" r="r" b="b"/>
                <a:pathLst>
                  <a:path w="30753" h="39575" extrusionOk="0">
                    <a:moveTo>
                      <a:pt x="15539" y="0"/>
                    </a:moveTo>
                    <a:cubicBezTo>
                      <a:pt x="11354" y="0"/>
                      <a:pt x="10427" y="6667"/>
                      <a:pt x="10427" y="6667"/>
                    </a:cubicBezTo>
                    <a:cubicBezTo>
                      <a:pt x="10427" y="6667"/>
                      <a:pt x="9939" y="6216"/>
                      <a:pt x="9100" y="6216"/>
                    </a:cubicBezTo>
                    <a:cubicBezTo>
                      <a:pt x="8105" y="6216"/>
                      <a:pt x="6617" y="6851"/>
                      <a:pt x="4863" y="9625"/>
                    </a:cubicBezTo>
                    <a:cubicBezTo>
                      <a:pt x="1629" y="14737"/>
                      <a:pt x="4086" y="21955"/>
                      <a:pt x="4086" y="21955"/>
                    </a:cubicBezTo>
                    <a:cubicBezTo>
                      <a:pt x="4086" y="21955"/>
                      <a:pt x="4028" y="21945"/>
                      <a:pt x="3927" y="21945"/>
                    </a:cubicBezTo>
                    <a:cubicBezTo>
                      <a:pt x="3339" y="21945"/>
                      <a:pt x="1287" y="22292"/>
                      <a:pt x="752" y="27043"/>
                    </a:cubicBezTo>
                    <a:cubicBezTo>
                      <a:pt x="0" y="33610"/>
                      <a:pt x="4587" y="34211"/>
                      <a:pt x="4587" y="34211"/>
                    </a:cubicBezTo>
                    <a:cubicBezTo>
                      <a:pt x="4587" y="34211"/>
                      <a:pt x="4161" y="39575"/>
                      <a:pt x="8647" y="39575"/>
                    </a:cubicBezTo>
                    <a:cubicBezTo>
                      <a:pt x="13133" y="39575"/>
                      <a:pt x="14086" y="35815"/>
                      <a:pt x="14086" y="35815"/>
                    </a:cubicBezTo>
                    <a:cubicBezTo>
                      <a:pt x="14086" y="35815"/>
                      <a:pt x="17276" y="38896"/>
                      <a:pt x="20576" y="38896"/>
                    </a:cubicBezTo>
                    <a:cubicBezTo>
                      <a:pt x="20810" y="38896"/>
                      <a:pt x="21045" y="38881"/>
                      <a:pt x="21279" y="38848"/>
                    </a:cubicBezTo>
                    <a:cubicBezTo>
                      <a:pt x="24838" y="38321"/>
                      <a:pt x="25138" y="35088"/>
                      <a:pt x="25138" y="35088"/>
                    </a:cubicBezTo>
                    <a:cubicBezTo>
                      <a:pt x="25138" y="35088"/>
                      <a:pt x="28246" y="35088"/>
                      <a:pt x="29499" y="30803"/>
                    </a:cubicBezTo>
                    <a:cubicBezTo>
                      <a:pt x="30752" y="26517"/>
                      <a:pt x="27018" y="23284"/>
                      <a:pt x="27018" y="23284"/>
                    </a:cubicBezTo>
                    <a:cubicBezTo>
                      <a:pt x="28898" y="20251"/>
                      <a:pt x="27770" y="12833"/>
                      <a:pt x="25364" y="10953"/>
                    </a:cubicBezTo>
                    <a:cubicBezTo>
                      <a:pt x="24835" y="10539"/>
                      <a:pt x="24336" y="10378"/>
                      <a:pt x="23880" y="10378"/>
                    </a:cubicBezTo>
                    <a:cubicBezTo>
                      <a:pt x="22261" y="10378"/>
                      <a:pt x="21178" y="12406"/>
                      <a:pt x="21178" y="12406"/>
                    </a:cubicBezTo>
                    <a:cubicBezTo>
                      <a:pt x="21705" y="6893"/>
                      <a:pt x="19725" y="0"/>
                      <a:pt x="15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515422" y="3363736"/>
                <a:ext cx="410037" cy="323506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5499" extrusionOk="0">
                    <a:moveTo>
                      <a:pt x="1895" y="1"/>
                    </a:moveTo>
                    <a:cubicBezTo>
                      <a:pt x="1812" y="1"/>
                      <a:pt x="1731" y="29"/>
                      <a:pt x="1654" y="94"/>
                    </a:cubicBezTo>
                    <a:cubicBezTo>
                      <a:pt x="1028" y="620"/>
                      <a:pt x="1654" y="2500"/>
                      <a:pt x="1654" y="2500"/>
                    </a:cubicBezTo>
                    <a:cubicBezTo>
                      <a:pt x="1654" y="2500"/>
                      <a:pt x="0" y="2600"/>
                      <a:pt x="351" y="3603"/>
                    </a:cubicBezTo>
                    <a:cubicBezTo>
                      <a:pt x="496" y="3980"/>
                      <a:pt x="810" y="4096"/>
                      <a:pt x="1140" y="4096"/>
                    </a:cubicBezTo>
                    <a:cubicBezTo>
                      <a:pt x="1664" y="4096"/>
                      <a:pt x="2231" y="3803"/>
                      <a:pt x="2231" y="3803"/>
                    </a:cubicBezTo>
                    <a:lnTo>
                      <a:pt x="2231" y="3803"/>
                    </a:lnTo>
                    <a:cubicBezTo>
                      <a:pt x="2231" y="3803"/>
                      <a:pt x="1504" y="5257"/>
                      <a:pt x="2657" y="5482"/>
                    </a:cubicBezTo>
                    <a:cubicBezTo>
                      <a:pt x="2718" y="5493"/>
                      <a:pt x="2776" y="5498"/>
                      <a:pt x="2831" y="5498"/>
                    </a:cubicBezTo>
                    <a:cubicBezTo>
                      <a:pt x="3804" y="5498"/>
                      <a:pt x="3760" y="3904"/>
                      <a:pt x="3760" y="3904"/>
                    </a:cubicBezTo>
                    <a:lnTo>
                      <a:pt x="3760" y="3904"/>
                    </a:lnTo>
                    <a:cubicBezTo>
                      <a:pt x="3760" y="3904"/>
                      <a:pt x="4033" y="4018"/>
                      <a:pt x="4359" y="4018"/>
                    </a:cubicBezTo>
                    <a:cubicBezTo>
                      <a:pt x="4733" y="4018"/>
                      <a:pt x="5176" y="3868"/>
                      <a:pt x="5364" y="3227"/>
                    </a:cubicBezTo>
                    <a:cubicBezTo>
                      <a:pt x="5740" y="2024"/>
                      <a:pt x="4211" y="1924"/>
                      <a:pt x="4211" y="1924"/>
                    </a:cubicBezTo>
                    <a:cubicBezTo>
                      <a:pt x="4211" y="1924"/>
                      <a:pt x="5313" y="921"/>
                      <a:pt x="4912" y="370"/>
                    </a:cubicBezTo>
                    <a:cubicBezTo>
                      <a:pt x="4849" y="284"/>
                      <a:pt x="4767" y="248"/>
                      <a:pt x="4672" y="248"/>
                    </a:cubicBezTo>
                    <a:cubicBezTo>
                      <a:pt x="4128" y="248"/>
                      <a:pt x="3183" y="1447"/>
                      <a:pt x="3183" y="1447"/>
                    </a:cubicBezTo>
                    <a:cubicBezTo>
                      <a:pt x="3183" y="1447"/>
                      <a:pt x="2489" y="1"/>
                      <a:pt x="18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685517" y="3493107"/>
                <a:ext cx="89579" cy="6641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2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52"/>
                    </a:cubicBezTo>
                    <a:cubicBezTo>
                      <a:pt x="0" y="877"/>
                      <a:pt x="276" y="1128"/>
                      <a:pt x="627" y="1128"/>
                    </a:cubicBezTo>
                    <a:cubicBezTo>
                      <a:pt x="978" y="1128"/>
                      <a:pt x="1253" y="877"/>
                      <a:pt x="1253" y="552"/>
                    </a:cubicBezTo>
                    <a:cubicBezTo>
                      <a:pt x="1253" y="251"/>
                      <a:pt x="978" y="0"/>
                      <a:pt x="6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1032851" y="2929379"/>
                <a:ext cx="365319" cy="303622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5161" extrusionOk="0">
                    <a:moveTo>
                      <a:pt x="2297" y="1"/>
                    </a:moveTo>
                    <a:cubicBezTo>
                      <a:pt x="2268" y="1"/>
                      <a:pt x="2237" y="3"/>
                      <a:pt x="2206" y="8"/>
                    </a:cubicBezTo>
                    <a:cubicBezTo>
                      <a:pt x="1253" y="184"/>
                      <a:pt x="1579" y="1988"/>
                      <a:pt x="1579" y="1988"/>
                    </a:cubicBezTo>
                    <a:cubicBezTo>
                      <a:pt x="1579" y="1988"/>
                      <a:pt x="1318" y="1938"/>
                      <a:pt x="1008" y="1938"/>
                    </a:cubicBezTo>
                    <a:cubicBezTo>
                      <a:pt x="556" y="1938"/>
                      <a:pt x="0" y="2044"/>
                      <a:pt x="0" y="2565"/>
                    </a:cubicBezTo>
                    <a:cubicBezTo>
                      <a:pt x="0" y="3467"/>
                      <a:pt x="1429" y="3517"/>
                      <a:pt x="1429" y="3517"/>
                    </a:cubicBezTo>
                    <a:cubicBezTo>
                      <a:pt x="1429" y="3517"/>
                      <a:pt x="276" y="4820"/>
                      <a:pt x="1203" y="5121"/>
                    </a:cubicBezTo>
                    <a:cubicBezTo>
                      <a:pt x="1283" y="5148"/>
                      <a:pt x="1360" y="5161"/>
                      <a:pt x="1434" y="5161"/>
                    </a:cubicBezTo>
                    <a:cubicBezTo>
                      <a:pt x="2240" y="5161"/>
                      <a:pt x="2682" y="3667"/>
                      <a:pt x="2682" y="3667"/>
                    </a:cubicBezTo>
                    <a:cubicBezTo>
                      <a:pt x="2682" y="3667"/>
                      <a:pt x="3177" y="4776"/>
                      <a:pt x="3727" y="4776"/>
                    </a:cubicBezTo>
                    <a:cubicBezTo>
                      <a:pt x="3796" y="4776"/>
                      <a:pt x="3866" y="4759"/>
                      <a:pt x="3935" y="4720"/>
                    </a:cubicBezTo>
                    <a:cubicBezTo>
                      <a:pt x="4562" y="4344"/>
                      <a:pt x="3985" y="3041"/>
                      <a:pt x="3985" y="3041"/>
                    </a:cubicBezTo>
                    <a:cubicBezTo>
                      <a:pt x="3985" y="3041"/>
                      <a:pt x="5113" y="2314"/>
                      <a:pt x="4612" y="1211"/>
                    </a:cubicBezTo>
                    <a:cubicBezTo>
                      <a:pt x="4493" y="961"/>
                      <a:pt x="4351" y="864"/>
                      <a:pt x="4204" y="864"/>
                    </a:cubicBezTo>
                    <a:cubicBezTo>
                      <a:pt x="3703" y="864"/>
                      <a:pt x="3133" y="1988"/>
                      <a:pt x="3133" y="1988"/>
                    </a:cubicBezTo>
                    <a:cubicBezTo>
                      <a:pt x="3133" y="1988"/>
                      <a:pt x="3133" y="1"/>
                      <a:pt x="2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1163512" y="3046337"/>
                <a:ext cx="89651" cy="70831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04" extrusionOk="0">
                    <a:moveTo>
                      <a:pt x="627" y="0"/>
                    </a:moveTo>
                    <a:cubicBezTo>
                      <a:pt x="277" y="0"/>
                      <a:pt x="1" y="276"/>
                      <a:pt x="1" y="602"/>
                    </a:cubicBezTo>
                    <a:cubicBezTo>
                      <a:pt x="1" y="928"/>
                      <a:pt x="277" y="1203"/>
                      <a:pt x="627" y="1203"/>
                    </a:cubicBezTo>
                    <a:cubicBezTo>
                      <a:pt x="953" y="1203"/>
                      <a:pt x="1254" y="928"/>
                      <a:pt x="1254" y="602"/>
                    </a:cubicBezTo>
                    <a:cubicBezTo>
                      <a:pt x="1254" y="276"/>
                      <a:pt x="953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1486627" y="3448689"/>
                <a:ext cx="409251" cy="33856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5755" extrusionOk="0">
                    <a:moveTo>
                      <a:pt x="2914" y="0"/>
                    </a:moveTo>
                    <a:cubicBezTo>
                      <a:pt x="2833" y="0"/>
                      <a:pt x="2743" y="17"/>
                      <a:pt x="2646" y="53"/>
                    </a:cubicBezTo>
                    <a:cubicBezTo>
                      <a:pt x="1443" y="530"/>
                      <a:pt x="2069" y="2209"/>
                      <a:pt x="2069" y="2209"/>
                    </a:cubicBezTo>
                    <a:cubicBezTo>
                      <a:pt x="2069" y="2209"/>
                      <a:pt x="2057" y="2209"/>
                      <a:pt x="2034" y="2209"/>
                    </a:cubicBezTo>
                    <a:cubicBezTo>
                      <a:pt x="1761" y="2209"/>
                      <a:pt x="1" y="2251"/>
                      <a:pt x="440" y="3362"/>
                    </a:cubicBezTo>
                    <a:cubicBezTo>
                      <a:pt x="619" y="3813"/>
                      <a:pt x="914" y="3954"/>
                      <a:pt x="1213" y="3954"/>
                    </a:cubicBezTo>
                    <a:cubicBezTo>
                      <a:pt x="1711" y="3954"/>
                      <a:pt x="2220" y="3562"/>
                      <a:pt x="2220" y="3562"/>
                    </a:cubicBezTo>
                    <a:lnTo>
                      <a:pt x="2220" y="3562"/>
                    </a:lnTo>
                    <a:cubicBezTo>
                      <a:pt x="2220" y="3563"/>
                      <a:pt x="1493" y="5592"/>
                      <a:pt x="2120" y="5743"/>
                    </a:cubicBezTo>
                    <a:cubicBezTo>
                      <a:pt x="2147" y="5751"/>
                      <a:pt x="2175" y="5754"/>
                      <a:pt x="2202" y="5754"/>
                    </a:cubicBezTo>
                    <a:cubicBezTo>
                      <a:pt x="2788" y="5754"/>
                      <a:pt x="3222" y="4038"/>
                      <a:pt x="3222" y="4038"/>
                    </a:cubicBezTo>
                    <a:cubicBezTo>
                      <a:pt x="3222" y="4038"/>
                      <a:pt x="3702" y="4684"/>
                      <a:pt x="4353" y="4684"/>
                    </a:cubicBezTo>
                    <a:cubicBezTo>
                      <a:pt x="4503" y="4684"/>
                      <a:pt x="4662" y="4649"/>
                      <a:pt x="4826" y="4565"/>
                    </a:cubicBezTo>
                    <a:cubicBezTo>
                      <a:pt x="5729" y="4089"/>
                      <a:pt x="4626" y="2936"/>
                      <a:pt x="4626" y="2936"/>
                    </a:cubicBezTo>
                    <a:cubicBezTo>
                      <a:pt x="4626" y="2936"/>
                      <a:pt x="5729" y="1933"/>
                      <a:pt x="5353" y="1206"/>
                    </a:cubicBezTo>
                    <a:cubicBezTo>
                      <a:pt x="5286" y="1077"/>
                      <a:pt x="5193" y="1024"/>
                      <a:pt x="5085" y="1024"/>
                    </a:cubicBezTo>
                    <a:cubicBezTo>
                      <a:pt x="4587" y="1024"/>
                      <a:pt x="3774" y="2159"/>
                      <a:pt x="3774" y="2159"/>
                    </a:cubicBezTo>
                    <a:cubicBezTo>
                      <a:pt x="3774" y="2159"/>
                      <a:pt x="3837" y="0"/>
                      <a:pt x="29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1664866" y="3583061"/>
                <a:ext cx="100295" cy="66360"/>
              </a:xfrm>
              <a:custGeom>
                <a:avLst/>
                <a:gdLst/>
                <a:ahLst/>
                <a:cxnLst/>
                <a:rect l="l" t="t" r="r" b="b"/>
                <a:pathLst>
                  <a:path w="1404" h="1128" extrusionOk="0">
                    <a:moveTo>
                      <a:pt x="702" y="0"/>
                    </a:moveTo>
                    <a:cubicBezTo>
                      <a:pt x="326" y="0"/>
                      <a:pt x="0" y="251"/>
                      <a:pt x="0" y="577"/>
                    </a:cubicBezTo>
                    <a:cubicBezTo>
                      <a:pt x="0" y="877"/>
                      <a:pt x="326" y="1128"/>
                      <a:pt x="702" y="1128"/>
                    </a:cubicBezTo>
                    <a:cubicBezTo>
                      <a:pt x="1078" y="1128"/>
                      <a:pt x="1404" y="877"/>
                      <a:pt x="1404" y="577"/>
                    </a:cubicBezTo>
                    <a:cubicBezTo>
                      <a:pt x="1404" y="251"/>
                      <a:pt x="1078" y="0"/>
                      <a:pt x="7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402240" y="3987597"/>
                <a:ext cx="379677" cy="279619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753" extrusionOk="0">
                    <a:moveTo>
                      <a:pt x="3547" y="1"/>
                    </a:moveTo>
                    <a:cubicBezTo>
                      <a:pt x="3091" y="1"/>
                      <a:pt x="2407" y="1186"/>
                      <a:pt x="2407" y="1186"/>
                    </a:cubicBezTo>
                    <a:cubicBezTo>
                      <a:pt x="2407" y="1186"/>
                      <a:pt x="1609" y="55"/>
                      <a:pt x="1083" y="55"/>
                    </a:cubicBezTo>
                    <a:cubicBezTo>
                      <a:pt x="963" y="55"/>
                      <a:pt x="857" y="114"/>
                      <a:pt x="778" y="258"/>
                    </a:cubicBezTo>
                    <a:cubicBezTo>
                      <a:pt x="377" y="1035"/>
                      <a:pt x="1154" y="1913"/>
                      <a:pt x="1154" y="1913"/>
                    </a:cubicBezTo>
                    <a:cubicBezTo>
                      <a:pt x="1154" y="1913"/>
                      <a:pt x="1" y="2439"/>
                      <a:pt x="427" y="3116"/>
                    </a:cubicBezTo>
                    <a:cubicBezTo>
                      <a:pt x="539" y="3304"/>
                      <a:pt x="701" y="3372"/>
                      <a:pt x="877" y="3372"/>
                    </a:cubicBezTo>
                    <a:cubicBezTo>
                      <a:pt x="1332" y="3372"/>
                      <a:pt x="1881" y="2915"/>
                      <a:pt x="1881" y="2915"/>
                    </a:cubicBezTo>
                    <a:lnTo>
                      <a:pt x="1881" y="2915"/>
                    </a:lnTo>
                    <a:cubicBezTo>
                      <a:pt x="1881" y="2915"/>
                      <a:pt x="1455" y="4594"/>
                      <a:pt x="2457" y="4745"/>
                    </a:cubicBezTo>
                    <a:cubicBezTo>
                      <a:pt x="2493" y="4750"/>
                      <a:pt x="2527" y="4753"/>
                      <a:pt x="2559" y="4753"/>
                    </a:cubicBezTo>
                    <a:cubicBezTo>
                      <a:pt x="3409" y="4753"/>
                      <a:pt x="3084" y="2915"/>
                      <a:pt x="3084" y="2915"/>
                    </a:cubicBezTo>
                    <a:lnTo>
                      <a:pt x="3084" y="2915"/>
                    </a:lnTo>
                    <a:cubicBezTo>
                      <a:pt x="3084" y="2915"/>
                      <a:pt x="3574" y="3305"/>
                      <a:pt x="4071" y="3305"/>
                    </a:cubicBezTo>
                    <a:cubicBezTo>
                      <a:pt x="4320" y="3305"/>
                      <a:pt x="4571" y="3207"/>
                      <a:pt x="4763" y="2915"/>
                    </a:cubicBezTo>
                    <a:cubicBezTo>
                      <a:pt x="5314" y="2038"/>
                      <a:pt x="3760" y="1562"/>
                      <a:pt x="3760" y="1562"/>
                    </a:cubicBezTo>
                    <a:cubicBezTo>
                      <a:pt x="3760" y="1562"/>
                      <a:pt x="4186" y="985"/>
                      <a:pt x="3811" y="208"/>
                    </a:cubicBezTo>
                    <a:cubicBezTo>
                      <a:pt x="3741" y="61"/>
                      <a:pt x="3650" y="1"/>
                      <a:pt x="35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547331" y="4094201"/>
                <a:ext cx="89579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7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77"/>
                    </a:cubicBezTo>
                    <a:cubicBezTo>
                      <a:pt x="0" y="903"/>
                      <a:pt x="276" y="1178"/>
                      <a:pt x="627" y="1178"/>
                    </a:cubicBezTo>
                    <a:cubicBezTo>
                      <a:pt x="952" y="1178"/>
                      <a:pt x="1253" y="903"/>
                      <a:pt x="1253" y="577"/>
                    </a:cubicBezTo>
                    <a:cubicBezTo>
                      <a:pt x="1253" y="251"/>
                      <a:pt x="952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1686369" y="4149202"/>
                <a:ext cx="379606" cy="289149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4915" extrusionOk="0">
                    <a:moveTo>
                      <a:pt x="3465" y="0"/>
                    </a:moveTo>
                    <a:cubicBezTo>
                      <a:pt x="3455" y="0"/>
                      <a:pt x="3444" y="1"/>
                      <a:pt x="3434" y="1"/>
                    </a:cubicBezTo>
                    <a:cubicBezTo>
                      <a:pt x="2657" y="51"/>
                      <a:pt x="2080" y="2207"/>
                      <a:pt x="2080" y="2207"/>
                    </a:cubicBezTo>
                    <a:cubicBezTo>
                      <a:pt x="2080" y="2207"/>
                      <a:pt x="1354" y="1390"/>
                      <a:pt x="866" y="1390"/>
                    </a:cubicBezTo>
                    <a:cubicBezTo>
                      <a:pt x="725" y="1390"/>
                      <a:pt x="605" y="1457"/>
                      <a:pt x="527" y="1630"/>
                    </a:cubicBezTo>
                    <a:cubicBezTo>
                      <a:pt x="151" y="2407"/>
                      <a:pt x="1304" y="2984"/>
                      <a:pt x="1304" y="2984"/>
                    </a:cubicBezTo>
                    <a:cubicBezTo>
                      <a:pt x="1304" y="2984"/>
                      <a:pt x="0" y="4187"/>
                      <a:pt x="877" y="4763"/>
                    </a:cubicBezTo>
                    <a:cubicBezTo>
                      <a:pt x="1017" y="4852"/>
                      <a:pt x="1154" y="4890"/>
                      <a:pt x="1287" y="4890"/>
                    </a:cubicBezTo>
                    <a:cubicBezTo>
                      <a:pt x="2015" y="4890"/>
                      <a:pt x="2607" y="3761"/>
                      <a:pt x="2607" y="3761"/>
                    </a:cubicBezTo>
                    <a:cubicBezTo>
                      <a:pt x="2607" y="3761"/>
                      <a:pt x="3064" y="4915"/>
                      <a:pt x="3671" y="4915"/>
                    </a:cubicBezTo>
                    <a:cubicBezTo>
                      <a:pt x="3684" y="4915"/>
                      <a:pt x="3697" y="4915"/>
                      <a:pt x="3710" y="4913"/>
                    </a:cubicBezTo>
                    <a:cubicBezTo>
                      <a:pt x="4336" y="4863"/>
                      <a:pt x="4010" y="3234"/>
                      <a:pt x="4010" y="3234"/>
                    </a:cubicBezTo>
                    <a:cubicBezTo>
                      <a:pt x="4010" y="3234"/>
                      <a:pt x="5314" y="2984"/>
                      <a:pt x="5013" y="2357"/>
                    </a:cubicBezTo>
                    <a:cubicBezTo>
                      <a:pt x="4766" y="1882"/>
                      <a:pt x="4145" y="1825"/>
                      <a:pt x="3859" y="1825"/>
                    </a:cubicBezTo>
                    <a:cubicBezTo>
                      <a:pt x="3767" y="1825"/>
                      <a:pt x="3710" y="1831"/>
                      <a:pt x="3710" y="1831"/>
                    </a:cubicBezTo>
                    <a:cubicBezTo>
                      <a:pt x="3710" y="1831"/>
                      <a:pt x="422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1834961" y="4278985"/>
                <a:ext cx="84222" cy="75244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1279" extrusionOk="0">
                    <a:moveTo>
                      <a:pt x="577" y="1"/>
                    </a:moveTo>
                    <a:cubicBezTo>
                      <a:pt x="276" y="1"/>
                      <a:pt x="0" y="276"/>
                      <a:pt x="0" y="627"/>
                    </a:cubicBezTo>
                    <a:cubicBezTo>
                      <a:pt x="0" y="978"/>
                      <a:pt x="276" y="1279"/>
                      <a:pt x="577" y="1279"/>
                    </a:cubicBezTo>
                    <a:cubicBezTo>
                      <a:pt x="903" y="1279"/>
                      <a:pt x="1178" y="978"/>
                      <a:pt x="1178" y="627"/>
                    </a:cubicBezTo>
                    <a:cubicBezTo>
                      <a:pt x="1178" y="276"/>
                      <a:pt x="903" y="1"/>
                      <a:pt x="5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512" name="Google Shape;512;p15"/>
            <p:cNvSpPr/>
            <p:nvPr/>
          </p:nvSpPr>
          <p:spPr>
            <a:xfrm>
              <a:off x="311507" y="3314924"/>
              <a:ext cx="379677" cy="279619"/>
            </a:xfrm>
            <a:custGeom>
              <a:avLst/>
              <a:gdLst/>
              <a:ahLst/>
              <a:cxnLst/>
              <a:rect l="l" t="t" r="r" b="b"/>
              <a:pathLst>
                <a:path w="5315" h="4753" extrusionOk="0">
                  <a:moveTo>
                    <a:pt x="3547" y="1"/>
                  </a:moveTo>
                  <a:cubicBezTo>
                    <a:pt x="3091" y="1"/>
                    <a:pt x="2407" y="1186"/>
                    <a:pt x="2407" y="1186"/>
                  </a:cubicBezTo>
                  <a:cubicBezTo>
                    <a:pt x="2407" y="1186"/>
                    <a:pt x="1609" y="55"/>
                    <a:pt x="1083" y="55"/>
                  </a:cubicBezTo>
                  <a:cubicBezTo>
                    <a:pt x="963" y="55"/>
                    <a:pt x="857" y="114"/>
                    <a:pt x="778" y="258"/>
                  </a:cubicBezTo>
                  <a:cubicBezTo>
                    <a:pt x="377" y="1035"/>
                    <a:pt x="1154" y="1913"/>
                    <a:pt x="1154" y="1913"/>
                  </a:cubicBezTo>
                  <a:cubicBezTo>
                    <a:pt x="1154" y="1913"/>
                    <a:pt x="1" y="2439"/>
                    <a:pt x="427" y="3116"/>
                  </a:cubicBezTo>
                  <a:cubicBezTo>
                    <a:pt x="539" y="3304"/>
                    <a:pt x="701" y="3372"/>
                    <a:pt x="877" y="3372"/>
                  </a:cubicBezTo>
                  <a:cubicBezTo>
                    <a:pt x="1332" y="3372"/>
                    <a:pt x="1881" y="2915"/>
                    <a:pt x="1881" y="2915"/>
                  </a:cubicBezTo>
                  <a:lnTo>
                    <a:pt x="1881" y="2915"/>
                  </a:lnTo>
                  <a:cubicBezTo>
                    <a:pt x="1881" y="2915"/>
                    <a:pt x="1455" y="4594"/>
                    <a:pt x="2457" y="4745"/>
                  </a:cubicBezTo>
                  <a:cubicBezTo>
                    <a:pt x="2493" y="4750"/>
                    <a:pt x="2527" y="4753"/>
                    <a:pt x="2559" y="4753"/>
                  </a:cubicBezTo>
                  <a:cubicBezTo>
                    <a:pt x="3409" y="4753"/>
                    <a:pt x="3084" y="2915"/>
                    <a:pt x="3084" y="2915"/>
                  </a:cubicBezTo>
                  <a:lnTo>
                    <a:pt x="3084" y="2915"/>
                  </a:lnTo>
                  <a:cubicBezTo>
                    <a:pt x="3084" y="2915"/>
                    <a:pt x="3574" y="3305"/>
                    <a:pt x="4071" y="3305"/>
                  </a:cubicBezTo>
                  <a:cubicBezTo>
                    <a:pt x="4320" y="3305"/>
                    <a:pt x="4571" y="3207"/>
                    <a:pt x="4763" y="2915"/>
                  </a:cubicBezTo>
                  <a:cubicBezTo>
                    <a:pt x="5314" y="2038"/>
                    <a:pt x="3760" y="1562"/>
                    <a:pt x="3760" y="1562"/>
                  </a:cubicBezTo>
                  <a:cubicBezTo>
                    <a:pt x="3760" y="1562"/>
                    <a:pt x="4186" y="985"/>
                    <a:pt x="3811" y="208"/>
                  </a:cubicBezTo>
                  <a:cubicBezTo>
                    <a:pt x="3741" y="61"/>
                    <a:pt x="3650" y="1"/>
                    <a:pt x="35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3" name="Google Shape;513;p15"/>
            <p:cNvSpPr/>
            <p:nvPr/>
          </p:nvSpPr>
          <p:spPr>
            <a:xfrm>
              <a:off x="456598" y="3421527"/>
              <a:ext cx="89579" cy="69361"/>
            </a:xfrm>
            <a:custGeom>
              <a:avLst/>
              <a:gdLst/>
              <a:ahLst/>
              <a:cxnLst/>
              <a:rect l="l" t="t" r="r" b="b"/>
              <a:pathLst>
                <a:path w="1254" h="1179" extrusionOk="0">
                  <a:moveTo>
                    <a:pt x="627" y="0"/>
                  </a:moveTo>
                  <a:cubicBezTo>
                    <a:pt x="276" y="0"/>
                    <a:pt x="0" y="251"/>
                    <a:pt x="0" y="577"/>
                  </a:cubicBezTo>
                  <a:cubicBezTo>
                    <a:pt x="0" y="903"/>
                    <a:pt x="276" y="1178"/>
                    <a:pt x="627" y="1178"/>
                  </a:cubicBezTo>
                  <a:cubicBezTo>
                    <a:pt x="952" y="1178"/>
                    <a:pt x="1253" y="903"/>
                    <a:pt x="1253" y="577"/>
                  </a:cubicBezTo>
                  <a:cubicBezTo>
                    <a:pt x="1253" y="251"/>
                    <a:pt x="952" y="0"/>
                    <a:pt x="627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6801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6"/>
          <p:cNvSpPr/>
          <p:nvPr/>
        </p:nvSpPr>
        <p:spPr>
          <a:xfrm flipH="1">
            <a:off x="433109" y="3192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7" name="Google Shape;517;p16"/>
          <p:cNvSpPr/>
          <p:nvPr/>
        </p:nvSpPr>
        <p:spPr>
          <a:xfrm flipH="1">
            <a:off x="7904765" y="-325933"/>
            <a:ext cx="1704543" cy="7101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8" name="Google Shape;518;p16"/>
          <p:cNvSpPr/>
          <p:nvPr/>
        </p:nvSpPr>
        <p:spPr>
          <a:xfrm>
            <a:off x="11205825" y="874263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9" name="Google Shape;519;p16"/>
          <p:cNvSpPr/>
          <p:nvPr/>
        </p:nvSpPr>
        <p:spPr>
          <a:xfrm>
            <a:off x="-1440009" y="16062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20" name="Google Shape;520;p16"/>
          <p:cNvSpPr/>
          <p:nvPr/>
        </p:nvSpPr>
        <p:spPr>
          <a:xfrm flipH="1">
            <a:off x="2211262" y="-70671"/>
            <a:ext cx="1266447" cy="60591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21" name="Google Shape;521;p16"/>
          <p:cNvSpPr/>
          <p:nvPr/>
        </p:nvSpPr>
        <p:spPr>
          <a:xfrm>
            <a:off x="10259952" y="178949"/>
            <a:ext cx="1603845" cy="767337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22" name="Google Shape;522;p16"/>
          <p:cNvGrpSpPr/>
          <p:nvPr/>
        </p:nvGrpSpPr>
        <p:grpSpPr>
          <a:xfrm>
            <a:off x="-25066" y="5758699"/>
            <a:ext cx="3310980" cy="1118136"/>
            <a:chOff x="-18795" y="4041550"/>
            <a:chExt cx="3304811" cy="1116053"/>
          </a:xfrm>
        </p:grpSpPr>
        <p:sp>
          <p:nvSpPr>
            <p:cNvPr id="523" name="Google Shape;523;p16"/>
            <p:cNvSpPr/>
            <p:nvPr/>
          </p:nvSpPr>
          <p:spPr>
            <a:xfrm>
              <a:off x="-187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-13265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150520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1510730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27" name="Google Shape;527;p16"/>
          <p:cNvGrpSpPr/>
          <p:nvPr/>
        </p:nvGrpSpPr>
        <p:grpSpPr>
          <a:xfrm>
            <a:off x="8732096" y="5693971"/>
            <a:ext cx="3502659" cy="1182867"/>
            <a:chOff x="5871195" y="4041550"/>
            <a:chExt cx="3304811" cy="1116053"/>
          </a:xfrm>
        </p:grpSpPr>
        <p:sp>
          <p:nvSpPr>
            <p:cNvPr id="528" name="Google Shape;528;p16"/>
            <p:cNvSpPr/>
            <p:nvPr/>
          </p:nvSpPr>
          <p:spPr>
            <a:xfrm flipH="1">
              <a:off x="73951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9" name="Google Shape;529;p16"/>
            <p:cNvSpPr/>
            <p:nvPr/>
          </p:nvSpPr>
          <p:spPr>
            <a:xfrm flipH="1">
              <a:off x="7500046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0" name="Google Shape;530;p16"/>
            <p:cNvSpPr/>
            <p:nvPr/>
          </p:nvSpPr>
          <p:spPr>
            <a:xfrm flipH="1">
              <a:off x="587119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1" name="Google Shape;531;p16"/>
            <p:cNvSpPr/>
            <p:nvPr/>
          </p:nvSpPr>
          <p:spPr>
            <a:xfrm flipH="1">
              <a:off x="5976051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2218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7"/>
          <p:cNvSpPr/>
          <p:nvPr/>
        </p:nvSpPr>
        <p:spPr>
          <a:xfrm>
            <a:off x="10298691" y="3192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5" name="Google Shape;535;p17"/>
          <p:cNvSpPr/>
          <p:nvPr/>
        </p:nvSpPr>
        <p:spPr>
          <a:xfrm>
            <a:off x="11500700" y="3864000"/>
            <a:ext cx="1704543" cy="7101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6" name="Google Shape;536;p17"/>
          <p:cNvSpPr/>
          <p:nvPr/>
        </p:nvSpPr>
        <p:spPr>
          <a:xfrm flipH="1">
            <a:off x="-1440009" y="19819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7" name="Google Shape;537;p17"/>
          <p:cNvSpPr/>
          <p:nvPr/>
        </p:nvSpPr>
        <p:spPr>
          <a:xfrm flipH="1">
            <a:off x="11032458" y="22034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8" name="Google Shape;538;p17"/>
          <p:cNvSpPr/>
          <p:nvPr/>
        </p:nvSpPr>
        <p:spPr>
          <a:xfrm>
            <a:off x="-573485" y="5101696"/>
            <a:ext cx="1266447" cy="60591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9" name="Google Shape;539;p17"/>
          <p:cNvSpPr/>
          <p:nvPr/>
        </p:nvSpPr>
        <p:spPr>
          <a:xfrm flipH="1">
            <a:off x="-154659" y="178949"/>
            <a:ext cx="1603845" cy="767337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03008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54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18"/>
          <p:cNvGrpSpPr/>
          <p:nvPr/>
        </p:nvGrpSpPr>
        <p:grpSpPr>
          <a:xfrm>
            <a:off x="0" y="5689036"/>
            <a:ext cx="12192000" cy="768387"/>
            <a:chOff x="0" y="4571577"/>
            <a:chExt cx="9144000" cy="576290"/>
          </a:xfrm>
        </p:grpSpPr>
        <p:sp>
          <p:nvSpPr>
            <p:cNvPr id="542" name="Google Shape;542;p18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3" name="Google Shape;543;p18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4" name="Google Shape;544;p18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7" name="Google Shape;547;p18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8" name="Google Shape;548;p18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0" name="Google Shape;550;p18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1" name="Google Shape;551;p18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52" name="Google Shape;552;p18"/>
          <p:cNvSpPr txBox="1">
            <a:spLocks noGrp="1"/>
          </p:cNvSpPr>
          <p:nvPr>
            <p:ph type="title"/>
          </p:nvPr>
        </p:nvSpPr>
        <p:spPr>
          <a:xfrm>
            <a:off x="960000" y="1819600"/>
            <a:ext cx="4619600" cy="23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18"/>
          <p:cNvSpPr txBox="1">
            <a:spLocks noGrp="1"/>
          </p:cNvSpPr>
          <p:nvPr>
            <p:ph type="subTitle" idx="1"/>
          </p:nvPr>
        </p:nvSpPr>
        <p:spPr>
          <a:xfrm>
            <a:off x="960000" y="4159000"/>
            <a:ext cx="4619600" cy="9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54" name="Google Shape;554;p18"/>
          <p:cNvGrpSpPr/>
          <p:nvPr/>
        </p:nvGrpSpPr>
        <p:grpSpPr>
          <a:xfrm flipH="1">
            <a:off x="10127776" y="4144201"/>
            <a:ext cx="939192" cy="2411283"/>
            <a:chOff x="8049528" y="81447"/>
            <a:chExt cx="1266668" cy="3252044"/>
          </a:xfrm>
        </p:grpSpPr>
        <p:sp>
          <p:nvSpPr>
            <p:cNvPr id="555" name="Google Shape;555;p1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6" name="Google Shape;556;p1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8049528" y="1875090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8" name="Google Shape;558;p18"/>
            <p:cNvSpPr/>
            <p:nvPr/>
          </p:nvSpPr>
          <p:spPr>
            <a:xfrm>
              <a:off x="8591877" y="252059"/>
              <a:ext cx="38572" cy="308143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9" name="Google Shape;559;p1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0" name="Google Shape;560;p1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1" name="Google Shape;561;p1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2" name="Google Shape;562;p1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3" name="Google Shape;563;p1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4" name="Google Shape;564;p18"/>
          <p:cNvGrpSpPr/>
          <p:nvPr/>
        </p:nvGrpSpPr>
        <p:grpSpPr>
          <a:xfrm>
            <a:off x="10852919" y="1524495"/>
            <a:ext cx="1351395" cy="4803085"/>
            <a:chOff x="8063667" y="81447"/>
            <a:chExt cx="1252529" cy="4451698"/>
          </a:xfrm>
        </p:grpSpPr>
        <p:sp>
          <p:nvSpPr>
            <p:cNvPr id="565" name="Google Shape;565;p1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9" name="Google Shape;569;p1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0" name="Google Shape;570;p1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1" name="Google Shape;571;p1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2" name="Google Shape;572;p1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3" name="Google Shape;573;p1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74" name="Google Shape;574;p18"/>
          <p:cNvGrpSpPr/>
          <p:nvPr/>
        </p:nvGrpSpPr>
        <p:grpSpPr>
          <a:xfrm>
            <a:off x="0" y="5722399"/>
            <a:ext cx="12192000" cy="1183117"/>
            <a:chOff x="0" y="4260525"/>
            <a:chExt cx="9144000" cy="887338"/>
          </a:xfrm>
        </p:grpSpPr>
        <p:sp>
          <p:nvSpPr>
            <p:cNvPr id="575" name="Google Shape;575;p18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6" name="Google Shape;576;p18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7" name="Google Shape;577;p18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8" name="Google Shape;578;p18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9" name="Google Shape;579;p18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0" name="Google Shape;580;p18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1" name="Google Shape;581;p18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2" name="Google Shape;582;p18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3" name="Google Shape;583;p18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4" name="Google Shape;584;p18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85" name="Google Shape;585;p18"/>
          <p:cNvSpPr/>
          <p:nvPr/>
        </p:nvSpPr>
        <p:spPr>
          <a:xfrm>
            <a:off x="8538434" y="22920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86" name="Google Shape;586;p18"/>
          <p:cNvSpPr/>
          <p:nvPr/>
        </p:nvSpPr>
        <p:spPr>
          <a:xfrm>
            <a:off x="-321302" y="285032"/>
            <a:ext cx="1529340" cy="73169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37030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oogle Shape;588;p19"/>
          <p:cNvGrpSpPr/>
          <p:nvPr/>
        </p:nvGrpSpPr>
        <p:grpSpPr>
          <a:xfrm>
            <a:off x="0" y="5579100"/>
            <a:ext cx="12192000" cy="1183117"/>
            <a:chOff x="0" y="4260525"/>
            <a:chExt cx="9144000" cy="887338"/>
          </a:xfrm>
        </p:grpSpPr>
        <p:sp>
          <p:nvSpPr>
            <p:cNvPr id="589" name="Google Shape;589;p1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1" name="Google Shape;591;p1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2" name="Google Shape;592;p1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3" name="Google Shape;593;p1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4" name="Google Shape;594;p1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5" name="Google Shape;595;p1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6" name="Google Shape;596;p1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7" name="Google Shape;597;p1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8" name="Google Shape;598;p1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99" name="Google Shape;599;p19"/>
          <p:cNvSpPr txBox="1">
            <a:spLocks noGrp="1"/>
          </p:cNvSpPr>
          <p:nvPr>
            <p:ph type="title"/>
          </p:nvPr>
        </p:nvSpPr>
        <p:spPr>
          <a:xfrm>
            <a:off x="1807967" y="1648384"/>
            <a:ext cx="2431600" cy="14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9"/>
          <p:cNvSpPr txBox="1">
            <a:spLocks noGrp="1"/>
          </p:cNvSpPr>
          <p:nvPr>
            <p:ph type="subTitle" idx="1"/>
          </p:nvPr>
        </p:nvSpPr>
        <p:spPr>
          <a:xfrm>
            <a:off x="1809967" y="3484551"/>
            <a:ext cx="3434000" cy="1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01" name="Google Shape;601;p19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602" name="Google Shape;602;p1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4" name="Google Shape;604;p1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5" name="Google Shape;605;p1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7" name="Google Shape;607;p1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8" name="Google Shape;608;p1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0" name="Google Shape;610;p1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" name="Google Shape;611;p1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2" name="Google Shape;612;p19"/>
          <p:cNvGrpSpPr/>
          <p:nvPr/>
        </p:nvGrpSpPr>
        <p:grpSpPr>
          <a:xfrm rot="5400000" flipH="1">
            <a:off x="-410564" y="4330130"/>
            <a:ext cx="2943848" cy="2110425"/>
            <a:chOff x="8475" y="2231150"/>
            <a:chExt cx="3260316" cy="3130575"/>
          </a:xfrm>
        </p:grpSpPr>
        <p:sp>
          <p:nvSpPr>
            <p:cNvPr id="613" name="Google Shape;613;p19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" name="Google Shape;614;p19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" name="Google Shape;615;p19"/>
          <p:cNvGrpSpPr/>
          <p:nvPr/>
        </p:nvGrpSpPr>
        <p:grpSpPr>
          <a:xfrm>
            <a:off x="1540968" y="6074121"/>
            <a:ext cx="3165549" cy="763443"/>
            <a:chOff x="8475" y="2231150"/>
            <a:chExt cx="3260316" cy="3130575"/>
          </a:xfrm>
        </p:grpSpPr>
        <p:sp>
          <p:nvSpPr>
            <p:cNvPr id="616" name="Google Shape;616;p19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" name="Google Shape;617;p19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18" name="Google Shape;618;p19"/>
          <p:cNvSpPr/>
          <p:nvPr/>
        </p:nvSpPr>
        <p:spPr>
          <a:xfrm>
            <a:off x="8538434" y="22920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19" name="Google Shape;619;p19"/>
          <p:cNvSpPr/>
          <p:nvPr/>
        </p:nvSpPr>
        <p:spPr>
          <a:xfrm>
            <a:off x="-171302" y="2176599"/>
            <a:ext cx="1529340" cy="73169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0" name="Google Shape;620;p19"/>
          <p:cNvSpPr/>
          <p:nvPr/>
        </p:nvSpPr>
        <p:spPr>
          <a:xfrm>
            <a:off x="10460751" y="2355951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1" name="Google Shape;621;p19"/>
          <p:cNvSpPr/>
          <p:nvPr/>
        </p:nvSpPr>
        <p:spPr>
          <a:xfrm>
            <a:off x="412964" y="336006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7916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20"/>
          <p:cNvGrpSpPr/>
          <p:nvPr/>
        </p:nvGrpSpPr>
        <p:grpSpPr>
          <a:xfrm flipH="1">
            <a:off x="-4830" y="5244334"/>
            <a:ext cx="12265372" cy="1690876"/>
            <a:chOff x="-21903" y="3893725"/>
            <a:chExt cx="9199029" cy="1268157"/>
          </a:xfrm>
        </p:grpSpPr>
        <p:sp>
          <p:nvSpPr>
            <p:cNvPr id="624" name="Google Shape;624;p20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5" name="Google Shape;625;p20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6" name="Google Shape;626;p20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27" name="Google Shape;627;p20"/>
          <p:cNvSpPr txBox="1">
            <a:spLocks noGrp="1"/>
          </p:cNvSpPr>
          <p:nvPr>
            <p:ph type="title"/>
          </p:nvPr>
        </p:nvSpPr>
        <p:spPr>
          <a:xfrm>
            <a:off x="2931317" y="4130033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28" name="Google Shape;628;p20"/>
          <p:cNvSpPr txBox="1">
            <a:spLocks noGrp="1"/>
          </p:cNvSpPr>
          <p:nvPr>
            <p:ph type="subTitle" idx="1"/>
          </p:nvPr>
        </p:nvSpPr>
        <p:spPr>
          <a:xfrm>
            <a:off x="2931333" y="4853400"/>
            <a:ext cx="290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0"/>
          <p:cNvSpPr txBox="1">
            <a:spLocks noGrp="1"/>
          </p:cNvSpPr>
          <p:nvPr>
            <p:ph type="title" idx="2"/>
          </p:nvPr>
        </p:nvSpPr>
        <p:spPr>
          <a:xfrm>
            <a:off x="6326944" y="4130033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0" name="Google Shape;630;p20"/>
          <p:cNvSpPr txBox="1">
            <a:spLocks noGrp="1"/>
          </p:cNvSpPr>
          <p:nvPr>
            <p:ph type="subTitle" idx="3"/>
          </p:nvPr>
        </p:nvSpPr>
        <p:spPr>
          <a:xfrm>
            <a:off x="6326945" y="4853400"/>
            <a:ext cx="290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0"/>
          <p:cNvSpPr txBox="1">
            <a:spLocks noGrp="1"/>
          </p:cNvSpPr>
          <p:nvPr>
            <p:ph type="title" idx="4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32" name="Google Shape;632;p20"/>
          <p:cNvGrpSpPr/>
          <p:nvPr/>
        </p:nvGrpSpPr>
        <p:grpSpPr>
          <a:xfrm>
            <a:off x="11030362" y="4717894"/>
            <a:ext cx="458415" cy="1579172"/>
            <a:chOff x="7968225" y="1691500"/>
            <a:chExt cx="190625" cy="656675"/>
          </a:xfrm>
        </p:grpSpPr>
        <p:sp>
          <p:nvSpPr>
            <p:cNvPr id="633" name="Google Shape;633;p20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4" name="Google Shape;634;p20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5" name="Google Shape;635;p20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6" name="Google Shape;636;p20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7" name="Google Shape;637;p20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38" name="Google Shape;638;p20"/>
          <p:cNvGrpSpPr/>
          <p:nvPr/>
        </p:nvGrpSpPr>
        <p:grpSpPr>
          <a:xfrm>
            <a:off x="11513115" y="3817080"/>
            <a:ext cx="552864" cy="2591181"/>
            <a:chOff x="8547425" y="1163775"/>
            <a:chExt cx="237975" cy="1115350"/>
          </a:xfrm>
        </p:grpSpPr>
        <p:sp>
          <p:nvSpPr>
            <p:cNvPr id="639" name="Google Shape;639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0" name="Google Shape;640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1" name="Google Shape;641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2" name="Google Shape;642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3" name="Google Shape;643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4" name="Google Shape;644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45" name="Google Shape;645;p20"/>
          <p:cNvGrpSpPr/>
          <p:nvPr/>
        </p:nvGrpSpPr>
        <p:grpSpPr>
          <a:xfrm>
            <a:off x="10334753" y="4250037"/>
            <a:ext cx="458403" cy="2148313"/>
            <a:chOff x="8547425" y="1163775"/>
            <a:chExt cx="237975" cy="1115350"/>
          </a:xfrm>
        </p:grpSpPr>
        <p:sp>
          <p:nvSpPr>
            <p:cNvPr id="646" name="Google Shape;646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7" name="Google Shape;647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8" name="Google Shape;648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9" name="Google Shape;649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0" name="Google Shape;650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1" name="Google Shape;651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2" name="Google Shape;652;p20"/>
          <p:cNvGrpSpPr/>
          <p:nvPr/>
        </p:nvGrpSpPr>
        <p:grpSpPr>
          <a:xfrm flipH="1">
            <a:off x="723990" y="4847994"/>
            <a:ext cx="458415" cy="1579172"/>
            <a:chOff x="7968225" y="1691500"/>
            <a:chExt cx="190625" cy="656675"/>
          </a:xfrm>
        </p:grpSpPr>
        <p:sp>
          <p:nvSpPr>
            <p:cNvPr id="653" name="Google Shape;653;p20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4" name="Google Shape;654;p20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5" name="Google Shape;655;p20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6" name="Google Shape;656;p20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7" name="Google Shape;657;p20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8" name="Google Shape;658;p20"/>
          <p:cNvGrpSpPr/>
          <p:nvPr/>
        </p:nvGrpSpPr>
        <p:grpSpPr>
          <a:xfrm flipH="1">
            <a:off x="146787" y="3947180"/>
            <a:ext cx="552864" cy="2591181"/>
            <a:chOff x="8547425" y="1163775"/>
            <a:chExt cx="237975" cy="1115350"/>
          </a:xfrm>
        </p:grpSpPr>
        <p:sp>
          <p:nvSpPr>
            <p:cNvPr id="659" name="Google Shape;659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0" name="Google Shape;660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1" name="Google Shape;661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2" name="Google Shape;662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4" name="Google Shape;664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65" name="Google Shape;665;p20"/>
          <p:cNvGrpSpPr/>
          <p:nvPr/>
        </p:nvGrpSpPr>
        <p:grpSpPr>
          <a:xfrm flipH="1">
            <a:off x="1419608" y="4380137"/>
            <a:ext cx="458403" cy="2148313"/>
            <a:chOff x="8547425" y="1163775"/>
            <a:chExt cx="237975" cy="1115350"/>
          </a:xfrm>
        </p:grpSpPr>
        <p:sp>
          <p:nvSpPr>
            <p:cNvPr id="666" name="Google Shape;666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7" name="Google Shape;667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8" name="Google Shape;668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9" name="Google Shape;669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0" name="Google Shape;670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1" name="Google Shape;671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72" name="Google Shape;672;p20"/>
          <p:cNvGrpSpPr/>
          <p:nvPr/>
        </p:nvGrpSpPr>
        <p:grpSpPr>
          <a:xfrm flipH="1">
            <a:off x="-29203" y="5394834"/>
            <a:ext cx="12265372" cy="1690876"/>
            <a:chOff x="-21903" y="3893725"/>
            <a:chExt cx="9199029" cy="1268157"/>
          </a:xfrm>
        </p:grpSpPr>
        <p:sp>
          <p:nvSpPr>
            <p:cNvPr id="673" name="Google Shape;673;p20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4" name="Google Shape;674;p20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5" name="Google Shape;675;p20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76" name="Google Shape;676;p20"/>
          <p:cNvSpPr/>
          <p:nvPr/>
        </p:nvSpPr>
        <p:spPr>
          <a:xfrm>
            <a:off x="-487783" y="2047384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7" name="Google Shape;677;p20"/>
          <p:cNvSpPr/>
          <p:nvPr/>
        </p:nvSpPr>
        <p:spPr>
          <a:xfrm>
            <a:off x="9981284" y="1722618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76190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1"/>
          <p:cNvSpPr txBox="1">
            <a:spLocks noGrp="1"/>
          </p:cNvSpPr>
          <p:nvPr>
            <p:ph type="body" idx="1"/>
          </p:nvPr>
        </p:nvSpPr>
        <p:spPr>
          <a:xfrm>
            <a:off x="958000" y="2127732"/>
            <a:ext cx="5112800" cy="3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148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0" name="Google Shape;680;p21"/>
          <p:cNvSpPr txBox="1">
            <a:spLocks noGrp="1"/>
          </p:cNvSpPr>
          <p:nvPr>
            <p:ph type="body" idx="2"/>
          </p:nvPr>
        </p:nvSpPr>
        <p:spPr>
          <a:xfrm>
            <a:off x="6121200" y="2130740"/>
            <a:ext cx="5112800" cy="3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148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1" name="Google Shape;681;p21"/>
          <p:cNvSpPr/>
          <p:nvPr/>
        </p:nvSpPr>
        <p:spPr>
          <a:xfrm flipH="1">
            <a:off x="0" y="1100"/>
            <a:ext cx="958000" cy="9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2" name="Google Shape;682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21"/>
          <p:cNvSpPr/>
          <p:nvPr/>
        </p:nvSpPr>
        <p:spPr>
          <a:xfrm>
            <a:off x="-450317" y="720000"/>
            <a:ext cx="2134879" cy="671784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4" name="Google Shape;684;p21"/>
          <p:cNvSpPr/>
          <p:nvPr/>
        </p:nvSpPr>
        <p:spPr>
          <a:xfrm>
            <a:off x="11353836" y="1095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5" name="Google Shape;685;p21"/>
          <p:cNvSpPr/>
          <p:nvPr/>
        </p:nvSpPr>
        <p:spPr>
          <a:xfrm>
            <a:off x="10426063" y="846467"/>
            <a:ext cx="1843805" cy="671784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86" name="Google Shape;686;p21"/>
          <p:cNvGrpSpPr/>
          <p:nvPr/>
        </p:nvGrpSpPr>
        <p:grpSpPr>
          <a:xfrm flipH="1">
            <a:off x="-80173" y="5933595"/>
            <a:ext cx="1589637" cy="958044"/>
            <a:chOff x="-198321" y="4612250"/>
            <a:chExt cx="821830" cy="622915"/>
          </a:xfrm>
        </p:grpSpPr>
        <p:sp>
          <p:nvSpPr>
            <p:cNvPr id="687" name="Google Shape;687;p21"/>
            <p:cNvSpPr/>
            <p:nvPr/>
          </p:nvSpPr>
          <p:spPr>
            <a:xfrm>
              <a:off x="-198321" y="4612250"/>
              <a:ext cx="821830" cy="62291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8" name="Google Shape;688;p21"/>
            <p:cNvSpPr/>
            <p:nvPr/>
          </p:nvSpPr>
          <p:spPr>
            <a:xfrm>
              <a:off x="-100287" y="4675414"/>
              <a:ext cx="718287" cy="559748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9" name="Google Shape;689;p21"/>
            <p:cNvSpPr/>
            <p:nvPr/>
          </p:nvSpPr>
          <p:spPr>
            <a:xfrm rot="1117623" flipH="1">
              <a:off x="308035" y="4919398"/>
              <a:ext cx="176559" cy="159094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90" name="Google Shape;690;p21"/>
          <p:cNvGrpSpPr/>
          <p:nvPr/>
        </p:nvGrpSpPr>
        <p:grpSpPr>
          <a:xfrm rot="-5400000">
            <a:off x="10923134" y="5696134"/>
            <a:ext cx="1589637" cy="958044"/>
            <a:chOff x="-68849" y="4447989"/>
            <a:chExt cx="821830" cy="622915"/>
          </a:xfrm>
        </p:grpSpPr>
        <p:sp>
          <p:nvSpPr>
            <p:cNvPr id="691" name="Google Shape;691;p21"/>
            <p:cNvSpPr/>
            <p:nvPr/>
          </p:nvSpPr>
          <p:spPr>
            <a:xfrm flipH="1">
              <a:off x="-68849" y="4447989"/>
              <a:ext cx="821830" cy="62291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2" name="Google Shape;692;p21"/>
            <p:cNvSpPr/>
            <p:nvPr/>
          </p:nvSpPr>
          <p:spPr>
            <a:xfrm flipH="1">
              <a:off x="-63341" y="4511154"/>
              <a:ext cx="718287" cy="559748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579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oogle Shape;694;p22"/>
          <p:cNvGrpSpPr/>
          <p:nvPr/>
        </p:nvGrpSpPr>
        <p:grpSpPr>
          <a:xfrm>
            <a:off x="0" y="5689036"/>
            <a:ext cx="12192000" cy="768387"/>
            <a:chOff x="0" y="4571577"/>
            <a:chExt cx="9144000" cy="576290"/>
          </a:xfrm>
        </p:grpSpPr>
        <p:sp>
          <p:nvSpPr>
            <p:cNvPr id="695" name="Google Shape;695;p22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6" name="Google Shape;696;p22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7" name="Google Shape;697;p22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8" name="Google Shape;698;p22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9" name="Google Shape;699;p22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0" name="Google Shape;700;p22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1" name="Google Shape;701;p22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3" name="Google Shape;703;p22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4" name="Google Shape;704;p22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05" name="Google Shape;705;p22"/>
          <p:cNvSpPr txBox="1">
            <a:spLocks noGrp="1"/>
          </p:cNvSpPr>
          <p:nvPr>
            <p:ph type="title"/>
          </p:nvPr>
        </p:nvSpPr>
        <p:spPr>
          <a:xfrm>
            <a:off x="1250267" y="355701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06" name="Google Shape;706;p22"/>
          <p:cNvSpPr txBox="1">
            <a:spLocks noGrp="1"/>
          </p:cNvSpPr>
          <p:nvPr>
            <p:ph type="subTitle" idx="1"/>
          </p:nvPr>
        </p:nvSpPr>
        <p:spPr>
          <a:xfrm>
            <a:off x="1250267" y="4082584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22"/>
          <p:cNvSpPr txBox="1">
            <a:spLocks noGrp="1"/>
          </p:cNvSpPr>
          <p:nvPr>
            <p:ph type="title" idx="2"/>
          </p:nvPr>
        </p:nvSpPr>
        <p:spPr>
          <a:xfrm>
            <a:off x="4645892" y="355701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08" name="Google Shape;708;p22"/>
          <p:cNvSpPr txBox="1">
            <a:spLocks noGrp="1"/>
          </p:cNvSpPr>
          <p:nvPr>
            <p:ph type="subTitle" idx="3"/>
          </p:nvPr>
        </p:nvSpPr>
        <p:spPr>
          <a:xfrm>
            <a:off x="4645895" y="4082584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22"/>
          <p:cNvSpPr txBox="1">
            <a:spLocks noGrp="1"/>
          </p:cNvSpPr>
          <p:nvPr>
            <p:ph type="title" idx="4"/>
          </p:nvPr>
        </p:nvSpPr>
        <p:spPr>
          <a:xfrm>
            <a:off x="8041528" y="355701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10" name="Google Shape;710;p22"/>
          <p:cNvSpPr txBox="1">
            <a:spLocks noGrp="1"/>
          </p:cNvSpPr>
          <p:nvPr>
            <p:ph type="subTitle" idx="5"/>
          </p:nvPr>
        </p:nvSpPr>
        <p:spPr>
          <a:xfrm>
            <a:off x="8041532" y="4082584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11" name="Google Shape;711;p22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712" name="Google Shape;712;p22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3" name="Google Shape;713;p22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4" name="Google Shape;714;p22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5" name="Google Shape;715;p22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6" name="Google Shape;716;p22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7" name="Google Shape;717;p22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8" name="Google Shape;718;p22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9" name="Google Shape;719;p22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0" name="Google Shape;720;p22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1" name="Google Shape;721;p22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22" name="Google Shape;722;p22"/>
          <p:cNvGrpSpPr/>
          <p:nvPr/>
        </p:nvGrpSpPr>
        <p:grpSpPr>
          <a:xfrm flipH="1">
            <a:off x="10199695" y="5578790"/>
            <a:ext cx="1031791" cy="1320868"/>
            <a:chOff x="4376621" y="3930330"/>
            <a:chExt cx="1138339" cy="1457482"/>
          </a:xfrm>
        </p:grpSpPr>
        <p:sp>
          <p:nvSpPr>
            <p:cNvPr id="723" name="Google Shape;723;p22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4" name="Google Shape;724;p22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5" name="Google Shape;725;p22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26" name="Google Shape;726;p22"/>
          <p:cNvGrpSpPr/>
          <p:nvPr/>
        </p:nvGrpSpPr>
        <p:grpSpPr>
          <a:xfrm flipH="1">
            <a:off x="10893842" y="5476885"/>
            <a:ext cx="856257" cy="1478267"/>
            <a:chOff x="3804453" y="3817886"/>
            <a:chExt cx="944680" cy="1631161"/>
          </a:xfrm>
        </p:grpSpPr>
        <p:sp>
          <p:nvSpPr>
            <p:cNvPr id="727" name="Google Shape;727;p22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8" name="Google Shape;728;p22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9" name="Google Shape;729;p22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30" name="Google Shape;730;p22"/>
          <p:cNvGrpSpPr/>
          <p:nvPr/>
        </p:nvGrpSpPr>
        <p:grpSpPr>
          <a:xfrm>
            <a:off x="1084542" y="5634307"/>
            <a:ext cx="1031791" cy="1320868"/>
            <a:chOff x="4376621" y="3930330"/>
            <a:chExt cx="1138339" cy="1457482"/>
          </a:xfrm>
        </p:grpSpPr>
        <p:sp>
          <p:nvSpPr>
            <p:cNvPr id="731" name="Google Shape;731;p22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2" name="Google Shape;732;p22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3" name="Google Shape;733;p22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34" name="Google Shape;734;p22"/>
          <p:cNvGrpSpPr/>
          <p:nvPr/>
        </p:nvGrpSpPr>
        <p:grpSpPr>
          <a:xfrm>
            <a:off x="574262" y="5398819"/>
            <a:ext cx="856257" cy="1478267"/>
            <a:chOff x="3804453" y="3817886"/>
            <a:chExt cx="944680" cy="1631161"/>
          </a:xfrm>
        </p:grpSpPr>
        <p:sp>
          <p:nvSpPr>
            <p:cNvPr id="735" name="Google Shape;735;p22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6" name="Google Shape;736;p22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7" name="Google Shape;737;p22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38" name="Google Shape;738;p22"/>
          <p:cNvGrpSpPr/>
          <p:nvPr/>
        </p:nvGrpSpPr>
        <p:grpSpPr>
          <a:xfrm>
            <a:off x="11265374" y="2488667"/>
            <a:ext cx="1106133" cy="3528367"/>
            <a:chOff x="8449030" y="1866500"/>
            <a:chExt cx="829600" cy="2646275"/>
          </a:xfrm>
        </p:grpSpPr>
        <p:sp>
          <p:nvSpPr>
            <p:cNvPr id="739" name="Google Shape;739;p22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0" name="Google Shape;740;p22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1" name="Google Shape;741;p22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2" name="Google Shape;742;p22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3" name="Google Shape;743;p22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4" name="Google Shape;744;p22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5" name="Google Shape;745;p22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6" name="Google Shape;746;p22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7" name="Google Shape;747;p22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48" name="Google Shape;748;p22"/>
          <p:cNvGrpSpPr/>
          <p:nvPr/>
        </p:nvGrpSpPr>
        <p:grpSpPr>
          <a:xfrm>
            <a:off x="10737373" y="5702234"/>
            <a:ext cx="1498800" cy="1136033"/>
            <a:chOff x="8053030" y="4276675"/>
            <a:chExt cx="1124100" cy="852025"/>
          </a:xfrm>
        </p:grpSpPr>
        <p:sp>
          <p:nvSpPr>
            <p:cNvPr id="749" name="Google Shape;749;p22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0" name="Google Shape;750;p22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1" name="Google Shape;751;p22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52" name="Google Shape;752;p22"/>
          <p:cNvGrpSpPr/>
          <p:nvPr/>
        </p:nvGrpSpPr>
        <p:grpSpPr>
          <a:xfrm>
            <a:off x="-227060" y="2716367"/>
            <a:ext cx="1106133" cy="3528367"/>
            <a:chOff x="-170295" y="1808675"/>
            <a:chExt cx="829600" cy="2646275"/>
          </a:xfrm>
        </p:grpSpPr>
        <p:sp>
          <p:nvSpPr>
            <p:cNvPr id="753" name="Google Shape;753;p22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4" name="Google Shape;754;p22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5" name="Google Shape;755;p22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6" name="Google Shape;756;p22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7" name="Google Shape;757;p22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8" name="Google Shape;758;p22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9" name="Google Shape;759;p22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0" name="Google Shape;760;p22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1" name="Google Shape;761;p22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62" name="Google Shape;762;p22"/>
          <p:cNvGrpSpPr/>
          <p:nvPr/>
        </p:nvGrpSpPr>
        <p:grpSpPr>
          <a:xfrm>
            <a:off x="-91727" y="5726734"/>
            <a:ext cx="1498800" cy="1136033"/>
            <a:chOff x="-68795" y="4218850"/>
            <a:chExt cx="1124100" cy="852025"/>
          </a:xfrm>
        </p:grpSpPr>
        <p:sp>
          <p:nvSpPr>
            <p:cNvPr id="763" name="Google Shape;763;p22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4" name="Google Shape;764;p22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5" name="Google Shape;765;p22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66" name="Google Shape;766;p22"/>
          <p:cNvSpPr/>
          <p:nvPr/>
        </p:nvSpPr>
        <p:spPr>
          <a:xfrm>
            <a:off x="1705534" y="7477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67" name="Google Shape;767;p22"/>
          <p:cNvSpPr/>
          <p:nvPr/>
        </p:nvSpPr>
        <p:spPr>
          <a:xfrm>
            <a:off x="9903500" y="5534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68" name="Google Shape;768;p22"/>
          <p:cNvSpPr/>
          <p:nvPr/>
        </p:nvSpPr>
        <p:spPr>
          <a:xfrm>
            <a:off x="-348167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69" name="Google Shape;769;p22"/>
          <p:cNvSpPr/>
          <p:nvPr/>
        </p:nvSpPr>
        <p:spPr>
          <a:xfrm>
            <a:off x="7801390" y="-3318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70" name="Google Shape;770;p22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830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23"/>
          <p:cNvGrpSpPr/>
          <p:nvPr/>
        </p:nvGrpSpPr>
        <p:grpSpPr>
          <a:xfrm>
            <a:off x="-29203" y="5072781"/>
            <a:ext cx="12265372" cy="1690876"/>
            <a:chOff x="-21903" y="3893725"/>
            <a:chExt cx="9199029" cy="1268157"/>
          </a:xfrm>
        </p:grpSpPr>
        <p:sp>
          <p:nvSpPr>
            <p:cNvPr id="773" name="Google Shape;773;p23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5" name="Google Shape;775;p23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76" name="Google Shape;776;p23"/>
          <p:cNvSpPr txBox="1">
            <a:spLocks noGrp="1"/>
          </p:cNvSpPr>
          <p:nvPr>
            <p:ph type="subTitle" idx="1"/>
          </p:nvPr>
        </p:nvSpPr>
        <p:spPr>
          <a:xfrm>
            <a:off x="4840992" y="1958033"/>
            <a:ext cx="6104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23"/>
          <p:cNvSpPr txBox="1">
            <a:spLocks noGrp="1"/>
          </p:cNvSpPr>
          <p:nvPr>
            <p:ph type="subTitle" idx="2"/>
          </p:nvPr>
        </p:nvSpPr>
        <p:spPr>
          <a:xfrm>
            <a:off x="2768700" y="1958033"/>
            <a:ext cx="2008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778" name="Google Shape;778;p23"/>
          <p:cNvSpPr txBox="1">
            <a:spLocks noGrp="1"/>
          </p:cNvSpPr>
          <p:nvPr>
            <p:ph type="subTitle" idx="3"/>
          </p:nvPr>
        </p:nvSpPr>
        <p:spPr>
          <a:xfrm>
            <a:off x="4841012" y="3190088"/>
            <a:ext cx="6104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23"/>
          <p:cNvSpPr txBox="1">
            <a:spLocks noGrp="1"/>
          </p:cNvSpPr>
          <p:nvPr>
            <p:ph type="subTitle" idx="4"/>
          </p:nvPr>
        </p:nvSpPr>
        <p:spPr>
          <a:xfrm>
            <a:off x="2768700" y="3190105"/>
            <a:ext cx="2008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780" name="Google Shape;780;p23"/>
          <p:cNvSpPr txBox="1">
            <a:spLocks noGrp="1"/>
          </p:cNvSpPr>
          <p:nvPr>
            <p:ph type="subTitle" idx="5"/>
          </p:nvPr>
        </p:nvSpPr>
        <p:spPr>
          <a:xfrm>
            <a:off x="4841012" y="4422141"/>
            <a:ext cx="6104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1" name="Google Shape;781;p23"/>
          <p:cNvSpPr txBox="1">
            <a:spLocks noGrp="1"/>
          </p:cNvSpPr>
          <p:nvPr>
            <p:ph type="subTitle" idx="6"/>
          </p:nvPr>
        </p:nvSpPr>
        <p:spPr>
          <a:xfrm>
            <a:off x="2768700" y="4422149"/>
            <a:ext cx="2008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782" name="Google Shape;782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783" name="Google Shape;783;p23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784" name="Google Shape;784;p23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6" name="Google Shape;786;p23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87" name="Google Shape;787;p23"/>
          <p:cNvGrpSpPr/>
          <p:nvPr/>
        </p:nvGrpSpPr>
        <p:grpSpPr>
          <a:xfrm rot="5400000" flipH="1">
            <a:off x="1930799" y="4313705"/>
            <a:ext cx="1604668" cy="4069971"/>
            <a:chOff x="-170295" y="1808675"/>
            <a:chExt cx="829600" cy="2646275"/>
          </a:xfrm>
        </p:grpSpPr>
        <p:sp>
          <p:nvSpPr>
            <p:cNvPr id="788" name="Google Shape;788;p23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9" name="Google Shape;789;p23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0" name="Google Shape;790;p23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1" name="Google Shape;791;p23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2" name="Google Shape;792;p23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3" name="Google Shape;793;p23"/>
            <p:cNvSpPr/>
            <p:nvPr/>
          </p:nvSpPr>
          <p:spPr>
            <a:xfrm flipH="1">
              <a:off x="2405" y="3764777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4" name="Google Shape;794;p23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5" name="Google Shape;795;p23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6" name="Google Shape;796;p23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97" name="Google Shape;797;p23"/>
          <p:cNvGrpSpPr/>
          <p:nvPr/>
        </p:nvGrpSpPr>
        <p:grpSpPr>
          <a:xfrm rot="5400000" flipH="1">
            <a:off x="-454000" y="5241487"/>
            <a:ext cx="2174309" cy="1310415"/>
            <a:chOff x="-68795" y="4223589"/>
            <a:chExt cx="1124100" cy="852025"/>
          </a:xfrm>
        </p:grpSpPr>
        <p:sp>
          <p:nvSpPr>
            <p:cNvPr id="798" name="Google Shape;798;p23"/>
            <p:cNvSpPr/>
            <p:nvPr/>
          </p:nvSpPr>
          <p:spPr>
            <a:xfrm flipH="1">
              <a:off x="-68795" y="4223589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9" name="Google Shape;799;p23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0" name="Google Shape;800;p23"/>
            <p:cNvSpPr/>
            <p:nvPr/>
          </p:nvSpPr>
          <p:spPr>
            <a:xfrm rot="4678413" flipH="1">
              <a:off x="-5913" y="4540904"/>
              <a:ext cx="294306" cy="178619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01" name="Google Shape;801;p23"/>
          <p:cNvGrpSpPr/>
          <p:nvPr/>
        </p:nvGrpSpPr>
        <p:grpSpPr>
          <a:xfrm flipH="1">
            <a:off x="10839255" y="3542431"/>
            <a:ext cx="1393477" cy="3333871"/>
            <a:chOff x="-34400" y="2920300"/>
            <a:chExt cx="1006460" cy="2407938"/>
          </a:xfrm>
        </p:grpSpPr>
        <p:sp>
          <p:nvSpPr>
            <p:cNvPr id="802" name="Google Shape;802;p23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3" name="Google Shape;803;p23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06" name="Google Shape;806;p23"/>
          <p:cNvSpPr/>
          <p:nvPr/>
        </p:nvSpPr>
        <p:spPr>
          <a:xfrm>
            <a:off x="10514158" y="11687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7" name="Google Shape;807;p23"/>
          <p:cNvSpPr/>
          <p:nvPr/>
        </p:nvSpPr>
        <p:spPr>
          <a:xfrm>
            <a:off x="-683566" y="22920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8" name="Google Shape;808;p23"/>
          <p:cNvSpPr/>
          <p:nvPr/>
        </p:nvSpPr>
        <p:spPr>
          <a:xfrm flipH="1">
            <a:off x="11392425" y="14973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9" name="Google Shape;809;p23"/>
          <p:cNvSpPr/>
          <p:nvPr/>
        </p:nvSpPr>
        <p:spPr>
          <a:xfrm flipH="1">
            <a:off x="87529" y="1665529"/>
            <a:ext cx="1266447" cy="60591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30161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oogle Shape;811;p24"/>
          <p:cNvGrpSpPr/>
          <p:nvPr/>
        </p:nvGrpSpPr>
        <p:grpSpPr>
          <a:xfrm flipH="1">
            <a:off x="428576" y="4144201"/>
            <a:ext cx="939192" cy="2411283"/>
            <a:chOff x="8049528" y="81447"/>
            <a:chExt cx="1266668" cy="3252044"/>
          </a:xfrm>
        </p:grpSpPr>
        <p:sp>
          <p:nvSpPr>
            <p:cNvPr id="812" name="Google Shape;812;p24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3" name="Google Shape;813;p24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4" name="Google Shape;814;p24"/>
            <p:cNvSpPr/>
            <p:nvPr/>
          </p:nvSpPr>
          <p:spPr>
            <a:xfrm>
              <a:off x="8049528" y="1875090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5" name="Google Shape;815;p24"/>
            <p:cNvSpPr/>
            <p:nvPr/>
          </p:nvSpPr>
          <p:spPr>
            <a:xfrm>
              <a:off x="8591877" y="252059"/>
              <a:ext cx="38572" cy="308143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6" name="Google Shape;816;p24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7" name="Google Shape;817;p24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8" name="Google Shape;818;p24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9" name="Google Shape;819;p24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0" name="Google Shape;820;p24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21" name="Google Shape;821;p24"/>
          <p:cNvGrpSpPr/>
          <p:nvPr/>
        </p:nvGrpSpPr>
        <p:grpSpPr>
          <a:xfrm>
            <a:off x="10644752" y="1524495"/>
            <a:ext cx="1351395" cy="4803085"/>
            <a:chOff x="8063667" y="81447"/>
            <a:chExt cx="1252529" cy="4451698"/>
          </a:xfrm>
        </p:grpSpPr>
        <p:sp>
          <p:nvSpPr>
            <p:cNvPr id="822" name="Google Shape;822;p24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3" name="Google Shape;823;p24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4" name="Google Shape;824;p24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5" name="Google Shape;825;p24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6" name="Google Shape;826;p24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7" name="Google Shape;827;p24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8" name="Google Shape;828;p24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9" name="Google Shape;829;p24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0" name="Google Shape;830;p24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31" name="Google Shape;831;p2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32" name="Google Shape;832;p24"/>
          <p:cNvSpPr txBox="1">
            <a:spLocks noGrp="1"/>
          </p:cNvSpPr>
          <p:nvPr>
            <p:ph type="title" idx="2"/>
          </p:nvPr>
        </p:nvSpPr>
        <p:spPr>
          <a:xfrm>
            <a:off x="3233133" y="19544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3" name="Google Shape;833;p24"/>
          <p:cNvSpPr txBox="1">
            <a:spLocks noGrp="1"/>
          </p:cNvSpPr>
          <p:nvPr>
            <p:ph type="subTitle" idx="1"/>
          </p:nvPr>
        </p:nvSpPr>
        <p:spPr>
          <a:xfrm>
            <a:off x="3233133" y="25702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24"/>
          <p:cNvSpPr txBox="1">
            <a:spLocks noGrp="1"/>
          </p:cNvSpPr>
          <p:nvPr>
            <p:ph type="title" idx="3"/>
          </p:nvPr>
        </p:nvSpPr>
        <p:spPr>
          <a:xfrm>
            <a:off x="7414444" y="19544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5" name="Google Shape;835;p24"/>
          <p:cNvSpPr txBox="1">
            <a:spLocks noGrp="1"/>
          </p:cNvSpPr>
          <p:nvPr>
            <p:ph type="subTitle" idx="4"/>
          </p:nvPr>
        </p:nvSpPr>
        <p:spPr>
          <a:xfrm>
            <a:off x="7414436" y="25702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24"/>
          <p:cNvSpPr txBox="1">
            <a:spLocks noGrp="1"/>
          </p:cNvSpPr>
          <p:nvPr>
            <p:ph type="title" idx="5"/>
          </p:nvPr>
        </p:nvSpPr>
        <p:spPr>
          <a:xfrm>
            <a:off x="3233133" y="38656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7" name="Google Shape;837;p24"/>
          <p:cNvSpPr txBox="1">
            <a:spLocks noGrp="1"/>
          </p:cNvSpPr>
          <p:nvPr>
            <p:ph type="subTitle" idx="6"/>
          </p:nvPr>
        </p:nvSpPr>
        <p:spPr>
          <a:xfrm>
            <a:off x="3233133" y="44814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24"/>
          <p:cNvSpPr txBox="1">
            <a:spLocks noGrp="1"/>
          </p:cNvSpPr>
          <p:nvPr>
            <p:ph type="title" idx="7"/>
          </p:nvPr>
        </p:nvSpPr>
        <p:spPr>
          <a:xfrm>
            <a:off x="7414444" y="38656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9" name="Google Shape;839;p24"/>
          <p:cNvSpPr txBox="1">
            <a:spLocks noGrp="1"/>
          </p:cNvSpPr>
          <p:nvPr>
            <p:ph type="subTitle" idx="8"/>
          </p:nvPr>
        </p:nvSpPr>
        <p:spPr>
          <a:xfrm>
            <a:off x="7414436" y="44814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40" name="Google Shape;840;p24"/>
          <p:cNvGrpSpPr/>
          <p:nvPr/>
        </p:nvGrpSpPr>
        <p:grpSpPr>
          <a:xfrm>
            <a:off x="0" y="5790636"/>
            <a:ext cx="12192000" cy="768387"/>
            <a:chOff x="0" y="4571577"/>
            <a:chExt cx="9144000" cy="576290"/>
          </a:xfrm>
        </p:grpSpPr>
        <p:sp>
          <p:nvSpPr>
            <p:cNvPr id="841" name="Google Shape;841;p2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2" name="Google Shape;842;p2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3" name="Google Shape;843;p2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4" name="Google Shape;844;p2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5" name="Google Shape;845;p2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6" name="Google Shape;846;p2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7" name="Google Shape;847;p2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8" name="Google Shape;848;p2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9" name="Google Shape;849;p2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0" name="Google Shape;850;p2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51" name="Google Shape;851;p24"/>
          <p:cNvSpPr/>
          <p:nvPr/>
        </p:nvSpPr>
        <p:spPr>
          <a:xfrm>
            <a:off x="3636" y="-30866"/>
            <a:ext cx="1003939" cy="1673417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2" name="Google Shape;852;p24"/>
          <p:cNvSpPr/>
          <p:nvPr/>
        </p:nvSpPr>
        <p:spPr>
          <a:xfrm>
            <a:off x="-522866" y="21712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3" name="Google Shape;853;p24"/>
          <p:cNvSpPr/>
          <p:nvPr/>
        </p:nvSpPr>
        <p:spPr>
          <a:xfrm>
            <a:off x="10699934" y="526584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4" name="Google Shape;854;p24"/>
          <p:cNvSpPr/>
          <p:nvPr/>
        </p:nvSpPr>
        <p:spPr>
          <a:xfrm>
            <a:off x="8781157" y="-182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855" name="Google Shape;855;p24"/>
          <p:cNvGrpSpPr/>
          <p:nvPr/>
        </p:nvGrpSpPr>
        <p:grpSpPr>
          <a:xfrm>
            <a:off x="0" y="5883900"/>
            <a:ext cx="12192000" cy="1183117"/>
            <a:chOff x="0" y="4260525"/>
            <a:chExt cx="9144000" cy="887338"/>
          </a:xfrm>
        </p:grpSpPr>
        <p:sp>
          <p:nvSpPr>
            <p:cNvPr id="856" name="Google Shape;856;p24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7" name="Google Shape;857;p24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8" name="Google Shape;858;p24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9" name="Google Shape;859;p24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0" name="Google Shape;860;p24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1" name="Google Shape;861;p24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2" name="Google Shape;862;p24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3" name="Google Shape;863;p24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4" name="Google Shape;864;p24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5" name="Google Shape;865;p24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8010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 1">
  <p:cSld name="Title and four columns   1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5"/>
          <p:cNvSpPr txBox="1">
            <a:spLocks noGrp="1"/>
          </p:cNvSpPr>
          <p:nvPr>
            <p:ph type="subTitle" idx="1"/>
          </p:nvPr>
        </p:nvSpPr>
        <p:spPr>
          <a:xfrm>
            <a:off x="1217617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8" name="Google Shape;868;p25"/>
          <p:cNvSpPr txBox="1">
            <a:spLocks noGrp="1"/>
          </p:cNvSpPr>
          <p:nvPr>
            <p:ph type="subTitle" idx="2"/>
          </p:nvPr>
        </p:nvSpPr>
        <p:spPr>
          <a:xfrm>
            <a:off x="1217617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69" name="Google Shape;869;p25"/>
          <p:cNvSpPr txBox="1">
            <a:spLocks noGrp="1"/>
          </p:cNvSpPr>
          <p:nvPr>
            <p:ph type="subTitle" idx="3"/>
          </p:nvPr>
        </p:nvSpPr>
        <p:spPr>
          <a:xfrm>
            <a:off x="3712451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0" name="Google Shape;870;p25"/>
          <p:cNvSpPr txBox="1">
            <a:spLocks noGrp="1"/>
          </p:cNvSpPr>
          <p:nvPr>
            <p:ph type="subTitle" idx="4"/>
          </p:nvPr>
        </p:nvSpPr>
        <p:spPr>
          <a:xfrm>
            <a:off x="3712451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71" name="Google Shape;871;p25"/>
          <p:cNvSpPr txBox="1">
            <a:spLocks noGrp="1"/>
          </p:cNvSpPr>
          <p:nvPr>
            <p:ph type="subTitle" idx="5"/>
          </p:nvPr>
        </p:nvSpPr>
        <p:spPr>
          <a:xfrm>
            <a:off x="6202805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2" name="Google Shape;872;p25"/>
          <p:cNvSpPr txBox="1">
            <a:spLocks noGrp="1"/>
          </p:cNvSpPr>
          <p:nvPr>
            <p:ph type="subTitle" idx="6"/>
          </p:nvPr>
        </p:nvSpPr>
        <p:spPr>
          <a:xfrm>
            <a:off x="6202800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73" name="Google Shape;873;p25"/>
          <p:cNvSpPr txBox="1">
            <a:spLocks noGrp="1"/>
          </p:cNvSpPr>
          <p:nvPr>
            <p:ph type="subTitle" idx="7"/>
          </p:nvPr>
        </p:nvSpPr>
        <p:spPr>
          <a:xfrm>
            <a:off x="8691849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4" name="Google Shape;874;p25"/>
          <p:cNvSpPr txBox="1">
            <a:spLocks noGrp="1"/>
          </p:cNvSpPr>
          <p:nvPr>
            <p:ph type="subTitle" idx="8"/>
          </p:nvPr>
        </p:nvSpPr>
        <p:spPr>
          <a:xfrm>
            <a:off x="8691851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75" name="Google Shape;875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6" name="Google Shape;876;p25"/>
          <p:cNvGrpSpPr/>
          <p:nvPr/>
        </p:nvGrpSpPr>
        <p:grpSpPr>
          <a:xfrm>
            <a:off x="0" y="5695464"/>
            <a:ext cx="12192000" cy="1183117"/>
            <a:chOff x="0" y="4260525"/>
            <a:chExt cx="9144000" cy="887338"/>
          </a:xfrm>
        </p:grpSpPr>
        <p:sp>
          <p:nvSpPr>
            <p:cNvPr id="877" name="Google Shape;877;p2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8" name="Google Shape;878;p2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9" name="Google Shape;879;p2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0" name="Google Shape;880;p2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1" name="Google Shape;881;p2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2" name="Google Shape;882;p2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3" name="Google Shape;883;p2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4" name="Google Shape;884;p2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5" name="Google Shape;885;p2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6" name="Google Shape;886;p2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87" name="Google Shape;887;p25"/>
          <p:cNvGrpSpPr/>
          <p:nvPr/>
        </p:nvGrpSpPr>
        <p:grpSpPr>
          <a:xfrm rot="-5530482">
            <a:off x="8712643" y="3292299"/>
            <a:ext cx="2075877" cy="5490511"/>
            <a:chOff x="-34400" y="2920300"/>
            <a:chExt cx="1006460" cy="2407938"/>
          </a:xfrm>
        </p:grpSpPr>
        <p:sp>
          <p:nvSpPr>
            <p:cNvPr id="888" name="Google Shape;888;p2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9" name="Google Shape;889;p2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2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1" name="Google Shape;891;p2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92" name="Google Shape;892;p25"/>
          <p:cNvGrpSpPr/>
          <p:nvPr/>
        </p:nvGrpSpPr>
        <p:grpSpPr>
          <a:xfrm>
            <a:off x="-53379" y="4979939"/>
            <a:ext cx="5661928" cy="1912080"/>
            <a:chOff x="-11586" y="3723575"/>
            <a:chExt cx="4246446" cy="1434060"/>
          </a:xfrm>
        </p:grpSpPr>
        <p:sp>
          <p:nvSpPr>
            <p:cNvPr id="893" name="Google Shape;893;p25"/>
            <p:cNvSpPr/>
            <p:nvPr/>
          </p:nvSpPr>
          <p:spPr>
            <a:xfrm>
              <a:off x="-11586" y="3723575"/>
              <a:ext cx="2288234" cy="143406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4" name="Google Shape;894;p25"/>
            <p:cNvSpPr/>
            <p:nvPr/>
          </p:nvSpPr>
          <p:spPr>
            <a:xfrm>
              <a:off x="-4480" y="3907279"/>
              <a:ext cx="2146401" cy="1250350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5" name="Google Shape;895;p25"/>
            <p:cNvSpPr/>
            <p:nvPr/>
          </p:nvSpPr>
          <p:spPr>
            <a:xfrm>
              <a:off x="1946626" y="4388188"/>
              <a:ext cx="2288234" cy="76936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6" name="Google Shape;896;p25"/>
            <p:cNvSpPr/>
            <p:nvPr/>
          </p:nvSpPr>
          <p:spPr>
            <a:xfrm>
              <a:off x="1945675" y="4579348"/>
              <a:ext cx="2146401" cy="578227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97" name="Google Shape;897;p25"/>
          <p:cNvSpPr/>
          <p:nvPr/>
        </p:nvSpPr>
        <p:spPr>
          <a:xfrm>
            <a:off x="-36303" y="6116810"/>
            <a:ext cx="2861868" cy="770969"/>
          </a:xfrm>
          <a:custGeom>
            <a:avLst/>
            <a:gdLst/>
            <a:ahLst/>
            <a:cxnLst/>
            <a:rect l="l" t="t" r="r" b="b"/>
            <a:pathLst>
              <a:path w="45309" h="26394" extrusionOk="0">
                <a:moveTo>
                  <a:pt x="8929" y="0"/>
                </a:moveTo>
                <a:cubicBezTo>
                  <a:pt x="5334" y="0"/>
                  <a:pt x="1711" y="5576"/>
                  <a:pt x="0" y="8674"/>
                </a:cubicBezTo>
                <a:lnTo>
                  <a:pt x="502" y="26394"/>
                </a:lnTo>
                <a:lnTo>
                  <a:pt x="43585" y="26394"/>
                </a:lnTo>
                <a:cubicBezTo>
                  <a:pt x="45309" y="18444"/>
                  <a:pt x="40694" y="17507"/>
                  <a:pt x="38422" y="17507"/>
                </a:cubicBezTo>
                <a:cubicBezTo>
                  <a:pt x="37721" y="17507"/>
                  <a:pt x="37244" y="17597"/>
                  <a:pt x="37244" y="17597"/>
                </a:cubicBezTo>
                <a:cubicBezTo>
                  <a:pt x="37244" y="17597"/>
                  <a:pt x="37194" y="13110"/>
                  <a:pt x="34061" y="11281"/>
                </a:cubicBezTo>
                <a:cubicBezTo>
                  <a:pt x="33405" y="10898"/>
                  <a:pt x="32705" y="10747"/>
                  <a:pt x="32008" y="10747"/>
                </a:cubicBezTo>
                <a:cubicBezTo>
                  <a:pt x="29370" y="10747"/>
                  <a:pt x="26768" y="12910"/>
                  <a:pt x="26768" y="12910"/>
                </a:cubicBezTo>
                <a:cubicBezTo>
                  <a:pt x="26768" y="12910"/>
                  <a:pt x="25138" y="5090"/>
                  <a:pt x="21630" y="3787"/>
                </a:cubicBezTo>
                <a:cubicBezTo>
                  <a:pt x="20973" y="3545"/>
                  <a:pt x="20365" y="3446"/>
                  <a:pt x="19808" y="3446"/>
                </a:cubicBezTo>
                <a:cubicBezTo>
                  <a:pt x="17370" y="3446"/>
                  <a:pt x="15940" y="5341"/>
                  <a:pt x="15940" y="5341"/>
                </a:cubicBezTo>
                <a:cubicBezTo>
                  <a:pt x="15940" y="5341"/>
                  <a:pt x="14061" y="203"/>
                  <a:pt x="9048" y="3"/>
                </a:cubicBezTo>
                <a:cubicBezTo>
                  <a:pt x="9008" y="1"/>
                  <a:pt x="8969" y="0"/>
                  <a:pt x="89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15492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6"/>
          <p:cNvGrpSpPr/>
          <p:nvPr/>
        </p:nvGrpSpPr>
        <p:grpSpPr>
          <a:xfrm>
            <a:off x="-17253" y="5581018"/>
            <a:ext cx="12192000" cy="1183117"/>
            <a:chOff x="0" y="4260525"/>
            <a:chExt cx="9144000" cy="887338"/>
          </a:xfrm>
        </p:grpSpPr>
        <p:sp>
          <p:nvSpPr>
            <p:cNvPr id="900" name="Google Shape;900;p2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1" name="Google Shape;901;p2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2" name="Google Shape;902;p2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3" name="Google Shape;903;p2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4" name="Google Shape;904;p2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5" name="Google Shape;905;p2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6" name="Google Shape;906;p2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7" name="Google Shape;907;p2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8" name="Google Shape;908;p2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9" name="Google Shape;909;p2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10" name="Google Shape;910;p2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26"/>
          <p:cNvSpPr txBox="1">
            <a:spLocks noGrp="1"/>
          </p:cNvSpPr>
          <p:nvPr>
            <p:ph type="title" idx="2"/>
          </p:nvPr>
        </p:nvSpPr>
        <p:spPr>
          <a:xfrm>
            <a:off x="1468233" y="2408229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2" name="Google Shape;912;p26"/>
          <p:cNvSpPr txBox="1">
            <a:spLocks noGrp="1"/>
          </p:cNvSpPr>
          <p:nvPr>
            <p:ph type="subTitle" idx="1"/>
          </p:nvPr>
        </p:nvSpPr>
        <p:spPr>
          <a:xfrm>
            <a:off x="1468233" y="2897629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26"/>
          <p:cNvSpPr txBox="1">
            <a:spLocks noGrp="1"/>
          </p:cNvSpPr>
          <p:nvPr>
            <p:ph type="title" idx="3"/>
          </p:nvPr>
        </p:nvSpPr>
        <p:spPr>
          <a:xfrm>
            <a:off x="4758897" y="2408229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4" name="Google Shape;914;p26"/>
          <p:cNvSpPr txBox="1">
            <a:spLocks noGrp="1"/>
          </p:cNvSpPr>
          <p:nvPr>
            <p:ph type="subTitle" idx="4"/>
          </p:nvPr>
        </p:nvSpPr>
        <p:spPr>
          <a:xfrm>
            <a:off x="4758897" y="2897629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26"/>
          <p:cNvSpPr txBox="1">
            <a:spLocks noGrp="1"/>
          </p:cNvSpPr>
          <p:nvPr>
            <p:ph type="title" idx="5"/>
          </p:nvPr>
        </p:nvSpPr>
        <p:spPr>
          <a:xfrm>
            <a:off x="1468233" y="4607531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6" name="Google Shape;916;p26"/>
          <p:cNvSpPr txBox="1">
            <a:spLocks noGrp="1"/>
          </p:cNvSpPr>
          <p:nvPr>
            <p:ph type="subTitle" idx="6"/>
          </p:nvPr>
        </p:nvSpPr>
        <p:spPr>
          <a:xfrm>
            <a:off x="1468233" y="5096964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26"/>
          <p:cNvSpPr txBox="1">
            <a:spLocks noGrp="1"/>
          </p:cNvSpPr>
          <p:nvPr>
            <p:ph type="title" idx="7"/>
          </p:nvPr>
        </p:nvSpPr>
        <p:spPr>
          <a:xfrm>
            <a:off x="4758897" y="4607531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8" name="Google Shape;918;p26"/>
          <p:cNvSpPr txBox="1">
            <a:spLocks noGrp="1"/>
          </p:cNvSpPr>
          <p:nvPr>
            <p:ph type="subTitle" idx="8"/>
          </p:nvPr>
        </p:nvSpPr>
        <p:spPr>
          <a:xfrm>
            <a:off x="4758897" y="5096964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26"/>
          <p:cNvSpPr txBox="1">
            <a:spLocks noGrp="1"/>
          </p:cNvSpPr>
          <p:nvPr>
            <p:ph type="title" idx="9"/>
          </p:nvPr>
        </p:nvSpPr>
        <p:spPr>
          <a:xfrm>
            <a:off x="8075635" y="2408229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0" name="Google Shape;920;p26"/>
          <p:cNvSpPr txBox="1">
            <a:spLocks noGrp="1"/>
          </p:cNvSpPr>
          <p:nvPr>
            <p:ph type="subTitle" idx="13"/>
          </p:nvPr>
        </p:nvSpPr>
        <p:spPr>
          <a:xfrm>
            <a:off x="8075635" y="2897629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26"/>
          <p:cNvSpPr txBox="1">
            <a:spLocks noGrp="1"/>
          </p:cNvSpPr>
          <p:nvPr>
            <p:ph type="title" idx="14"/>
          </p:nvPr>
        </p:nvSpPr>
        <p:spPr>
          <a:xfrm>
            <a:off x="8075635" y="4607531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2" name="Google Shape;922;p26"/>
          <p:cNvSpPr txBox="1">
            <a:spLocks noGrp="1"/>
          </p:cNvSpPr>
          <p:nvPr>
            <p:ph type="subTitle" idx="15"/>
          </p:nvPr>
        </p:nvSpPr>
        <p:spPr>
          <a:xfrm>
            <a:off x="8075635" y="5096964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23" name="Google Shape;923;p26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924" name="Google Shape;924;p2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5" name="Google Shape;925;p2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6" name="Google Shape;926;p2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3" name="Google Shape;933;p2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34" name="Google Shape;934;p26"/>
          <p:cNvGrpSpPr/>
          <p:nvPr/>
        </p:nvGrpSpPr>
        <p:grpSpPr>
          <a:xfrm rot="575765">
            <a:off x="-258860" y="4607672"/>
            <a:ext cx="1415003" cy="2127553"/>
            <a:chOff x="3020522" y="3839455"/>
            <a:chExt cx="1061260" cy="1595677"/>
          </a:xfrm>
        </p:grpSpPr>
        <p:sp>
          <p:nvSpPr>
            <p:cNvPr id="935" name="Google Shape;935;p26"/>
            <p:cNvSpPr/>
            <p:nvPr/>
          </p:nvSpPr>
          <p:spPr>
            <a:xfrm>
              <a:off x="3020522" y="3839455"/>
              <a:ext cx="1061260" cy="1595673"/>
            </a:xfrm>
            <a:custGeom>
              <a:avLst/>
              <a:gdLst/>
              <a:ahLst/>
              <a:cxnLst/>
              <a:rect l="l" t="t" r="r" b="b"/>
              <a:pathLst>
                <a:path w="25389" h="38174" extrusionOk="0">
                  <a:moveTo>
                    <a:pt x="11225" y="1"/>
                  </a:moveTo>
                  <a:cubicBezTo>
                    <a:pt x="10430" y="1"/>
                    <a:pt x="9478" y="573"/>
                    <a:pt x="8371" y="1690"/>
                  </a:cubicBezTo>
                  <a:cubicBezTo>
                    <a:pt x="5639" y="4397"/>
                    <a:pt x="6391" y="11089"/>
                    <a:pt x="7319" y="17755"/>
                  </a:cubicBezTo>
                  <a:cubicBezTo>
                    <a:pt x="7562" y="19469"/>
                    <a:pt x="7530" y="20086"/>
                    <a:pt x="7305" y="20086"/>
                  </a:cubicBezTo>
                  <a:cubicBezTo>
                    <a:pt x="6725" y="20086"/>
                    <a:pt x="4864" y="15986"/>
                    <a:pt x="3150" y="15986"/>
                  </a:cubicBezTo>
                  <a:cubicBezTo>
                    <a:pt x="2932" y="15986"/>
                    <a:pt x="2717" y="16052"/>
                    <a:pt x="2506" y="16201"/>
                  </a:cubicBezTo>
                  <a:cubicBezTo>
                    <a:pt x="0" y="17981"/>
                    <a:pt x="1479" y="21941"/>
                    <a:pt x="3559" y="23294"/>
                  </a:cubicBezTo>
                  <a:cubicBezTo>
                    <a:pt x="5639" y="24648"/>
                    <a:pt x="7018" y="26327"/>
                    <a:pt x="5765" y="27379"/>
                  </a:cubicBezTo>
                  <a:cubicBezTo>
                    <a:pt x="5599" y="27515"/>
                    <a:pt x="5432" y="27571"/>
                    <a:pt x="5264" y="27571"/>
                  </a:cubicBezTo>
                  <a:cubicBezTo>
                    <a:pt x="4443" y="27571"/>
                    <a:pt x="3597" y="26239"/>
                    <a:pt x="2852" y="26239"/>
                  </a:cubicBezTo>
                  <a:cubicBezTo>
                    <a:pt x="2589" y="26239"/>
                    <a:pt x="2338" y="26405"/>
                    <a:pt x="2105" y="26853"/>
                  </a:cubicBezTo>
                  <a:cubicBezTo>
                    <a:pt x="1278" y="28382"/>
                    <a:pt x="2306" y="32091"/>
                    <a:pt x="6491" y="34773"/>
                  </a:cubicBezTo>
                  <a:cubicBezTo>
                    <a:pt x="7694" y="35550"/>
                    <a:pt x="9123" y="36227"/>
                    <a:pt x="10877" y="36778"/>
                  </a:cubicBezTo>
                  <a:cubicBezTo>
                    <a:pt x="13861" y="37682"/>
                    <a:pt x="16524" y="38173"/>
                    <a:pt x="18738" y="38173"/>
                  </a:cubicBezTo>
                  <a:cubicBezTo>
                    <a:pt x="20821" y="38173"/>
                    <a:pt x="22506" y="37739"/>
                    <a:pt x="23685" y="36803"/>
                  </a:cubicBezTo>
                  <a:cubicBezTo>
                    <a:pt x="24537" y="36101"/>
                    <a:pt x="25113" y="35174"/>
                    <a:pt x="25389" y="33946"/>
                  </a:cubicBezTo>
                  <a:cubicBezTo>
                    <a:pt x="25389" y="33946"/>
                    <a:pt x="21649" y="7936"/>
                    <a:pt x="18639" y="7936"/>
                  </a:cubicBezTo>
                  <a:cubicBezTo>
                    <a:pt x="18591" y="7936"/>
                    <a:pt x="18544" y="7942"/>
                    <a:pt x="18497" y="7956"/>
                  </a:cubicBezTo>
                  <a:cubicBezTo>
                    <a:pt x="15501" y="8773"/>
                    <a:pt x="16687" y="12745"/>
                    <a:pt x="15412" y="12745"/>
                  </a:cubicBezTo>
                  <a:cubicBezTo>
                    <a:pt x="15396" y="12745"/>
                    <a:pt x="15380" y="12744"/>
                    <a:pt x="15364" y="12743"/>
                  </a:cubicBezTo>
                  <a:cubicBezTo>
                    <a:pt x="14010" y="12643"/>
                    <a:pt x="14537" y="7830"/>
                    <a:pt x="13684" y="3670"/>
                  </a:cubicBezTo>
                  <a:cubicBezTo>
                    <a:pt x="13196" y="1196"/>
                    <a:pt x="12374" y="1"/>
                    <a:pt x="11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3208040" y="4053768"/>
              <a:ext cx="803563" cy="1381365"/>
            </a:xfrm>
            <a:custGeom>
              <a:avLst/>
              <a:gdLst/>
              <a:ahLst/>
              <a:cxnLst/>
              <a:rect l="l" t="t" r="r" b="b"/>
              <a:pathLst>
                <a:path w="19224" h="33047" extrusionOk="0">
                  <a:moveTo>
                    <a:pt x="5992" y="1"/>
                  </a:moveTo>
                  <a:cubicBezTo>
                    <a:pt x="5848" y="1"/>
                    <a:pt x="5697" y="32"/>
                    <a:pt x="5539" y="97"/>
                  </a:cubicBezTo>
                  <a:cubicBezTo>
                    <a:pt x="2532" y="1350"/>
                    <a:pt x="3559" y="5435"/>
                    <a:pt x="4286" y="8668"/>
                  </a:cubicBezTo>
                  <a:cubicBezTo>
                    <a:pt x="5038" y="11902"/>
                    <a:pt x="5965" y="16914"/>
                    <a:pt x="4411" y="17340"/>
                  </a:cubicBezTo>
                  <a:cubicBezTo>
                    <a:pt x="4274" y="17375"/>
                    <a:pt x="4138" y="17390"/>
                    <a:pt x="4004" y="17390"/>
                  </a:cubicBezTo>
                  <a:cubicBezTo>
                    <a:pt x="3008" y="17390"/>
                    <a:pt x="2112" y="16548"/>
                    <a:pt x="1670" y="16548"/>
                  </a:cubicBezTo>
                  <a:cubicBezTo>
                    <a:pt x="1484" y="16548"/>
                    <a:pt x="1379" y="16696"/>
                    <a:pt x="1379" y="17115"/>
                  </a:cubicBezTo>
                  <a:cubicBezTo>
                    <a:pt x="1379" y="18694"/>
                    <a:pt x="4812" y="21300"/>
                    <a:pt x="2406" y="23180"/>
                  </a:cubicBezTo>
                  <a:cubicBezTo>
                    <a:pt x="376" y="24784"/>
                    <a:pt x="0" y="25711"/>
                    <a:pt x="2005" y="29646"/>
                  </a:cubicBezTo>
                  <a:cubicBezTo>
                    <a:pt x="3208" y="30423"/>
                    <a:pt x="4637" y="31100"/>
                    <a:pt x="6391" y="31651"/>
                  </a:cubicBezTo>
                  <a:cubicBezTo>
                    <a:pt x="9375" y="32555"/>
                    <a:pt x="12038" y="33046"/>
                    <a:pt x="14252" y="33046"/>
                  </a:cubicBezTo>
                  <a:cubicBezTo>
                    <a:pt x="16335" y="33046"/>
                    <a:pt x="18020" y="32612"/>
                    <a:pt x="19199" y="31676"/>
                  </a:cubicBezTo>
                  <a:lnTo>
                    <a:pt x="19224" y="28092"/>
                  </a:lnTo>
                  <a:cubicBezTo>
                    <a:pt x="19224" y="28092"/>
                    <a:pt x="16417" y="8869"/>
                    <a:pt x="14537" y="8343"/>
                  </a:cubicBezTo>
                  <a:cubicBezTo>
                    <a:pt x="14441" y="8317"/>
                    <a:pt x="14348" y="8305"/>
                    <a:pt x="14259" y="8305"/>
                  </a:cubicBezTo>
                  <a:cubicBezTo>
                    <a:pt x="12793" y="8305"/>
                    <a:pt x="12193" y="11558"/>
                    <a:pt x="11039" y="11558"/>
                  </a:cubicBezTo>
                  <a:cubicBezTo>
                    <a:pt x="10887" y="11558"/>
                    <a:pt x="10726" y="11502"/>
                    <a:pt x="10552" y="11375"/>
                  </a:cubicBezTo>
                  <a:cubicBezTo>
                    <a:pt x="9079" y="10282"/>
                    <a:pt x="8619" y="1"/>
                    <a:pt x="59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3531912" y="4495935"/>
              <a:ext cx="241688" cy="889211"/>
            </a:xfrm>
            <a:custGeom>
              <a:avLst/>
              <a:gdLst/>
              <a:ahLst/>
              <a:cxnLst/>
              <a:rect l="l" t="t" r="r" b="b"/>
              <a:pathLst>
                <a:path w="5782" h="21273" extrusionOk="0">
                  <a:moveTo>
                    <a:pt x="504" y="0"/>
                  </a:moveTo>
                  <a:cubicBezTo>
                    <a:pt x="246" y="0"/>
                    <a:pt x="1" y="193"/>
                    <a:pt x="122" y="496"/>
                  </a:cubicBezTo>
                  <a:cubicBezTo>
                    <a:pt x="1751" y="4507"/>
                    <a:pt x="2628" y="8842"/>
                    <a:pt x="3506" y="13078"/>
                  </a:cubicBezTo>
                  <a:cubicBezTo>
                    <a:pt x="4032" y="15710"/>
                    <a:pt x="4508" y="18316"/>
                    <a:pt x="4909" y="20973"/>
                  </a:cubicBezTo>
                  <a:cubicBezTo>
                    <a:pt x="4949" y="21182"/>
                    <a:pt x="5100" y="21272"/>
                    <a:pt x="5262" y="21272"/>
                  </a:cubicBezTo>
                  <a:cubicBezTo>
                    <a:pt x="5508" y="21272"/>
                    <a:pt x="5782" y="21064"/>
                    <a:pt x="5736" y="20747"/>
                  </a:cubicBezTo>
                  <a:cubicBezTo>
                    <a:pt x="5310" y="18116"/>
                    <a:pt x="4834" y="15484"/>
                    <a:pt x="4308" y="12852"/>
                  </a:cubicBezTo>
                  <a:cubicBezTo>
                    <a:pt x="3455" y="8642"/>
                    <a:pt x="2578" y="4281"/>
                    <a:pt x="924" y="271"/>
                  </a:cubicBezTo>
                  <a:cubicBezTo>
                    <a:pt x="845" y="83"/>
                    <a:pt x="672" y="0"/>
                    <a:pt x="5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38" name="Google Shape;938;p26"/>
          <p:cNvGrpSpPr/>
          <p:nvPr/>
        </p:nvGrpSpPr>
        <p:grpSpPr>
          <a:xfrm rot="4799477">
            <a:off x="465127" y="5840413"/>
            <a:ext cx="1360608" cy="1741875"/>
            <a:chOff x="4376621" y="3930330"/>
            <a:chExt cx="1138339" cy="1457482"/>
          </a:xfrm>
        </p:grpSpPr>
        <p:sp>
          <p:nvSpPr>
            <p:cNvPr id="939" name="Google Shape;939;p26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0" name="Google Shape;940;p26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1" name="Google Shape;941;p26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42" name="Google Shape;942;p26"/>
          <p:cNvGrpSpPr/>
          <p:nvPr/>
        </p:nvGrpSpPr>
        <p:grpSpPr>
          <a:xfrm rot="3001619">
            <a:off x="63963" y="5416971"/>
            <a:ext cx="1015420" cy="1753307"/>
            <a:chOff x="3804453" y="3817886"/>
            <a:chExt cx="944680" cy="1631161"/>
          </a:xfrm>
        </p:grpSpPr>
        <p:sp>
          <p:nvSpPr>
            <p:cNvPr id="943" name="Google Shape;943;p26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4" name="Google Shape;944;p26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5" name="Google Shape;945;p26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46" name="Google Shape;946;p26"/>
          <p:cNvGrpSpPr/>
          <p:nvPr/>
        </p:nvGrpSpPr>
        <p:grpSpPr>
          <a:xfrm rot="-248597" flipH="1">
            <a:off x="9596013" y="5634915"/>
            <a:ext cx="2699313" cy="1284580"/>
            <a:chOff x="4740748" y="4022919"/>
            <a:chExt cx="2723855" cy="1296260"/>
          </a:xfrm>
        </p:grpSpPr>
        <p:sp>
          <p:nvSpPr>
            <p:cNvPr id="947" name="Google Shape;947;p26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4" name="Google Shape;954;p26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5696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27"/>
          <p:cNvSpPr txBox="1">
            <a:spLocks noGrp="1"/>
          </p:cNvSpPr>
          <p:nvPr>
            <p:ph type="title" hasCustomPrompt="1"/>
          </p:nvPr>
        </p:nvSpPr>
        <p:spPr>
          <a:xfrm>
            <a:off x="1163867" y="2600208"/>
            <a:ext cx="30740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57" name="Google Shape;957;p27"/>
          <p:cNvSpPr txBox="1">
            <a:spLocks noGrp="1"/>
          </p:cNvSpPr>
          <p:nvPr>
            <p:ph type="subTitle" idx="1"/>
          </p:nvPr>
        </p:nvSpPr>
        <p:spPr>
          <a:xfrm>
            <a:off x="1163867" y="4279700"/>
            <a:ext cx="30740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958" name="Google Shape;958;p27"/>
          <p:cNvGrpSpPr/>
          <p:nvPr/>
        </p:nvGrpSpPr>
        <p:grpSpPr>
          <a:xfrm>
            <a:off x="0" y="5534966"/>
            <a:ext cx="12192000" cy="1183117"/>
            <a:chOff x="0" y="4260525"/>
            <a:chExt cx="9144000" cy="887338"/>
          </a:xfrm>
        </p:grpSpPr>
        <p:sp>
          <p:nvSpPr>
            <p:cNvPr id="959" name="Google Shape;959;p2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0" name="Google Shape;960;p2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1" name="Google Shape;961;p2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2" name="Google Shape;962;p2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3" name="Google Shape;963;p2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4" name="Google Shape;964;p2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5" name="Google Shape;965;p2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7" name="Google Shape;967;p2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8" name="Google Shape;968;p2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69" name="Google Shape;969;p27"/>
          <p:cNvSpPr txBox="1">
            <a:spLocks noGrp="1"/>
          </p:cNvSpPr>
          <p:nvPr>
            <p:ph type="title" idx="2" hasCustomPrompt="1"/>
          </p:nvPr>
        </p:nvSpPr>
        <p:spPr>
          <a:xfrm>
            <a:off x="4559000" y="2600208"/>
            <a:ext cx="30740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70" name="Google Shape;970;p27"/>
          <p:cNvSpPr txBox="1">
            <a:spLocks noGrp="1"/>
          </p:cNvSpPr>
          <p:nvPr>
            <p:ph type="subTitle" idx="3"/>
          </p:nvPr>
        </p:nvSpPr>
        <p:spPr>
          <a:xfrm>
            <a:off x="4559000" y="4279700"/>
            <a:ext cx="30740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27"/>
          <p:cNvSpPr txBox="1">
            <a:spLocks noGrp="1"/>
          </p:cNvSpPr>
          <p:nvPr>
            <p:ph type="title" idx="4" hasCustomPrompt="1"/>
          </p:nvPr>
        </p:nvSpPr>
        <p:spPr>
          <a:xfrm>
            <a:off x="7954133" y="2600208"/>
            <a:ext cx="30740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72" name="Google Shape;972;p27"/>
          <p:cNvSpPr txBox="1">
            <a:spLocks noGrp="1"/>
          </p:cNvSpPr>
          <p:nvPr>
            <p:ph type="subTitle" idx="5"/>
          </p:nvPr>
        </p:nvSpPr>
        <p:spPr>
          <a:xfrm>
            <a:off x="8053733" y="4279700"/>
            <a:ext cx="2874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3" name="Google Shape;973;p27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974" name="Google Shape;974;p27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975" name="Google Shape;975;p2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6" name="Google Shape;976;p2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7" name="Google Shape;977;p2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0" name="Google Shape;980;p2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1" name="Google Shape;981;p2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2" name="Google Shape;982;p2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3" name="Google Shape;983;p2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4" name="Google Shape;984;p2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85" name="Google Shape;985;p27"/>
          <p:cNvSpPr/>
          <p:nvPr/>
        </p:nvSpPr>
        <p:spPr>
          <a:xfrm>
            <a:off x="745501" y="203208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6" name="Google Shape;986;p27"/>
          <p:cNvSpPr/>
          <p:nvPr/>
        </p:nvSpPr>
        <p:spPr>
          <a:xfrm>
            <a:off x="10194467" y="960834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7" name="Google Shape;987;p27"/>
          <p:cNvSpPr/>
          <p:nvPr/>
        </p:nvSpPr>
        <p:spPr>
          <a:xfrm>
            <a:off x="-694100" y="121871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8" name="Google Shape;988;p27"/>
          <p:cNvSpPr/>
          <p:nvPr/>
        </p:nvSpPr>
        <p:spPr>
          <a:xfrm>
            <a:off x="8761558" y="-439937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989" name="Google Shape;989;p27"/>
          <p:cNvGrpSpPr/>
          <p:nvPr/>
        </p:nvGrpSpPr>
        <p:grpSpPr>
          <a:xfrm>
            <a:off x="-25060" y="5388734"/>
            <a:ext cx="4406415" cy="1488071"/>
            <a:chOff x="-18795" y="4041550"/>
            <a:chExt cx="3304811" cy="1116053"/>
          </a:xfrm>
        </p:grpSpPr>
        <p:sp>
          <p:nvSpPr>
            <p:cNvPr id="990" name="Google Shape;990;p27"/>
            <p:cNvSpPr/>
            <p:nvPr/>
          </p:nvSpPr>
          <p:spPr>
            <a:xfrm>
              <a:off x="-187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1" name="Google Shape;991;p27"/>
            <p:cNvSpPr/>
            <p:nvPr/>
          </p:nvSpPr>
          <p:spPr>
            <a:xfrm>
              <a:off x="-13265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2" name="Google Shape;992;p27"/>
            <p:cNvSpPr/>
            <p:nvPr/>
          </p:nvSpPr>
          <p:spPr>
            <a:xfrm>
              <a:off x="150520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3" name="Google Shape;993;p27"/>
            <p:cNvSpPr/>
            <p:nvPr/>
          </p:nvSpPr>
          <p:spPr>
            <a:xfrm>
              <a:off x="1510730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94" name="Google Shape;994;p27"/>
          <p:cNvGrpSpPr/>
          <p:nvPr/>
        </p:nvGrpSpPr>
        <p:grpSpPr>
          <a:xfrm>
            <a:off x="7828261" y="5388734"/>
            <a:ext cx="4406415" cy="1488071"/>
            <a:chOff x="5871195" y="4041550"/>
            <a:chExt cx="3304811" cy="1116053"/>
          </a:xfrm>
        </p:grpSpPr>
        <p:sp>
          <p:nvSpPr>
            <p:cNvPr id="995" name="Google Shape;995;p27"/>
            <p:cNvSpPr/>
            <p:nvPr/>
          </p:nvSpPr>
          <p:spPr>
            <a:xfrm flipH="1">
              <a:off x="73951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6" name="Google Shape;996;p27"/>
            <p:cNvSpPr/>
            <p:nvPr/>
          </p:nvSpPr>
          <p:spPr>
            <a:xfrm flipH="1">
              <a:off x="7500046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7" name="Google Shape;997;p27"/>
            <p:cNvSpPr/>
            <p:nvPr/>
          </p:nvSpPr>
          <p:spPr>
            <a:xfrm flipH="1">
              <a:off x="587119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8" name="Google Shape;998;p27"/>
            <p:cNvSpPr/>
            <p:nvPr/>
          </p:nvSpPr>
          <p:spPr>
            <a:xfrm flipH="1">
              <a:off x="5976051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092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995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0" name="Google Shape;1000;p28"/>
          <p:cNvGrpSpPr/>
          <p:nvPr/>
        </p:nvGrpSpPr>
        <p:grpSpPr>
          <a:xfrm>
            <a:off x="0" y="5648203"/>
            <a:ext cx="7255400" cy="768387"/>
            <a:chOff x="0" y="4571577"/>
            <a:chExt cx="5441550" cy="576290"/>
          </a:xfrm>
        </p:grpSpPr>
        <p:sp>
          <p:nvSpPr>
            <p:cNvPr id="1001" name="Google Shape;1001;p28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3" name="Google Shape;1003;p28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4" name="Google Shape;1004;p28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6" name="Google Shape;1006;p28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07" name="Google Shape;1007;p28"/>
          <p:cNvGrpSpPr/>
          <p:nvPr/>
        </p:nvGrpSpPr>
        <p:grpSpPr>
          <a:xfrm>
            <a:off x="1" y="5741467"/>
            <a:ext cx="7218303" cy="1183117"/>
            <a:chOff x="0" y="4260525"/>
            <a:chExt cx="5413727" cy="887338"/>
          </a:xfrm>
        </p:grpSpPr>
        <p:sp>
          <p:nvSpPr>
            <p:cNvPr id="1008" name="Google Shape;1008;p28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0" name="Google Shape;1010;p28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3" name="Google Shape;1013;p28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14" name="Google Shape;1014;p28"/>
          <p:cNvSpPr txBox="1">
            <a:spLocks noGrp="1"/>
          </p:cNvSpPr>
          <p:nvPr>
            <p:ph type="title"/>
          </p:nvPr>
        </p:nvSpPr>
        <p:spPr>
          <a:xfrm>
            <a:off x="958000" y="720000"/>
            <a:ext cx="5138000" cy="17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15" name="Google Shape;1015;p28"/>
          <p:cNvSpPr txBox="1">
            <a:spLocks noGrp="1"/>
          </p:cNvSpPr>
          <p:nvPr>
            <p:ph type="subTitle" idx="1"/>
          </p:nvPr>
        </p:nvSpPr>
        <p:spPr>
          <a:xfrm>
            <a:off x="1237200" y="2597201"/>
            <a:ext cx="4579600" cy="16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6" name="Google Shape;1016;p28"/>
          <p:cNvSpPr txBox="1"/>
          <p:nvPr/>
        </p:nvSpPr>
        <p:spPr>
          <a:xfrm>
            <a:off x="959000" y="4298000"/>
            <a:ext cx="5136000" cy="6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CREDITS: This presentation template was created by 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2"/>
              </a:rPr>
              <a:t>Slidesgo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, including icons by 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3"/>
              </a:rPr>
              <a:t>Flaticon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, and infographics &amp; images by 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4"/>
              </a:rPr>
              <a:t>Freepik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 </a:t>
            </a:r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 panose="00000500000000000000"/>
              <a:ea typeface="Didact Gothic" panose="00000500000000000000"/>
              <a:cs typeface="Didact Gothic" panose="00000500000000000000"/>
              <a:sym typeface="Didact Gothic" panose="00000500000000000000"/>
            </a:endParaRPr>
          </a:p>
        </p:txBody>
      </p:sp>
      <p:grpSp>
        <p:nvGrpSpPr>
          <p:cNvPr id="1017" name="Google Shape;1017;p28"/>
          <p:cNvGrpSpPr/>
          <p:nvPr/>
        </p:nvGrpSpPr>
        <p:grpSpPr>
          <a:xfrm>
            <a:off x="5595543" y="5164222"/>
            <a:ext cx="7859020" cy="2244332"/>
            <a:chOff x="-578393" y="3873166"/>
            <a:chExt cx="5894265" cy="1683249"/>
          </a:xfrm>
        </p:grpSpPr>
        <p:grpSp>
          <p:nvGrpSpPr>
            <p:cNvPr id="1018" name="Google Shape;1018;p28"/>
            <p:cNvGrpSpPr/>
            <p:nvPr/>
          </p:nvGrpSpPr>
          <p:grpSpPr>
            <a:xfrm rot="248419">
              <a:off x="-535153" y="3969805"/>
              <a:ext cx="2723882" cy="1296273"/>
              <a:chOff x="4740748" y="4022919"/>
              <a:chExt cx="2723855" cy="1296260"/>
            </a:xfrm>
          </p:grpSpPr>
          <p:sp>
            <p:nvSpPr>
              <p:cNvPr id="1019" name="Google Shape;1019;p28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0" name="Google Shape;1020;p28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1" name="Google Shape;1021;p28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2" name="Google Shape;1022;p28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3" name="Google Shape;1023;p28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4" name="Google Shape;1024;p28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5" name="Google Shape;1025;p28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6" name="Google Shape;1026;p28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1027" name="Google Shape;1027;p28"/>
            <p:cNvGrpSpPr/>
            <p:nvPr/>
          </p:nvGrpSpPr>
          <p:grpSpPr>
            <a:xfrm>
              <a:off x="1783743" y="4365285"/>
              <a:ext cx="3532128" cy="1191131"/>
              <a:chOff x="-17642" y="3723575"/>
              <a:chExt cx="4252502" cy="1434060"/>
            </a:xfrm>
          </p:grpSpPr>
          <p:sp>
            <p:nvSpPr>
              <p:cNvPr id="1028" name="Google Shape;1028;p28"/>
              <p:cNvSpPr/>
              <p:nvPr/>
            </p:nvSpPr>
            <p:spPr>
              <a:xfrm>
                <a:off x="-11586" y="3723575"/>
                <a:ext cx="2288234" cy="1434060"/>
              </a:xfrm>
              <a:custGeom>
                <a:avLst/>
                <a:gdLst/>
                <a:ahLst/>
                <a:cxnLst/>
                <a:rect l="l" t="t" r="r" b="b"/>
                <a:pathLst>
                  <a:path w="48303" h="30272" extrusionOk="0">
                    <a:moveTo>
                      <a:pt x="11062" y="0"/>
                    </a:moveTo>
                    <a:cubicBezTo>
                      <a:pt x="10554" y="0"/>
                      <a:pt x="10016" y="53"/>
                      <a:pt x="9449" y="171"/>
                    </a:cubicBezTo>
                    <a:cubicBezTo>
                      <a:pt x="3785" y="1349"/>
                      <a:pt x="0" y="7790"/>
                      <a:pt x="0" y="7790"/>
                    </a:cubicBezTo>
                    <a:lnTo>
                      <a:pt x="150" y="12552"/>
                    </a:lnTo>
                    <a:lnTo>
                      <a:pt x="652" y="30272"/>
                    </a:lnTo>
                    <a:lnTo>
                      <a:pt x="47569" y="30272"/>
                    </a:lnTo>
                    <a:cubicBezTo>
                      <a:pt x="48302" y="19153"/>
                      <a:pt x="42715" y="18111"/>
                      <a:pt x="40594" y="18111"/>
                    </a:cubicBezTo>
                    <a:cubicBezTo>
                      <a:pt x="40105" y="18111"/>
                      <a:pt x="39800" y="18166"/>
                      <a:pt x="39800" y="18166"/>
                    </a:cubicBezTo>
                    <a:cubicBezTo>
                      <a:pt x="39800" y="18166"/>
                      <a:pt x="40451" y="14257"/>
                      <a:pt x="36492" y="11700"/>
                    </a:cubicBezTo>
                    <a:cubicBezTo>
                      <a:pt x="35253" y="10913"/>
                      <a:pt x="34010" y="10642"/>
                      <a:pt x="32884" y="10642"/>
                    </a:cubicBezTo>
                    <a:cubicBezTo>
                      <a:pt x="30388" y="10642"/>
                      <a:pt x="28471" y="11976"/>
                      <a:pt x="28471" y="11976"/>
                    </a:cubicBezTo>
                    <a:cubicBezTo>
                      <a:pt x="28471" y="11976"/>
                      <a:pt x="27494" y="5008"/>
                      <a:pt x="24311" y="3505"/>
                    </a:cubicBezTo>
                    <a:cubicBezTo>
                      <a:pt x="23522" y="3132"/>
                      <a:pt x="22723" y="2992"/>
                      <a:pt x="21969" y="2992"/>
                    </a:cubicBezTo>
                    <a:cubicBezTo>
                      <a:pt x="19680" y="2992"/>
                      <a:pt x="17795" y="4282"/>
                      <a:pt x="17795" y="4282"/>
                    </a:cubicBezTo>
                    <a:cubicBezTo>
                      <a:pt x="17795" y="4282"/>
                      <a:pt x="15624" y="0"/>
                      <a:pt x="11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9" name="Google Shape;1029;p28"/>
              <p:cNvSpPr/>
              <p:nvPr/>
            </p:nvSpPr>
            <p:spPr>
              <a:xfrm>
                <a:off x="-17642" y="3907279"/>
                <a:ext cx="2146401" cy="1250350"/>
              </a:xfrm>
              <a:custGeom>
                <a:avLst/>
                <a:gdLst/>
                <a:ahLst/>
                <a:cxnLst/>
                <a:rect l="l" t="t" r="r" b="b"/>
                <a:pathLst>
                  <a:path w="45309" h="26394" extrusionOk="0">
                    <a:moveTo>
                      <a:pt x="8929" y="0"/>
                    </a:moveTo>
                    <a:cubicBezTo>
                      <a:pt x="5334" y="0"/>
                      <a:pt x="1711" y="5576"/>
                      <a:pt x="0" y="8674"/>
                    </a:cubicBezTo>
                    <a:lnTo>
                      <a:pt x="502" y="26394"/>
                    </a:lnTo>
                    <a:lnTo>
                      <a:pt x="43585" y="26394"/>
                    </a:lnTo>
                    <a:cubicBezTo>
                      <a:pt x="45309" y="18444"/>
                      <a:pt x="40694" y="17507"/>
                      <a:pt x="38422" y="17507"/>
                    </a:cubicBezTo>
                    <a:cubicBezTo>
                      <a:pt x="37721" y="17507"/>
                      <a:pt x="37244" y="17597"/>
                      <a:pt x="37244" y="17597"/>
                    </a:cubicBezTo>
                    <a:cubicBezTo>
                      <a:pt x="37244" y="17597"/>
                      <a:pt x="37194" y="13110"/>
                      <a:pt x="34061" y="11281"/>
                    </a:cubicBezTo>
                    <a:cubicBezTo>
                      <a:pt x="33405" y="10898"/>
                      <a:pt x="32705" y="10747"/>
                      <a:pt x="32008" y="10747"/>
                    </a:cubicBezTo>
                    <a:cubicBezTo>
                      <a:pt x="29370" y="10747"/>
                      <a:pt x="26768" y="12910"/>
                      <a:pt x="26768" y="12910"/>
                    </a:cubicBezTo>
                    <a:cubicBezTo>
                      <a:pt x="26768" y="12910"/>
                      <a:pt x="25138" y="5090"/>
                      <a:pt x="21630" y="3787"/>
                    </a:cubicBezTo>
                    <a:cubicBezTo>
                      <a:pt x="20973" y="3545"/>
                      <a:pt x="20365" y="3446"/>
                      <a:pt x="19808" y="3446"/>
                    </a:cubicBezTo>
                    <a:cubicBezTo>
                      <a:pt x="17370" y="3446"/>
                      <a:pt x="15940" y="5341"/>
                      <a:pt x="15940" y="5341"/>
                    </a:cubicBezTo>
                    <a:cubicBezTo>
                      <a:pt x="15940" y="5341"/>
                      <a:pt x="14061" y="203"/>
                      <a:pt x="9048" y="3"/>
                    </a:cubicBezTo>
                    <a:cubicBezTo>
                      <a:pt x="9008" y="1"/>
                      <a:pt x="8969" y="0"/>
                      <a:pt x="8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30" name="Google Shape;1030;p28"/>
              <p:cNvSpPr/>
              <p:nvPr/>
            </p:nvSpPr>
            <p:spPr>
              <a:xfrm>
                <a:off x="1946626" y="4388188"/>
                <a:ext cx="2288234" cy="769363"/>
              </a:xfrm>
              <a:custGeom>
                <a:avLst/>
                <a:gdLst/>
                <a:ahLst/>
                <a:cxnLst/>
                <a:rect l="l" t="t" r="r" b="b"/>
                <a:pathLst>
                  <a:path w="48303" h="30272" extrusionOk="0">
                    <a:moveTo>
                      <a:pt x="11062" y="0"/>
                    </a:moveTo>
                    <a:cubicBezTo>
                      <a:pt x="10554" y="0"/>
                      <a:pt x="10016" y="53"/>
                      <a:pt x="9449" y="171"/>
                    </a:cubicBezTo>
                    <a:cubicBezTo>
                      <a:pt x="3785" y="1349"/>
                      <a:pt x="0" y="7790"/>
                      <a:pt x="0" y="7790"/>
                    </a:cubicBezTo>
                    <a:lnTo>
                      <a:pt x="150" y="12552"/>
                    </a:lnTo>
                    <a:lnTo>
                      <a:pt x="652" y="30272"/>
                    </a:lnTo>
                    <a:lnTo>
                      <a:pt x="47569" y="30272"/>
                    </a:lnTo>
                    <a:cubicBezTo>
                      <a:pt x="48302" y="19153"/>
                      <a:pt x="42715" y="18111"/>
                      <a:pt x="40594" y="18111"/>
                    </a:cubicBezTo>
                    <a:cubicBezTo>
                      <a:pt x="40105" y="18111"/>
                      <a:pt x="39800" y="18166"/>
                      <a:pt x="39800" y="18166"/>
                    </a:cubicBezTo>
                    <a:cubicBezTo>
                      <a:pt x="39800" y="18166"/>
                      <a:pt x="40451" y="14257"/>
                      <a:pt x="36492" y="11700"/>
                    </a:cubicBezTo>
                    <a:cubicBezTo>
                      <a:pt x="35253" y="10913"/>
                      <a:pt x="34010" y="10642"/>
                      <a:pt x="32884" y="10642"/>
                    </a:cubicBezTo>
                    <a:cubicBezTo>
                      <a:pt x="30388" y="10642"/>
                      <a:pt x="28471" y="11976"/>
                      <a:pt x="28471" y="11976"/>
                    </a:cubicBezTo>
                    <a:cubicBezTo>
                      <a:pt x="28471" y="11976"/>
                      <a:pt x="27494" y="5008"/>
                      <a:pt x="24311" y="3505"/>
                    </a:cubicBezTo>
                    <a:cubicBezTo>
                      <a:pt x="23522" y="3132"/>
                      <a:pt x="22723" y="2992"/>
                      <a:pt x="21969" y="2992"/>
                    </a:cubicBezTo>
                    <a:cubicBezTo>
                      <a:pt x="19680" y="2992"/>
                      <a:pt x="17795" y="4282"/>
                      <a:pt x="17795" y="4282"/>
                    </a:cubicBezTo>
                    <a:cubicBezTo>
                      <a:pt x="17795" y="4282"/>
                      <a:pt x="15624" y="0"/>
                      <a:pt x="11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31" name="Google Shape;1031;p28"/>
              <p:cNvSpPr/>
              <p:nvPr/>
            </p:nvSpPr>
            <p:spPr>
              <a:xfrm>
                <a:off x="1945675" y="4579348"/>
                <a:ext cx="2146401" cy="578227"/>
              </a:xfrm>
              <a:custGeom>
                <a:avLst/>
                <a:gdLst/>
                <a:ahLst/>
                <a:cxnLst/>
                <a:rect l="l" t="t" r="r" b="b"/>
                <a:pathLst>
                  <a:path w="45309" h="26394" extrusionOk="0">
                    <a:moveTo>
                      <a:pt x="8929" y="0"/>
                    </a:moveTo>
                    <a:cubicBezTo>
                      <a:pt x="5334" y="0"/>
                      <a:pt x="1711" y="5576"/>
                      <a:pt x="0" y="8674"/>
                    </a:cubicBezTo>
                    <a:lnTo>
                      <a:pt x="502" y="26394"/>
                    </a:lnTo>
                    <a:lnTo>
                      <a:pt x="43585" y="26394"/>
                    </a:lnTo>
                    <a:cubicBezTo>
                      <a:pt x="45309" y="18444"/>
                      <a:pt x="40694" y="17507"/>
                      <a:pt x="38422" y="17507"/>
                    </a:cubicBezTo>
                    <a:cubicBezTo>
                      <a:pt x="37721" y="17507"/>
                      <a:pt x="37244" y="17597"/>
                      <a:pt x="37244" y="17597"/>
                    </a:cubicBezTo>
                    <a:cubicBezTo>
                      <a:pt x="37244" y="17597"/>
                      <a:pt x="37194" y="13110"/>
                      <a:pt x="34061" y="11281"/>
                    </a:cubicBezTo>
                    <a:cubicBezTo>
                      <a:pt x="33405" y="10898"/>
                      <a:pt x="32705" y="10747"/>
                      <a:pt x="32008" y="10747"/>
                    </a:cubicBezTo>
                    <a:cubicBezTo>
                      <a:pt x="29370" y="10747"/>
                      <a:pt x="26768" y="12910"/>
                      <a:pt x="26768" y="12910"/>
                    </a:cubicBezTo>
                    <a:cubicBezTo>
                      <a:pt x="26768" y="12910"/>
                      <a:pt x="25138" y="5090"/>
                      <a:pt x="21630" y="3787"/>
                    </a:cubicBezTo>
                    <a:cubicBezTo>
                      <a:pt x="20973" y="3545"/>
                      <a:pt x="20365" y="3446"/>
                      <a:pt x="19808" y="3446"/>
                    </a:cubicBezTo>
                    <a:cubicBezTo>
                      <a:pt x="17370" y="3446"/>
                      <a:pt x="15940" y="5341"/>
                      <a:pt x="15940" y="5341"/>
                    </a:cubicBezTo>
                    <a:cubicBezTo>
                      <a:pt x="15940" y="5341"/>
                      <a:pt x="14061" y="203"/>
                      <a:pt x="9048" y="3"/>
                    </a:cubicBezTo>
                    <a:cubicBezTo>
                      <a:pt x="9008" y="1"/>
                      <a:pt x="8969" y="0"/>
                      <a:pt x="8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1032" name="Google Shape;1032;p28"/>
          <p:cNvGrpSpPr/>
          <p:nvPr/>
        </p:nvGrpSpPr>
        <p:grpSpPr>
          <a:xfrm>
            <a:off x="8378072" y="5296976"/>
            <a:ext cx="3827837" cy="1586699"/>
            <a:chOff x="6091830" y="3908407"/>
            <a:chExt cx="3052177" cy="1235105"/>
          </a:xfrm>
        </p:grpSpPr>
        <p:sp>
          <p:nvSpPr>
            <p:cNvPr id="1033" name="Google Shape;1033;p28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35" name="Google Shape;1035;p28"/>
          <p:cNvSpPr/>
          <p:nvPr/>
        </p:nvSpPr>
        <p:spPr>
          <a:xfrm flipH="1">
            <a:off x="11716156" y="3692184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6" name="Google Shape;1036;p28"/>
          <p:cNvSpPr/>
          <p:nvPr/>
        </p:nvSpPr>
        <p:spPr>
          <a:xfrm>
            <a:off x="-820598" y="1809728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7" name="Google Shape;1037;p28"/>
          <p:cNvSpPr/>
          <p:nvPr/>
        </p:nvSpPr>
        <p:spPr>
          <a:xfrm>
            <a:off x="3695796" y="214133"/>
            <a:ext cx="1843805" cy="671784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8" name="Google Shape;1038;p28"/>
          <p:cNvSpPr/>
          <p:nvPr/>
        </p:nvSpPr>
        <p:spPr>
          <a:xfrm flipH="1">
            <a:off x="8452067" y="346333"/>
            <a:ext cx="1843815" cy="580168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039" name="Google Shape;1039;p28"/>
          <p:cNvGrpSpPr/>
          <p:nvPr/>
        </p:nvGrpSpPr>
        <p:grpSpPr>
          <a:xfrm>
            <a:off x="10546219" y="380609"/>
            <a:ext cx="1570839" cy="5718948"/>
            <a:chOff x="8063667" y="81447"/>
            <a:chExt cx="1252529" cy="4451698"/>
          </a:xfrm>
        </p:grpSpPr>
        <p:sp>
          <p:nvSpPr>
            <p:cNvPr id="1040" name="Google Shape;1040;p2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1" name="Google Shape;1041;p2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2" name="Google Shape;1042;p28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3" name="Google Shape;1043;p28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4" name="Google Shape;1044;p2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5" name="Google Shape;1045;p2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6" name="Google Shape;1046;p2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7" name="Google Shape;1047;p2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8" name="Google Shape;1048;p2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420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0" name="Google Shape;1050;p29"/>
          <p:cNvGrpSpPr/>
          <p:nvPr/>
        </p:nvGrpSpPr>
        <p:grpSpPr>
          <a:xfrm>
            <a:off x="0" y="5790636"/>
            <a:ext cx="12192000" cy="768387"/>
            <a:chOff x="0" y="4571577"/>
            <a:chExt cx="9144000" cy="576290"/>
          </a:xfrm>
        </p:grpSpPr>
        <p:sp>
          <p:nvSpPr>
            <p:cNvPr id="1051" name="Google Shape;1051;p29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3" name="Google Shape;1053;p29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6" name="Google Shape;1056;p29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7" name="Google Shape;1057;p29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9" name="Google Shape;1059;p29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0" name="Google Shape;1060;p29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61" name="Google Shape;1061;p29"/>
          <p:cNvSpPr/>
          <p:nvPr/>
        </p:nvSpPr>
        <p:spPr>
          <a:xfrm>
            <a:off x="-522866" y="17691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62" name="Google Shape;1062;p29"/>
          <p:cNvSpPr/>
          <p:nvPr/>
        </p:nvSpPr>
        <p:spPr>
          <a:xfrm>
            <a:off x="10699934" y="10345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63" name="Google Shape;1063;p29"/>
          <p:cNvSpPr/>
          <p:nvPr/>
        </p:nvSpPr>
        <p:spPr>
          <a:xfrm>
            <a:off x="9941857" y="-182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064" name="Google Shape;1064;p29"/>
          <p:cNvGrpSpPr/>
          <p:nvPr/>
        </p:nvGrpSpPr>
        <p:grpSpPr>
          <a:xfrm>
            <a:off x="0" y="5883900"/>
            <a:ext cx="12192000" cy="1183117"/>
            <a:chOff x="0" y="4260525"/>
            <a:chExt cx="9144000" cy="887338"/>
          </a:xfrm>
        </p:grpSpPr>
        <p:sp>
          <p:nvSpPr>
            <p:cNvPr id="1065" name="Google Shape;1065;p2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7" name="Google Shape;1067;p2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0" name="Google Shape;1070;p2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1" name="Google Shape;1071;p2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3" name="Google Shape;1073;p2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4" name="Google Shape;1074;p2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75" name="Google Shape;1075;p29"/>
          <p:cNvSpPr/>
          <p:nvPr/>
        </p:nvSpPr>
        <p:spPr>
          <a:xfrm>
            <a:off x="-1007833" y="40495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98163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30"/>
          <p:cNvGrpSpPr/>
          <p:nvPr/>
        </p:nvGrpSpPr>
        <p:grpSpPr>
          <a:xfrm>
            <a:off x="0" y="5689036"/>
            <a:ext cx="12192000" cy="768387"/>
            <a:chOff x="0" y="4571577"/>
            <a:chExt cx="9144000" cy="576290"/>
          </a:xfrm>
        </p:grpSpPr>
        <p:sp>
          <p:nvSpPr>
            <p:cNvPr id="1078" name="Google Shape;1078;p3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0" name="Google Shape;1080;p3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1" name="Google Shape;1081;p3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2" name="Google Shape;1082;p3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3" name="Google Shape;1083;p3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4" name="Google Shape;1084;p3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5" name="Google Shape;1085;p3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6" name="Google Shape;1086;p3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7" name="Google Shape;1087;p3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88" name="Google Shape;1088;p30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1089" name="Google Shape;1089;p3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0" name="Google Shape;1090;p3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1" name="Google Shape;1091;p3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2" name="Google Shape;1092;p3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3" name="Google Shape;1093;p3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4" name="Google Shape;1094;p3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5" name="Google Shape;1095;p3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6" name="Google Shape;1096;p3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7" name="Google Shape;1097;p3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8" name="Google Shape;1098;p3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99" name="Google Shape;1099;p30"/>
          <p:cNvGrpSpPr/>
          <p:nvPr/>
        </p:nvGrpSpPr>
        <p:grpSpPr>
          <a:xfrm flipH="1">
            <a:off x="10199695" y="5578790"/>
            <a:ext cx="1031791" cy="1320868"/>
            <a:chOff x="4376621" y="3930330"/>
            <a:chExt cx="1138339" cy="1457482"/>
          </a:xfrm>
        </p:grpSpPr>
        <p:sp>
          <p:nvSpPr>
            <p:cNvPr id="1100" name="Google Shape;1100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1" name="Google Shape;1101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03" name="Google Shape;1103;p30"/>
          <p:cNvGrpSpPr/>
          <p:nvPr/>
        </p:nvGrpSpPr>
        <p:grpSpPr>
          <a:xfrm flipH="1">
            <a:off x="10893842" y="5476885"/>
            <a:ext cx="856257" cy="1478267"/>
            <a:chOff x="3804453" y="3817886"/>
            <a:chExt cx="944680" cy="1631161"/>
          </a:xfrm>
        </p:grpSpPr>
        <p:sp>
          <p:nvSpPr>
            <p:cNvPr id="1104" name="Google Shape;1104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5" name="Google Shape;1105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6" name="Google Shape;1106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07" name="Google Shape;1107;p30"/>
          <p:cNvGrpSpPr/>
          <p:nvPr/>
        </p:nvGrpSpPr>
        <p:grpSpPr>
          <a:xfrm>
            <a:off x="1084542" y="5634307"/>
            <a:ext cx="1031791" cy="1320868"/>
            <a:chOff x="4376621" y="3930330"/>
            <a:chExt cx="1138339" cy="1457482"/>
          </a:xfrm>
        </p:grpSpPr>
        <p:sp>
          <p:nvSpPr>
            <p:cNvPr id="1108" name="Google Shape;1108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9" name="Google Shape;1109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0" name="Google Shape;1110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11" name="Google Shape;1111;p30"/>
          <p:cNvGrpSpPr/>
          <p:nvPr/>
        </p:nvGrpSpPr>
        <p:grpSpPr>
          <a:xfrm>
            <a:off x="574262" y="5398819"/>
            <a:ext cx="856257" cy="1478267"/>
            <a:chOff x="3804453" y="3817886"/>
            <a:chExt cx="944680" cy="1631161"/>
          </a:xfrm>
        </p:grpSpPr>
        <p:sp>
          <p:nvSpPr>
            <p:cNvPr id="1112" name="Google Shape;1112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3" name="Google Shape;1113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4" name="Google Shape;1114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15" name="Google Shape;1115;p30"/>
          <p:cNvGrpSpPr/>
          <p:nvPr/>
        </p:nvGrpSpPr>
        <p:grpSpPr>
          <a:xfrm>
            <a:off x="11265374" y="2488667"/>
            <a:ext cx="1106133" cy="3528367"/>
            <a:chOff x="8449030" y="1866500"/>
            <a:chExt cx="829600" cy="2646275"/>
          </a:xfrm>
        </p:grpSpPr>
        <p:sp>
          <p:nvSpPr>
            <p:cNvPr id="1116" name="Google Shape;1116;p30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9" name="Google Shape;1119;p30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2" name="Google Shape;1122;p30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25" name="Google Shape;1125;p30"/>
          <p:cNvGrpSpPr/>
          <p:nvPr/>
        </p:nvGrpSpPr>
        <p:grpSpPr>
          <a:xfrm>
            <a:off x="10737373" y="5702234"/>
            <a:ext cx="1498800" cy="1136033"/>
            <a:chOff x="8053030" y="4276675"/>
            <a:chExt cx="1124100" cy="852025"/>
          </a:xfrm>
        </p:grpSpPr>
        <p:sp>
          <p:nvSpPr>
            <p:cNvPr id="1126" name="Google Shape;1126;p30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29" name="Google Shape;1129;p30"/>
          <p:cNvGrpSpPr/>
          <p:nvPr/>
        </p:nvGrpSpPr>
        <p:grpSpPr>
          <a:xfrm>
            <a:off x="-227060" y="2716367"/>
            <a:ext cx="1106133" cy="3528367"/>
            <a:chOff x="-170295" y="1808675"/>
            <a:chExt cx="829600" cy="2646275"/>
          </a:xfrm>
        </p:grpSpPr>
        <p:sp>
          <p:nvSpPr>
            <p:cNvPr id="1130" name="Google Shape;1130;p30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1" name="Google Shape;1131;p30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2" name="Google Shape;1132;p30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3" name="Google Shape;1133;p30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4" name="Google Shape;1134;p30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5" name="Google Shape;1135;p30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6" name="Google Shape;1136;p30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7" name="Google Shape;1137;p30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8" name="Google Shape;1138;p30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39" name="Google Shape;1139;p30"/>
          <p:cNvGrpSpPr/>
          <p:nvPr/>
        </p:nvGrpSpPr>
        <p:grpSpPr>
          <a:xfrm>
            <a:off x="-91727" y="5726734"/>
            <a:ext cx="1498800" cy="1136033"/>
            <a:chOff x="-68795" y="4218850"/>
            <a:chExt cx="1124100" cy="852025"/>
          </a:xfrm>
        </p:grpSpPr>
        <p:sp>
          <p:nvSpPr>
            <p:cNvPr id="1140" name="Google Shape;1140;p30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1" name="Google Shape;1141;p30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2" name="Google Shape;1142;p30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143" name="Google Shape;1143;p30"/>
          <p:cNvSpPr/>
          <p:nvPr/>
        </p:nvSpPr>
        <p:spPr>
          <a:xfrm>
            <a:off x="1705534" y="7477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44" name="Google Shape;1144;p30"/>
          <p:cNvSpPr/>
          <p:nvPr/>
        </p:nvSpPr>
        <p:spPr>
          <a:xfrm>
            <a:off x="9903500" y="5534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45" name="Google Shape;1145;p30"/>
          <p:cNvSpPr/>
          <p:nvPr/>
        </p:nvSpPr>
        <p:spPr>
          <a:xfrm>
            <a:off x="-348167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46" name="Google Shape;1146;p30"/>
          <p:cNvSpPr/>
          <p:nvPr/>
        </p:nvSpPr>
        <p:spPr>
          <a:xfrm>
            <a:off x="7801390" y="-3318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59851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60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22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382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66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44BF2AD5-B65A-4009-BD9D-7467BEADD98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7313" y="228599"/>
            <a:ext cx="1128622" cy="112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9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32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1400" y="593367"/>
            <a:ext cx="1026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hau Philomene One" panose="02000806040000020003"/>
              <a:buNone/>
              <a:defRPr sz="3500">
                <a:solidFill>
                  <a:schemeClr val="dk1"/>
                </a:solidFill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●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○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■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●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○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■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●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○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 panose="00000500000000000000"/>
              <a:buChar char="■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1pPr>
            <a:lvl2pPr lvl="1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CBF0F1"/>
                </a:solidFill>
              </a:rPr>
              <a:pPr defTabSz="1219170">
                <a:buClr>
                  <a:srgbClr val="000000"/>
                </a:buClr>
              </a:pPr>
              <a:t>‹#›</a:t>
            </a:fld>
            <a:endParaRPr lang="en-GB" kern="0">
              <a:solidFill>
                <a:srgbClr val="CBF0F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8951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38" r:id="rId29"/>
    <p:sldLayoutId id="2147483739" r:id="rId30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jpe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6.jpeg"/><Relationship Id="rId7" Type="http://schemas.microsoft.com/office/2007/relationships/hdphoto" Target="../media/hdphoto7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4.png"/><Relationship Id="rId7" Type="http://schemas.openxmlformats.org/officeDocument/2006/relationships/image" Target="../media/image2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jpe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.jpe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31.png"/><Relationship Id="rId12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3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" y="0"/>
            <a:ext cx="12192635" cy="694563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2333497" y="147793"/>
            <a:ext cx="8459380" cy="4862829"/>
            <a:chOff x="1227083" y="675833"/>
            <a:chExt cx="10162697" cy="5898322"/>
          </a:xfrm>
        </p:grpSpPr>
        <p:sp>
          <p:nvSpPr>
            <p:cNvPr id="34" name="矩形 33"/>
            <p:cNvSpPr/>
            <p:nvPr/>
          </p:nvSpPr>
          <p:spPr>
            <a:xfrm rot="344791">
              <a:off x="1331381" y="828233"/>
              <a:ext cx="10058399" cy="5745922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227083" y="675833"/>
              <a:ext cx="10058399" cy="5745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图片 6" descr="54re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493" y="3976322"/>
            <a:ext cx="2766695" cy="207454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909" y="636"/>
            <a:ext cx="1588100" cy="171069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363" y="188818"/>
            <a:ext cx="1727420" cy="109767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6B0A2E4-0A3B-42E3-A3FB-8F1689E6A194}"/>
              </a:ext>
            </a:extLst>
          </p:cNvPr>
          <p:cNvGrpSpPr/>
          <p:nvPr/>
        </p:nvGrpSpPr>
        <p:grpSpPr>
          <a:xfrm>
            <a:off x="3770406" y="920553"/>
            <a:ext cx="5800725" cy="693736"/>
            <a:chOff x="1767238" y="1351594"/>
            <a:chExt cx="4819501" cy="861773"/>
          </a:xfrm>
          <a:solidFill>
            <a:srgbClr val="FE8E93"/>
          </a:solidFill>
        </p:grpSpPr>
        <p:sp>
          <p:nvSpPr>
            <p:cNvPr id="27" name="矩形: 圆角 10">
              <a:extLst>
                <a:ext uri="{FF2B5EF4-FFF2-40B4-BE49-F238E27FC236}">
                  <a16:creationId xmlns:a16="http://schemas.microsoft.com/office/drawing/2014/main" id="{83A02EE0-9DF5-4BB0-851C-60CF7F6BB9A9}"/>
                </a:ext>
              </a:extLst>
            </p:cNvPr>
            <p:cNvSpPr/>
            <p:nvPr/>
          </p:nvSpPr>
          <p:spPr>
            <a:xfrm rot="5400000">
              <a:off x="3746102" y="-627270"/>
              <a:ext cx="861773" cy="481950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>
              <a:outerShdw blurRad="25400" algn="ctr" rotWithShape="0">
                <a:prstClr val="black">
                  <a:alpha val="6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3B9E16-94AC-4F39-A708-20209FF63BBC}"/>
                </a:ext>
              </a:extLst>
            </p:cNvPr>
            <p:cNvSpPr txBox="1"/>
            <p:nvPr/>
          </p:nvSpPr>
          <p:spPr>
            <a:xfrm>
              <a:off x="2448103" y="1431463"/>
              <a:ext cx="4061715" cy="7264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White Xmas PERSONAL USE" pitchFamily="50" charset="0"/>
                  <a:cs typeface="Times New Roman" panose="02020603050405020304" pitchFamily="18" charset="0"/>
                </a:rPr>
                <a:t>Hoạt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White Xmas PERSONAL USE" pitchFamily="50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White Xmas PERSONAL USE" pitchFamily="50" charset="0"/>
                  <a:cs typeface="Times New Roman" panose="02020603050405020304" pitchFamily="18" charset="0"/>
                </a:rPr>
                <a:t>động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White Xmas PERSONAL USE" pitchFamily="50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White Xmas PERSONAL USE" pitchFamily="50" charset="0"/>
                  <a:cs typeface="Times New Roman" panose="02020603050405020304" pitchFamily="18" charset="0"/>
                </a:rPr>
                <a:t>trải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White Xmas PERSONAL USE" pitchFamily="50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White Xmas PERSONAL USE" pitchFamily="50" charset="0"/>
                  <a:cs typeface="Times New Roman" panose="02020603050405020304" pitchFamily="18" charset="0"/>
                </a:rPr>
                <a:t>nghiệm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White Xmas PERSONAL USE" pitchFamily="50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C1646E8-72C6-4B15-B7C9-E85AFDEE100D}"/>
              </a:ext>
            </a:extLst>
          </p:cNvPr>
          <p:cNvSpPr txBox="1"/>
          <p:nvPr/>
        </p:nvSpPr>
        <p:spPr>
          <a:xfrm>
            <a:off x="4051783" y="1803338"/>
            <a:ext cx="4856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D4C8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4C8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D4C8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" descr="Premium Vector | Kids in different job set">
            <a:extLst>
              <a:ext uri="{FF2B5EF4-FFF2-40B4-BE49-F238E27FC236}">
                <a16:creationId xmlns:a16="http://schemas.microsoft.com/office/drawing/2014/main" id="{1BDCE074-8618-40DC-82B1-0E6E05BA63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1" r="46705" b="66285"/>
          <a:stretch/>
        </p:blipFill>
        <p:spPr bwMode="auto">
          <a:xfrm>
            <a:off x="2824567" y="5032134"/>
            <a:ext cx="864835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Premium Vector | Kids in different job set">
            <a:extLst>
              <a:ext uri="{FF2B5EF4-FFF2-40B4-BE49-F238E27FC236}">
                <a16:creationId xmlns:a16="http://schemas.microsoft.com/office/drawing/2014/main" id="{E13A9762-5217-41C4-9F1B-F7223E693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3" t="1889" r="30673" b="64396"/>
          <a:stretch/>
        </p:blipFill>
        <p:spPr bwMode="auto">
          <a:xfrm>
            <a:off x="4051783" y="5176944"/>
            <a:ext cx="864835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Premium Vector | Kids in different job set">
            <a:extLst>
              <a:ext uri="{FF2B5EF4-FFF2-40B4-BE49-F238E27FC236}">
                <a16:creationId xmlns:a16="http://schemas.microsoft.com/office/drawing/2014/main" id="{1ED51C60-7081-4E88-A9A1-D65787486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43" r="2759" b="66285"/>
          <a:stretch/>
        </p:blipFill>
        <p:spPr bwMode="auto">
          <a:xfrm>
            <a:off x="5241139" y="5076278"/>
            <a:ext cx="1407071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Premium Vector | Kids in different job set">
            <a:extLst>
              <a:ext uri="{FF2B5EF4-FFF2-40B4-BE49-F238E27FC236}">
                <a16:creationId xmlns:a16="http://schemas.microsoft.com/office/drawing/2014/main" id="{AFAF2AC6-8E31-4A82-8345-A39C906098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" t="1619" r="78071" b="64666"/>
          <a:stretch/>
        </p:blipFill>
        <p:spPr bwMode="auto">
          <a:xfrm>
            <a:off x="1470057" y="5127083"/>
            <a:ext cx="1308154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图片 4">
            <a:extLst>
              <a:ext uri="{FF2B5EF4-FFF2-40B4-BE49-F238E27FC236}">
                <a16:creationId xmlns:a16="http://schemas.microsoft.com/office/drawing/2014/main" id="{0FB5DDAC-AB7F-4E86-9AAF-3E96504D259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0" r="12903"/>
          <a:stretch/>
        </p:blipFill>
        <p:spPr>
          <a:xfrm rot="258366">
            <a:off x="138096" y="49777"/>
            <a:ext cx="1398250" cy="192419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58638F7-DA0F-4FED-9B3E-704C67032CC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8C99A9"/>
              </a:clrFrom>
              <a:clrTo>
                <a:srgbClr val="8C99A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477" b="69388" l="2716" r="96166">
                        <a14:foregroundMark x1="65495" y1="40074" x2="65495" y2="41929"/>
                        <a14:foregroundMark x1="69010" y1="55288" x2="68211" y2="61224"/>
                        <a14:foregroundMark x1="64537" y1="66234" x2="66613" y2="66234"/>
                        <a14:foregroundMark x1="10543" y1="42486" x2="10703" y2="58813"/>
                        <a14:foregroundMark x1="14058" y1="57143" x2="15655" y2="56215"/>
                        <a14:foregroundMark x1="16294" y1="54731" x2="16454" y2="50835"/>
                        <a14:foregroundMark x1="16613" y1="49722" x2="16613" y2="48794"/>
                        <a14:foregroundMark x1="17252" y1="49536" x2="17732" y2="48794"/>
                        <a14:foregroundMark x1="7827" y1="58442" x2="7987" y2="56215"/>
                        <a14:foregroundMark x1="9425" y1="65677" x2="10863" y2="65677"/>
                        <a14:foregroundMark x1="13898" y1="61596" x2="15335" y2="60482"/>
                        <a14:foregroundMark x1="80192" y1="57699" x2="82748" y2="53247"/>
                        <a14:foregroundMark x1="89297" y1="49351" x2="92492" y2="49907"/>
                        <a14:foregroundMark x1="10064" y1="51020" x2="12141" y2="52134"/>
                        <a14:foregroundMark x1="11821" y1="51577" x2="13738" y2="50464"/>
                        <a14:foregroundMark x1="7348" y1="46939" x2="7348" y2="48794"/>
                        <a14:foregroundMark x1="15495" y1="46753" x2="15655" y2="48794"/>
                        <a14:foregroundMark x1="71406" y1="56401" x2="72684" y2="61781"/>
                        <a14:backgroundMark x1="14377" y1="52319" x2="15176" y2="51577"/>
                        <a14:backgroundMark x1="14217" y1="55659" x2="14377" y2="56401"/>
                        <a14:backgroundMark x1="88339" y1="52319" x2="88179" y2="51206"/>
                      </a14:backgroundRemoval>
                    </a14:imgEffect>
                  </a14:imgLayer>
                </a14:imgProps>
              </a:ext>
            </a:extLst>
          </a:blip>
          <a:srcRect l="57223" t="35899" r="23547" b="31368"/>
          <a:stretch/>
        </p:blipFill>
        <p:spPr>
          <a:xfrm>
            <a:off x="6972731" y="5206755"/>
            <a:ext cx="1151861" cy="1688224"/>
          </a:xfrm>
          <a:prstGeom prst="rect">
            <a:avLst/>
          </a:prstGeom>
        </p:spPr>
      </p:pic>
      <p:pic>
        <p:nvPicPr>
          <p:cNvPr id="40" name="Picture 2" descr="Premium Vector | Kids in different job set">
            <a:extLst>
              <a:ext uri="{FF2B5EF4-FFF2-40B4-BE49-F238E27FC236}">
                <a16:creationId xmlns:a16="http://schemas.microsoft.com/office/drawing/2014/main" id="{FEE0F3AA-ADC4-41FA-AF47-5E5EC957C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8" r="58553" b="66285"/>
          <a:stretch/>
        </p:blipFill>
        <p:spPr bwMode="auto">
          <a:xfrm>
            <a:off x="8418924" y="5074026"/>
            <a:ext cx="1308154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图片 6" descr="54ref">
            <a:extLst>
              <a:ext uri="{FF2B5EF4-FFF2-40B4-BE49-F238E27FC236}">
                <a16:creationId xmlns:a16="http://schemas.microsoft.com/office/drawing/2014/main" id="{C9AC1487-344B-4E7C-8975-DEBC70F3A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265875">
            <a:off x="262196" y="3663367"/>
            <a:ext cx="2766695" cy="20745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6EB123-F023-4F50-9E21-BB7297871D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64648" y="2769683"/>
            <a:ext cx="7553599" cy="145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372203" y="890316"/>
            <a:ext cx="9455449" cy="5163728"/>
            <a:chOff x="1227083" y="675833"/>
            <a:chExt cx="10162697" cy="5898322"/>
          </a:xfrm>
        </p:grpSpPr>
        <p:sp>
          <p:nvSpPr>
            <p:cNvPr id="8" name="矩形 7"/>
            <p:cNvSpPr/>
            <p:nvPr/>
          </p:nvSpPr>
          <p:spPr>
            <a:xfrm rot="344791">
              <a:off x="1331380" y="8282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792839 w 10058400"/>
                <a:gd name="connsiteY1" fmla="*/ 0 h 5745922"/>
                <a:gd name="connsiteX2" fmla="*/ 1283925 w 10058400"/>
                <a:gd name="connsiteY2" fmla="*/ 0 h 5745922"/>
                <a:gd name="connsiteX3" fmla="*/ 2076764 w 10058400"/>
                <a:gd name="connsiteY3" fmla="*/ 0 h 5745922"/>
                <a:gd name="connsiteX4" fmla="*/ 2668434 w 10058400"/>
                <a:gd name="connsiteY4" fmla="*/ 0 h 5745922"/>
                <a:gd name="connsiteX5" fmla="*/ 3461273 w 10058400"/>
                <a:gd name="connsiteY5" fmla="*/ 0 h 5745922"/>
                <a:gd name="connsiteX6" fmla="*/ 3952360 w 10058400"/>
                <a:gd name="connsiteY6" fmla="*/ 0 h 5745922"/>
                <a:gd name="connsiteX7" fmla="*/ 4544030 w 10058400"/>
                <a:gd name="connsiteY7" fmla="*/ 0 h 5745922"/>
                <a:gd name="connsiteX8" fmla="*/ 4833949 w 10058400"/>
                <a:gd name="connsiteY8" fmla="*/ 0 h 5745922"/>
                <a:gd name="connsiteX9" fmla="*/ 5626787 w 10058400"/>
                <a:gd name="connsiteY9" fmla="*/ 0 h 5745922"/>
                <a:gd name="connsiteX10" fmla="*/ 6017290 w 10058400"/>
                <a:gd name="connsiteY10" fmla="*/ 0 h 5745922"/>
                <a:gd name="connsiteX11" fmla="*/ 6407792 w 10058400"/>
                <a:gd name="connsiteY11" fmla="*/ 0 h 5745922"/>
                <a:gd name="connsiteX12" fmla="*/ 6697711 w 10058400"/>
                <a:gd name="connsiteY12" fmla="*/ 0 h 5745922"/>
                <a:gd name="connsiteX13" fmla="*/ 7490550 w 10058400"/>
                <a:gd name="connsiteY13" fmla="*/ 0 h 5745922"/>
                <a:gd name="connsiteX14" fmla="*/ 8182804 w 10058400"/>
                <a:gd name="connsiteY14" fmla="*/ 0 h 5745922"/>
                <a:gd name="connsiteX15" fmla="*/ 8774475 w 10058400"/>
                <a:gd name="connsiteY15" fmla="*/ 0 h 5745922"/>
                <a:gd name="connsiteX16" fmla="*/ 9466729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632051 h 5745922"/>
                <a:gd name="connsiteX19" fmla="*/ 10058400 w 10058400"/>
                <a:gd name="connsiteY19" fmla="*/ 1264103 h 5745922"/>
                <a:gd name="connsiteX20" fmla="*/ 10058400 w 10058400"/>
                <a:gd name="connsiteY20" fmla="*/ 1838695 h 5745922"/>
                <a:gd name="connsiteX21" fmla="*/ 10058400 w 10058400"/>
                <a:gd name="connsiteY21" fmla="*/ 2528206 h 5745922"/>
                <a:gd name="connsiteX22" fmla="*/ 10058400 w 10058400"/>
                <a:gd name="connsiteY22" fmla="*/ 3045339 h 5745922"/>
                <a:gd name="connsiteX23" fmla="*/ 10058400 w 10058400"/>
                <a:gd name="connsiteY23" fmla="*/ 3447553 h 5745922"/>
                <a:gd name="connsiteX24" fmla="*/ 10058400 w 10058400"/>
                <a:gd name="connsiteY24" fmla="*/ 4022145 h 5745922"/>
                <a:gd name="connsiteX25" fmla="*/ 10058400 w 10058400"/>
                <a:gd name="connsiteY25" fmla="*/ 4539278 h 5745922"/>
                <a:gd name="connsiteX26" fmla="*/ 10058400 w 10058400"/>
                <a:gd name="connsiteY26" fmla="*/ 4998952 h 5745922"/>
                <a:gd name="connsiteX27" fmla="*/ 10058400 w 10058400"/>
                <a:gd name="connsiteY27" fmla="*/ 5745922 h 5745922"/>
                <a:gd name="connsiteX28" fmla="*/ 9667897 w 10058400"/>
                <a:gd name="connsiteY28" fmla="*/ 5745922 h 5745922"/>
                <a:gd name="connsiteX29" fmla="*/ 9176811 w 10058400"/>
                <a:gd name="connsiteY29" fmla="*/ 5745922 h 5745922"/>
                <a:gd name="connsiteX30" fmla="*/ 8585140 w 10058400"/>
                <a:gd name="connsiteY30" fmla="*/ 5745922 h 5745922"/>
                <a:gd name="connsiteX31" fmla="*/ 7993470 w 10058400"/>
                <a:gd name="connsiteY31" fmla="*/ 5745922 h 5745922"/>
                <a:gd name="connsiteX32" fmla="*/ 7200631 w 10058400"/>
                <a:gd name="connsiteY32" fmla="*/ 5745922 h 5745922"/>
                <a:gd name="connsiteX33" fmla="*/ 6910712 w 10058400"/>
                <a:gd name="connsiteY33" fmla="*/ 5745922 h 5745922"/>
                <a:gd name="connsiteX34" fmla="*/ 6218458 w 10058400"/>
                <a:gd name="connsiteY34" fmla="*/ 5745922 h 5745922"/>
                <a:gd name="connsiteX35" fmla="*/ 5928539 w 10058400"/>
                <a:gd name="connsiteY35" fmla="*/ 5745922 h 5745922"/>
                <a:gd name="connsiteX36" fmla="*/ 5236285 w 10058400"/>
                <a:gd name="connsiteY36" fmla="*/ 5745922 h 5745922"/>
                <a:gd name="connsiteX37" fmla="*/ 4443446 w 10058400"/>
                <a:gd name="connsiteY37" fmla="*/ 5745922 h 5745922"/>
                <a:gd name="connsiteX38" fmla="*/ 3650608 w 10058400"/>
                <a:gd name="connsiteY38" fmla="*/ 5745922 h 5745922"/>
                <a:gd name="connsiteX39" fmla="*/ 3360689 w 10058400"/>
                <a:gd name="connsiteY39" fmla="*/ 5745922 h 5745922"/>
                <a:gd name="connsiteX40" fmla="*/ 2567850 w 10058400"/>
                <a:gd name="connsiteY40" fmla="*/ 5745922 h 5745922"/>
                <a:gd name="connsiteX41" fmla="*/ 1775012 w 10058400"/>
                <a:gd name="connsiteY41" fmla="*/ 5745922 h 5745922"/>
                <a:gd name="connsiteX42" fmla="*/ 1283925 w 10058400"/>
                <a:gd name="connsiteY42" fmla="*/ 5745922 h 5745922"/>
                <a:gd name="connsiteX43" fmla="*/ 692255 w 10058400"/>
                <a:gd name="connsiteY43" fmla="*/ 5745922 h 5745922"/>
                <a:gd name="connsiteX44" fmla="*/ 0 w 10058400"/>
                <a:gd name="connsiteY44" fmla="*/ 5745922 h 5745922"/>
                <a:gd name="connsiteX45" fmla="*/ 0 w 10058400"/>
                <a:gd name="connsiteY45" fmla="*/ 5228789 h 5745922"/>
                <a:gd name="connsiteX46" fmla="*/ 0 w 10058400"/>
                <a:gd name="connsiteY46" fmla="*/ 4596738 h 5745922"/>
                <a:gd name="connsiteX47" fmla="*/ 0 w 10058400"/>
                <a:gd name="connsiteY47" fmla="*/ 4194523 h 5745922"/>
                <a:gd name="connsiteX48" fmla="*/ 0 w 10058400"/>
                <a:gd name="connsiteY48" fmla="*/ 3505012 h 5745922"/>
                <a:gd name="connsiteX49" fmla="*/ 0 w 10058400"/>
                <a:gd name="connsiteY49" fmla="*/ 3045339 h 5745922"/>
                <a:gd name="connsiteX50" fmla="*/ 0 w 10058400"/>
                <a:gd name="connsiteY50" fmla="*/ 2643124 h 5745922"/>
                <a:gd name="connsiteX51" fmla="*/ 0 w 10058400"/>
                <a:gd name="connsiteY51" fmla="*/ 2240910 h 5745922"/>
                <a:gd name="connsiteX52" fmla="*/ 0 w 10058400"/>
                <a:gd name="connsiteY52" fmla="*/ 1838695 h 5745922"/>
                <a:gd name="connsiteX53" fmla="*/ 0 w 10058400"/>
                <a:gd name="connsiteY53" fmla="*/ 1379021 h 5745922"/>
                <a:gd name="connsiteX54" fmla="*/ 0 w 10058400"/>
                <a:gd name="connsiteY54" fmla="*/ 976807 h 5745922"/>
                <a:gd name="connsiteX55" fmla="*/ 0 w 10058400"/>
                <a:gd name="connsiteY55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19675" y="-54263"/>
                    <a:pt x="402463" y="35691"/>
                    <a:pt x="792839" y="0"/>
                  </a:cubicBezTo>
                  <a:cubicBezTo>
                    <a:pt x="1183215" y="-35691"/>
                    <a:pt x="1051998" y="15532"/>
                    <a:pt x="1283925" y="0"/>
                  </a:cubicBezTo>
                  <a:cubicBezTo>
                    <a:pt x="1515852" y="-15532"/>
                    <a:pt x="1887610" y="32813"/>
                    <a:pt x="2076764" y="0"/>
                  </a:cubicBezTo>
                  <a:cubicBezTo>
                    <a:pt x="2265918" y="-32813"/>
                    <a:pt x="2527815" y="42118"/>
                    <a:pt x="2668434" y="0"/>
                  </a:cubicBezTo>
                  <a:cubicBezTo>
                    <a:pt x="2809053" y="-42118"/>
                    <a:pt x="3117031" y="32258"/>
                    <a:pt x="3461273" y="0"/>
                  </a:cubicBezTo>
                  <a:cubicBezTo>
                    <a:pt x="3805515" y="-32258"/>
                    <a:pt x="3799531" y="23603"/>
                    <a:pt x="3952360" y="0"/>
                  </a:cubicBezTo>
                  <a:cubicBezTo>
                    <a:pt x="4105189" y="-23603"/>
                    <a:pt x="4363583" y="11578"/>
                    <a:pt x="4544030" y="0"/>
                  </a:cubicBezTo>
                  <a:cubicBezTo>
                    <a:pt x="4724477" y="-11578"/>
                    <a:pt x="4698550" y="29103"/>
                    <a:pt x="4833949" y="0"/>
                  </a:cubicBezTo>
                  <a:cubicBezTo>
                    <a:pt x="4969348" y="-29103"/>
                    <a:pt x="5342819" y="12512"/>
                    <a:pt x="5626787" y="0"/>
                  </a:cubicBezTo>
                  <a:cubicBezTo>
                    <a:pt x="5910755" y="-12512"/>
                    <a:pt x="5907778" y="43614"/>
                    <a:pt x="6017290" y="0"/>
                  </a:cubicBezTo>
                  <a:cubicBezTo>
                    <a:pt x="6126802" y="-43614"/>
                    <a:pt x="6307146" y="26444"/>
                    <a:pt x="6407792" y="0"/>
                  </a:cubicBezTo>
                  <a:cubicBezTo>
                    <a:pt x="6508438" y="-26444"/>
                    <a:pt x="6568755" y="19620"/>
                    <a:pt x="6697711" y="0"/>
                  </a:cubicBezTo>
                  <a:cubicBezTo>
                    <a:pt x="6826667" y="-19620"/>
                    <a:pt x="7296881" y="3718"/>
                    <a:pt x="7490550" y="0"/>
                  </a:cubicBezTo>
                  <a:cubicBezTo>
                    <a:pt x="7684219" y="-3718"/>
                    <a:pt x="7925231" y="102"/>
                    <a:pt x="8182804" y="0"/>
                  </a:cubicBezTo>
                  <a:cubicBezTo>
                    <a:pt x="8440377" y="-102"/>
                    <a:pt x="8528440" y="37959"/>
                    <a:pt x="8774475" y="0"/>
                  </a:cubicBezTo>
                  <a:cubicBezTo>
                    <a:pt x="9020510" y="-37959"/>
                    <a:pt x="9252906" y="71678"/>
                    <a:pt x="9466729" y="0"/>
                  </a:cubicBezTo>
                  <a:cubicBezTo>
                    <a:pt x="9680552" y="-71678"/>
                    <a:pt x="9877658" y="47789"/>
                    <a:pt x="10058400" y="0"/>
                  </a:cubicBezTo>
                  <a:cubicBezTo>
                    <a:pt x="10074247" y="189068"/>
                    <a:pt x="10042853" y="386086"/>
                    <a:pt x="10058400" y="632051"/>
                  </a:cubicBezTo>
                  <a:cubicBezTo>
                    <a:pt x="10073947" y="878016"/>
                    <a:pt x="9989158" y="1018883"/>
                    <a:pt x="10058400" y="1264103"/>
                  </a:cubicBezTo>
                  <a:cubicBezTo>
                    <a:pt x="10127642" y="1509323"/>
                    <a:pt x="10021555" y="1678686"/>
                    <a:pt x="10058400" y="1838695"/>
                  </a:cubicBezTo>
                  <a:cubicBezTo>
                    <a:pt x="10095245" y="1998704"/>
                    <a:pt x="9985636" y="2254252"/>
                    <a:pt x="10058400" y="2528206"/>
                  </a:cubicBezTo>
                  <a:cubicBezTo>
                    <a:pt x="10131164" y="2802160"/>
                    <a:pt x="10014327" y="2894212"/>
                    <a:pt x="10058400" y="3045339"/>
                  </a:cubicBezTo>
                  <a:cubicBezTo>
                    <a:pt x="10102473" y="3196466"/>
                    <a:pt x="10021063" y="3297572"/>
                    <a:pt x="10058400" y="3447553"/>
                  </a:cubicBezTo>
                  <a:cubicBezTo>
                    <a:pt x="10095737" y="3597534"/>
                    <a:pt x="10013578" y="3879685"/>
                    <a:pt x="10058400" y="4022145"/>
                  </a:cubicBezTo>
                  <a:cubicBezTo>
                    <a:pt x="10103222" y="4164605"/>
                    <a:pt x="10023869" y="4283666"/>
                    <a:pt x="10058400" y="4539278"/>
                  </a:cubicBezTo>
                  <a:cubicBezTo>
                    <a:pt x="10092931" y="4794890"/>
                    <a:pt x="10046261" y="4795677"/>
                    <a:pt x="10058400" y="4998952"/>
                  </a:cubicBezTo>
                  <a:cubicBezTo>
                    <a:pt x="10070539" y="5202227"/>
                    <a:pt x="10022231" y="5390461"/>
                    <a:pt x="10058400" y="5745922"/>
                  </a:cubicBezTo>
                  <a:cubicBezTo>
                    <a:pt x="9978222" y="5782287"/>
                    <a:pt x="9830303" y="5725416"/>
                    <a:pt x="9667897" y="5745922"/>
                  </a:cubicBezTo>
                  <a:cubicBezTo>
                    <a:pt x="9505491" y="5766428"/>
                    <a:pt x="9312988" y="5707024"/>
                    <a:pt x="9176811" y="5745922"/>
                  </a:cubicBezTo>
                  <a:cubicBezTo>
                    <a:pt x="9040634" y="5784820"/>
                    <a:pt x="8758149" y="5675308"/>
                    <a:pt x="8585140" y="5745922"/>
                  </a:cubicBezTo>
                  <a:cubicBezTo>
                    <a:pt x="8412131" y="5816536"/>
                    <a:pt x="8246440" y="5720273"/>
                    <a:pt x="7993470" y="5745922"/>
                  </a:cubicBezTo>
                  <a:cubicBezTo>
                    <a:pt x="7740500" y="5771571"/>
                    <a:pt x="7491602" y="5663887"/>
                    <a:pt x="7200631" y="5745922"/>
                  </a:cubicBezTo>
                  <a:cubicBezTo>
                    <a:pt x="6909660" y="5827957"/>
                    <a:pt x="6997198" y="5731183"/>
                    <a:pt x="6910712" y="5745922"/>
                  </a:cubicBezTo>
                  <a:cubicBezTo>
                    <a:pt x="6824226" y="5760661"/>
                    <a:pt x="6442779" y="5666263"/>
                    <a:pt x="6218458" y="5745922"/>
                  </a:cubicBezTo>
                  <a:cubicBezTo>
                    <a:pt x="5994137" y="5825581"/>
                    <a:pt x="6056192" y="5726262"/>
                    <a:pt x="5928539" y="5745922"/>
                  </a:cubicBezTo>
                  <a:cubicBezTo>
                    <a:pt x="5800886" y="5765582"/>
                    <a:pt x="5471022" y="5685220"/>
                    <a:pt x="5236285" y="5745922"/>
                  </a:cubicBezTo>
                  <a:cubicBezTo>
                    <a:pt x="5001548" y="5806624"/>
                    <a:pt x="4664106" y="5668447"/>
                    <a:pt x="4443446" y="5745922"/>
                  </a:cubicBezTo>
                  <a:cubicBezTo>
                    <a:pt x="4222786" y="5823397"/>
                    <a:pt x="3851797" y="5738507"/>
                    <a:pt x="3650608" y="5745922"/>
                  </a:cubicBezTo>
                  <a:cubicBezTo>
                    <a:pt x="3449419" y="5753337"/>
                    <a:pt x="3450049" y="5742169"/>
                    <a:pt x="3360689" y="5745922"/>
                  </a:cubicBezTo>
                  <a:cubicBezTo>
                    <a:pt x="3271329" y="5749675"/>
                    <a:pt x="2874837" y="5671271"/>
                    <a:pt x="2567850" y="5745922"/>
                  </a:cubicBezTo>
                  <a:cubicBezTo>
                    <a:pt x="2260863" y="5820573"/>
                    <a:pt x="2057316" y="5740332"/>
                    <a:pt x="1775012" y="5745922"/>
                  </a:cubicBezTo>
                  <a:cubicBezTo>
                    <a:pt x="1492708" y="5751512"/>
                    <a:pt x="1509288" y="5726395"/>
                    <a:pt x="1283925" y="5745922"/>
                  </a:cubicBezTo>
                  <a:cubicBezTo>
                    <a:pt x="1058562" y="5765449"/>
                    <a:pt x="846124" y="5687777"/>
                    <a:pt x="692255" y="5745922"/>
                  </a:cubicBezTo>
                  <a:cubicBezTo>
                    <a:pt x="538386" y="5804067"/>
                    <a:pt x="318335" y="5723308"/>
                    <a:pt x="0" y="5745922"/>
                  </a:cubicBezTo>
                  <a:cubicBezTo>
                    <a:pt x="-45748" y="5573595"/>
                    <a:pt x="34750" y="5434569"/>
                    <a:pt x="0" y="5228789"/>
                  </a:cubicBezTo>
                  <a:cubicBezTo>
                    <a:pt x="-34750" y="5023009"/>
                    <a:pt x="74993" y="4857293"/>
                    <a:pt x="0" y="4596738"/>
                  </a:cubicBezTo>
                  <a:cubicBezTo>
                    <a:pt x="-74993" y="4336183"/>
                    <a:pt x="951" y="4290556"/>
                    <a:pt x="0" y="4194523"/>
                  </a:cubicBezTo>
                  <a:cubicBezTo>
                    <a:pt x="-951" y="4098490"/>
                    <a:pt x="11917" y="3682247"/>
                    <a:pt x="0" y="3505012"/>
                  </a:cubicBezTo>
                  <a:cubicBezTo>
                    <a:pt x="-11917" y="3327777"/>
                    <a:pt x="53588" y="3245586"/>
                    <a:pt x="0" y="3045339"/>
                  </a:cubicBezTo>
                  <a:cubicBezTo>
                    <a:pt x="-53588" y="2845092"/>
                    <a:pt x="28475" y="2799184"/>
                    <a:pt x="0" y="2643124"/>
                  </a:cubicBezTo>
                  <a:cubicBezTo>
                    <a:pt x="-28475" y="2487064"/>
                    <a:pt x="30176" y="2323100"/>
                    <a:pt x="0" y="2240910"/>
                  </a:cubicBezTo>
                  <a:cubicBezTo>
                    <a:pt x="-30176" y="2158720"/>
                    <a:pt x="31760" y="1970002"/>
                    <a:pt x="0" y="1838695"/>
                  </a:cubicBezTo>
                  <a:cubicBezTo>
                    <a:pt x="-31760" y="1707389"/>
                    <a:pt x="13133" y="1555124"/>
                    <a:pt x="0" y="1379021"/>
                  </a:cubicBezTo>
                  <a:cubicBezTo>
                    <a:pt x="-13133" y="1202918"/>
                    <a:pt x="9466" y="1137559"/>
                    <a:pt x="0" y="976807"/>
                  </a:cubicBezTo>
                  <a:cubicBezTo>
                    <a:pt x="-9466" y="816055"/>
                    <a:pt x="22833" y="432411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260629" y="-32110"/>
                    <a:pt x="552414" y="77055"/>
                    <a:pt x="792839" y="0"/>
                  </a:cubicBezTo>
                  <a:cubicBezTo>
                    <a:pt x="1033264" y="-77055"/>
                    <a:pt x="1044947" y="15537"/>
                    <a:pt x="1183341" y="0"/>
                  </a:cubicBezTo>
                  <a:cubicBezTo>
                    <a:pt x="1321735" y="-15537"/>
                    <a:pt x="1639249" y="70479"/>
                    <a:pt x="1976180" y="0"/>
                  </a:cubicBezTo>
                  <a:cubicBezTo>
                    <a:pt x="2313111" y="-70479"/>
                    <a:pt x="2185477" y="8444"/>
                    <a:pt x="2266098" y="0"/>
                  </a:cubicBezTo>
                  <a:cubicBezTo>
                    <a:pt x="2346719" y="-8444"/>
                    <a:pt x="2461912" y="2888"/>
                    <a:pt x="2656601" y="0"/>
                  </a:cubicBezTo>
                  <a:cubicBezTo>
                    <a:pt x="2851290" y="-2888"/>
                    <a:pt x="2882052" y="21622"/>
                    <a:pt x="2946520" y="0"/>
                  </a:cubicBezTo>
                  <a:cubicBezTo>
                    <a:pt x="3010988" y="-21622"/>
                    <a:pt x="3131375" y="4098"/>
                    <a:pt x="3236438" y="0"/>
                  </a:cubicBezTo>
                  <a:cubicBezTo>
                    <a:pt x="3341501" y="-4098"/>
                    <a:pt x="3808100" y="89093"/>
                    <a:pt x="4029277" y="0"/>
                  </a:cubicBezTo>
                  <a:cubicBezTo>
                    <a:pt x="4250454" y="-89093"/>
                    <a:pt x="4292099" y="24336"/>
                    <a:pt x="4520363" y="0"/>
                  </a:cubicBezTo>
                  <a:cubicBezTo>
                    <a:pt x="4748627" y="-24336"/>
                    <a:pt x="4748791" y="17842"/>
                    <a:pt x="4810282" y="0"/>
                  </a:cubicBezTo>
                  <a:cubicBezTo>
                    <a:pt x="4871773" y="-17842"/>
                    <a:pt x="5226313" y="45072"/>
                    <a:pt x="5603120" y="0"/>
                  </a:cubicBezTo>
                  <a:cubicBezTo>
                    <a:pt x="5979927" y="-45072"/>
                    <a:pt x="5869034" y="22981"/>
                    <a:pt x="6094207" y="0"/>
                  </a:cubicBezTo>
                  <a:cubicBezTo>
                    <a:pt x="6319380" y="-22981"/>
                    <a:pt x="6681697" y="13842"/>
                    <a:pt x="6887046" y="0"/>
                  </a:cubicBezTo>
                  <a:cubicBezTo>
                    <a:pt x="7092395" y="-13842"/>
                    <a:pt x="7426782" y="80165"/>
                    <a:pt x="7579300" y="0"/>
                  </a:cubicBezTo>
                  <a:cubicBezTo>
                    <a:pt x="7731818" y="-80165"/>
                    <a:pt x="8196947" y="26190"/>
                    <a:pt x="8372139" y="0"/>
                  </a:cubicBezTo>
                  <a:cubicBezTo>
                    <a:pt x="8547331" y="-26190"/>
                    <a:pt x="8918507" y="18670"/>
                    <a:pt x="9064393" y="0"/>
                  </a:cubicBezTo>
                  <a:cubicBezTo>
                    <a:pt x="9210279" y="-18670"/>
                    <a:pt x="9694630" y="71505"/>
                    <a:pt x="10058400" y="0"/>
                  </a:cubicBezTo>
                  <a:cubicBezTo>
                    <a:pt x="10072987" y="240170"/>
                    <a:pt x="10014638" y="409620"/>
                    <a:pt x="10058400" y="517133"/>
                  </a:cubicBezTo>
                  <a:cubicBezTo>
                    <a:pt x="10102162" y="624646"/>
                    <a:pt x="10050518" y="930563"/>
                    <a:pt x="10058400" y="1206644"/>
                  </a:cubicBezTo>
                  <a:cubicBezTo>
                    <a:pt x="10066282" y="1482725"/>
                    <a:pt x="10015979" y="1500129"/>
                    <a:pt x="10058400" y="1666317"/>
                  </a:cubicBezTo>
                  <a:cubicBezTo>
                    <a:pt x="10100821" y="1832505"/>
                    <a:pt x="9991173" y="2085749"/>
                    <a:pt x="10058400" y="2298369"/>
                  </a:cubicBezTo>
                  <a:cubicBezTo>
                    <a:pt x="10125627" y="2510989"/>
                    <a:pt x="10032525" y="2629420"/>
                    <a:pt x="10058400" y="2758043"/>
                  </a:cubicBezTo>
                  <a:cubicBezTo>
                    <a:pt x="10084275" y="2886666"/>
                    <a:pt x="10050436" y="3206936"/>
                    <a:pt x="10058400" y="3332635"/>
                  </a:cubicBezTo>
                  <a:cubicBezTo>
                    <a:pt x="10066364" y="3458334"/>
                    <a:pt x="10050208" y="3632598"/>
                    <a:pt x="10058400" y="3734849"/>
                  </a:cubicBezTo>
                  <a:cubicBezTo>
                    <a:pt x="10066592" y="3837100"/>
                    <a:pt x="9996054" y="4095267"/>
                    <a:pt x="10058400" y="4424360"/>
                  </a:cubicBezTo>
                  <a:cubicBezTo>
                    <a:pt x="10120746" y="4753453"/>
                    <a:pt x="10002666" y="4690148"/>
                    <a:pt x="10058400" y="4941493"/>
                  </a:cubicBezTo>
                  <a:cubicBezTo>
                    <a:pt x="10114134" y="5192838"/>
                    <a:pt x="10013242" y="5453412"/>
                    <a:pt x="10058400" y="5745922"/>
                  </a:cubicBezTo>
                  <a:cubicBezTo>
                    <a:pt x="9923944" y="5762149"/>
                    <a:pt x="9801657" y="5731216"/>
                    <a:pt x="9667897" y="5745922"/>
                  </a:cubicBezTo>
                  <a:cubicBezTo>
                    <a:pt x="9534137" y="5760628"/>
                    <a:pt x="9402463" y="5740443"/>
                    <a:pt x="9277395" y="5745922"/>
                  </a:cubicBezTo>
                  <a:cubicBezTo>
                    <a:pt x="9152327" y="5751401"/>
                    <a:pt x="8815422" y="5705453"/>
                    <a:pt x="8585140" y="5745922"/>
                  </a:cubicBezTo>
                  <a:cubicBezTo>
                    <a:pt x="8354858" y="5786391"/>
                    <a:pt x="8364590" y="5736057"/>
                    <a:pt x="8295222" y="5745922"/>
                  </a:cubicBezTo>
                  <a:cubicBezTo>
                    <a:pt x="8225854" y="5755787"/>
                    <a:pt x="8030699" y="5743635"/>
                    <a:pt x="7904719" y="5745922"/>
                  </a:cubicBezTo>
                  <a:cubicBezTo>
                    <a:pt x="7778739" y="5748209"/>
                    <a:pt x="7688968" y="5726291"/>
                    <a:pt x="7514216" y="5745922"/>
                  </a:cubicBezTo>
                  <a:cubicBezTo>
                    <a:pt x="7339464" y="5765553"/>
                    <a:pt x="7325193" y="5718136"/>
                    <a:pt x="7224298" y="5745922"/>
                  </a:cubicBezTo>
                  <a:cubicBezTo>
                    <a:pt x="7123403" y="5773708"/>
                    <a:pt x="6978599" y="5712438"/>
                    <a:pt x="6833795" y="5745922"/>
                  </a:cubicBezTo>
                  <a:cubicBezTo>
                    <a:pt x="6688991" y="5779406"/>
                    <a:pt x="6498610" y="5743585"/>
                    <a:pt x="6242125" y="5745922"/>
                  </a:cubicBezTo>
                  <a:cubicBezTo>
                    <a:pt x="5985640" y="5748259"/>
                    <a:pt x="5717620" y="5679422"/>
                    <a:pt x="5449286" y="5745922"/>
                  </a:cubicBezTo>
                  <a:cubicBezTo>
                    <a:pt x="5180952" y="5812422"/>
                    <a:pt x="4855078" y="5691490"/>
                    <a:pt x="4656448" y="5745922"/>
                  </a:cubicBezTo>
                  <a:cubicBezTo>
                    <a:pt x="4457818" y="5800354"/>
                    <a:pt x="4307864" y="5733165"/>
                    <a:pt x="4165361" y="5745922"/>
                  </a:cubicBezTo>
                  <a:cubicBezTo>
                    <a:pt x="4022858" y="5758679"/>
                    <a:pt x="3805814" y="5685823"/>
                    <a:pt x="3573690" y="5745922"/>
                  </a:cubicBezTo>
                  <a:cubicBezTo>
                    <a:pt x="3341566" y="5806021"/>
                    <a:pt x="2976258" y="5662329"/>
                    <a:pt x="2780852" y="5745922"/>
                  </a:cubicBezTo>
                  <a:cubicBezTo>
                    <a:pt x="2585446" y="5829515"/>
                    <a:pt x="2367136" y="5737127"/>
                    <a:pt x="1988013" y="5745922"/>
                  </a:cubicBezTo>
                  <a:cubicBezTo>
                    <a:pt x="1608890" y="5754717"/>
                    <a:pt x="1420001" y="5744568"/>
                    <a:pt x="1195175" y="5745922"/>
                  </a:cubicBezTo>
                  <a:cubicBezTo>
                    <a:pt x="970349" y="5747276"/>
                    <a:pt x="522893" y="5710483"/>
                    <a:pt x="0" y="5745922"/>
                  </a:cubicBezTo>
                  <a:cubicBezTo>
                    <a:pt x="-21468" y="5652201"/>
                    <a:pt x="36004" y="5483034"/>
                    <a:pt x="0" y="5343707"/>
                  </a:cubicBezTo>
                  <a:cubicBezTo>
                    <a:pt x="-36004" y="5204381"/>
                    <a:pt x="67030" y="4953818"/>
                    <a:pt x="0" y="4654197"/>
                  </a:cubicBezTo>
                  <a:cubicBezTo>
                    <a:pt x="-67030" y="4354576"/>
                    <a:pt x="19802" y="4163850"/>
                    <a:pt x="0" y="3964686"/>
                  </a:cubicBezTo>
                  <a:cubicBezTo>
                    <a:pt x="-19802" y="3765522"/>
                    <a:pt x="23661" y="3510126"/>
                    <a:pt x="0" y="3390094"/>
                  </a:cubicBezTo>
                  <a:cubicBezTo>
                    <a:pt x="-23661" y="3270062"/>
                    <a:pt x="51100" y="2924152"/>
                    <a:pt x="0" y="2700583"/>
                  </a:cubicBezTo>
                  <a:cubicBezTo>
                    <a:pt x="-51100" y="2477014"/>
                    <a:pt x="30653" y="2378745"/>
                    <a:pt x="0" y="2240910"/>
                  </a:cubicBezTo>
                  <a:cubicBezTo>
                    <a:pt x="-30653" y="2103075"/>
                    <a:pt x="29822" y="1944411"/>
                    <a:pt x="0" y="1666317"/>
                  </a:cubicBezTo>
                  <a:cubicBezTo>
                    <a:pt x="-29822" y="1388223"/>
                    <a:pt x="29408" y="1374623"/>
                    <a:pt x="0" y="1206644"/>
                  </a:cubicBezTo>
                  <a:cubicBezTo>
                    <a:pt x="-29408" y="1038665"/>
                    <a:pt x="18753" y="874416"/>
                    <a:pt x="0" y="632051"/>
                  </a:cubicBezTo>
                  <a:cubicBezTo>
                    <a:pt x="-18753" y="389686"/>
                    <a:pt x="13827" y="315858"/>
                    <a:pt x="0" y="0"/>
                  </a:cubicBezTo>
                  <a:close/>
                </a:path>
              </a:pathLst>
            </a:custGeom>
            <a:solidFill>
              <a:srgbClr val="FE8E93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 sd="214155464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27083" y="6758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491087 w 10058400"/>
                <a:gd name="connsiteY1" fmla="*/ 0 h 5745922"/>
                <a:gd name="connsiteX2" fmla="*/ 881589 w 10058400"/>
                <a:gd name="connsiteY2" fmla="*/ 0 h 5745922"/>
                <a:gd name="connsiteX3" fmla="*/ 1372676 w 10058400"/>
                <a:gd name="connsiteY3" fmla="*/ 0 h 5745922"/>
                <a:gd name="connsiteX4" fmla="*/ 1863762 w 10058400"/>
                <a:gd name="connsiteY4" fmla="*/ 0 h 5745922"/>
                <a:gd name="connsiteX5" fmla="*/ 2656601 w 10058400"/>
                <a:gd name="connsiteY5" fmla="*/ 0 h 5745922"/>
                <a:gd name="connsiteX6" fmla="*/ 3248272 w 10058400"/>
                <a:gd name="connsiteY6" fmla="*/ 0 h 5745922"/>
                <a:gd name="connsiteX7" fmla="*/ 4041110 w 10058400"/>
                <a:gd name="connsiteY7" fmla="*/ 0 h 5745922"/>
                <a:gd name="connsiteX8" fmla="*/ 4632781 w 10058400"/>
                <a:gd name="connsiteY8" fmla="*/ 0 h 5745922"/>
                <a:gd name="connsiteX9" fmla="*/ 5325035 w 10058400"/>
                <a:gd name="connsiteY9" fmla="*/ 0 h 5745922"/>
                <a:gd name="connsiteX10" fmla="*/ 5916706 w 10058400"/>
                <a:gd name="connsiteY10" fmla="*/ 0 h 5745922"/>
                <a:gd name="connsiteX11" fmla="*/ 6508376 w 10058400"/>
                <a:gd name="connsiteY11" fmla="*/ 0 h 5745922"/>
                <a:gd name="connsiteX12" fmla="*/ 6898879 w 10058400"/>
                <a:gd name="connsiteY12" fmla="*/ 0 h 5745922"/>
                <a:gd name="connsiteX13" fmla="*/ 7591134 w 10058400"/>
                <a:gd name="connsiteY13" fmla="*/ 0 h 5745922"/>
                <a:gd name="connsiteX14" fmla="*/ 8182804 w 10058400"/>
                <a:gd name="connsiteY14" fmla="*/ 0 h 5745922"/>
                <a:gd name="connsiteX15" fmla="*/ 8573307 w 10058400"/>
                <a:gd name="connsiteY15" fmla="*/ 0 h 5745922"/>
                <a:gd name="connsiteX16" fmla="*/ 8863225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459674 h 5745922"/>
                <a:gd name="connsiteX19" fmla="*/ 10058400 w 10058400"/>
                <a:gd name="connsiteY19" fmla="*/ 1149184 h 5745922"/>
                <a:gd name="connsiteX20" fmla="*/ 10058400 w 10058400"/>
                <a:gd name="connsiteY20" fmla="*/ 1723777 h 5745922"/>
                <a:gd name="connsiteX21" fmla="*/ 10058400 w 10058400"/>
                <a:gd name="connsiteY21" fmla="*/ 2413287 h 5745922"/>
                <a:gd name="connsiteX22" fmla="*/ 10058400 w 10058400"/>
                <a:gd name="connsiteY22" fmla="*/ 3102798 h 5745922"/>
                <a:gd name="connsiteX23" fmla="*/ 10058400 w 10058400"/>
                <a:gd name="connsiteY23" fmla="*/ 3792309 h 5745922"/>
                <a:gd name="connsiteX24" fmla="*/ 10058400 w 10058400"/>
                <a:gd name="connsiteY24" fmla="*/ 4194523 h 5745922"/>
                <a:gd name="connsiteX25" fmla="*/ 10058400 w 10058400"/>
                <a:gd name="connsiteY25" fmla="*/ 4884034 h 5745922"/>
                <a:gd name="connsiteX26" fmla="*/ 10058400 w 10058400"/>
                <a:gd name="connsiteY26" fmla="*/ 5745922 h 5745922"/>
                <a:gd name="connsiteX27" fmla="*/ 9567313 w 10058400"/>
                <a:gd name="connsiteY27" fmla="*/ 5745922 h 5745922"/>
                <a:gd name="connsiteX28" fmla="*/ 9176811 w 10058400"/>
                <a:gd name="connsiteY28" fmla="*/ 5745922 h 5745922"/>
                <a:gd name="connsiteX29" fmla="*/ 8585140 w 10058400"/>
                <a:gd name="connsiteY29" fmla="*/ 5745922 h 5745922"/>
                <a:gd name="connsiteX30" fmla="*/ 7792302 w 10058400"/>
                <a:gd name="connsiteY30" fmla="*/ 5745922 h 5745922"/>
                <a:gd name="connsiteX31" fmla="*/ 7401799 w 10058400"/>
                <a:gd name="connsiteY31" fmla="*/ 5745922 h 5745922"/>
                <a:gd name="connsiteX32" fmla="*/ 6810128 w 10058400"/>
                <a:gd name="connsiteY32" fmla="*/ 5745922 h 5745922"/>
                <a:gd name="connsiteX33" fmla="*/ 6520210 w 10058400"/>
                <a:gd name="connsiteY33" fmla="*/ 5745922 h 5745922"/>
                <a:gd name="connsiteX34" fmla="*/ 6129707 w 10058400"/>
                <a:gd name="connsiteY34" fmla="*/ 5745922 h 5745922"/>
                <a:gd name="connsiteX35" fmla="*/ 5839789 w 10058400"/>
                <a:gd name="connsiteY35" fmla="*/ 5745922 h 5745922"/>
                <a:gd name="connsiteX36" fmla="*/ 5549870 w 10058400"/>
                <a:gd name="connsiteY36" fmla="*/ 5745922 h 5745922"/>
                <a:gd name="connsiteX37" fmla="*/ 5159368 w 10058400"/>
                <a:gd name="connsiteY37" fmla="*/ 5745922 h 5745922"/>
                <a:gd name="connsiteX38" fmla="*/ 4467113 w 10058400"/>
                <a:gd name="connsiteY38" fmla="*/ 5745922 h 5745922"/>
                <a:gd name="connsiteX39" fmla="*/ 4177194 w 10058400"/>
                <a:gd name="connsiteY39" fmla="*/ 5745922 h 5745922"/>
                <a:gd name="connsiteX40" fmla="*/ 3686108 w 10058400"/>
                <a:gd name="connsiteY40" fmla="*/ 5745922 h 5745922"/>
                <a:gd name="connsiteX41" fmla="*/ 3396189 w 10058400"/>
                <a:gd name="connsiteY41" fmla="*/ 5745922 h 5745922"/>
                <a:gd name="connsiteX42" fmla="*/ 3005687 w 10058400"/>
                <a:gd name="connsiteY42" fmla="*/ 5745922 h 5745922"/>
                <a:gd name="connsiteX43" fmla="*/ 2514600 w 10058400"/>
                <a:gd name="connsiteY43" fmla="*/ 5745922 h 5745922"/>
                <a:gd name="connsiteX44" fmla="*/ 1922929 w 10058400"/>
                <a:gd name="connsiteY44" fmla="*/ 5745922 h 5745922"/>
                <a:gd name="connsiteX45" fmla="*/ 1230675 w 10058400"/>
                <a:gd name="connsiteY45" fmla="*/ 5745922 h 5745922"/>
                <a:gd name="connsiteX46" fmla="*/ 840172 w 10058400"/>
                <a:gd name="connsiteY46" fmla="*/ 5745922 h 5745922"/>
                <a:gd name="connsiteX47" fmla="*/ 0 w 10058400"/>
                <a:gd name="connsiteY47" fmla="*/ 5745922 h 5745922"/>
                <a:gd name="connsiteX48" fmla="*/ 0 w 10058400"/>
                <a:gd name="connsiteY48" fmla="*/ 5056411 h 5745922"/>
                <a:gd name="connsiteX49" fmla="*/ 0 w 10058400"/>
                <a:gd name="connsiteY49" fmla="*/ 4596738 h 5745922"/>
                <a:gd name="connsiteX50" fmla="*/ 0 w 10058400"/>
                <a:gd name="connsiteY50" fmla="*/ 4022145 h 5745922"/>
                <a:gd name="connsiteX51" fmla="*/ 0 w 10058400"/>
                <a:gd name="connsiteY51" fmla="*/ 3619931 h 5745922"/>
                <a:gd name="connsiteX52" fmla="*/ 0 w 10058400"/>
                <a:gd name="connsiteY52" fmla="*/ 3217716 h 5745922"/>
                <a:gd name="connsiteX53" fmla="*/ 0 w 10058400"/>
                <a:gd name="connsiteY53" fmla="*/ 2643124 h 5745922"/>
                <a:gd name="connsiteX54" fmla="*/ 0 w 10058400"/>
                <a:gd name="connsiteY54" fmla="*/ 2183450 h 5745922"/>
                <a:gd name="connsiteX55" fmla="*/ 0 w 10058400"/>
                <a:gd name="connsiteY55" fmla="*/ 1608858 h 5745922"/>
                <a:gd name="connsiteX56" fmla="*/ 0 w 10058400"/>
                <a:gd name="connsiteY56" fmla="*/ 1149184 h 5745922"/>
                <a:gd name="connsiteX57" fmla="*/ 0 w 10058400"/>
                <a:gd name="connsiteY57" fmla="*/ 746970 h 5745922"/>
                <a:gd name="connsiteX58" fmla="*/ 0 w 10058400"/>
                <a:gd name="connsiteY58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36477" y="-12640"/>
                    <a:pt x="252982" y="48909"/>
                    <a:pt x="491087" y="0"/>
                  </a:cubicBezTo>
                  <a:cubicBezTo>
                    <a:pt x="729192" y="-48909"/>
                    <a:pt x="755401" y="37642"/>
                    <a:pt x="881589" y="0"/>
                  </a:cubicBezTo>
                  <a:cubicBezTo>
                    <a:pt x="1007777" y="-37642"/>
                    <a:pt x="1260844" y="42658"/>
                    <a:pt x="1372676" y="0"/>
                  </a:cubicBezTo>
                  <a:cubicBezTo>
                    <a:pt x="1484508" y="-42658"/>
                    <a:pt x="1663736" y="29372"/>
                    <a:pt x="1863762" y="0"/>
                  </a:cubicBezTo>
                  <a:cubicBezTo>
                    <a:pt x="2063788" y="-29372"/>
                    <a:pt x="2365778" y="65444"/>
                    <a:pt x="2656601" y="0"/>
                  </a:cubicBezTo>
                  <a:cubicBezTo>
                    <a:pt x="2947424" y="-65444"/>
                    <a:pt x="3045428" y="56249"/>
                    <a:pt x="3248272" y="0"/>
                  </a:cubicBezTo>
                  <a:cubicBezTo>
                    <a:pt x="3451116" y="-56249"/>
                    <a:pt x="3838436" y="20288"/>
                    <a:pt x="4041110" y="0"/>
                  </a:cubicBezTo>
                  <a:cubicBezTo>
                    <a:pt x="4243784" y="-20288"/>
                    <a:pt x="4378722" y="43093"/>
                    <a:pt x="4632781" y="0"/>
                  </a:cubicBezTo>
                  <a:cubicBezTo>
                    <a:pt x="4886840" y="-43093"/>
                    <a:pt x="4997472" y="1256"/>
                    <a:pt x="5325035" y="0"/>
                  </a:cubicBezTo>
                  <a:cubicBezTo>
                    <a:pt x="5652598" y="-1256"/>
                    <a:pt x="5788716" y="67892"/>
                    <a:pt x="5916706" y="0"/>
                  </a:cubicBezTo>
                  <a:cubicBezTo>
                    <a:pt x="6044696" y="-67892"/>
                    <a:pt x="6232496" y="40278"/>
                    <a:pt x="6508376" y="0"/>
                  </a:cubicBezTo>
                  <a:cubicBezTo>
                    <a:pt x="6784256" y="-40278"/>
                    <a:pt x="6790323" y="13534"/>
                    <a:pt x="6898879" y="0"/>
                  </a:cubicBezTo>
                  <a:cubicBezTo>
                    <a:pt x="7007435" y="-13534"/>
                    <a:pt x="7451253" y="47768"/>
                    <a:pt x="7591134" y="0"/>
                  </a:cubicBezTo>
                  <a:cubicBezTo>
                    <a:pt x="7731015" y="-47768"/>
                    <a:pt x="7900021" y="17132"/>
                    <a:pt x="8182804" y="0"/>
                  </a:cubicBezTo>
                  <a:cubicBezTo>
                    <a:pt x="8465587" y="-17132"/>
                    <a:pt x="8437842" y="33111"/>
                    <a:pt x="8573307" y="0"/>
                  </a:cubicBezTo>
                  <a:cubicBezTo>
                    <a:pt x="8708772" y="-33111"/>
                    <a:pt x="8799296" y="12890"/>
                    <a:pt x="8863225" y="0"/>
                  </a:cubicBezTo>
                  <a:cubicBezTo>
                    <a:pt x="8927154" y="-12890"/>
                    <a:pt x="9725580" y="34089"/>
                    <a:pt x="10058400" y="0"/>
                  </a:cubicBezTo>
                  <a:cubicBezTo>
                    <a:pt x="10065493" y="153195"/>
                    <a:pt x="10056174" y="284200"/>
                    <a:pt x="10058400" y="459674"/>
                  </a:cubicBezTo>
                  <a:cubicBezTo>
                    <a:pt x="10060626" y="635148"/>
                    <a:pt x="9996267" y="858106"/>
                    <a:pt x="10058400" y="1149184"/>
                  </a:cubicBezTo>
                  <a:cubicBezTo>
                    <a:pt x="10120533" y="1440262"/>
                    <a:pt x="10020717" y="1480524"/>
                    <a:pt x="10058400" y="1723777"/>
                  </a:cubicBezTo>
                  <a:cubicBezTo>
                    <a:pt x="10096083" y="1967030"/>
                    <a:pt x="10029232" y="2238681"/>
                    <a:pt x="10058400" y="2413287"/>
                  </a:cubicBezTo>
                  <a:cubicBezTo>
                    <a:pt x="10087568" y="2587893"/>
                    <a:pt x="10039367" y="2935285"/>
                    <a:pt x="10058400" y="3102798"/>
                  </a:cubicBezTo>
                  <a:cubicBezTo>
                    <a:pt x="10077433" y="3270311"/>
                    <a:pt x="10034301" y="3555687"/>
                    <a:pt x="10058400" y="3792309"/>
                  </a:cubicBezTo>
                  <a:cubicBezTo>
                    <a:pt x="10082499" y="4028931"/>
                    <a:pt x="10029157" y="4080686"/>
                    <a:pt x="10058400" y="4194523"/>
                  </a:cubicBezTo>
                  <a:cubicBezTo>
                    <a:pt x="10087643" y="4308360"/>
                    <a:pt x="10051865" y="4634831"/>
                    <a:pt x="10058400" y="4884034"/>
                  </a:cubicBezTo>
                  <a:cubicBezTo>
                    <a:pt x="10064935" y="5133237"/>
                    <a:pt x="9968147" y="5441101"/>
                    <a:pt x="10058400" y="5745922"/>
                  </a:cubicBezTo>
                  <a:cubicBezTo>
                    <a:pt x="9837326" y="5754918"/>
                    <a:pt x="9704192" y="5692676"/>
                    <a:pt x="9567313" y="5745922"/>
                  </a:cubicBezTo>
                  <a:cubicBezTo>
                    <a:pt x="9430434" y="5799168"/>
                    <a:pt x="9323878" y="5740968"/>
                    <a:pt x="9176811" y="5745922"/>
                  </a:cubicBezTo>
                  <a:cubicBezTo>
                    <a:pt x="9029744" y="5750876"/>
                    <a:pt x="8802600" y="5678462"/>
                    <a:pt x="8585140" y="5745922"/>
                  </a:cubicBezTo>
                  <a:cubicBezTo>
                    <a:pt x="8367680" y="5813382"/>
                    <a:pt x="7968751" y="5704537"/>
                    <a:pt x="7792302" y="5745922"/>
                  </a:cubicBezTo>
                  <a:cubicBezTo>
                    <a:pt x="7615853" y="5787307"/>
                    <a:pt x="7505879" y="5728769"/>
                    <a:pt x="7401799" y="5745922"/>
                  </a:cubicBezTo>
                  <a:cubicBezTo>
                    <a:pt x="7297719" y="5763075"/>
                    <a:pt x="7042442" y="5738001"/>
                    <a:pt x="6810128" y="5745922"/>
                  </a:cubicBezTo>
                  <a:cubicBezTo>
                    <a:pt x="6577814" y="5753843"/>
                    <a:pt x="6600565" y="5711977"/>
                    <a:pt x="6520210" y="5745922"/>
                  </a:cubicBezTo>
                  <a:cubicBezTo>
                    <a:pt x="6439855" y="5779867"/>
                    <a:pt x="6270110" y="5733230"/>
                    <a:pt x="6129707" y="5745922"/>
                  </a:cubicBezTo>
                  <a:cubicBezTo>
                    <a:pt x="5989304" y="5758614"/>
                    <a:pt x="5964813" y="5728063"/>
                    <a:pt x="5839789" y="5745922"/>
                  </a:cubicBezTo>
                  <a:cubicBezTo>
                    <a:pt x="5714765" y="5763781"/>
                    <a:pt x="5688384" y="5739926"/>
                    <a:pt x="5549870" y="5745922"/>
                  </a:cubicBezTo>
                  <a:cubicBezTo>
                    <a:pt x="5411356" y="5751918"/>
                    <a:pt x="5277561" y="5739802"/>
                    <a:pt x="5159368" y="5745922"/>
                  </a:cubicBezTo>
                  <a:cubicBezTo>
                    <a:pt x="5041175" y="5752042"/>
                    <a:pt x="4754498" y="5690874"/>
                    <a:pt x="4467113" y="5745922"/>
                  </a:cubicBezTo>
                  <a:cubicBezTo>
                    <a:pt x="4179729" y="5800970"/>
                    <a:pt x="4318406" y="5727294"/>
                    <a:pt x="4177194" y="5745922"/>
                  </a:cubicBezTo>
                  <a:cubicBezTo>
                    <a:pt x="4035982" y="5764550"/>
                    <a:pt x="3802894" y="5745427"/>
                    <a:pt x="3686108" y="5745922"/>
                  </a:cubicBezTo>
                  <a:cubicBezTo>
                    <a:pt x="3569322" y="5746417"/>
                    <a:pt x="3540929" y="5718778"/>
                    <a:pt x="3396189" y="5745922"/>
                  </a:cubicBezTo>
                  <a:cubicBezTo>
                    <a:pt x="3251449" y="5773066"/>
                    <a:pt x="3125529" y="5705375"/>
                    <a:pt x="3005687" y="5745922"/>
                  </a:cubicBezTo>
                  <a:cubicBezTo>
                    <a:pt x="2885845" y="5786469"/>
                    <a:pt x="2715245" y="5728063"/>
                    <a:pt x="2514600" y="5745922"/>
                  </a:cubicBezTo>
                  <a:cubicBezTo>
                    <a:pt x="2313955" y="5763781"/>
                    <a:pt x="2128968" y="5698949"/>
                    <a:pt x="1922929" y="5745922"/>
                  </a:cubicBezTo>
                  <a:cubicBezTo>
                    <a:pt x="1716890" y="5792895"/>
                    <a:pt x="1385859" y="5664052"/>
                    <a:pt x="1230675" y="5745922"/>
                  </a:cubicBezTo>
                  <a:cubicBezTo>
                    <a:pt x="1075491" y="5827792"/>
                    <a:pt x="1024961" y="5701107"/>
                    <a:pt x="840172" y="5745922"/>
                  </a:cubicBezTo>
                  <a:cubicBezTo>
                    <a:pt x="655383" y="5790737"/>
                    <a:pt x="194267" y="5697954"/>
                    <a:pt x="0" y="5745922"/>
                  </a:cubicBezTo>
                  <a:cubicBezTo>
                    <a:pt x="-26915" y="5443806"/>
                    <a:pt x="50414" y="5383494"/>
                    <a:pt x="0" y="5056411"/>
                  </a:cubicBezTo>
                  <a:cubicBezTo>
                    <a:pt x="-50414" y="4729328"/>
                    <a:pt x="16478" y="4738217"/>
                    <a:pt x="0" y="4596738"/>
                  </a:cubicBezTo>
                  <a:cubicBezTo>
                    <a:pt x="-16478" y="4455259"/>
                    <a:pt x="27867" y="4306771"/>
                    <a:pt x="0" y="4022145"/>
                  </a:cubicBezTo>
                  <a:cubicBezTo>
                    <a:pt x="-27867" y="3737519"/>
                    <a:pt x="33199" y="3795132"/>
                    <a:pt x="0" y="3619931"/>
                  </a:cubicBezTo>
                  <a:cubicBezTo>
                    <a:pt x="-33199" y="3444730"/>
                    <a:pt x="11903" y="3412454"/>
                    <a:pt x="0" y="3217716"/>
                  </a:cubicBezTo>
                  <a:cubicBezTo>
                    <a:pt x="-11903" y="3022978"/>
                    <a:pt x="65036" y="2802447"/>
                    <a:pt x="0" y="2643124"/>
                  </a:cubicBezTo>
                  <a:cubicBezTo>
                    <a:pt x="-65036" y="2483801"/>
                    <a:pt x="46907" y="2338061"/>
                    <a:pt x="0" y="2183450"/>
                  </a:cubicBezTo>
                  <a:cubicBezTo>
                    <a:pt x="-46907" y="2028839"/>
                    <a:pt x="51706" y="1838392"/>
                    <a:pt x="0" y="1608858"/>
                  </a:cubicBezTo>
                  <a:cubicBezTo>
                    <a:pt x="-51706" y="1379324"/>
                    <a:pt x="487" y="1334420"/>
                    <a:pt x="0" y="1149184"/>
                  </a:cubicBezTo>
                  <a:cubicBezTo>
                    <a:pt x="-487" y="963948"/>
                    <a:pt x="4716" y="934320"/>
                    <a:pt x="0" y="746970"/>
                  </a:cubicBezTo>
                  <a:cubicBezTo>
                    <a:pt x="-4716" y="559620"/>
                    <a:pt x="14314" y="314360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356959" y="-89267"/>
                    <a:pt x="519122" y="90574"/>
                    <a:pt x="792839" y="0"/>
                  </a:cubicBezTo>
                  <a:cubicBezTo>
                    <a:pt x="1066556" y="-90574"/>
                    <a:pt x="1253319" y="37615"/>
                    <a:pt x="1384509" y="0"/>
                  </a:cubicBezTo>
                  <a:cubicBezTo>
                    <a:pt x="1515699" y="-37615"/>
                    <a:pt x="1630532" y="44635"/>
                    <a:pt x="1775012" y="0"/>
                  </a:cubicBezTo>
                  <a:cubicBezTo>
                    <a:pt x="1919492" y="-44635"/>
                    <a:pt x="2113699" y="39959"/>
                    <a:pt x="2266098" y="0"/>
                  </a:cubicBezTo>
                  <a:cubicBezTo>
                    <a:pt x="2418497" y="-39959"/>
                    <a:pt x="2846775" y="22362"/>
                    <a:pt x="3058937" y="0"/>
                  </a:cubicBezTo>
                  <a:cubicBezTo>
                    <a:pt x="3271099" y="-22362"/>
                    <a:pt x="3456792" y="1658"/>
                    <a:pt x="3650608" y="0"/>
                  </a:cubicBezTo>
                  <a:cubicBezTo>
                    <a:pt x="3844424" y="-1658"/>
                    <a:pt x="3868110" y="17348"/>
                    <a:pt x="4041110" y="0"/>
                  </a:cubicBezTo>
                  <a:cubicBezTo>
                    <a:pt x="4214110" y="-17348"/>
                    <a:pt x="4311852" y="49066"/>
                    <a:pt x="4532197" y="0"/>
                  </a:cubicBezTo>
                  <a:cubicBezTo>
                    <a:pt x="4752542" y="-49066"/>
                    <a:pt x="4970868" y="13650"/>
                    <a:pt x="5123867" y="0"/>
                  </a:cubicBezTo>
                  <a:cubicBezTo>
                    <a:pt x="5276866" y="-13650"/>
                    <a:pt x="5666656" y="31088"/>
                    <a:pt x="5816122" y="0"/>
                  </a:cubicBezTo>
                  <a:cubicBezTo>
                    <a:pt x="5965588" y="-31088"/>
                    <a:pt x="6213607" y="68485"/>
                    <a:pt x="6608960" y="0"/>
                  </a:cubicBezTo>
                  <a:cubicBezTo>
                    <a:pt x="7004313" y="-68485"/>
                    <a:pt x="7118054" y="8521"/>
                    <a:pt x="7301215" y="0"/>
                  </a:cubicBezTo>
                  <a:cubicBezTo>
                    <a:pt x="7484376" y="-8521"/>
                    <a:pt x="7725843" y="37361"/>
                    <a:pt x="8094054" y="0"/>
                  </a:cubicBezTo>
                  <a:cubicBezTo>
                    <a:pt x="8462265" y="-37361"/>
                    <a:pt x="8401517" y="56176"/>
                    <a:pt x="8585140" y="0"/>
                  </a:cubicBezTo>
                  <a:cubicBezTo>
                    <a:pt x="8768763" y="-56176"/>
                    <a:pt x="9101737" y="40120"/>
                    <a:pt x="9277395" y="0"/>
                  </a:cubicBezTo>
                  <a:cubicBezTo>
                    <a:pt x="9453054" y="-40120"/>
                    <a:pt x="9730500" y="84482"/>
                    <a:pt x="10058400" y="0"/>
                  </a:cubicBezTo>
                  <a:cubicBezTo>
                    <a:pt x="10070530" y="120748"/>
                    <a:pt x="10018413" y="272895"/>
                    <a:pt x="10058400" y="459674"/>
                  </a:cubicBezTo>
                  <a:cubicBezTo>
                    <a:pt x="10098387" y="646453"/>
                    <a:pt x="10052320" y="766240"/>
                    <a:pt x="10058400" y="861888"/>
                  </a:cubicBezTo>
                  <a:cubicBezTo>
                    <a:pt x="10064480" y="957536"/>
                    <a:pt x="10030498" y="1092666"/>
                    <a:pt x="10058400" y="1264103"/>
                  </a:cubicBezTo>
                  <a:cubicBezTo>
                    <a:pt x="10086302" y="1435540"/>
                    <a:pt x="10025866" y="1548582"/>
                    <a:pt x="10058400" y="1781236"/>
                  </a:cubicBezTo>
                  <a:cubicBezTo>
                    <a:pt x="10090934" y="2013890"/>
                    <a:pt x="10002016" y="2121215"/>
                    <a:pt x="10058400" y="2298369"/>
                  </a:cubicBezTo>
                  <a:cubicBezTo>
                    <a:pt x="10114784" y="2475523"/>
                    <a:pt x="10055423" y="2799307"/>
                    <a:pt x="10058400" y="2987879"/>
                  </a:cubicBezTo>
                  <a:cubicBezTo>
                    <a:pt x="10061377" y="3176451"/>
                    <a:pt x="10055002" y="3342404"/>
                    <a:pt x="10058400" y="3447553"/>
                  </a:cubicBezTo>
                  <a:cubicBezTo>
                    <a:pt x="10061798" y="3552702"/>
                    <a:pt x="9994833" y="3941318"/>
                    <a:pt x="10058400" y="4079605"/>
                  </a:cubicBezTo>
                  <a:cubicBezTo>
                    <a:pt x="10121967" y="4217892"/>
                    <a:pt x="10017338" y="4534512"/>
                    <a:pt x="10058400" y="4711656"/>
                  </a:cubicBezTo>
                  <a:cubicBezTo>
                    <a:pt x="10099462" y="4888800"/>
                    <a:pt x="9941655" y="5524262"/>
                    <a:pt x="10058400" y="5745922"/>
                  </a:cubicBezTo>
                  <a:cubicBezTo>
                    <a:pt x="9865544" y="5809273"/>
                    <a:pt x="9653970" y="5657279"/>
                    <a:pt x="9265561" y="5745922"/>
                  </a:cubicBezTo>
                  <a:cubicBezTo>
                    <a:pt x="8877152" y="5834565"/>
                    <a:pt x="8634734" y="5657574"/>
                    <a:pt x="8472723" y="5745922"/>
                  </a:cubicBezTo>
                  <a:cubicBezTo>
                    <a:pt x="8310712" y="5834270"/>
                    <a:pt x="8048549" y="5676378"/>
                    <a:pt x="7679884" y="5745922"/>
                  </a:cubicBezTo>
                  <a:cubicBezTo>
                    <a:pt x="7311219" y="5815466"/>
                    <a:pt x="7451617" y="5728494"/>
                    <a:pt x="7389966" y="5745922"/>
                  </a:cubicBezTo>
                  <a:cubicBezTo>
                    <a:pt x="7328315" y="5763350"/>
                    <a:pt x="7012303" y="5713349"/>
                    <a:pt x="6798295" y="5745922"/>
                  </a:cubicBezTo>
                  <a:cubicBezTo>
                    <a:pt x="6584287" y="5778495"/>
                    <a:pt x="6583815" y="5723401"/>
                    <a:pt x="6508376" y="5745922"/>
                  </a:cubicBezTo>
                  <a:cubicBezTo>
                    <a:pt x="6432937" y="5768443"/>
                    <a:pt x="6057617" y="5676400"/>
                    <a:pt x="5916706" y="5745922"/>
                  </a:cubicBezTo>
                  <a:cubicBezTo>
                    <a:pt x="5775795" y="5815444"/>
                    <a:pt x="5639646" y="5730861"/>
                    <a:pt x="5425619" y="5745922"/>
                  </a:cubicBezTo>
                  <a:cubicBezTo>
                    <a:pt x="5211592" y="5760983"/>
                    <a:pt x="5195849" y="5741260"/>
                    <a:pt x="5135701" y="5745922"/>
                  </a:cubicBezTo>
                  <a:cubicBezTo>
                    <a:pt x="5075553" y="5750584"/>
                    <a:pt x="4789127" y="5687852"/>
                    <a:pt x="4443446" y="5745922"/>
                  </a:cubicBezTo>
                  <a:cubicBezTo>
                    <a:pt x="4097765" y="5803992"/>
                    <a:pt x="4271386" y="5730698"/>
                    <a:pt x="4153528" y="5745922"/>
                  </a:cubicBezTo>
                  <a:cubicBezTo>
                    <a:pt x="4035670" y="5761146"/>
                    <a:pt x="3664013" y="5716916"/>
                    <a:pt x="3360689" y="5745922"/>
                  </a:cubicBezTo>
                  <a:cubicBezTo>
                    <a:pt x="3057365" y="5774928"/>
                    <a:pt x="3036858" y="5741442"/>
                    <a:pt x="2769018" y="5745922"/>
                  </a:cubicBezTo>
                  <a:cubicBezTo>
                    <a:pt x="2501178" y="5750402"/>
                    <a:pt x="2382510" y="5716452"/>
                    <a:pt x="2277932" y="5745922"/>
                  </a:cubicBezTo>
                  <a:cubicBezTo>
                    <a:pt x="2173354" y="5775392"/>
                    <a:pt x="2120838" y="5723806"/>
                    <a:pt x="1988013" y="5745922"/>
                  </a:cubicBezTo>
                  <a:cubicBezTo>
                    <a:pt x="1855188" y="5768038"/>
                    <a:pt x="1837672" y="5736877"/>
                    <a:pt x="1698095" y="5745922"/>
                  </a:cubicBezTo>
                  <a:cubicBezTo>
                    <a:pt x="1558518" y="5754967"/>
                    <a:pt x="1399906" y="5715531"/>
                    <a:pt x="1307592" y="5745922"/>
                  </a:cubicBezTo>
                  <a:cubicBezTo>
                    <a:pt x="1215278" y="5776313"/>
                    <a:pt x="719501" y="5689878"/>
                    <a:pt x="514753" y="5745922"/>
                  </a:cubicBezTo>
                  <a:cubicBezTo>
                    <a:pt x="310005" y="5801966"/>
                    <a:pt x="149508" y="5741451"/>
                    <a:pt x="0" y="5745922"/>
                  </a:cubicBezTo>
                  <a:cubicBezTo>
                    <a:pt x="-43799" y="5615699"/>
                    <a:pt x="46810" y="5395938"/>
                    <a:pt x="0" y="5286248"/>
                  </a:cubicBezTo>
                  <a:cubicBezTo>
                    <a:pt x="-46810" y="5176558"/>
                    <a:pt x="12378" y="4917737"/>
                    <a:pt x="0" y="4596738"/>
                  </a:cubicBezTo>
                  <a:cubicBezTo>
                    <a:pt x="-12378" y="4275739"/>
                    <a:pt x="12051" y="4187971"/>
                    <a:pt x="0" y="3907227"/>
                  </a:cubicBezTo>
                  <a:cubicBezTo>
                    <a:pt x="-12051" y="3626483"/>
                    <a:pt x="38570" y="3571944"/>
                    <a:pt x="0" y="3447553"/>
                  </a:cubicBezTo>
                  <a:cubicBezTo>
                    <a:pt x="-38570" y="3323162"/>
                    <a:pt x="8664" y="3123647"/>
                    <a:pt x="0" y="2987879"/>
                  </a:cubicBezTo>
                  <a:cubicBezTo>
                    <a:pt x="-8664" y="2852111"/>
                    <a:pt x="4060" y="2689125"/>
                    <a:pt x="0" y="2470746"/>
                  </a:cubicBezTo>
                  <a:cubicBezTo>
                    <a:pt x="-4060" y="2252367"/>
                    <a:pt x="30914" y="2003632"/>
                    <a:pt x="0" y="1781236"/>
                  </a:cubicBezTo>
                  <a:cubicBezTo>
                    <a:pt x="-30914" y="1558840"/>
                    <a:pt x="64361" y="1434811"/>
                    <a:pt x="0" y="1091725"/>
                  </a:cubicBezTo>
                  <a:cubicBezTo>
                    <a:pt x="-64361" y="748639"/>
                    <a:pt x="18490" y="733997"/>
                    <a:pt x="0" y="632051"/>
                  </a:cubicBezTo>
                  <a:cubicBezTo>
                    <a:pt x="-18490" y="530105"/>
                    <a:pt x="64485" y="19287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 sd="132594617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68" y="4824269"/>
            <a:ext cx="5090604" cy="21207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984" y="3802689"/>
            <a:ext cx="2495626" cy="270723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23594AC-6414-495F-AB6D-97CE3553D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57" y="1571703"/>
            <a:ext cx="1509712" cy="150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62D51662-E5CF-4253-8711-E7474EF8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27" y="4652131"/>
            <a:ext cx="1106124" cy="11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1C1445-C0F6-48B9-B705-1A747084B0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5377" y="2106228"/>
            <a:ext cx="665131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72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56891" y="447675"/>
            <a:ext cx="10860708" cy="5799501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CF3E173-B60A-423E-9332-3530A0D31AD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767" y="937734"/>
            <a:ext cx="5654472" cy="565447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896726D-FC41-417B-B83E-0806ECB0EDFD}"/>
              </a:ext>
            </a:extLst>
          </p:cNvPr>
          <p:cNvGrpSpPr/>
          <p:nvPr/>
        </p:nvGrpSpPr>
        <p:grpSpPr>
          <a:xfrm>
            <a:off x="788578" y="-411379"/>
            <a:ext cx="10310793" cy="4033460"/>
            <a:chOff x="2804814" y="-28619"/>
            <a:chExt cx="4794410" cy="4716854"/>
          </a:xfrm>
        </p:grpSpPr>
        <p:pic>
          <p:nvPicPr>
            <p:cNvPr id="13" name="Picture 12" descr="A picture containing mirror, athletic game, hand glass, microscope&#10;&#10;Description automatically generated">
              <a:extLst>
                <a:ext uri="{FF2B5EF4-FFF2-40B4-BE49-F238E27FC236}">
                  <a16:creationId xmlns:a16="http://schemas.microsoft.com/office/drawing/2014/main" id="{155A1481-C9DD-4A08-AF0A-E052EB2D0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04814" y="-28619"/>
              <a:ext cx="4794410" cy="471685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1DD49F-DD53-40A0-94C8-88EB5F323284}"/>
                </a:ext>
              </a:extLst>
            </p:cNvPr>
            <p:cNvSpPr txBox="1"/>
            <p:nvPr/>
          </p:nvSpPr>
          <p:spPr>
            <a:xfrm>
              <a:off x="3562262" y="1607898"/>
              <a:ext cx="3342797" cy="1547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Tạo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sản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phẩm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những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sở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thích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92675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881379" y="592168"/>
            <a:ext cx="11309985" cy="6094382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FAF88385-7FA4-420D-8806-08376E461A34}"/>
              </a:ext>
            </a:extLst>
          </p:cNvPr>
          <p:cNvSpPr txBox="1"/>
          <p:nvPr/>
        </p:nvSpPr>
        <p:spPr>
          <a:xfrm>
            <a:off x="1154888" y="4193244"/>
            <a:ext cx="3456212" cy="17173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Times New Roman" panose="02020603050405020304" pitchFamily="18" charset="0"/>
                <a:ea typeface="字魂105号-简雅黑" panose="00000500000000000000" pitchFamily="2" charset="-122"/>
                <a:cs typeface="Times New Roman" panose="02020603050405020304" pitchFamily="18" charset="0"/>
              </a:rPr>
              <a:t>THẢO LUẬN NHÓM ĐÔI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 panose="02020603050405020304" pitchFamily="18" charset="0"/>
              <a:ea typeface="字魂105号-简雅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F018A78-838B-4958-B132-6C92342A6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408" y="1112012"/>
            <a:ext cx="2929802" cy="292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7F4228F-3D97-4599-A588-202514809CD3}"/>
              </a:ext>
            </a:extLst>
          </p:cNvPr>
          <p:cNvSpPr txBox="1"/>
          <p:nvPr/>
        </p:nvSpPr>
        <p:spPr>
          <a:xfrm>
            <a:off x="4064894" y="1270681"/>
            <a:ext cx="77528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,...)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B10BEB-C916-499E-9686-B56A397561E3}"/>
              </a:ext>
            </a:extLst>
          </p:cNvPr>
          <p:cNvSpPr txBox="1"/>
          <p:nvPr/>
        </p:nvSpPr>
        <p:spPr>
          <a:xfrm>
            <a:off x="4045213" y="3224405"/>
            <a:ext cx="76530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vi-VN" altLang="en-US" sz="3200" b="1" dirty="0">
                <a:solidFill>
                  <a:srgbClr val="FF0C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 bày sản phẩm của em theo tổ.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775012-E656-4929-81F2-9A64A6C5E37E}"/>
              </a:ext>
            </a:extLst>
          </p:cNvPr>
          <p:cNvGrpSpPr/>
          <p:nvPr/>
        </p:nvGrpSpPr>
        <p:grpSpPr>
          <a:xfrm>
            <a:off x="6192638" y="3994097"/>
            <a:ext cx="4227148" cy="2667191"/>
            <a:chOff x="6213217" y="4151328"/>
            <a:chExt cx="4227148" cy="2667191"/>
          </a:xfrm>
        </p:grpSpPr>
        <p:sp>
          <p:nvSpPr>
            <p:cNvPr id="3" name="Star: 5 Points 2">
              <a:extLst>
                <a:ext uri="{FF2B5EF4-FFF2-40B4-BE49-F238E27FC236}">
                  <a16:creationId xmlns:a16="http://schemas.microsoft.com/office/drawing/2014/main" id="{7F7FE56C-DFCA-4582-A4A1-AF24ADF0A540}"/>
                </a:ext>
              </a:extLst>
            </p:cNvPr>
            <p:cNvSpPr/>
            <p:nvPr/>
          </p:nvSpPr>
          <p:spPr>
            <a:xfrm>
              <a:off x="6213217" y="4151328"/>
              <a:ext cx="4227148" cy="2667191"/>
            </a:xfrm>
            <a:prstGeom prst="star5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F2B7C5F-B6D0-41E8-AF51-4C732956FB95}"/>
                </a:ext>
              </a:extLst>
            </p:cNvPr>
            <p:cNvSpPr txBox="1"/>
            <p:nvPr/>
          </p:nvSpPr>
          <p:spPr>
            <a:xfrm>
              <a:off x="7903547" y="4537487"/>
              <a:ext cx="763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sách</a:t>
              </a:r>
              <a:endPara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8A4788-C38B-4073-96C4-243064707DB6}"/>
                </a:ext>
              </a:extLst>
            </p:cNvPr>
            <p:cNvSpPr txBox="1"/>
            <p:nvPr/>
          </p:nvSpPr>
          <p:spPr>
            <a:xfrm>
              <a:off x="8816967" y="5108312"/>
              <a:ext cx="763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Nghe </a:t>
              </a:r>
              <a:r>
                <a:rPr lang="en-US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nhạc</a:t>
              </a:r>
              <a:endPara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46D118-F5D7-4A16-897D-DBAEE3C90F00}"/>
                </a:ext>
              </a:extLst>
            </p:cNvPr>
            <p:cNvSpPr txBox="1"/>
            <p:nvPr/>
          </p:nvSpPr>
          <p:spPr>
            <a:xfrm>
              <a:off x="7097960" y="6082149"/>
              <a:ext cx="1081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</a:t>
              </a:r>
              <a:r>
                <a:rPr lang="en-US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cầu</a:t>
              </a:r>
              <a:endPara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671385-66D4-42D9-8A70-F83DFFF4F682}"/>
                </a:ext>
              </a:extLst>
            </p:cNvPr>
            <p:cNvSpPr txBox="1"/>
            <p:nvPr/>
          </p:nvSpPr>
          <p:spPr>
            <a:xfrm>
              <a:off x="8566293" y="6096791"/>
              <a:ext cx="1081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Xem</a:t>
              </a:r>
              <a:r>
                <a:rPr lang="en-US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tivi</a:t>
              </a:r>
              <a:endPara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AAB611-6410-43E4-9564-14D727431EE1}"/>
                </a:ext>
              </a:extLst>
            </p:cNvPr>
            <p:cNvSpPr txBox="1"/>
            <p:nvPr/>
          </p:nvSpPr>
          <p:spPr>
            <a:xfrm>
              <a:off x="6556983" y="5165952"/>
              <a:ext cx="1081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 </a:t>
              </a:r>
              <a:r>
                <a:rPr lang="en-US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lịch</a:t>
              </a:r>
              <a:endPara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56891" y="447675"/>
            <a:ext cx="10860708" cy="5799501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pic>
        <p:nvPicPr>
          <p:cNvPr id="15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D75B8F12-2A64-41B1-80E9-72ED1017D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14" y="2723157"/>
            <a:ext cx="53625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05C2D4F-DA8D-44C6-9B8C-5756F20A207D}"/>
              </a:ext>
            </a:extLst>
          </p:cNvPr>
          <p:cNvGrpSpPr/>
          <p:nvPr/>
        </p:nvGrpSpPr>
        <p:grpSpPr>
          <a:xfrm>
            <a:off x="4514850" y="0"/>
            <a:ext cx="7052310" cy="3429000"/>
            <a:chOff x="7027291" y="1235167"/>
            <a:chExt cx="3939869" cy="237358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08895DE-97B0-4363-9C34-9A845C43C5C0}"/>
                </a:ext>
              </a:extLst>
            </p:cNvPr>
            <p:cNvGrpSpPr/>
            <p:nvPr/>
          </p:nvGrpSpPr>
          <p:grpSpPr>
            <a:xfrm>
              <a:off x="7027291" y="1235167"/>
              <a:ext cx="3939869" cy="2373588"/>
              <a:chOff x="1198800" y="1420752"/>
              <a:chExt cx="2017727" cy="1828800"/>
            </a:xfrm>
          </p:grpSpPr>
          <p:pic>
            <p:nvPicPr>
              <p:cNvPr id="20" name="图片 7">
                <a:extLst>
                  <a:ext uri="{FF2B5EF4-FFF2-40B4-BE49-F238E27FC236}">
                    <a16:creationId xmlns:a16="http://schemas.microsoft.com/office/drawing/2014/main" id="{460B11E6-3AB2-4E6A-8D49-C5FB6D5226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98800" y="1420752"/>
                <a:ext cx="2017727" cy="18288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FFDB0A5-D778-4730-9F87-1B6A1567DA94}"/>
                  </a:ext>
                </a:extLst>
              </p:cNvPr>
              <p:cNvSpPr txBox="1"/>
              <p:nvPr/>
            </p:nvSpPr>
            <p:spPr>
              <a:xfrm>
                <a:off x="1395366" y="2229863"/>
                <a:ext cx="1641298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EDAEA27-4425-4D4A-ADC4-8F0F5A42BDB9}"/>
                </a:ext>
              </a:extLst>
            </p:cNvPr>
            <p:cNvSpPr/>
            <p:nvPr/>
          </p:nvSpPr>
          <p:spPr>
            <a:xfrm>
              <a:off x="7656066" y="2091919"/>
              <a:ext cx="2682319" cy="8308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thiệu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tổ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lớp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94296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372203" y="890316"/>
            <a:ext cx="9455449" cy="5163728"/>
            <a:chOff x="1227083" y="675833"/>
            <a:chExt cx="10162697" cy="5898322"/>
          </a:xfrm>
        </p:grpSpPr>
        <p:sp>
          <p:nvSpPr>
            <p:cNvPr id="8" name="矩形 7"/>
            <p:cNvSpPr/>
            <p:nvPr/>
          </p:nvSpPr>
          <p:spPr>
            <a:xfrm rot="344791">
              <a:off x="1331380" y="8282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792839 w 10058400"/>
                <a:gd name="connsiteY1" fmla="*/ 0 h 5745922"/>
                <a:gd name="connsiteX2" fmla="*/ 1283925 w 10058400"/>
                <a:gd name="connsiteY2" fmla="*/ 0 h 5745922"/>
                <a:gd name="connsiteX3" fmla="*/ 2076764 w 10058400"/>
                <a:gd name="connsiteY3" fmla="*/ 0 h 5745922"/>
                <a:gd name="connsiteX4" fmla="*/ 2668434 w 10058400"/>
                <a:gd name="connsiteY4" fmla="*/ 0 h 5745922"/>
                <a:gd name="connsiteX5" fmla="*/ 3461273 w 10058400"/>
                <a:gd name="connsiteY5" fmla="*/ 0 h 5745922"/>
                <a:gd name="connsiteX6" fmla="*/ 3952360 w 10058400"/>
                <a:gd name="connsiteY6" fmla="*/ 0 h 5745922"/>
                <a:gd name="connsiteX7" fmla="*/ 4544030 w 10058400"/>
                <a:gd name="connsiteY7" fmla="*/ 0 h 5745922"/>
                <a:gd name="connsiteX8" fmla="*/ 4833949 w 10058400"/>
                <a:gd name="connsiteY8" fmla="*/ 0 h 5745922"/>
                <a:gd name="connsiteX9" fmla="*/ 5626787 w 10058400"/>
                <a:gd name="connsiteY9" fmla="*/ 0 h 5745922"/>
                <a:gd name="connsiteX10" fmla="*/ 6017290 w 10058400"/>
                <a:gd name="connsiteY10" fmla="*/ 0 h 5745922"/>
                <a:gd name="connsiteX11" fmla="*/ 6407792 w 10058400"/>
                <a:gd name="connsiteY11" fmla="*/ 0 h 5745922"/>
                <a:gd name="connsiteX12" fmla="*/ 6697711 w 10058400"/>
                <a:gd name="connsiteY12" fmla="*/ 0 h 5745922"/>
                <a:gd name="connsiteX13" fmla="*/ 7490550 w 10058400"/>
                <a:gd name="connsiteY13" fmla="*/ 0 h 5745922"/>
                <a:gd name="connsiteX14" fmla="*/ 8182804 w 10058400"/>
                <a:gd name="connsiteY14" fmla="*/ 0 h 5745922"/>
                <a:gd name="connsiteX15" fmla="*/ 8774475 w 10058400"/>
                <a:gd name="connsiteY15" fmla="*/ 0 h 5745922"/>
                <a:gd name="connsiteX16" fmla="*/ 9466729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632051 h 5745922"/>
                <a:gd name="connsiteX19" fmla="*/ 10058400 w 10058400"/>
                <a:gd name="connsiteY19" fmla="*/ 1264103 h 5745922"/>
                <a:gd name="connsiteX20" fmla="*/ 10058400 w 10058400"/>
                <a:gd name="connsiteY20" fmla="*/ 1838695 h 5745922"/>
                <a:gd name="connsiteX21" fmla="*/ 10058400 w 10058400"/>
                <a:gd name="connsiteY21" fmla="*/ 2528206 h 5745922"/>
                <a:gd name="connsiteX22" fmla="*/ 10058400 w 10058400"/>
                <a:gd name="connsiteY22" fmla="*/ 3045339 h 5745922"/>
                <a:gd name="connsiteX23" fmla="*/ 10058400 w 10058400"/>
                <a:gd name="connsiteY23" fmla="*/ 3447553 h 5745922"/>
                <a:gd name="connsiteX24" fmla="*/ 10058400 w 10058400"/>
                <a:gd name="connsiteY24" fmla="*/ 4022145 h 5745922"/>
                <a:gd name="connsiteX25" fmla="*/ 10058400 w 10058400"/>
                <a:gd name="connsiteY25" fmla="*/ 4539278 h 5745922"/>
                <a:gd name="connsiteX26" fmla="*/ 10058400 w 10058400"/>
                <a:gd name="connsiteY26" fmla="*/ 4998952 h 5745922"/>
                <a:gd name="connsiteX27" fmla="*/ 10058400 w 10058400"/>
                <a:gd name="connsiteY27" fmla="*/ 5745922 h 5745922"/>
                <a:gd name="connsiteX28" fmla="*/ 9667897 w 10058400"/>
                <a:gd name="connsiteY28" fmla="*/ 5745922 h 5745922"/>
                <a:gd name="connsiteX29" fmla="*/ 9176811 w 10058400"/>
                <a:gd name="connsiteY29" fmla="*/ 5745922 h 5745922"/>
                <a:gd name="connsiteX30" fmla="*/ 8585140 w 10058400"/>
                <a:gd name="connsiteY30" fmla="*/ 5745922 h 5745922"/>
                <a:gd name="connsiteX31" fmla="*/ 7993470 w 10058400"/>
                <a:gd name="connsiteY31" fmla="*/ 5745922 h 5745922"/>
                <a:gd name="connsiteX32" fmla="*/ 7200631 w 10058400"/>
                <a:gd name="connsiteY32" fmla="*/ 5745922 h 5745922"/>
                <a:gd name="connsiteX33" fmla="*/ 6910712 w 10058400"/>
                <a:gd name="connsiteY33" fmla="*/ 5745922 h 5745922"/>
                <a:gd name="connsiteX34" fmla="*/ 6218458 w 10058400"/>
                <a:gd name="connsiteY34" fmla="*/ 5745922 h 5745922"/>
                <a:gd name="connsiteX35" fmla="*/ 5928539 w 10058400"/>
                <a:gd name="connsiteY35" fmla="*/ 5745922 h 5745922"/>
                <a:gd name="connsiteX36" fmla="*/ 5236285 w 10058400"/>
                <a:gd name="connsiteY36" fmla="*/ 5745922 h 5745922"/>
                <a:gd name="connsiteX37" fmla="*/ 4443446 w 10058400"/>
                <a:gd name="connsiteY37" fmla="*/ 5745922 h 5745922"/>
                <a:gd name="connsiteX38" fmla="*/ 3650608 w 10058400"/>
                <a:gd name="connsiteY38" fmla="*/ 5745922 h 5745922"/>
                <a:gd name="connsiteX39" fmla="*/ 3360689 w 10058400"/>
                <a:gd name="connsiteY39" fmla="*/ 5745922 h 5745922"/>
                <a:gd name="connsiteX40" fmla="*/ 2567850 w 10058400"/>
                <a:gd name="connsiteY40" fmla="*/ 5745922 h 5745922"/>
                <a:gd name="connsiteX41" fmla="*/ 1775012 w 10058400"/>
                <a:gd name="connsiteY41" fmla="*/ 5745922 h 5745922"/>
                <a:gd name="connsiteX42" fmla="*/ 1283925 w 10058400"/>
                <a:gd name="connsiteY42" fmla="*/ 5745922 h 5745922"/>
                <a:gd name="connsiteX43" fmla="*/ 692255 w 10058400"/>
                <a:gd name="connsiteY43" fmla="*/ 5745922 h 5745922"/>
                <a:gd name="connsiteX44" fmla="*/ 0 w 10058400"/>
                <a:gd name="connsiteY44" fmla="*/ 5745922 h 5745922"/>
                <a:gd name="connsiteX45" fmla="*/ 0 w 10058400"/>
                <a:gd name="connsiteY45" fmla="*/ 5228789 h 5745922"/>
                <a:gd name="connsiteX46" fmla="*/ 0 w 10058400"/>
                <a:gd name="connsiteY46" fmla="*/ 4596738 h 5745922"/>
                <a:gd name="connsiteX47" fmla="*/ 0 w 10058400"/>
                <a:gd name="connsiteY47" fmla="*/ 4194523 h 5745922"/>
                <a:gd name="connsiteX48" fmla="*/ 0 w 10058400"/>
                <a:gd name="connsiteY48" fmla="*/ 3505012 h 5745922"/>
                <a:gd name="connsiteX49" fmla="*/ 0 w 10058400"/>
                <a:gd name="connsiteY49" fmla="*/ 3045339 h 5745922"/>
                <a:gd name="connsiteX50" fmla="*/ 0 w 10058400"/>
                <a:gd name="connsiteY50" fmla="*/ 2643124 h 5745922"/>
                <a:gd name="connsiteX51" fmla="*/ 0 w 10058400"/>
                <a:gd name="connsiteY51" fmla="*/ 2240910 h 5745922"/>
                <a:gd name="connsiteX52" fmla="*/ 0 w 10058400"/>
                <a:gd name="connsiteY52" fmla="*/ 1838695 h 5745922"/>
                <a:gd name="connsiteX53" fmla="*/ 0 w 10058400"/>
                <a:gd name="connsiteY53" fmla="*/ 1379021 h 5745922"/>
                <a:gd name="connsiteX54" fmla="*/ 0 w 10058400"/>
                <a:gd name="connsiteY54" fmla="*/ 976807 h 5745922"/>
                <a:gd name="connsiteX55" fmla="*/ 0 w 10058400"/>
                <a:gd name="connsiteY55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19675" y="-54263"/>
                    <a:pt x="402463" y="35691"/>
                    <a:pt x="792839" y="0"/>
                  </a:cubicBezTo>
                  <a:cubicBezTo>
                    <a:pt x="1183215" y="-35691"/>
                    <a:pt x="1051998" y="15532"/>
                    <a:pt x="1283925" y="0"/>
                  </a:cubicBezTo>
                  <a:cubicBezTo>
                    <a:pt x="1515852" y="-15532"/>
                    <a:pt x="1887610" y="32813"/>
                    <a:pt x="2076764" y="0"/>
                  </a:cubicBezTo>
                  <a:cubicBezTo>
                    <a:pt x="2265918" y="-32813"/>
                    <a:pt x="2527815" y="42118"/>
                    <a:pt x="2668434" y="0"/>
                  </a:cubicBezTo>
                  <a:cubicBezTo>
                    <a:pt x="2809053" y="-42118"/>
                    <a:pt x="3117031" y="32258"/>
                    <a:pt x="3461273" y="0"/>
                  </a:cubicBezTo>
                  <a:cubicBezTo>
                    <a:pt x="3805515" y="-32258"/>
                    <a:pt x="3799531" y="23603"/>
                    <a:pt x="3952360" y="0"/>
                  </a:cubicBezTo>
                  <a:cubicBezTo>
                    <a:pt x="4105189" y="-23603"/>
                    <a:pt x="4363583" y="11578"/>
                    <a:pt x="4544030" y="0"/>
                  </a:cubicBezTo>
                  <a:cubicBezTo>
                    <a:pt x="4724477" y="-11578"/>
                    <a:pt x="4698550" y="29103"/>
                    <a:pt x="4833949" y="0"/>
                  </a:cubicBezTo>
                  <a:cubicBezTo>
                    <a:pt x="4969348" y="-29103"/>
                    <a:pt x="5342819" y="12512"/>
                    <a:pt x="5626787" y="0"/>
                  </a:cubicBezTo>
                  <a:cubicBezTo>
                    <a:pt x="5910755" y="-12512"/>
                    <a:pt x="5907778" y="43614"/>
                    <a:pt x="6017290" y="0"/>
                  </a:cubicBezTo>
                  <a:cubicBezTo>
                    <a:pt x="6126802" y="-43614"/>
                    <a:pt x="6307146" y="26444"/>
                    <a:pt x="6407792" y="0"/>
                  </a:cubicBezTo>
                  <a:cubicBezTo>
                    <a:pt x="6508438" y="-26444"/>
                    <a:pt x="6568755" y="19620"/>
                    <a:pt x="6697711" y="0"/>
                  </a:cubicBezTo>
                  <a:cubicBezTo>
                    <a:pt x="6826667" y="-19620"/>
                    <a:pt x="7296881" y="3718"/>
                    <a:pt x="7490550" y="0"/>
                  </a:cubicBezTo>
                  <a:cubicBezTo>
                    <a:pt x="7684219" y="-3718"/>
                    <a:pt x="7925231" y="102"/>
                    <a:pt x="8182804" y="0"/>
                  </a:cubicBezTo>
                  <a:cubicBezTo>
                    <a:pt x="8440377" y="-102"/>
                    <a:pt x="8528440" y="37959"/>
                    <a:pt x="8774475" y="0"/>
                  </a:cubicBezTo>
                  <a:cubicBezTo>
                    <a:pt x="9020510" y="-37959"/>
                    <a:pt x="9252906" y="71678"/>
                    <a:pt x="9466729" y="0"/>
                  </a:cubicBezTo>
                  <a:cubicBezTo>
                    <a:pt x="9680552" y="-71678"/>
                    <a:pt x="9877658" y="47789"/>
                    <a:pt x="10058400" y="0"/>
                  </a:cubicBezTo>
                  <a:cubicBezTo>
                    <a:pt x="10074247" y="189068"/>
                    <a:pt x="10042853" y="386086"/>
                    <a:pt x="10058400" y="632051"/>
                  </a:cubicBezTo>
                  <a:cubicBezTo>
                    <a:pt x="10073947" y="878016"/>
                    <a:pt x="9989158" y="1018883"/>
                    <a:pt x="10058400" y="1264103"/>
                  </a:cubicBezTo>
                  <a:cubicBezTo>
                    <a:pt x="10127642" y="1509323"/>
                    <a:pt x="10021555" y="1678686"/>
                    <a:pt x="10058400" y="1838695"/>
                  </a:cubicBezTo>
                  <a:cubicBezTo>
                    <a:pt x="10095245" y="1998704"/>
                    <a:pt x="9985636" y="2254252"/>
                    <a:pt x="10058400" y="2528206"/>
                  </a:cubicBezTo>
                  <a:cubicBezTo>
                    <a:pt x="10131164" y="2802160"/>
                    <a:pt x="10014327" y="2894212"/>
                    <a:pt x="10058400" y="3045339"/>
                  </a:cubicBezTo>
                  <a:cubicBezTo>
                    <a:pt x="10102473" y="3196466"/>
                    <a:pt x="10021063" y="3297572"/>
                    <a:pt x="10058400" y="3447553"/>
                  </a:cubicBezTo>
                  <a:cubicBezTo>
                    <a:pt x="10095737" y="3597534"/>
                    <a:pt x="10013578" y="3879685"/>
                    <a:pt x="10058400" y="4022145"/>
                  </a:cubicBezTo>
                  <a:cubicBezTo>
                    <a:pt x="10103222" y="4164605"/>
                    <a:pt x="10023869" y="4283666"/>
                    <a:pt x="10058400" y="4539278"/>
                  </a:cubicBezTo>
                  <a:cubicBezTo>
                    <a:pt x="10092931" y="4794890"/>
                    <a:pt x="10046261" y="4795677"/>
                    <a:pt x="10058400" y="4998952"/>
                  </a:cubicBezTo>
                  <a:cubicBezTo>
                    <a:pt x="10070539" y="5202227"/>
                    <a:pt x="10022231" y="5390461"/>
                    <a:pt x="10058400" y="5745922"/>
                  </a:cubicBezTo>
                  <a:cubicBezTo>
                    <a:pt x="9978222" y="5782287"/>
                    <a:pt x="9830303" y="5725416"/>
                    <a:pt x="9667897" y="5745922"/>
                  </a:cubicBezTo>
                  <a:cubicBezTo>
                    <a:pt x="9505491" y="5766428"/>
                    <a:pt x="9312988" y="5707024"/>
                    <a:pt x="9176811" y="5745922"/>
                  </a:cubicBezTo>
                  <a:cubicBezTo>
                    <a:pt x="9040634" y="5784820"/>
                    <a:pt x="8758149" y="5675308"/>
                    <a:pt x="8585140" y="5745922"/>
                  </a:cubicBezTo>
                  <a:cubicBezTo>
                    <a:pt x="8412131" y="5816536"/>
                    <a:pt x="8246440" y="5720273"/>
                    <a:pt x="7993470" y="5745922"/>
                  </a:cubicBezTo>
                  <a:cubicBezTo>
                    <a:pt x="7740500" y="5771571"/>
                    <a:pt x="7491602" y="5663887"/>
                    <a:pt x="7200631" y="5745922"/>
                  </a:cubicBezTo>
                  <a:cubicBezTo>
                    <a:pt x="6909660" y="5827957"/>
                    <a:pt x="6997198" y="5731183"/>
                    <a:pt x="6910712" y="5745922"/>
                  </a:cubicBezTo>
                  <a:cubicBezTo>
                    <a:pt x="6824226" y="5760661"/>
                    <a:pt x="6442779" y="5666263"/>
                    <a:pt x="6218458" y="5745922"/>
                  </a:cubicBezTo>
                  <a:cubicBezTo>
                    <a:pt x="5994137" y="5825581"/>
                    <a:pt x="6056192" y="5726262"/>
                    <a:pt x="5928539" y="5745922"/>
                  </a:cubicBezTo>
                  <a:cubicBezTo>
                    <a:pt x="5800886" y="5765582"/>
                    <a:pt x="5471022" y="5685220"/>
                    <a:pt x="5236285" y="5745922"/>
                  </a:cubicBezTo>
                  <a:cubicBezTo>
                    <a:pt x="5001548" y="5806624"/>
                    <a:pt x="4664106" y="5668447"/>
                    <a:pt x="4443446" y="5745922"/>
                  </a:cubicBezTo>
                  <a:cubicBezTo>
                    <a:pt x="4222786" y="5823397"/>
                    <a:pt x="3851797" y="5738507"/>
                    <a:pt x="3650608" y="5745922"/>
                  </a:cubicBezTo>
                  <a:cubicBezTo>
                    <a:pt x="3449419" y="5753337"/>
                    <a:pt x="3450049" y="5742169"/>
                    <a:pt x="3360689" y="5745922"/>
                  </a:cubicBezTo>
                  <a:cubicBezTo>
                    <a:pt x="3271329" y="5749675"/>
                    <a:pt x="2874837" y="5671271"/>
                    <a:pt x="2567850" y="5745922"/>
                  </a:cubicBezTo>
                  <a:cubicBezTo>
                    <a:pt x="2260863" y="5820573"/>
                    <a:pt x="2057316" y="5740332"/>
                    <a:pt x="1775012" y="5745922"/>
                  </a:cubicBezTo>
                  <a:cubicBezTo>
                    <a:pt x="1492708" y="5751512"/>
                    <a:pt x="1509288" y="5726395"/>
                    <a:pt x="1283925" y="5745922"/>
                  </a:cubicBezTo>
                  <a:cubicBezTo>
                    <a:pt x="1058562" y="5765449"/>
                    <a:pt x="846124" y="5687777"/>
                    <a:pt x="692255" y="5745922"/>
                  </a:cubicBezTo>
                  <a:cubicBezTo>
                    <a:pt x="538386" y="5804067"/>
                    <a:pt x="318335" y="5723308"/>
                    <a:pt x="0" y="5745922"/>
                  </a:cubicBezTo>
                  <a:cubicBezTo>
                    <a:pt x="-45748" y="5573595"/>
                    <a:pt x="34750" y="5434569"/>
                    <a:pt x="0" y="5228789"/>
                  </a:cubicBezTo>
                  <a:cubicBezTo>
                    <a:pt x="-34750" y="5023009"/>
                    <a:pt x="74993" y="4857293"/>
                    <a:pt x="0" y="4596738"/>
                  </a:cubicBezTo>
                  <a:cubicBezTo>
                    <a:pt x="-74993" y="4336183"/>
                    <a:pt x="951" y="4290556"/>
                    <a:pt x="0" y="4194523"/>
                  </a:cubicBezTo>
                  <a:cubicBezTo>
                    <a:pt x="-951" y="4098490"/>
                    <a:pt x="11917" y="3682247"/>
                    <a:pt x="0" y="3505012"/>
                  </a:cubicBezTo>
                  <a:cubicBezTo>
                    <a:pt x="-11917" y="3327777"/>
                    <a:pt x="53588" y="3245586"/>
                    <a:pt x="0" y="3045339"/>
                  </a:cubicBezTo>
                  <a:cubicBezTo>
                    <a:pt x="-53588" y="2845092"/>
                    <a:pt x="28475" y="2799184"/>
                    <a:pt x="0" y="2643124"/>
                  </a:cubicBezTo>
                  <a:cubicBezTo>
                    <a:pt x="-28475" y="2487064"/>
                    <a:pt x="30176" y="2323100"/>
                    <a:pt x="0" y="2240910"/>
                  </a:cubicBezTo>
                  <a:cubicBezTo>
                    <a:pt x="-30176" y="2158720"/>
                    <a:pt x="31760" y="1970002"/>
                    <a:pt x="0" y="1838695"/>
                  </a:cubicBezTo>
                  <a:cubicBezTo>
                    <a:pt x="-31760" y="1707389"/>
                    <a:pt x="13133" y="1555124"/>
                    <a:pt x="0" y="1379021"/>
                  </a:cubicBezTo>
                  <a:cubicBezTo>
                    <a:pt x="-13133" y="1202918"/>
                    <a:pt x="9466" y="1137559"/>
                    <a:pt x="0" y="976807"/>
                  </a:cubicBezTo>
                  <a:cubicBezTo>
                    <a:pt x="-9466" y="816055"/>
                    <a:pt x="22833" y="432411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260629" y="-32110"/>
                    <a:pt x="552414" y="77055"/>
                    <a:pt x="792839" y="0"/>
                  </a:cubicBezTo>
                  <a:cubicBezTo>
                    <a:pt x="1033264" y="-77055"/>
                    <a:pt x="1044947" y="15537"/>
                    <a:pt x="1183341" y="0"/>
                  </a:cubicBezTo>
                  <a:cubicBezTo>
                    <a:pt x="1321735" y="-15537"/>
                    <a:pt x="1639249" y="70479"/>
                    <a:pt x="1976180" y="0"/>
                  </a:cubicBezTo>
                  <a:cubicBezTo>
                    <a:pt x="2313111" y="-70479"/>
                    <a:pt x="2185477" y="8444"/>
                    <a:pt x="2266098" y="0"/>
                  </a:cubicBezTo>
                  <a:cubicBezTo>
                    <a:pt x="2346719" y="-8444"/>
                    <a:pt x="2461912" y="2888"/>
                    <a:pt x="2656601" y="0"/>
                  </a:cubicBezTo>
                  <a:cubicBezTo>
                    <a:pt x="2851290" y="-2888"/>
                    <a:pt x="2882052" y="21622"/>
                    <a:pt x="2946520" y="0"/>
                  </a:cubicBezTo>
                  <a:cubicBezTo>
                    <a:pt x="3010988" y="-21622"/>
                    <a:pt x="3131375" y="4098"/>
                    <a:pt x="3236438" y="0"/>
                  </a:cubicBezTo>
                  <a:cubicBezTo>
                    <a:pt x="3341501" y="-4098"/>
                    <a:pt x="3808100" y="89093"/>
                    <a:pt x="4029277" y="0"/>
                  </a:cubicBezTo>
                  <a:cubicBezTo>
                    <a:pt x="4250454" y="-89093"/>
                    <a:pt x="4292099" y="24336"/>
                    <a:pt x="4520363" y="0"/>
                  </a:cubicBezTo>
                  <a:cubicBezTo>
                    <a:pt x="4748627" y="-24336"/>
                    <a:pt x="4748791" y="17842"/>
                    <a:pt x="4810282" y="0"/>
                  </a:cubicBezTo>
                  <a:cubicBezTo>
                    <a:pt x="4871773" y="-17842"/>
                    <a:pt x="5226313" y="45072"/>
                    <a:pt x="5603120" y="0"/>
                  </a:cubicBezTo>
                  <a:cubicBezTo>
                    <a:pt x="5979927" y="-45072"/>
                    <a:pt x="5869034" y="22981"/>
                    <a:pt x="6094207" y="0"/>
                  </a:cubicBezTo>
                  <a:cubicBezTo>
                    <a:pt x="6319380" y="-22981"/>
                    <a:pt x="6681697" y="13842"/>
                    <a:pt x="6887046" y="0"/>
                  </a:cubicBezTo>
                  <a:cubicBezTo>
                    <a:pt x="7092395" y="-13842"/>
                    <a:pt x="7426782" y="80165"/>
                    <a:pt x="7579300" y="0"/>
                  </a:cubicBezTo>
                  <a:cubicBezTo>
                    <a:pt x="7731818" y="-80165"/>
                    <a:pt x="8196947" y="26190"/>
                    <a:pt x="8372139" y="0"/>
                  </a:cubicBezTo>
                  <a:cubicBezTo>
                    <a:pt x="8547331" y="-26190"/>
                    <a:pt x="8918507" y="18670"/>
                    <a:pt x="9064393" y="0"/>
                  </a:cubicBezTo>
                  <a:cubicBezTo>
                    <a:pt x="9210279" y="-18670"/>
                    <a:pt x="9694630" y="71505"/>
                    <a:pt x="10058400" y="0"/>
                  </a:cubicBezTo>
                  <a:cubicBezTo>
                    <a:pt x="10072987" y="240170"/>
                    <a:pt x="10014638" y="409620"/>
                    <a:pt x="10058400" y="517133"/>
                  </a:cubicBezTo>
                  <a:cubicBezTo>
                    <a:pt x="10102162" y="624646"/>
                    <a:pt x="10050518" y="930563"/>
                    <a:pt x="10058400" y="1206644"/>
                  </a:cubicBezTo>
                  <a:cubicBezTo>
                    <a:pt x="10066282" y="1482725"/>
                    <a:pt x="10015979" y="1500129"/>
                    <a:pt x="10058400" y="1666317"/>
                  </a:cubicBezTo>
                  <a:cubicBezTo>
                    <a:pt x="10100821" y="1832505"/>
                    <a:pt x="9991173" y="2085749"/>
                    <a:pt x="10058400" y="2298369"/>
                  </a:cubicBezTo>
                  <a:cubicBezTo>
                    <a:pt x="10125627" y="2510989"/>
                    <a:pt x="10032525" y="2629420"/>
                    <a:pt x="10058400" y="2758043"/>
                  </a:cubicBezTo>
                  <a:cubicBezTo>
                    <a:pt x="10084275" y="2886666"/>
                    <a:pt x="10050436" y="3206936"/>
                    <a:pt x="10058400" y="3332635"/>
                  </a:cubicBezTo>
                  <a:cubicBezTo>
                    <a:pt x="10066364" y="3458334"/>
                    <a:pt x="10050208" y="3632598"/>
                    <a:pt x="10058400" y="3734849"/>
                  </a:cubicBezTo>
                  <a:cubicBezTo>
                    <a:pt x="10066592" y="3837100"/>
                    <a:pt x="9996054" y="4095267"/>
                    <a:pt x="10058400" y="4424360"/>
                  </a:cubicBezTo>
                  <a:cubicBezTo>
                    <a:pt x="10120746" y="4753453"/>
                    <a:pt x="10002666" y="4690148"/>
                    <a:pt x="10058400" y="4941493"/>
                  </a:cubicBezTo>
                  <a:cubicBezTo>
                    <a:pt x="10114134" y="5192838"/>
                    <a:pt x="10013242" y="5453412"/>
                    <a:pt x="10058400" y="5745922"/>
                  </a:cubicBezTo>
                  <a:cubicBezTo>
                    <a:pt x="9923944" y="5762149"/>
                    <a:pt x="9801657" y="5731216"/>
                    <a:pt x="9667897" y="5745922"/>
                  </a:cubicBezTo>
                  <a:cubicBezTo>
                    <a:pt x="9534137" y="5760628"/>
                    <a:pt x="9402463" y="5740443"/>
                    <a:pt x="9277395" y="5745922"/>
                  </a:cubicBezTo>
                  <a:cubicBezTo>
                    <a:pt x="9152327" y="5751401"/>
                    <a:pt x="8815422" y="5705453"/>
                    <a:pt x="8585140" y="5745922"/>
                  </a:cubicBezTo>
                  <a:cubicBezTo>
                    <a:pt x="8354858" y="5786391"/>
                    <a:pt x="8364590" y="5736057"/>
                    <a:pt x="8295222" y="5745922"/>
                  </a:cubicBezTo>
                  <a:cubicBezTo>
                    <a:pt x="8225854" y="5755787"/>
                    <a:pt x="8030699" y="5743635"/>
                    <a:pt x="7904719" y="5745922"/>
                  </a:cubicBezTo>
                  <a:cubicBezTo>
                    <a:pt x="7778739" y="5748209"/>
                    <a:pt x="7688968" y="5726291"/>
                    <a:pt x="7514216" y="5745922"/>
                  </a:cubicBezTo>
                  <a:cubicBezTo>
                    <a:pt x="7339464" y="5765553"/>
                    <a:pt x="7325193" y="5718136"/>
                    <a:pt x="7224298" y="5745922"/>
                  </a:cubicBezTo>
                  <a:cubicBezTo>
                    <a:pt x="7123403" y="5773708"/>
                    <a:pt x="6978599" y="5712438"/>
                    <a:pt x="6833795" y="5745922"/>
                  </a:cubicBezTo>
                  <a:cubicBezTo>
                    <a:pt x="6688991" y="5779406"/>
                    <a:pt x="6498610" y="5743585"/>
                    <a:pt x="6242125" y="5745922"/>
                  </a:cubicBezTo>
                  <a:cubicBezTo>
                    <a:pt x="5985640" y="5748259"/>
                    <a:pt x="5717620" y="5679422"/>
                    <a:pt x="5449286" y="5745922"/>
                  </a:cubicBezTo>
                  <a:cubicBezTo>
                    <a:pt x="5180952" y="5812422"/>
                    <a:pt x="4855078" y="5691490"/>
                    <a:pt x="4656448" y="5745922"/>
                  </a:cubicBezTo>
                  <a:cubicBezTo>
                    <a:pt x="4457818" y="5800354"/>
                    <a:pt x="4307864" y="5733165"/>
                    <a:pt x="4165361" y="5745922"/>
                  </a:cubicBezTo>
                  <a:cubicBezTo>
                    <a:pt x="4022858" y="5758679"/>
                    <a:pt x="3805814" y="5685823"/>
                    <a:pt x="3573690" y="5745922"/>
                  </a:cubicBezTo>
                  <a:cubicBezTo>
                    <a:pt x="3341566" y="5806021"/>
                    <a:pt x="2976258" y="5662329"/>
                    <a:pt x="2780852" y="5745922"/>
                  </a:cubicBezTo>
                  <a:cubicBezTo>
                    <a:pt x="2585446" y="5829515"/>
                    <a:pt x="2367136" y="5737127"/>
                    <a:pt x="1988013" y="5745922"/>
                  </a:cubicBezTo>
                  <a:cubicBezTo>
                    <a:pt x="1608890" y="5754717"/>
                    <a:pt x="1420001" y="5744568"/>
                    <a:pt x="1195175" y="5745922"/>
                  </a:cubicBezTo>
                  <a:cubicBezTo>
                    <a:pt x="970349" y="5747276"/>
                    <a:pt x="522893" y="5710483"/>
                    <a:pt x="0" y="5745922"/>
                  </a:cubicBezTo>
                  <a:cubicBezTo>
                    <a:pt x="-21468" y="5652201"/>
                    <a:pt x="36004" y="5483034"/>
                    <a:pt x="0" y="5343707"/>
                  </a:cubicBezTo>
                  <a:cubicBezTo>
                    <a:pt x="-36004" y="5204381"/>
                    <a:pt x="67030" y="4953818"/>
                    <a:pt x="0" y="4654197"/>
                  </a:cubicBezTo>
                  <a:cubicBezTo>
                    <a:pt x="-67030" y="4354576"/>
                    <a:pt x="19802" y="4163850"/>
                    <a:pt x="0" y="3964686"/>
                  </a:cubicBezTo>
                  <a:cubicBezTo>
                    <a:pt x="-19802" y="3765522"/>
                    <a:pt x="23661" y="3510126"/>
                    <a:pt x="0" y="3390094"/>
                  </a:cubicBezTo>
                  <a:cubicBezTo>
                    <a:pt x="-23661" y="3270062"/>
                    <a:pt x="51100" y="2924152"/>
                    <a:pt x="0" y="2700583"/>
                  </a:cubicBezTo>
                  <a:cubicBezTo>
                    <a:pt x="-51100" y="2477014"/>
                    <a:pt x="30653" y="2378745"/>
                    <a:pt x="0" y="2240910"/>
                  </a:cubicBezTo>
                  <a:cubicBezTo>
                    <a:pt x="-30653" y="2103075"/>
                    <a:pt x="29822" y="1944411"/>
                    <a:pt x="0" y="1666317"/>
                  </a:cubicBezTo>
                  <a:cubicBezTo>
                    <a:pt x="-29822" y="1388223"/>
                    <a:pt x="29408" y="1374623"/>
                    <a:pt x="0" y="1206644"/>
                  </a:cubicBezTo>
                  <a:cubicBezTo>
                    <a:pt x="-29408" y="1038665"/>
                    <a:pt x="18753" y="874416"/>
                    <a:pt x="0" y="632051"/>
                  </a:cubicBezTo>
                  <a:cubicBezTo>
                    <a:pt x="-18753" y="389686"/>
                    <a:pt x="13827" y="315858"/>
                    <a:pt x="0" y="0"/>
                  </a:cubicBezTo>
                  <a:close/>
                </a:path>
              </a:pathLst>
            </a:custGeom>
            <a:solidFill>
              <a:srgbClr val="FE8E93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 sd="214155464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27083" y="6758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491087 w 10058400"/>
                <a:gd name="connsiteY1" fmla="*/ 0 h 5745922"/>
                <a:gd name="connsiteX2" fmla="*/ 881589 w 10058400"/>
                <a:gd name="connsiteY2" fmla="*/ 0 h 5745922"/>
                <a:gd name="connsiteX3" fmla="*/ 1372676 w 10058400"/>
                <a:gd name="connsiteY3" fmla="*/ 0 h 5745922"/>
                <a:gd name="connsiteX4" fmla="*/ 1863762 w 10058400"/>
                <a:gd name="connsiteY4" fmla="*/ 0 h 5745922"/>
                <a:gd name="connsiteX5" fmla="*/ 2656601 w 10058400"/>
                <a:gd name="connsiteY5" fmla="*/ 0 h 5745922"/>
                <a:gd name="connsiteX6" fmla="*/ 3248272 w 10058400"/>
                <a:gd name="connsiteY6" fmla="*/ 0 h 5745922"/>
                <a:gd name="connsiteX7" fmla="*/ 4041110 w 10058400"/>
                <a:gd name="connsiteY7" fmla="*/ 0 h 5745922"/>
                <a:gd name="connsiteX8" fmla="*/ 4632781 w 10058400"/>
                <a:gd name="connsiteY8" fmla="*/ 0 h 5745922"/>
                <a:gd name="connsiteX9" fmla="*/ 5325035 w 10058400"/>
                <a:gd name="connsiteY9" fmla="*/ 0 h 5745922"/>
                <a:gd name="connsiteX10" fmla="*/ 5916706 w 10058400"/>
                <a:gd name="connsiteY10" fmla="*/ 0 h 5745922"/>
                <a:gd name="connsiteX11" fmla="*/ 6508376 w 10058400"/>
                <a:gd name="connsiteY11" fmla="*/ 0 h 5745922"/>
                <a:gd name="connsiteX12" fmla="*/ 6898879 w 10058400"/>
                <a:gd name="connsiteY12" fmla="*/ 0 h 5745922"/>
                <a:gd name="connsiteX13" fmla="*/ 7591134 w 10058400"/>
                <a:gd name="connsiteY13" fmla="*/ 0 h 5745922"/>
                <a:gd name="connsiteX14" fmla="*/ 8182804 w 10058400"/>
                <a:gd name="connsiteY14" fmla="*/ 0 h 5745922"/>
                <a:gd name="connsiteX15" fmla="*/ 8573307 w 10058400"/>
                <a:gd name="connsiteY15" fmla="*/ 0 h 5745922"/>
                <a:gd name="connsiteX16" fmla="*/ 8863225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459674 h 5745922"/>
                <a:gd name="connsiteX19" fmla="*/ 10058400 w 10058400"/>
                <a:gd name="connsiteY19" fmla="*/ 1149184 h 5745922"/>
                <a:gd name="connsiteX20" fmla="*/ 10058400 w 10058400"/>
                <a:gd name="connsiteY20" fmla="*/ 1723777 h 5745922"/>
                <a:gd name="connsiteX21" fmla="*/ 10058400 w 10058400"/>
                <a:gd name="connsiteY21" fmla="*/ 2413287 h 5745922"/>
                <a:gd name="connsiteX22" fmla="*/ 10058400 w 10058400"/>
                <a:gd name="connsiteY22" fmla="*/ 3102798 h 5745922"/>
                <a:gd name="connsiteX23" fmla="*/ 10058400 w 10058400"/>
                <a:gd name="connsiteY23" fmla="*/ 3792309 h 5745922"/>
                <a:gd name="connsiteX24" fmla="*/ 10058400 w 10058400"/>
                <a:gd name="connsiteY24" fmla="*/ 4194523 h 5745922"/>
                <a:gd name="connsiteX25" fmla="*/ 10058400 w 10058400"/>
                <a:gd name="connsiteY25" fmla="*/ 4884034 h 5745922"/>
                <a:gd name="connsiteX26" fmla="*/ 10058400 w 10058400"/>
                <a:gd name="connsiteY26" fmla="*/ 5745922 h 5745922"/>
                <a:gd name="connsiteX27" fmla="*/ 9567313 w 10058400"/>
                <a:gd name="connsiteY27" fmla="*/ 5745922 h 5745922"/>
                <a:gd name="connsiteX28" fmla="*/ 9176811 w 10058400"/>
                <a:gd name="connsiteY28" fmla="*/ 5745922 h 5745922"/>
                <a:gd name="connsiteX29" fmla="*/ 8585140 w 10058400"/>
                <a:gd name="connsiteY29" fmla="*/ 5745922 h 5745922"/>
                <a:gd name="connsiteX30" fmla="*/ 7792302 w 10058400"/>
                <a:gd name="connsiteY30" fmla="*/ 5745922 h 5745922"/>
                <a:gd name="connsiteX31" fmla="*/ 7401799 w 10058400"/>
                <a:gd name="connsiteY31" fmla="*/ 5745922 h 5745922"/>
                <a:gd name="connsiteX32" fmla="*/ 6810128 w 10058400"/>
                <a:gd name="connsiteY32" fmla="*/ 5745922 h 5745922"/>
                <a:gd name="connsiteX33" fmla="*/ 6520210 w 10058400"/>
                <a:gd name="connsiteY33" fmla="*/ 5745922 h 5745922"/>
                <a:gd name="connsiteX34" fmla="*/ 6129707 w 10058400"/>
                <a:gd name="connsiteY34" fmla="*/ 5745922 h 5745922"/>
                <a:gd name="connsiteX35" fmla="*/ 5839789 w 10058400"/>
                <a:gd name="connsiteY35" fmla="*/ 5745922 h 5745922"/>
                <a:gd name="connsiteX36" fmla="*/ 5549870 w 10058400"/>
                <a:gd name="connsiteY36" fmla="*/ 5745922 h 5745922"/>
                <a:gd name="connsiteX37" fmla="*/ 5159368 w 10058400"/>
                <a:gd name="connsiteY37" fmla="*/ 5745922 h 5745922"/>
                <a:gd name="connsiteX38" fmla="*/ 4467113 w 10058400"/>
                <a:gd name="connsiteY38" fmla="*/ 5745922 h 5745922"/>
                <a:gd name="connsiteX39" fmla="*/ 4177194 w 10058400"/>
                <a:gd name="connsiteY39" fmla="*/ 5745922 h 5745922"/>
                <a:gd name="connsiteX40" fmla="*/ 3686108 w 10058400"/>
                <a:gd name="connsiteY40" fmla="*/ 5745922 h 5745922"/>
                <a:gd name="connsiteX41" fmla="*/ 3396189 w 10058400"/>
                <a:gd name="connsiteY41" fmla="*/ 5745922 h 5745922"/>
                <a:gd name="connsiteX42" fmla="*/ 3005687 w 10058400"/>
                <a:gd name="connsiteY42" fmla="*/ 5745922 h 5745922"/>
                <a:gd name="connsiteX43" fmla="*/ 2514600 w 10058400"/>
                <a:gd name="connsiteY43" fmla="*/ 5745922 h 5745922"/>
                <a:gd name="connsiteX44" fmla="*/ 1922929 w 10058400"/>
                <a:gd name="connsiteY44" fmla="*/ 5745922 h 5745922"/>
                <a:gd name="connsiteX45" fmla="*/ 1230675 w 10058400"/>
                <a:gd name="connsiteY45" fmla="*/ 5745922 h 5745922"/>
                <a:gd name="connsiteX46" fmla="*/ 840172 w 10058400"/>
                <a:gd name="connsiteY46" fmla="*/ 5745922 h 5745922"/>
                <a:gd name="connsiteX47" fmla="*/ 0 w 10058400"/>
                <a:gd name="connsiteY47" fmla="*/ 5745922 h 5745922"/>
                <a:gd name="connsiteX48" fmla="*/ 0 w 10058400"/>
                <a:gd name="connsiteY48" fmla="*/ 5056411 h 5745922"/>
                <a:gd name="connsiteX49" fmla="*/ 0 w 10058400"/>
                <a:gd name="connsiteY49" fmla="*/ 4596738 h 5745922"/>
                <a:gd name="connsiteX50" fmla="*/ 0 w 10058400"/>
                <a:gd name="connsiteY50" fmla="*/ 4022145 h 5745922"/>
                <a:gd name="connsiteX51" fmla="*/ 0 w 10058400"/>
                <a:gd name="connsiteY51" fmla="*/ 3619931 h 5745922"/>
                <a:gd name="connsiteX52" fmla="*/ 0 w 10058400"/>
                <a:gd name="connsiteY52" fmla="*/ 3217716 h 5745922"/>
                <a:gd name="connsiteX53" fmla="*/ 0 w 10058400"/>
                <a:gd name="connsiteY53" fmla="*/ 2643124 h 5745922"/>
                <a:gd name="connsiteX54" fmla="*/ 0 w 10058400"/>
                <a:gd name="connsiteY54" fmla="*/ 2183450 h 5745922"/>
                <a:gd name="connsiteX55" fmla="*/ 0 w 10058400"/>
                <a:gd name="connsiteY55" fmla="*/ 1608858 h 5745922"/>
                <a:gd name="connsiteX56" fmla="*/ 0 w 10058400"/>
                <a:gd name="connsiteY56" fmla="*/ 1149184 h 5745922"/>
                <a:gd name="connsiteX57" fmla="*/ 0 w 10058400"/>
                <a:gd name="connsiteY57" fmla="*/ 746970 h 5745922"/>
                <a:gd name="connsiteX58" fmla="*/ 0 w 10058400"/>
                <a:gd name="connsiteY58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36477" y="-12640"/>
                    <a:pt x="252982" y="48909"/>
                    <a:pt x="491087" y="0"/>
                  </a:cubicBezTo>
                  <a:cubicBezTo>
                    <a:pt x="729192" y="-48909"/>
                    <a:pt x="755401" y="37642"/>
                    <a:pt x="881589" y="0"/>
                  </a:cubicBezTo>
                  <a:cubicBezTo>
                    <a:pt x="1007777" y="-37642"/>
                    <a:pt x="1260844" y="42658"/>
                    <a:pt x="1372676" y="0"/>
                  </a:cubicBezTo>
                  <a:cubicBezTo>
                    <a:pt x="1484508" y="-42658"/>
                    <a:pt x="1663736" y="29372"/>
                    <a:pt x="1863762" y="0"/>
                  </a:cubicBezTo>
                  <a:cubicBezTo>
                    <a:pt x="2063788" y="-29372"/>
                    <a:pt x="2365778" y="65444"/>
                    <a:pt x="2656601" y="0"/>
                  </a:cubicBezTo>
                  <a:cubicBezTo>
                    <a:pt x="2947424" y="-65444"/>
                    <a:pt x="3045428" y="56249"/>
                    <a:pt x="3248272" y="0"/>
                  </a:cubicBezTo>
                  <a:cubicBezTo>
                    <a:pt x="3451116" y="-56249"/>
                    <a:pt x="3838436" y="20288"/>
                    <a:pt x="4041110" y="0"/>
                  </a:cubicBezTo>
                  <a:cubicBezTo>
                    <a:pt x="4243784" y="-20288"/>
                    <a:pt x="4378722" y="43093"/>
                    <a:pt x="4632781" y="0"/>
                  </a:cubicBezTo>
                  <a:cubicBezTo>
                    <a:pt x="4886840" y="-43093"/>
                    <a:pt x="4997472" y="1256"/>
                    <a:pt x="5325035" y="0"/>
                  </a:cubicBezTo>
                  <a:cubicBezTo>
                    <a:pt x="5652598" y="-1256"/>
                    <a:pt x="5788716" y="67892"/>
                    <a:pt x="5916706" y="0"/>
                  </a:cubicBezTo>
                  <a:cubicBezTo>
                    <a:pt x="6044696" y="-67892"/>
                    <a:pt x="6232496" y="40278"/>
                    <a:pt x="6508376" y="0"/>
                  </a:cubicBezTo>
                  <a:cubicBezTo>
                    <a:pt x="6784256" y="-40278"/>
                    <a:pt x="6790323" y="13534"/>
                    <a:pt x="6898879" y="0"/>
                  </a:cubicBezTo>
                  <a:cubicBezTo>
                    <a:pt x="7007435" y="-13534"/>
                    <a:pt x="7451253" y="47768"/>
                    <a:pt x="7591134" y="0"/>
                  </a:cubicBezTo>
                  <a:cubicBezTo>
                    <a:pt x="7731015" y="-47768"/>
                    <a:pt x="7900021" y="17132"/>
                    <a:pt x="8182804" y="0"/>
                  </a:cubicBezTo>
                  <a:cubicBezTo>
                    <a:pt x="8465587" y="-17132"/>
                    <a:pt x="8437842" y="33111"/>
                    <a:pt x="8573307" y="0"/>
                  </a:cubicBezTo>
                  <a:cubicBezTo>
                    <a:pt x="8708772" y="-33111"/>
                    <a:pt x="8799296" y="12890"/>
                    <a:pt x="8863225" y="0"/>
                  </a:cubicBezTo>
                  <a:cubicBezTo>
                    <a:pt x="8927154" y="-12890"/>
                    <a:pt x="9725580" y="34089"/>
                    <a:pt x="10058400" y="0"/>
                  </a:cubicBezTo>
                  <a:cubicBezTo>
                    <a:pt x="10065493" y="153195"/>
                    <a:pt x="10056174" y="284200"/>
                    <a:pt x="10058400" y="459674"/>
                  </a:cubicBezTo>
                  <a:cubicBezTo>
                    <a:pt x="10060626" y="635148"/>
                    <a:pt x="9996267" y="858106"/>
                    <a:pt x="10058400" y="1149184"/>
                  </a:cubicBezTo>
                  <a:cubicBezTo>
                    <a:pt x="10120533" y="1440262"/>
                    <a:pt x="10020717" y="1480524"/>
                    <a:pt x="10058400" y="1723777"/>
                  </a:cubicBezTo>
                  <a:cubicBezTo>
                    <a:pt x="10096083" y="1967030"/>
                    <a:pt x="10029232" y="2238681"/>
                    <a:pt x="10058400" y="2413287"/>
                  </a:cubicBezTo>
                  <a:cubicBezTo>
                    <a:pt x="10087568" y="2587893"/>
                    <a:pt x="10039367" y="2935285"/>
                    <a:pt x="10058400" y="3102798"/>
                  </a:cubicBezTo>
                  <a:cubicBezTo>
                    <a:pt x="10077433" y="3270311"/>
                    <a:pt x="10034301" y="3555687"/>
                    <a:pt x="10058400" y="3792309"/>
                  </a:cubicBezTo>
                  <a:cubicBezTo>
                    <a:pt x="10082499" y="4028931"/>
                    <a:pt x="10029157" y="4080686"/>
                    <a:pt x="10058400" y="4194523"/>
                  </a:cubicBezTo>
                  <a:cubicBezTo>
                    <a:pt x="10087643" y="4308360"/>
                    <a:pt x="10051865" y="4634831"/>
                    <a:pt x="10058400" y="4884034"/>
                  </a:cubicBezTo>
                  <a:cubicBezTo>
                    <a:pt x="10064935" y="5133237"/>
                    <a:pt x="9968147" y="5441101"/>
                    <a:pt x="10058400" y="5745922"/>
                  </a:cubicBezTo>
                  <a:cubicBezTo>
                    <a:pt x="9837326" y="5754918"/>
                    <a:pt x="9704192" y="5692676"/>
                    <a:pt x="9567313" y="5745922"/>
                  </a:cubicBezTo>
                  <a:cubicBezTo>
                    <a:pt x="9430434" y="5799168"/>
                    <a:pt x="9323878" y="5740968"/>
                    <a:pt x="9176811" y="5745922"/>
                  </a:cubicBezTo>
                  <a:cubicBezTo>
                    <a:pt x="9029744" y="5750876"/>
                    <a:pt x="8802600" y="5678462"/>
                    <a:pt x="8585140" y="5745922"/>
                  </a:cubicBezTo>
                  <a:cubicBezTo>
                    <a:pt x="8367680" y="5813382"/>
                    <a:pt x="7968751" y="5704537"/>
                    <a:pt x="7792302" y="5745922"/>
                  </a:cubicBezTo>
                  <a:cubicBezTo>
                    <a:pt x="7615853" y="5787307"/>
                    <a:pt x="7505879" y="5728769"/>
                    <a:pt x="7401799" y="5745922"/>
                  </a:cubicBezTo>
                  <a:cubicBezTo>
                    <a:pt x="7297719" y="5763075"/>
                    <a:pt x="7042442" y="5738001"/>
                    <a:pt x="6810128" y="5745922"/>
                  </a:cubicBezTo>
                  <a:cubicBezTo>
                    <a:pt x="6577814" y="5753843"/>
                    <a:pt x="6600565" y="5711977"/>
                    <a:pt x="6520210" y="5745922"/>
                  </a:cubicBezTo>
                  <a:cubicBezTo>
                    <a:pt x="6439855" y="5779867"/>
                    <a:pt x="6270110" y="5733230"/>
                    <a:pt x="6129707" y="5745922"/>
                  </a:cubicBezTo>
                  <a:cubicBezTo>
                    <a:pt x="5989304" y="5758614"/>
                    <a:pt x="5964813" y="5728063"/>
                    <a:pt x="5839789" y="5745922"/>
                  </a:cubicBezTo>
                  <a:cubicBezTo>
                    <a:pt x="5714765" y="5763781"/>
                    <a:pt x="5688384" y="5739926"/>
                    <a:pt x="5549870" y="5745922"/>
                  </a:cubicBezTo>
                  <a:cubicBezTo>
                    <a:pt x="5411356" y="5751918"/>
                    <a:pt x="5277561" y="5739802"/>
                    <a:pt x="5159368" y="5745922"/>
                  </a:cubicBezTo>
                  <a:cubicBezTo>
                    <a:pt x="5041175" y="5752042"/>
                    <a:pt x="4754498" y="5690874"/>
                    <a:pt x="4467113" y="5745922"/>
                  </a:cubicBezTo>
                  <a:cubicBezTo>
                    <a:pt x="4179729" y="5800970"/>
                    <a:pt x="4318406" y="5727294"/>
                    <a:pt x="4177194" y="5745922"/>
                  </a:cubicBezTo>
                  <a:cubicBezTo>
                    <a:pt x="4035982" y="5764550"/>
                    <a:pt x="3802894" y="5745427"/>
                    <a:pt x="3686108" y="5745922"/>
                  </a:cubicBezTo>
                  <a:cubicBezTo>
                    <a:pt x="3569322" y="5746417"/>
                    <a:pt x="3540929" y="5718778"/>
                    <a:pt x="3396189" y="5745922"/>
                  </a:cubicBezTo>
                  <a:cubicBezTo>
                    <a:pt x="3251449" y="5773066"/>
                    <a:pt x="3125529" y="5705375"/>
                    <a:pt x="3005687" y="5745922"/>
                  </a:cubicBezTo>
                  <a:cubicBezTo>
                    <a:pt x="2885845" y="5786469"/>
                    <a:pt x="2715245" y="5728063"/>
                    <a:pt x="2514600" y="5745922"/>
                  </a:cubicBezTo>
                  <a:cubicBezTo>
                    <a:pt x="2313955" y="5763781"/>
                    <a:pt x="2128968" y="5698949"/>
                    <a:pt x="1922929" y="5745922"/>
                  </a:cubicBezTo>
                  <a:cubicBezTo>
                    <a:pt x="1716890" y="5792895"/>
                    <a:pt x="1385859" y="5664052"/>
                    <a:pt x="1230675" y="5745922"/>
                  </a:cubicBezTo>
                  <a:cubicBezTo>
                    <a:pt x="1075491" y="5827792"/>
                    <a:pt x="1024961" y="5701107"/>
                    <a:pt x="840172" y="5745922"/>
                  </a:cubicBezTo>
                  <a:cubicBezTo>
                    <a:pt x="655383" y="5790737"/>
                    <a:pt x="194267" y="5697954"/>
                    <a:pt x="0" y="5745922"/>
                  </a:cubicBezTo>
                  <a:cubicBezTo>
                    <a:pt x="-26915" y="5443806"/>
                    <a:pt x="50414" y="5383494"/>
                    <a:pt x="0" y="5056411"/>
                  </a:cubicBezTo>
                  <a:cubicBezTo>
                    <a:pt x="-50414" y="4729328"/>
                    <a:pt x="16478" y="4738217"/>
                    <a:pt x="0" y="4596738"/>
                  </a:cubicBezTo>
                  <a:cubicBezTo>
                    <a:pt x="-16478" y="4455259"/>
                    <a:pt x="27867" y="4306771"/>
                    <a:pt x="0" y="4022145"/>
                  </a:cubicBezTo>
                  <a:cubicBezTo>
                    <a:pt x="-27867" y="3737519"/>
                    <a:pt x="33199" y="3795132"/>
                    <a:pt x="0" y="3619931"/>
                  </a:cubicBezTo>
                  <a:cubicBezTo>
                    <a:pt x="-33199" y="3444730"/>
                    <a:pt x="11903" y="3412454"/>
                    <a:pt x="0" y="3217716"/>
                  </a:cubicBezTo>
                  <a:cubicBezTo>
                    <a:pt x="-11903" y="3022978"/>
                    <a:pt x="65036" y="2802447"/>
                    <a:pt x="0" y="2643124"/>
                  </a:cubicBezTo>
                  <a:cubicBezTo>
                    <a:pt x="-65036" y="2483801"/>
                    <a:pt x="46907" y="2338061"/>
                    <a:pt x="0" y="2183450"/>
                  </a:cubicBezTo>
                  <a:cubicBezTo>
                    <a:pt x="-46907" y="2028839"/>
                    <a:pt x="51706" y="1838392"/>
                    <a:pt x="0" y="1608858"/>
                  </a:cubicBezTo>
                  <a:cubicBezTo>
                    <a:pt x="-51706" y="1379324"/>
                    <a:pt x="487" y="1334420"/>
                    <a:pt x="0" y="1149184"/>
                  </a:cubicBezTo>
                  <a:cubicBezTo>
                    <a:pt x="-487" y="963948"/>
                    <a:pt x="4716" y="934320"/>
                    <a:pt x="0" y="746970"/>
                  </a:cubicBezTo>
                  <a:cubicBezTo>
                    <a:pt x="-4716" y="559620"/>
                    <a:pt x="14314" y="314360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356959" y="-89267"/>
                    <a:pt x="519122" y="90574"/>
                    <a:pt x="792839" y="0"/>
                  </a:cubicBezTo>
                  <a:cubicBezTo>
                    <a:pt x="1066556" y="-90574"/>
                    <a:pt x="1253319" y="37615"/>
                    <a:pt x="1384509" y="0"/>
                  </a:cubicBezTo>
                  <a:cubicBezTo>
                    <a:pt x="1515699" y="-37615"/>
                    <a:pt x="1630532" y="44635"/>
                    <a:pt x="1775012" y="0"/>
                  </a:cubicBezTo>
                  <a:cubicBezTo>
                    <a:pt x="1919492" y="-44635"/>
                    <a:pt x="2113699" y="39959"/>
                    <a:pt x="2266098" y="0"/>
                  </a:cubicBezTo>
                  <a:cubicBezTo>
                    <a:pt x="2418497" y="-39959"/>
                    <a:pt x="2846775" y="22362"/>
                    <a:pt x="3058937" y="0"/>
                  </a:cubicBezTo>
                  <a:cubicBezTo>
                    <a:pt x="3271099" y="-22362"/>
                    <a:pt x="3456792" y="1658"/>
                    <a:pt x="3650608" y="0"/>
                  </a:cubicBezTo>
                  <a:cubicBezTo>
                    <a:pt x="3844424" y="-1658"/>
                    <a:pt x="3868110" y="17348"/>
                    <a:pt x="4041110" y="0"/>
                  </a:cubicBezTo>
                  <a:cubicBezTo>
                    <a:pt x="4214110" y="-17348"/>
                    <a:pt x="4311852" y="49066"/>
                    <a:pt x="4532197" y="0"/>
                  </a:cubicBezTo>
                  <a:cubicBezTo>
                    <a:pt x="4752542" y="-49066"/>
                    <a:pt x="4970868" y="13650"/>
                    <a:pt x="5123867" y="0"/>
                  </a:cubicBezTo>
                  <a:cubicBezTo>
                    <a:pt x="5276866" y="-13650"/>
                    <a:pt x="5666656" y="31088"/>
                    <a:pt x="5816122" y="0"/>
                  </a:cubicBezTo>
                  <a:cubicBezTo>
                    <a:pt x="5965588" y="-31088"/>
                    <a:pt x="6213607" y="68485"/>
                    <a:pt x="6608960" y="0"/>
                  </a:cubicBezTo>
                  <a:cubicBezTo>
                    <a:pt x="7004313" y="-68485"/>
                    <a:pt x="7118054" y="8521"/>
                    <a:pt x="7301215" y="0"/>
                  </a:cubicBezTo>
                  <a:cubicBezTo>
                    <a:pt x="7484376" y="-8521"/>
                    <a:pt x="7725843" y="37361"/>
                    <a:pt x="8094054" y="0"/>
                  </a:cubicBezTo>
                  <a:cubicBezTo>
                    <a:pt x="8462265" y="-37361"/>
                    <a:pt x="8401517" y="56176"/>
                    <a:pt x="8585140" y="0"/>
                  </a:cubicBezTo>
                  <a:cubicBezTo>
                    <a:pt x="8768763" y="-56176"/>
                    <a:pt x="9101737" y="40120"/>
                    <a:pt x="9277395" y="0"/>
                  </a:cubicBezTo>
                  <a:cubicBezTo>
                    <a:pt x="9453054" y="-40120"/>
                    <a:pt x="9730500" y="84482"/>
                    <a:pt x="10058400" y="0"/>
                  </a:cubicBezTo>
                  <a:cubicBezTo>
                    <a:pt x="10070530" y="120748"/>
                    <a:pt x="10018413" y="272895"/>
                    <a:pt x="10058400" y="459674"/>
                  </a:cubicBezTo>
                  <a:cubicBezTo>
                    <a:pt x="10098387" y="646453"/>
                    <a:pt x="10052320" y="766240"/>
                    <a:pt x="10058400" y="861888"/>
                  </a:cubicBezTo>
                  <a:cubicBezTo>
                    <a:pt x="10064480" y="957536"/>
                    <a:pt x="10030498" y="1092666"/>
                    <a:pt x="10058400" y="1264103"/>
                  </a:cubicBezTo>
                  <a:cubicBezTo>
                    <a:pt x="10086302" y="1435540"/>
                    <a:pt x="10025866" y="1548582"/>
                    <a:pt x="10058400" y="1781236"/>
                  </a:cubicBezTo>
                  <a:cubicBezTo>
                    <a:pt x="10090934" y="2013890"/>
                    <a:pt x="10002016" y="2121215"/>
                    <a:pt x="10058400" y="2298369"/>
                  </a:cubicBezTo>
                  <a:cubicBezTo>
                    <a:pt x="10114784" y="2475523"/>
                    <a:pt x="10055423" y="2799307"/>
                    <a:pt x="10058400" y="2987879"/>
                  </a:cubicBezTo>
                  <a:cubicBezTo>
                    <a:pt x="10061377" y="3176451"/>
                    <a:pt x="10055002" y="3342404"/>
                    <a:pt x="10058400" y="3447553"/>
                  </a:cubicBezTo>
                  <a:cubicBezTo>
                    <a:pt x="10061798" y="3552702"/>
                    <a:pt x="9994833" y="3941318"/>
                    <a:pt x="10058400" y="4079605"/>
                  </a:cubicBezTo>
                  <a:cubicBezTo>
                    <a:pt x="10121967" y="4217892"/>
                    <a:pt x="10017338" y="4534512"/>
                    <a:pt x="10058400" y="4711656"/>
                  </a:cubicBezTo>
                  <a:cubicBezTo>
                    <a:pt x="10099462" y="4888800"/>
                    <a:pt x="9941655" y="5524262"/>
                    <a:pt x="10058400" y="5745922"/>
                  </a:cubicBezTo>
                  <a:cubicBezTo>
                    <a:pt x="9865544" y="5809273"/>
                    <a:pt x="9653970" y="5657279"/>
                    <a:pt x="9265561" y="5745922"/>
                  </a:cubicBezTo>
                  <a:cubicBezTo>
                    <a:pt x="8877152" y="5834565"/>
                    <a:pt x="8634734" y="5657574"/>
                    <a:pt x="8472723" y="5745922"/>
                  </a:cubicBezTo>
                  <a:cubicBezTo>
                    <a:pt x="8310712" y="5834270"/>
                    <a:pt x="8048549" y="5676378"/>
                    <a:pt x="7679884" y="5745922"/>
                  </a:cubicBezTo>
                  <a:cubicBezTo>
                    <a:pt x="7311219" y="5815466"/>
                    <a:pt x="7451617" y="5728494"/>
                    <a:pt x="7389966" y="5745922"/>
                  </a:cubicBezTo>
                  <a:cubicBezTo>
                    <a:pt x="7328315" y="5763350"/>
                    <a:pt x="7012303" y="5713349"/>
                    <a:pt x="6798295" y="5745922"/>
                  </a:cubicBezTo>
                  <a:cubicBezTo>
                    <a:pt x="6584287" y="5778495"/>
                    <a:pt x="6583815" y="5723401"/>
                    <a:pt x="6508376" y="5745922"/>
                  </a:cubicBezTo>
                  <a:cubicBezTo>
                    <a:pt x="6432937" y="5768443"/>
                    <a:pt x="6057617" y="5676400"/>
                    <a:pt x="5916706" y="5745922"/>
                  </a:cubicBezTo>
                  <a:cubicBezTo>
                    <a:pt x="5775795" y="5815444"/>
                    <a:pt x="5639646" y="5730861"/>
                    <a:pt x="5425619" y="5745922"/>
                  </a:cubicBezTo>
                  <a:cubicBezTo>
                    <a:pt x="5211592" y="5760983"/>
                    <a:pt x="5195849" y="5741260"/>
                    <a:pt x="5135701" y="5745922"/>
                  </a:cubicBezTo>
                  <a:cubicBezTo>
                    <a:pt x="5075553" y="5750584"/>
                    <a:pt x="4789127" y="5687852"/>
                    <a:pt x="4443446" y="5745922"/>
                  </a:cubicBezTo>
                  <a:cubicBezTo>
                    <a:pt x="4097765" y="5803992"/>
                    <a:pt x="4271386" y="5730698"/>
                    <a:pt x="4153528" y="5745922"/>
                  </a:cubicBezTo>
                  <a:cubicBezTo>
                    <a:pt x="4035670" y="5761146"/>
                    <a:pt x="3664013" y="5716916"/>
                    <a:pt x="3360689" y="5745922"/>
                  </a:cubicBezTo>
                  <a:cubicBezTo>
                    <a:pt x="3057365" y="5774928"/>
                    <a:pt x="3036858" y="5741442"/>
                    <a:pt x="2769018" y="5745922"/>
                  </a:cubicBezTo>
                  <a:cubicBezTo>
                    <a:pt x="2501178" y="5750402"/>
                    <a:pt x="2382510" y="5716452"/>
                    <a:pt x="2277932" y="5745922"/>
                  </a:cubicBezTo>
                  <a:cubicBezTo>
                    <a:pt x="2173354" y="5775392"/>
                    <a:pt x="2120838" y="5723806"/>
                    <a:pt x="1988013" y="5745922"/>
                  </a:cubicBezTo>
                  <a:cubicBezTo>
                    <a:pt x="1855188" y="5768038"/>
                    <a:pt x="1837672" y="5736877"/>
                    <a:pt x="1698095" y="5745922"/>
                  </a:cubicBezTo>
                  <a:cubicBezTo>
                    <a:pt x="1558518" y="5754967"/>
                    <a:pt x="1399906" y="5715531"/>
                    <a:pt x="1307592" y="5745922"/>
                  </a:cubicBezTo>
                  <a:cubicBezTo>
                    <a:pt x="1215278" y="5776313"/>
                    <a:pt x="719501" y="5689878"/>
                    <a:pt x="514753" y="5745922"/>
                  </a:cubicBezTo>
                  <a:cubicBezTo>
                    <a:pt x="310005" y="5801966"/>
                    <a:pt x="149508" y="5741451"/>
                    <a:pt x="0" y="5745922"/>
                  </a:cubicBezTo>
                  <a:cubicBezTo>
                    <a:pt x="-43799" y="5615699"/>
                    <a:pt x="46810" y="5395938"/>
                    <a:pt x="0" y="5286248"/>
                  </a:cubicBezTo>
                  <a:cubicBezTo>
                    <a:pt x="-46810" y="5176558"/>
                    <a:pt x="12378" y="4917737"/>
                    <a:pt x="0" y="4596738"/>
                  </a:cubicBezTo>
                  <a:cubicBezTo>
                    <a:pt x="-12378" y="4275739"/>
                    <a:pt x="12051" y="4187971"/>
                    <a:pt x="0" y="3907227"/>
                  </a:cubicBezTo>
                  <a:cubicBezTo>
                    <a:pt x="-12051" y="3626483"/>
                    <a:pt x="38570" y="3571944"/>
                    <a:pt x="0" y="3447553"/>
                  </a:cubicBezTo>
                  <a:cubicBezTo>
                    <a:pt x="-38570" y="3323162"/>
                    <a:pt x="8664" y="3123647"/>
                    <a:pt x="0" y="2987879"/>
                  </a:cubicBezTo>
                  <a:cubicBezTo>
                    <a:pt x="-8664" y="2852111"/>
                    <a:pt x="4060" y="2689125"/>
                    <a:pt x="0" y="2470746"/>
                  </a:cubicBezTo>
                  <a:cubicBezTo>
                    <a:pt x="-4060" y="2252367"/>
                    <a:pt x="30914" y="2003632"/>
                    <a:pt x="0" y="1781236"/>
                  </a:cubicBezTo>
                  <a:cubicBezTo>
                    <a:pt x="-30914" y="1558840"/>
                    <a:pt x="64361" y="1434811"/>
                    <a:pt x="0" y="1091725"/>
                  </a:cubicBezTo>
                  <a:cubicBezTo>
                    <a:pt x="-64361" y="748639"/>
                    <a:pt x="18490" y="733997"/>
                    <a:pt x="0" y="632051"/>
                  </a:cubicBezTo>
                  <a:cubicBezTo>
                    <a:pt x="-18490" y="530105"/>
                    <a:pt x="64485" y="19287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 sd="132594617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68" y="4824269"/>
            <a:ext cx="5090604" cy="21207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984" y="3802689"/>
            <a:ext cx="2495626" cy="270723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23594AC-6414-495F-AB6D-97CE3553D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57" y="1571703"/>
            <a:ext cx="1509712" cy="150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62D51662-E5CF-4253-8711-E7474EF8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27" y="4652131"/>
            <a:ext cx="1106124" cy="11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77F01-0B87-48E0-91D0-B63405D7C5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8033" y="2109571"/>
            <a:ext cx="5913633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1CDF786-588A-4D40-A103-F772A6F59696}"/>
              </a:ext>
            </a:extLst>
          </p:cNvPr>
          <p:cNvSpPr/>
          <p:nvPr/>
        </p:nvSpPr>
        <p:spPr>
          <a:xfrm>
            <a:off x="496387" y="378823"/>
            <a:ext cx="11220995" cy="6416076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23F63BA-2A92-4BC4-81B5-694AD1AE2ED3}"/>
              </a:ext>
            </a:extLst>
          </p:cNvPr>
          <p:cNvGrpSpPr/>
          <p:nvPr/>
        </p:nvGrpSpPr>
        <p:grpSpPr>
          <a:xfrm>
            <a:off x="395561" y="2012833"/>
            <a:ext cx="9996937" cy="2385533"/>
            <a:chOff x="446777" y="1474440"/>
            <a:chExt cx="6758695" cy="973356"/>
          </a:xfrm>
        </p:grpSpPr>
        <p:grpSp>
          <p:nvGrpSpPr>
            <p:cNvPr id="20" name="组合 18">
              <a:extLst>
                <a:ext uri="{FF2B5EF4-FFF2-40B4-BE49-F238E27FC236}">
                  <a16:creationId xmlns:a16="http://schemas.microsoft.com/office/drawing/2014/main" id="{709063AA-4E40-4284-AA22-EA3F48A8AE89}"/>
                </a:ext>
              </a:extLst>
            </p:cNvPr>
            <p:cNvGrpSpPr/>
            <p:nvPr/>
          </p:nvGrpSpPr>
          <p:grpSpPr>
            <a:xfrm>
              <a:off x="1241740" y="1580762"/>
              <a:ext cx="5963732" cy="857594"/>
              <a:chOff x="1317" y="3015"/>
              <a:chExt cx="16681" cy="4003"/>
            </a:xfrm>
          </p:grpSpPr>
          <p:grpSp>
            <p:nvGrpSpPr>
              <p:cNvPr id="22" name="组合 15">
                <a:extLst>
                  <a:ext uri="{FF2B5EF4-FFF2-40B4-BE49-F238E27FC236}">
                    <a16:creationId xmlns:a16="http://schemas.microsoft.com/office/drawing/2014/main" id="{02875D84-A639-4AF8-AF23-F7ABED5AF83D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4" name="圆角矩形 14">
                  <a:extLst>
                    <a:ext uri="{FF2B5EF4-FFF2-40B4-BE49-F238E27FC236}">
                      <a16:creationId xmlns:a16="http://schemas.microsoft.com/office/drawing/2014/main" id="{F186A7B7-A0B5-440A-958D-7D5272CE356E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" name="圆角矩形 13">
                  <a:extLst>
                    <a:ext uri="{FF2B5EF4-FFF2-40B4-BE49-F238E27FC236}">
                      <a16:creationId xmlns:a16="http://schemas.microsoft.com/office/drawing/2014/main" id="{9A854F23-1A65-4A94-82E2-4B6050EA7038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3" name="文本框 17">
                <a:extLst>
                  <a:ext uri="{FF2B5EF4-FFF2-40B4-BE49-F238E27FC236}">
                    <a16:creationId xmlns:a16="http://schemas.microsoft.com/office/drawing/2014/main" id="{7D948EB6-73D7-4FE7-9E29-87BAF5D0A46C}"/>
                  </a:ext>
                </a:extLst>
              </p:cNvPr>
              <p:cNvSpPr txBox="1"/>
              <p:nvPr/>
            </p:nvSpPr>
            <p:spPr>
              <a:xfrm>
                <a:off x="2270" y="3015"/>
                <a:ext cx="15148" cy="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Chuẩn bị sản phẩm thể hiện sở thích riêng của mình và sở thích riêng của những người thân trong gia đình.</a:t>
                </a:r>
                <a:endPara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1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C77D013D-A85D-4004-878D-27EF03A3C338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email"/>
            <a:stretch>
              <a:fillRect/>
            </a:stretch>
          </p:blipFill>
          <p:spPr>
            <a:xfrm rot="19945025">
              <a:off x="446777" y="1474440"/>
              <a:ext cx="1185750" cy="973356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6892F00-CCCA-4408-A83E-9C5EC5C6E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379" y="516279"/>
            <a:ext cx="4986960" cy="1286367"/>
          </a:xfrm>
          <a:prstGeom prst="rect">
            <a:avLst/>
          </a:prstGeom>
        </p:spPr>
      </p:pic>
      <p:pic>
        <p:nvPicPr>
          <p:cNvPr id="41" name="图片 6" descr="61af0faad64fb">
            <a:extLst>
              <a:ext uri="{FF2B5EF4-FFF2-40B4-BE49-F238E27FC236}">
                <a16:creationId xmlns:a16="http://schemas.microsoft.com/office/drawing/2014/main" id="{906D86B1-3DD0-4751-998F-5EC04D210C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5422" y="4205954"/>
            <a:ext cx="4760730" cy="297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4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42" y="583967"/>
            <a:ext cx="1123156" cy="826939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5282857" y="955040"/>
            <a:ext cx="2250685" cy="2286000"/>
            <a:chOff x="5282857" y="955040"/>
            <a:chExt cx="2250685" cy="2286000"/>
          </a:xfrm>
        </p:grpSpPr>
        <p:sp>
          <p:nvSpPr>
            <p:cNvPr id="6" name="Rounded Rectangle 5"/>
            <p:cNvSpPr/>
            <p:nvPr/>
          </p:nvSpPr>
          <p:spPr>
            <a:xfrm>
              <a:off x="5521520" y="955040"/>
              <a:ext cx="1773360" cy="22860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2857" y="972697"/>
              <a:ext cx="2250685" cy="2250685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5272464" y="3886200"/>
            <a:ext cx="2210376" cy="2341403"/>
            <a:chOff x="5272464" y="3886200"/>
            <a:chExt cx="2210376" cy="2341403"/>
          </a:xfrm>
        </p:grpSpPr>
        <p:sp>
          <p:nvSpPr>
            <p:cNvPr id="2" name="Rounded Rectangle 1"/>
            <p:cNvSpPr/>
            <p:nvPr/>
          </p:nvSpPr>
          <p:spPr>
            <a:xfrm>
              <a:off x="5521520" y="3886200"/>
              <a:ext cx="1773360" cy="22860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F0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72464" y="4017227"/>
              <a:ext cx="2210376" cy="2210376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7274828" y="955040"/>
            <a:ext cx="2219253" cy="2286000"/>
            <a:chOff x="7274828" y="955040"/>
            <a:chExt cx="2219253" cy="2286000"/>
          </a:xfrm>
        </p:grpSpPr>
        <p:sp>
          <p:nvSpPr>
            <p:cNvPr id="7" name="Rounded Rectangle 6"/>
            <p:cNvSpPr/>
            <p:nvPr/>
          </p:nvSpPr>
          <p:spPr>
            <a:xfrm>
              <a:off x="7512440" y="955040"/>
              <a:ext cx="1773360" cy="2286000"/>
            </a:xfrm>
            <a:prstGeom prst="roundRect">
              <a:avLst/>
            </a:prstGeom>
            <a:solidFill>
              <a:srgbClr val="3FB6B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74828" y="1012958"/>
              <a:ext cx="2219253" cy="2219253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9524560" y="955040"/>
            <a:ext cx="1996306" cy="2286000"/>
            <a:chOff x="9524560" y="955040"/>
            <a:chExt cx="1996306" cy="2286000"/>
          </a:xfrm>
        </p:grpSpPr>
        <p:sp>
          <p:nvSpPr>
            <p:cNvPr id="9" name="Rounded Rectangle 8"/>
            <p:cNvSpPr/>
            <p:nvPr/>
          </p:nvSpPr>
          <p:spPr>
            <a:xfrm>
              <a:off x="9524560" y="955040"/>
              <a:ext cx="1773360" cy="22860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27191" y="1180618"/>
              <a:ext cx="1993675" cy="1993675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9434159" y="3886200"/>
            <a:ext cx="1863761" cy="2286000"/>
            <a:chOff x="9434159" y="3886200"/>
            <a:chExt cx="1863761" cy="2286000"/>
          </a:xfrm>
        </p:grpSpPr>
        <p:sp>
          <p:nvSpPr>
            <p:cNvPr id="5" name="Rounded Rectangle 4"/>
            <p:cNvSpPr/>
            <p:nvPr/>
          </p:nvSpPr>
          <p:spPr>
            <a:xfrm>
              <a:off x="9524560" y="3886200"/>
              <a:ext cx="1773360" cy="2286000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434159" y="3930229"/>
              <a:ext cx="1773360" cy="1897207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7523040" y="3886200"/>
            <a:ext cx="1773360" cy="2286000"/>
            <a:chOff x="7523040" y="3886200"/>
            <a:chExt cx="1773360" cy="2286000"/>
          </a:xfrm>
        </p:grpSpPr>
        <p:sp>
          <p:nvSpPr>
            <p:cNvPr id="4" name="Rounded Rectangle 3"/>
            <p:cNvSpPr/>
            <p:nvPr/>
          </p:nvSpPr>
          <p:spPr>
            <a:xfrm>
              <a:off x="7523040" y="3886200"/>
              <a:ext cx="1773360" cy="2286000"/>
            </a:xfrm>
            <a:prstGeom prst="roundRect">
              <a:avLst/>
            </a:prstGeom>
            <a:solidFill>
              <a:srgbClr val="FF0066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77319" y="3977305"/>
              <a:ext cx="1350933" cy="2043101"/>
            </a:xfrm>
            <a:prstGeom prst="rect">
              <a:avLst/>
            </a:prstGeom>
          </p:spPr>
        </p:pic>
      </p:grpSp>
      <p:sp>
        <p:nvSpPr>
          <p:cNvPr id="27" name="4"/>
          <p:cNvSpPr/>
          <p:nvPr/>
        </p:nvSpPr>
        <p:spPr>
          <a:xfrm>
            <a:off x="5539871" y="3865610"/>
            <a:ext cx="1773360" cy="2286000"/>
          </a:xfrm>
          <a:prstGeom prst="roundRect">
            <a:avLst/>
          </a:prstGeom>
          <a:solidFill>
            <a:srgbClr val="FF000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" name="5"/>
          <p:cNvSpPr/>
          <p:nvPr/>
        </p:nvSpPr>
        <p:spPr>
          <a:xfrm>
            <a:off x="7515125" y="3869980"/>
            <a:ext cx="1773360" cy="2286000"/>
          </a:xfrm>
          <a:prstGeom prst="roundRect">
            <a:avLst/>
          </a:prstGeom>
          <a:solidFill>
            <a:srgbClr val="FF0066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9" name="6"/>
          <p:cNvSpPr/>
          <p:nvPr/>
        </p:nvSpPr>
        <p:spPr>
          <a:xfrm>
            <a:off x="9524560" y="3901934"/>
            <a:ext cx="1773360" cy="2286000"/>
          </a:xfrm>
          <a:prstGeom prst="round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0" name="1"/>
          <p:cNvSpPr/>
          <p:nvPr/>
        </p:nvSpPr>
        <p:spPr>
          <a:xfrm>
            <a:off x="5540799" y="966801"/>
            <a:ext cx="1773360" cy="22860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1" name="2"/>
          <p:cNvSpPr/>
          <p:nvPr/>
        </p:nvSpPr>
        <p:spPr>
          <a:xfrm>
            <a:off x="7523040" y="946211"/>
            <a:ext cx="1773360" cy="2286000"/>
          </a:xfrm>
          <a:prstGeom prst="roundRect">
            <a:avLst/>
          </a:prstGeom>
          <a:solidFill>
            <a:srgbClr val="3FB6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2" name="3"/>
          <p:cNvSpPr/>
          <p:nvPr/>
        </p:nvSpPr>
        <p:spPr>
          <a:xfrm>
            <a:off x="9535160" y="968306"/>
            <a:ext cx="1773360" cy="2286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57946" y="5029200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894080" y="5020861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Du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57946" y="5012697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kumimoji="0" lang="en-GB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lội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965860" y="5045703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5861" y="4993640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965860" y="5012522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GB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文本框 343">
            <a:extLst>
              <a:ext uri="{FF2B5EF4-FFF2-40B4-BE49-F238E27FC236}">
                <a16:creationId xmlns:a16="http://schemas.microsoft.com/office/drawing/2014/main" id="{0ACC4EE0-678B-4783-99C3-C2D00D68933D}"/>
              </a:ext>
            </a:extLst>
          </p:cNvPr>
          <p:cNvSpPr txBox="1"/>
          <p:nvPr/>
        </p:nvSpPr>
        <p:spPr>
          <a:xfrm>
            <a:off x="1" y="1897020"/>
            <a:ext cx="5303054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8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ĐỐ BẠN </a:t>
            </a:r>
            <a:r>
              <a:rPr kumimoji="0" lang="en-GB" altLang="zh-CN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sở</a:t>
            </a:r>
            <a:r>
              <a:rPr kumimoji="0" lang="en-GB" altLang="zh-CN" sz="8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GB" altLang="zh-CN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thích</a:t>
            </a:r>
            <a:r>
              <a:rPr kumimoji="0" lang="en-GB" altLang="zh-CN" sz="8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GB" altLang="zh-CN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gì</a:t>
            </a:r>
            <a:endParaRPr kumimoji="0" lang="zh-CN" altLang="en-US" sz="80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3FB6BF"/>
              </a:solidFill>
              <a:effectLst/>
              <a:uLnTx/>
              <a:uFillTx/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文本框 343">
            <a:extLst>
              <a:ext uri="{FF2B5EF4-FFF2-40B4-BE49-F238E27FC236}">
                <a16:creationId xmlns:a16="http://schemas.microsoft.com/office/drawing/2014/main" id="{0ACC4EE0-678B-4783-99C3-C2D00D68933D}"/>
              </a:ext>
            </a:extLst>
          </p:cNvPr>
          <p:cNvSpPr txBox="1"/>
          <p:nvPr/>
        </p:nvSpPr>
        <p:spPr>
          <a:xfrm>
            <a:off x="1014677" y="464865"/>
            <a:ext cx="4662683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6000" b="0" i="0" u="none" strike="noStrike" kern="1200" cap="none" spc="0" normalizeH="0" baseline="0" noProof="0">
                <a:ln>
                  <a:noFill/>
                </a:ln>
                <a:pattFill prst="wdDnDiag">
                  <a:fgClr>
                    <a:srgbClr val="FF70AD"/>
                  </a:fgClr>
                  <a:bgClr>
                    <a:srgbClr val="FF4D67"/>
                  </a:bgClr>
                </a:patt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Trò chơi: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pattFill prst="wdDnDiag">
                <a:fgClr>
                  <a:srgbClr val="FF70AD"/>
                </a:fgClr>
                <a:bgClr>
                  <a:srgbClr val="FF4D67"/>
                </a:bgClr>
              </a:pattFill>
              <a:effectLst/>
              <a:uLnTx/>
              <a:uFillTx/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E817E66-34DA-44EF-B228-63CFCF648524}"/>
              </a:ext>
            </a:extLst>
          </p:cNvPr>
          <p:cNvSpPr/>
          <p:nvPr/>
        </p:nvSpPr>
        <p:spPr>
          <a:xfrm>
            <a:off x="2384361" y="3799464"/>
            <a:ext cx="8139667" cy="15662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23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" y="0"/>
            <a:ext cx="12192635" cy="694563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3178629" y="694373"/>
            <a:ext cx="7938098" cy="4862829"/>
            <a:chOff x="1227083" y="675833"/>
            <a:chExt cx="10162697" cy="5898322"/>
          </a:xfrm>
        </p:grpSpPr>
        <p:sp>
          <p:nvSpPr>
            <p:cNvPr id="34" name="矩形 33"/>
            <p:cNvSpPr/>
            <p:nvPr/>
          </p:nvSpPr>
          <p:spPr>
            <a:xfrm rot="344791">
              <a:off x="1331381" y="828233"/>
              <a:ext cx="10058399" cy="5745922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227083" y="675833"/>
              <a:ext cx="10058399" cy="5745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图片 5" descr="610654865b9c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5" y="2442845"/>
            <a:ext cx="12192635" cy="4502150"/>
          </a:xfrm>
          <a:prstGeom prst="rect">
            <a:avLst/>
          </a:prstGeom>
        </p:spPr>
      </p:pic>
      <p:pic>
        <p:nvPicPr>
          <p:cNvPr id="7" name="图片 6" descr="54re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1150" y="4347210"/>
            <a:ext cx="2766695" cy="207454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909" y="636"/>
            <a:ext cx="1588100" cy="171069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301" y="675833"/>
            <a:ext cx="1727420" cy="10976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35B6EEE-E902-48EE-B2F4-8C9A0D34DB57}"/>
              </a:ext>
            </a:extLst>
          </p:cNvPr>
          <p:cNvSpPr/>
          <p:nvPr/>
        </p:nvSpPr>
        <p:spPr>
          <a:xfrm>
            <a:off x="3943349" y="2265280"/>
            <a:ext cx="647223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图片 6" descr="61af0faad64fb">
            <a:extLst>
              <a:ext uri="{FF2B5EF4-FFF2-40B4-BE49-F238E27FC236}">
                <a16:creationId xmlns:a16="http://schemas.microsoft.com/office/drawing/2014/main" id="{5BDBC3B5-0291-4BC7-8FE5-6FCCA6686B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57238" y="-264551"/>
            <a:ext cx="4760730" cy="29744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372203" y="890316"/>
            <a:ext cx="9455449" cy="5163728"/>
            <a:chOff x="1227083" y="675833"/>
            <a:chExt cx="10162697" cy="5898322"/>
          </a:xfrm>
        </p:grpSpPr>
        <p:sp>
          <p:nvSpPr>
            <p:cNvPr id="8" name="矩形 7"/>
            <p:cNvSpPr/>
            <p:nvPr/>
          </p:nvSpPr>
          <p:spPr>
            <a:xfrm rot="344791">
              <a:off x="1331380" y="8282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792839 w 10058400"/>
                <a:gd name="connsiteY1" fmla="*/ 0 h 5745922"/>
                <a:gd name="connsiteX2" fmla="*/ 1283925 w 10058400"/>
                <a:gd name="connsiteY2" fmla="*/ 0 h 5745922"/>
                <a:gd name="connsiteX3" fmla="*/ 2076764 w 10058400"/>
                <a:gd name="connsiteY3" fmla="*/ 0 h 5745922"/>
                <a:gd name="connsiteX4" fmla="*/ 2668434 w 10058400"/>
                <a:gd name="connsiteY4" fmla="*/ 0 h 5745922"/>
                <a:gd name="connsiteX5" fmla="*/ 3461273 w 10058400"/>
                <a:gd name="connsiteY5" fmla="*/ 0 h 5745922"/>
                <a:gd name="connsiteX6" fmla="*/ 3952360 w 10058400"/>
                <a:gd name="connsiteY6" fmla="*/ 0 h 5745922"/>
                <a:gd name="connsiteX7" fmla="*/ 4544030 w 10058400"/>
                <a:gd name="connsiteY7" fmla="*/ 0 h 5745922"/>
                <a:gd name="connsiteX8" fmla="*/ 4833949 w 10058400"/>
                <a:gd name="connsiteY8" fmla="*/ 0 h 5745922"/>
                <a:gd name="connsiteX9" fmla="*/ 5626787 w 10058400"/>
                <a:gd name="connsiteY9" fmla="*/ 0 h 5745922"/>
                <a:gd name="connsiteX10" fmla="*/ 6017290 w 10058400"/>
                <a:gd name="connsiteY10" fmla="*/ 0 h 5745922"/>
                <a:gd name="connsiteX11" fmla="*/ 6407792 w 10058400"/>
                <a:gd name="connsiteY11" fmla="*/ 0 h 5745922"/>
                <a:gd name="connsiteX12" fmla="*/ 6697711 w 10058400"/>
                <a:gd name="connsiteY12" fmla="*/ 0 h 5745922"/>
                <a:gd name="connsiteX13" fmla="*/ 7490550 w 10058400"/>
                <a:gd name="connsiteY13" fmla="*/ 0 h 5745922"/>
                <a:gd name="connsiteX14" fmla="*/ 8182804 w 10058400"/>
                <a:gd name="connsiteY14" fmla="*/ 0 h 5745922"/>
                <a:gd name="connsiteX15" fmla="*/ 8774475 w 10058400"/>
                <a:gd name="connsiteY15" fmla="*/ 0 h 5745922"/>
                <a:gd name="connsiteX16" fmla="*/ 9466729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632051 h 5745922"/>
                <a:gd name="connsiteX19" fmla="*/ 10058400 w 10058400"/>
                <a:gd name="connsiteY19" fmla="*/ 1264103 h 5745922"/>
                <a:gd name="connsiteX20" fmla="*/ 10058400 w 10058400"/>
                <a:gd name="connsiteY20" fmla="*/ 1838695 h 5745922"/>
                <a:gd name="connsiteX21" fmla="*/ 10058400 w 10058400"/>
                <a:gd name="connsiteY21" fmla="*/ 2528206 h 5745922"/>
                <a:gd name="connsiteX22" fmla="*/ 10058400 w 10058400"/>
                <a:gd name="connsiteY22" fmla="*/ 3045339 h 5745922"/>
                <a:gd name="connsiteX23" fmla="*/ 10058400 w 10058400"/>
                <a:gd name="connsiteY23" fmla="*/ 3447553 h 5745922"/>
                <a:gd name="connsiteX24" fmla="*/ 10058400 w 10058400"/>
                <a:gd name="connsiteY24" fmla="*/ 4022145 h 5745922"/>
                <a:gd name="connsiteX25" fmla="*/ 10058400 w 10058400"/>
                <a:gd name="connsiteY25" fmla="*/ 4539278 h 5745922"/>
                <a:gd name="connsiteX26" fmla="*/ 10058400 w 10058400"/>
                <a:gd name="connsiteY26" fmla="*/ 4998952 h 5745922"/>
                <a:gd name="connsiteX27" fmla="*/ 10058400 w 10058400"/>
                <a:gd name="connsiteY27" fmla="*/ 5745922 h 5745922"/>
                <a:gd name="connsiteX28" fmla="*/ 9667897 w 10058400"/>
                <a:gd name="connsiteY28" fmla="*/ 5745922 h 5745922"/>
                <a:gd name="connsiteX29" fmla="*/ 9176811 w 10058400"/>
                <a:gd name="connsiteY29" fmla="*/ 5745922 h 5745922"/>
                <a:gd name="connsiteX30" fmla="*/ 8585140 w 10058400"/>
                <a:gd name="connsiteY30" fmla="*/ 5745922 h 5745922"/>
                <a:gd name="connsiteX31" fmla="*/ 7993470 w 10058400"/>
                <a:gd name="connsiteY31" fmla="*/ 5745922 h 5745922"/>
                <a:gd name="connsiteX32" fmla="*/ 7200631 w 10058400"/>
                <a:gd name="connsiteY32" fmla="*/ 5745922 h 5745922"/>
                <a:gd name="connsiteX33" fmla="*/ 6910712 w 10058400"/>
                <a:gd name="connsiteY33" fmla="*/ 5745922 h 5745922"/>
                <a:gd name="connsiteX34" fmla="*/ 6218458 w 10058400"/>
                <a:gd name="connsiteY34" fmla="*/ 5745922 h 5745922"/>
                <a:gd name="connsiteX35" fmla="*/ 5928539 w 10058400"/>
                <a:gd name="connsiteY35" fmla="*/ 5745922 h 5745922"/>
                <a:gd name="connsiteX36" fmla="*/ 5236285 w 10058400"/>
                <a:gd name="connsiteY36" fmla="*/ 5745922 h 5745922"/>
                <a:gd name="connsiteX37" fmla="*/ 4443446 w 10058400"/>
                <a:gd name="connsiteY37" fmla="*/ 5745922 h 5745922"/>
                <a:gd name="connsiteX38" fmla="*/ 3650608 w 10058400"/>
                <a:gd name="connsiteY38" fmla="*/ 5745922 h 5745922"/>
                <a:gd name="connsiteX39" fmla="*/ 3360689 w 10058400"/>
                <a:gd name="connsiteY39" fmla="*/ 5745922 h 5745922"/>
                <a:gd name="connsiteX40" fmla="*/ 2567850 w 10058400"/>
                <a:gd name="connsiteY40" fmla="*/ 5745922 h 5745922"/>
                <a:gd name="connsiteX41" fmla="*/ 1775012 w 10058400"/>
                <a:gd name="connsiteY41" fmla="*/ 5745922 h 5745922"/>
                <a:gd name="connsiteX42" fmla="*/ 1283925 w 10058400"/>
                <a:gd name="connsiteY42" fmla="*/ 5745922 h 5745922"/>
                <a:gd name="connsiteX43" fmla="*/ 692255 w 10058400"/>
                <a:gd name="connsiteY43" fmla="*/ 5745922 h 5745922"/>
                <a:gd name="connsiteX44" fmla="*/ 0 w 10058400"/>
                <a:gd name="connsiteY44" fmla="*/ 5745922 h 5745922"/>
                <a:gd name="connsiteX45" fmla="*/ 0 w 10058400"/>
                <a:gd name="connsiteY45" fmla="*/ 5228789 h 5745922"/>
                <a:gd name="connsiteX46" fmla="*/ 0 w 10058400"/>
                <a:gd name="connsiteY46" fmla="*/ 4596738 h 5745922"/>
                <a:gd name="connsiteX47" fmla="*/ 0 w 10058400"/>
                <a:gd name="connsiteY47" fmla="*/ 4194523 h 5745922"/>
                <a:gd name="connsiteX48" fmla="*/ 0 w 10058400"/>
                <a:gd name="connsiteY48" fmla="*/ 3505012 h 5745922"/>
                <a:gd name="connsiteX49" fmla="*/ 0 w 10058400"/>
                <a:gd name="connsiteY49" fmla="*/ 3045339 h 5745922"/>
                <a:gd name="connsiteX50" fmla="*/ 0 w 10058400"/>
                <a:gd name="connsiteY50" fmla="*/ 2643124 h 5745922"/>
                <a:gd name="connsiteX51" fmla="*/ 0 w 10058400"/>
                <a:gd name="connsiteY51" fmla="*/ 2240910 h 5745922"/>
                <a:gd name="connsiteX52" fmla="*/ 0 w 10058400"/>
                <a:gd name="connsiteY52" fmla="*/ 1838695 h 5745922"/>
                <a:gd name="connsiteX53" fmla="*/ 0 w 10058400"/>
                <a:gd name="connsiteY53" fmla="*/ 1379021 h 5745922"/>
                <a:gd name="connsiteX54" fmla="*/ 0 w 10058400"/>
                <a:gd name="connsiteY54" fmla="*/ 976807 h 5745922"/>
                <a:gd name="connsiteX55" fmla="*/ 0 w 10058400"/>
                <a:gd name="connsiteY55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19675" y="-54263"/>
                    <a:pt x="402463" y="35691"/>
                    <a:pt x="792839" y="0"/>
                  </a:cubicBezTo>
                  <a:cubicBezTo>
                    <a:pt x="1183215" y="-35691"/>
                    <a:pt x="1051998" y="15532"/>
                    <a:pt x="1283925" y="0"/>
                  </a:cubicBezTo>
                  <a:cubicBezTo>
                    <a:pt x="1515852" y="-15532"/>
                    <a:pt x="1887610" y="32813"/>
                    <a:pt x="2076764" y="0"/>
                  </a:cubicBezTo>
                  <a:cubicBezTo>
                    <a:pt x="2265918" y="-32813"/>
                    <a:pt x="2527815" y="42118"/>
                    <a:pt x="2668434" y="0"/>
                  </a:cubicBezTo>
                  <a:cubicBezTo>
                    <a:pt x="2809053" y="-42118"/>
                    <a:pt x="3117031" y="32258"/>
                    <a:pt x="3461273" y="0"/>
                  </a:cubicBezTo>
                  <a:cubicBezTo>
                    <a:pt x="3805515" y="-32258"/>
                    <a:pt x="3799531" y="23603"/>
                    <a:pt x="3952360" y="0"/>
                  </a:cubicBezTo>
                  <a:cubicBezTo>
                    <a:pt x="4105189" y="-23603"/>
                    <a:pt x="4363583" y="11578"/>
                    <a:pt x="4544030" y="0"/>
                  </a:cubicBezTo>
                  <a:cubicBezTo>
                    <a:pt x="4724477" y="-11578"/>
                    <a:pt x="4698550" y="29103"/>
                    <a:pt x="4833949" y="0"/>
                  </a:cubicBezTo>
                  <a:cubicBezTo>
                    <a:pt x="4969348" y="-29103"/>
                    <a:pt x="5342819" y="12512"/>
                    <a:pt x="5626787" y="0"/>
                  </a:cubicBezTo>
                  <a:cubicBezTo>
                    <a:pt x="5910755" y="-12512"/>
                    <a:pt x="5907778" y="43614"/>
                    <a:pt x="6017290" y="0"/>
                  </a:cubicBezTo>
                  <a:cubicBezTo>
                    <a:pt x="6126802" y="-43614"/>
                    <a:pt x="6307146" y="26444"/>
                    <a:pt x="6407792" y="0"/>
                  </a:cubicBezTo>
                  <a:cubicBezTo>
                    <a:pt x="6508438" y="-26444"/>
                    <a:pt x="6568755" y="19620"/>
                    <a:pt x="6697711" y="0"/>
                  </a:cubicBezTo>
                  <a:cubicBezTo>
                    <a:pt x="6826667" y="-19620"/>
                    <a:pt x="7296881" y="3718"/>
                    <a:pt x="7490550" y="0"/>
                  </a:cubicBezTo>
                  <a:cubicBezTo>
                    <a:pt x="7684219" y="-3718"/>
                    <a:pt x="7925231" y="102"/>
                    <a:pt x="8182804" y="0"/>
                  </a:cubicBezTo>
                  <a:cubicBezTo>
                    <a:pt x="8440377" y="-102"/>
                    <a:pt x="8528440" y="37959"/>
                    <a:pt x="8774475" y="0"/>
                  </a:cubicBezTo>
                  <a:cubicBezTo>
                    <a:pt x="9020510" y="-37959"/>
                    <a:pt x="9252906" y="71678"/>
                    <a:pt x="9466729" y="0"/>
                  </a:cubicBezTo>
                  <a:cubicBezTo>
                    <a:pt x="9680552" y="-71678"/>
                    <a:pt x="9877658" y="47789"/>
                    <a:pt x="10058400" y="0"/>
                  </a:cubicBezTo>
                  <a:cubicBezTo>
                    <a:pt x="10074247" y="189068"/>
                    <a:pt x="10042853" y="386086"/>
                    <a:pt x="10058400" y="632051"/>
                  </a:cubicBezTo>
                  <a:cubicBezTo>
                    <a:pt x="10073947" y="878016"/>
                    <a:pt x="9989158" y="1018883"/>
                    <a:pt x="10058400" y="1264103"/>
                  </a:cubicBezTo>
                  <a:cubicBezTo>
                    <a:pt x="10127642" y="1509323"/>
                    <a:pt x="10021555" y="1678686"/>
                    <a:pt x="10058400" y="1838695"/>
                  </a:cubicBezTo>
                  <a:cubicBezTo>
                    <a:pt x="10095245" y="1998704"/>
                    <a:pt x="9985636" y="2254252"/>
                    <a:pt x="10058400" y="2528206"/>
                  </a:cubicBezTo>
                  <a:cubicBezTo>
                    <a:pt x="10131164" y="2802160"/>
                    <a:pt x="10014327" y="2894212"/>
                    <a:pt x="10058400" y="3045339"/>
                  </a:cubicBezTo>
                  <a:cubicBezTo>
                    <a:pt x="10102473" y="3196466"/>
                    <a:pt x="10021063" y="3297572"/>
                    <a:pt x="10058400" y="3447553"/>
                  </a:cubicBezTo>
                  <a:cubicBezTo>
                    <a:pt x="10095737" y="3597534"/>
                    <a:pt x="10013578" y="3879685"/>
                    <a:pt x="10058400" y="4022145"/>
                  </a:cubicBezTo>
                  <a:cubicBezTo>
                    <a:pt x="10103222" y="4164605"/>
                    <a:pt x="10023869" y="4283666"/>
                    <a:pt x="10058400" y="4539278"/>
                  </a:cubicBezTo>
                  <a:cubicBezTo>
                    <a:pt x="10092931" y="4794890"/>
                    <a:pt x="10046261" y="4795677"/>
                    <a:pt x="10058400" y="4998952"/>
                  </a:cubicBezTo>
                  <a:cubicBezTo>
                    <a:pt x="10070539" y="5202227"/>
                    <a:pt x="10022231" y="5390461"/>
                    <a:pt x="10058400" y="5745922"/>
                  </a:cubicBezTo>
                  <a:cubicBezTo>
                    <a:pt x="9978222" y="5782287"/>
                    <a:pt x="9830303" y="5725416"/>
                    <a:pt x="9667897" y="5745922"/>
                  </a:cubicBezTo>
                  <a:cubicBezTo>
                    <a:pt x="9505491" y="5766428"/>
                    <a:pt x="9312988" y="5707024"/>
                    <a:pt x="9176811" y="5745922"/>
                  </a:cubicBezTo>
                  <a:cubicBezTo>
                    <a:pt x="9040634" y="5784820"/>
                    <a:pt x="8758149" y="5675308"/>
                    <a:pt x="8585140" y="5745922"/>
                  </a:cubicBezTo>
                  <a:cubicBezTo>
                    <a:pt x="8412131" y="5816536"/>
                    <a:pt x="8246440" y="5720273"/>
                    <a:pt x="7993470" y="5745922"/>
                  </a:cubicBezTo>
                  <a:cubicBezTo>
                    <a:pt x="7740500" y="5771571"/>
                    <a:pt x="7491602" y="5663887"/>
                    <a:pt x="7200631" y="5745922"/>
                  </a:cubicBezTo>
                  <a:cubicBezTo>
                    <a:pt x="6909660" y="5827957"/>
                    <a:pt x="6997198" y="5731183"/>
                    <a:pt x="6910712" y="5745922"/>
                  </a:cubicBezTo>
                  <a:cubicBezTo>
                    <a:pt x="6824226" y="5760661"/>
                    <a:pt x="6442779" y="5666263"/>
                    <a:pt x="6218458" y="5745922"/>
                  </a:cubicBezTo>
                  <a:cubicBezTo>
                    <a:pt x="5994137" y="5825581"/>
                    <a:pt x="6056192" y="5726262"/>
                    <a:pt x="5928539" y="5745922"/>
                  </a:cubicBezTo>
                  <a:cubicBezTo>
                    <a:pt x="5800886" y="5765582"/>
                    <a:pt x="5471022" y="5685220"/>
                    <a:pt x="5236285" y="5745922"/>
                  </a:cubicBezTo>
                  <a:cubicBezTo>
                    <a:pt x="5001548" y="5806624"/>
                    <a:pt x="4664106" y="5668447"/>
                    <a:pt x="4443446" y="5745922"/>
                  </a:cubicBezTo>
                  <a:cubicBezTo>
                    <a:pt x="4222786" y="5823397"/>
                    <a:pt x="3851797" y="5738507"/>
                    <a:pt x="3650608" y="5745922"/>
                  </a:cubicBezTo>
                  <a:cubicBezTo>
                    <a:pt x="3449419" y="5753337"/>
                    <a:pt x="3450049" y="5742169"/>
                    <a:pt x="3360689" y="5745922"/>
                  </a:cubicBezTo>
                  <a:cubicBezTo>
                    <a:pt x="3271329" y="5749675"/>
                    <a:pt x="2874837" y="5671271"/>
                    <a:pt x="2567850" y="5745922"/>
                  </a:cubicBezTo>
                  <a:cubicBezTo>
                    <a:pt x="2260863" y="5820573"/>
                    <a:pt x="2057316" y="5740332"/>
                    <a:pt x="1775012" y="5745922"/>
                  </a:cubicBezTo>
                  <a:cubicBezTo>
                    <a:pt x="1492708" y="5751512"/>
                    <a:pt x="1509288" y="5726395"/>
                    <a:pt x="1283925" y="5745922"/>
                  </a:cubicBezTo>
                  <a:cubicBezTo>
                    <a:pt x="1058562" y="5765449"/>
                    <a:pt x="846124" y="5687777"/>
                    <a:pt x="692255" y="5745922"/>
                  </a:cubicBezTo>
                  <a:cubicBezTo>
                    <a:pt x="538386" y="5804067"/>
                    <a:pt x="318335" y="5723308"/>
                    <a:pt x="0" y="5745922"/>
                  </a:cubicBezTo>
                  <a:cubicBezTo>
                    <a:pt x="-45748" y="5573595"/>
                    <a:pt x="34750" y="5434569"/>
                    <a:pt x="0" y="5228789"/>
                  </a:cubicBezTo>
                  <a:cubicBezTo>
                    <a:pt x="-34750" y="5023009"/>
                    <a:pt x="74993" y="4857293"/>
                    <a:pt x="0" y="4596738"/>
                  </a:cubicBezTo>
                  <a:cubicBezTo>
                    <a:pt x="-74993" y="4336183"/>
                    <a:pt x="951" y="4290556"/>
                    <a:pt x="0" y="4194523"/>
                  </a:cubicBezTo>
                  <a:cubicBezTo>
                    <a:pt x="-951" y="4098490"/>
                    <a:pt x="11917" y="3682247"/>
                    <a:pt x="0" y="3505012"/>
                  </a:cubicBezTo>
                  <a:cubicBezTo>
                    <a:pt x="-11917" y="3327777"/>
                    <a:pt x="53588" y="3245586"/>
                    <a:pt x="0" y="3045339"/>
                  </a:cubicBezTo>
                  <a:cubicBezTo>
                    <a:pt x="-53588" y="2845092"/>
                    <a:pt x="28475" y="2799184"/>
                    <a:pt x="0" y="2643124"/>
                  </a:cubicBezTo>
                  <a:cubicBezTo>
                    <a:pt x="-28475" y="2487064"/>
                    <a:pt x="30176" y="2323100"/>
                    <a:pt x="0" y="2240910"/>
                  </a:cubicBezTo>
                  <a:cubicBezTo>
                    <a:pt x="-30176" y="2158720"/>
                    <a:pt x="31760" y="1970002"/>
                    <a:pt x="0" y="1838695"/>
                  </a:cubicBezTo>
                  <a:cubicBezTo>
                    <a:pt x="-31760" y="1707389"/>
                    <a:pt x="13133" y="1555124"/>
                    <a:pt x="0" y="1379021"/>
                  </a:cubicBezTo>
                  <a:cubicBezTo>
                    <a:pt x="-13133" y="1202918"/>
                    <a:pt x="9466" y="1137559"/>
                    <a:pt x="0" y="976807"/>
                  </a:cubicBezTo>
                  <a:cubicBezTo>
                    <a:pt x="-9466" y="816055"/>
                    <a:pt x="22833" y="432411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260629" y="-32110"/>
                    <a:pt x="552414" y="77055"/>
                    <a:pt x="792839" y="0"/>
                  </a:cubicBezTo>
                  <a:cubicBezTo>
                    <a:pt x="1033264" y="-77055"/>
                    <a:pt x="1044947" y="15537"/>
                    <a:pt x="1183341" y="0"/>
                  </a:cubicBezTo>
                  <a:cubicBezTo>
                    <a:pt x="1321735" y="-15537"/>
                    <a:pt x="1639249" y="70479"/>
                    <a:pt x="1976180" y="0"/>
                  </a:cubicBezTo>
                  <a:cubicBezTo>
                    <a:pt x="2313111" y="-70479"/>
                    <a:pt x="2185477" y="8444"/>
                    <a:pt x="2266098" y="0"/>
                  </a:cubicBezTo>
                  <a:cubicBezTo>
                    <a:pt x="2346719" y="-8444"/>
                    <a:pt x="2461912" y="2888"/>
                    <a:pt x="2656601" y="0"/>
                  </a:cubicBezTo>
                  <a:cubicBezTo>
                    <a:pt x="2851290" y="-2888"/>
                    <a:pt x="2882052" y="21622"/>
                    <a:pt x="2946520" y="0"/>
                  </a:cubicBezTo>
                  <a:cubicBezTo>
                    <a:pt x="3010988" y="-21622"/>
                    <a:pt x="3131375" y="4098"/>
                    <a:pt x="3236438" y="0"/>
                  </a:cubicBezTo>
                  <a:cubicBezTo>
                    <a:pt x="3341501" y="-4098"/>
                    <a:pt x="3808100" y="89093"/>
                    <a:pt x="4029277" y="0"/>
                  </a:cubicBezTo>
                  <a:cubicBezTo>
                    <a:pt x="4250454" y="-89093"/>
                    <a:pt x="4292099" y="24336"/>
                    <a:pt x="4520363" y="0"/>
                  </a:cubicBezTo>
                  <a:cubicBezTo>
                    <a:pt x="4748627" y="-24336"/>
                    <a:pt x="4748791" y="17842"/>
                    <a:pt x="4810282" y="0"/>
                  </a:cubicBezTo>
                  <a:cubicBezTo>
                    <a:pt x="4871773" y="-17842"/>
                    <a:pt x="5226313" y="45072"/>
                    <a:pt x="5603120" y="0"/>
                  </a:cubicBezTo>
                  <a:cubicBezTo>
                    <a:pt x="5979927" y="-45072"/>
                    <a:pt x="5869034" y="22981"/>
                    <a:pt x="6094207" y="0"/>
                  </a:cubicBezTo>
                  <a:cubicBezTo>
                    <a:pt x="6319380" y="-22981"/>
                    <a:pt x="6681697" y="13842"/>
                    <a:pt x="6887046" y="0"/>
                  </a:cubicBezTo>
                  <a:cubicBezTo>
                    <a:pt x="7092395" y="-13842"/>
                    <a:pt x="7426782" y="80165"/>
                    <a:pt x="7579300" y="0"/>
                  </a:cubicBezTo>
                  <a:cubicBezTo>
                    <a:pt x="7731818" y="-80165"/>
                    <a:pt x="8196947" y="26190"/>
                    <a:pt x="8372139" y="0"/>
                  </a:cubicBezTo>
                  <a:cubicBezTo>
                    <a:pt x="8547331" y="-26190"/>
                    <a:pt x="8918507" y="18670"/>
                    <a:pt x="9064393" y="0"/>
                  </a:cubicBezTo>
                  <a:cubicBezTo>
                    <a:pt x="9210279" y="-18670"/>
                    <a:pt x="9694630" y="71505"/>
                    <a:pt x="10058400" y="0"/>
                  </a:cubicBezTo>
                  <a:cubicBezTo>
                    <a:pt x="10072987" y="240170"/>
                    <a:pt x="10014638" y="409620"/>
                    <a:pt x="10058400" y="517133"/>
                  </a:cubicBezTo>
                  <a:cubicBezTo>
                    <a:pt x="10102162" y="624646"/>
                    <a:pt x="10050518" y="930563"/>
                    <a:pt x="10058400" y="1206644"/>
                  </a:cubicBezTo>
                  <a:cubicBezTo>
                    <a:pt x="10066282" y="1482725"/>
                    <a:pt x="10015979" y="1500129"/>
                    <a:pt x="10058400" y="1666317"/>
                  </a:cubicBezTo>
                  <a:cubicBezTo>
                    <a:pt x="10100821" y="1832505"/>
                    <a:pt x="9991173" y="2085749"/>
                    <a:pt x="10058400" y="2298369"/>
                  </a:cubicBezTo>
                  <a:cubicBezTo>
                    <a:pt x="10125627" y="2510989"/>
                    <a:pt x="10032525" y="2629420"/>
                    <a:pt x="10058400" y="2758043"/>
                  </a:cubicBezTo>
                  <a:cubicBezTo>
                    <a:pt x="10084275" y="2886666"/>
                    <a:pt x="10050436" y="3206936"/>
                    <a:pt x="10058400" y="3332635"/>
                  </a:cubicBezTo>
                  <a:cubicBezTo>
                    <a:pt x="10066364" y="3458334"/>
                    <a:pt x="10050208" y="3632598"/>
                    <a:pt x="10058400" y="3734849"/>
                  </a:cubicBezTo>
                  <a:cubicBezTo>
                    <a:pt x="10066592" y="3837100"/>
                    <a:pt x="9996054" y="4095267"/>
                    <a:pt x="10058400" y="4424360"/>
                  </a:cubicBezTo>
                  <a:cubicBezTo>
                    <a:pt x="10120746" y="4753453"/>
                    <a:pt x="10002666" y="4690148"/>
                    <a:pt x="10058400" y="4941493"/>
                  </a:cubicBezTo>
                  <a:cubicBezTo>
                    <a:pt x="10114134" y="5192838"/>
                    <a:pt x="10013242" y="5453412"/>
                    <a:pt x="10058400" y="5745922"/>
                  </a:cubicBezTo>
                  <a:cubicBezTo>
                    <a:pt x="9923944" y="5762149"/>
                    <a:pt x="9801657" y="5731216"/>
                    <a:pt x="9667897" y="5745922"/>
                  </a:cubicBezTo>
                  <a:cubicBezTo>
                    <a:pt x="9534137" y="5760628"/>
                    <a:pt x="9402463" y="5740443"/>
                    <a:pt x="9277395" y="5745922"/>
                  </a:cubicBezTo>
                  <a:cubicBezTo>
                    <a:pt x="9152327" y="5751401"/>
                    <a:pt x="8815422" y="5705453"/>
                    <a:pt x="8585140" y="5745922"/>
                  </a:cubicBezTo>
                  <a:cubicBezTo>
                    <a:pt x="8354858" y="5786391"/>
                    <a:pt x="8364590" y="5736057"/>
                    <a:pt x="8295222" y="5745922"/>
                  </a:cubicBezTo>
                  <a:cubicBezTo>
                    <a:pt x="8225854" y="5755787"/>
                    <a:pt x="8030699" y="5743635"/>
                    <a:pt x="7904719" y="5745922"/>
                  </a:cubicBezTo>
                  <a:cubicBezTo>
                    <a:pt x="7778739" y="5748209"/>
                    <a:pt x="7688968" y="5726291"/>
                    <a:pt x="7514216" y="5745922"/>
                  </a:cubicBezTo>
                  <a:cubicBezTo>
                    <a:pt x="7339464" y="5765553"/>
                    <a:pt x="7325193" y="5718136"/>
                    <a:pt x="7224298" y="5745922"/>
                  </a:cubicBezTo>
                  <a:cubicBezTo>
                    <a:pt x="7123403" y="5773708"/>
                    <a:pt x="6978599" y="5712438"/>
                    <a:pt x="6833795" y="5745922"/>
                  </a:cubicBezTo>
                  <a:cubicBezTo>
                    <a:pt x="6688991" y="5779406"/>
                    <a:pt x="6498610" y="5743585"/>
                    <a:pt x="6242125" y="5745922"/>
                  </a:cubicBezTo>
                  <a:cubicBezTo>
                    <a:pt x="5985640" y="5748259"/>
                    <a:pt x="5717620" y="5679422"/>
                    <a:pt x="5449286" y="5745922"/>
                  </a:cubicBezTo>
                  <a:cubicBezTo>
                    <a:pt x="5180952" y="5812422"/>
                    <a:pt x="4855078" y="5691490"/>
                    <a:pt x="4656448" y="5745922"/>
                  </a:cubicBezTo>
                  <a:cubicBezTo>
                    <a:pt x="4457818" y="5800354"/>
                    <a:pt x="4307864" y="5733165"/>
                    <a:pt x="4165361" y="5745922"/>
                  </a:cubicBezTo>
                  <a:cubicBezTo>
                    <a:pt x="4022858" y="5758679"/>
                    <a:pt x="3805814" y="5685823"/>
                    <a:pt x="3573690" y="5745922"/>
                  </a:cubicBezTo>
                  <a:cubicBezTo>
                    <a:pt x="3341566" y="5806021"/>
                    <a:pt x="2976258" y="5662329"/>
                    <a:pt x="2780852" y="5745922"/>
                  </a:cubicBezTo>
                  <a:cubicBezTo>
                    <a:pt x="2585446" y="5829515"/>
                    <a:pt x="2367136" y="5737127"/>
                    <a:pt x="1988013" y="5745922"/>
                  </a:cubicBezTo>
                  <a:cubicBezTo>
                    <a:pt x="1608890" y="5754717"/>
                    <a:pt x="1420001" y="5744568"/>
                    <a:pt x="1195175" y="5745922"/>
                  </a:cubicBezTo>
                  <a:cubicBezTo>
                    <a:pt x="970349" y="5747276"/>
                    <a:pt x="522893" y="5710483"/>
                    <a:pt x="0" y="5745922"/>
                  </a:cubicBezTo>
                  <a:cubicBezTo>
                    <a:pt x="-21468" y="5652201"/>
                    <a:pt x="36004" y="5483034"/>
                    <a:pt x="0" y="5343707"/>
                  </a:cubicBezTo>
                  <a:cubicBezTo>
                    <a:pt x="-36004" y="5204381"/>
                    <a:pt x="67030" y="4953818"/>
                    <a:pt x="0" y="4654197"/>
                  </a:cubicBezTo>
                  <a:cubicBezTo>
                    <a:pt x="-67030" y="4354576"/>
                    <a:pt x="19802" y="4163850"/>
                    <a:pt x="0" y="3964686"/>
                  </a:cubicBezTo>
                  <a:cubicBezTo>
                    <a:pt x="-19802" y="3765522"/>
                    <a:pt x="23661" y="3510126"/>
                    <a:pt x="0" y="3390094"/>
                  </a:cubicBezTo>
                  <a:cubicBezTo>
                    <a:pt x="-23661" y="3270062"/>
                    <a:pt x="51100" y="2924152"/>
                    <a:pt x="0" y="2700583"/>
                  </a:cubicBezTo>
                  <a:cubicBezTo>
                    <a:pt x="-51100" y="2477014"/>
                    <a:pt x="30653" y="2378745"/>
                    <a:pt x="0" y="2240910"/>
                  </a:cubicBezTo>
                  <a:cubicBezTo>
                    <a:pt x="-30653" y="2103075"/>
                    <a:pt x="29822" y="1944411"/>
                    <a:pt x="0" y="1666317"/>
                  </a:cubicBezTo>
                  <a:cubicBezTo>
                    <a:pt x="-29822" y="1388223"/>
                    <a:pt x="29408" y="1374623"/>
                    <a:pt x="0" y="1206644"/>
                  </a:cubicBezTo>
                  <a:cubicBezTo>
                    <a:pt x="-29408" y="1038665"/>
                    <a:pt x="18753" y="874416"/>
                    <a:pt x="0" y="632051"/>
                  </a:cubicBezTo>
                  <a:cubicBezTo>
                    <a:pt x="-18753" y="389686"/>
                    <a:pt x="13827" y="315858"/>
                    <a:pt x="0" y="0"/>
                  </a:cubicBezTo>
                  <a:close/>
                </a:path>
              </a:pathLst>
            </a:custGeom>
            <a:solidFill>
              <a:srgbClr val="FE8E93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 sd="214155464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27083" y="6758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491087 w 10058400"/>
                <a:gd name="connsiteY1" fmla="*/ 0 h 5745922"/>
                <a:gd name="connsiteX2" fmla="*/ 881589 w 10058400"/>
                <a:gd name="connsiteY2" fmla="*/ 0 h 5745922"/>
                <a:gd name="connsiteX3" fmla="*/ 1372676 w 10058400"/>
                <a:gd name="connsiteY3" fmla="*/ 0 h 5745922"/>
                <a:gd name="connsiteX4" fmla="*/ 1863762 w 10058400"/>
                <a:gd name="connsiteY4" fmla="*/ 0 h 5745922"/>
                <a:gd name="connsiteX5" fmla="*/ 2656601 w 10058400"/>
                <a:gd name="connsiteY5" fmla="*/ 0 h 5745922"/>
                <a:gd name="connsiteX6" fmla="*/ 3248272 w 10058400"/>
                <a:gd name="connsiteY6" fmla="*/ 0 h 5745922"/>
                <a:gd name="connsiteX7" fmla="*/ 4041110 w 10058400"/>
                <a:gd name="connsiteY7" fmla="*/ 0 h 5745922"/>
                <a:gd name="connsiteX8" fmla="*/ 4632781 w 10058400"/>
                <a:gd name="connsiteY8" fmla="*/ 0 h 5745922"/>
                <a:gd name="connsiteX9" fmla="*/ 5325035 w 10058400"/>
                <a:gd name="connsiteY9" fmla="*/ 0 h 5745922"/>
                <a:gd name="connsiteX10" fmla="*/ 5916706 w 10058400"/>
                <a:gd name="connsiteY10" fmla="*/ 0 h 5745922"/>
                <a:gd name="connsiteX11" fmla="*/ 6508376 w 10058400"/>
                <a:gd name="connsiteY11" fmla="*/ 0 h 5745922"/>
                <a:gd name="connsiteX12" fmla="*/ 6898879 w 10058400"/>
                <a:gd name="connsiteY12" fmla="*/ 0 h 5745922"/>
                <a:gd name="connsiteX13" fmla="*/ 7591134 w 10058400"/>
                <a:gd name="connsiteY13" fmla="*/ 0 h 5745922"/>
                <a:gd name="connsiteX14" fmla="*/ 8182804 w 10058400"/>
                <a:gd name="connsiteY14" fmla="*/ 0 h 5745922"/>
                <a:gd name="connsiteX15" fmla="*/ 8573307 w 10058400"/>
                <a:gd name="connsiteY15" fmla="*/ 0 h 5745922"/>
                <a:gd name="connsiteX16" fmla="*/ 8863225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459674 h 5745922"/>
                <a:gd name="connsiteX19" fmla="*/ 10058400 w 10058400"/>
                <a:gd name="connsiteY19" fmla="*/ 1149184 h 5745922"/>
                <a:gd name="connsiteX20" fmla="*/ 10058400 w 10058400"/>
                <a:gd name="connsiteY20" fmla="*/ 1723777 h 5745922"/>
                <a:gd name="connsiteX21" fmla="*/ 10058400 w 10058400"/>
                <a:gd name="connsiteY21" fmla="*/ 2413287 h 5745922"/>
                <a:gd name="connsiteX22" fmla="*/ 10058400 w 10058400"/>
                <a:gd name="connsiteY22" fmla="*/ 3102798 h 5745922"/>
                <a:gd name="connsiteX23" fmla="*/ 10058400 w 10058400"/>
                <a:gd name="connsiteY23" fmla="*/ 3792309 h 5745922"/>
                <a:gd name="connsiteX24" fmla="*/ 10058400 w 10058400"/>
                <a:gd name="connsiteY24" fmla="*/ 4194523 h 5745922"/>
                <a:gd name="connsiteX25" fmla="*/ 10058400 w 10058400"/>
                <a:gd name="connsiteY25" fmla="*/ 4884034 h 5745922"/>
                <a:gd name="connsiteX26" fmla="*/ 10058400 w 10058400"/>
                <a:gd name="connsiteY26" fmla="*/ 5745922 h 5745922"/>
                <a:gd name="connsiteX27" fmla="*/ 9567313 w 10058400"/>
                <a:gd name="connsiteY27" fmla="*/ 5745922 h 5745922"/>
                <a:gd name="connsiteX28" fmla="*/ 9176811 w 10058400"/>
                <a:gd name="connsiteY28" fmla="*/ 5745922 h 5745922"/>
                <a:gd name="connsiteX29" fmla="*/ 8585140 w 10058400"/>
                <a:gd name="connsiteY29" fmla="*/ 5745922 h 5745922"/>
                <a:gd name="connsiteX30" fmla="*/ 7792302 w 10058400"/>
                <a:gd name="connsiteY30" fmla="*/ 5745922 h 5745922"/>
                <a:gd name="connsiteX31" fmla="*/ 7401799 w 10058400"/>
                <a:gd name="connsiteY31" fmla="*/ 5745922 h 5745922"/>
                <a:gd name="connsiteX32" fmla="*/ 6810128 w 10058400"/>
                <a:gd name="connsiteY32" fmla="*/ 5745922 h 5745922"/>
                <a:gd name="connsiteX33" fmla="*/ 6520210 w 10058400"/>
                <a:gd name="connsiteY33" fmla="*/ 5745922 h 5745922"/>
                <a:gd name="connsiteX34" fmla="*/ 6129707 w 10058400"/>
                <a:gd name="connsiteY34" fmla="*/ 5745922 h 5745922"/>
                <a:gd name="connsiteX35" fmla="*/ 5839789 w 10058400"/>
                <a:gd name="connsiteY35" fmla="*/ 5745922 h 5745922"/>
                <a:gd name="connsiteX36" fmla="*/ 5549870 w 10058400"/>
                <a:gd name="connsiteY36" fmla="*/ 5745922 h 5745922"/>
                <a:gd name="connsiteX37" fmla="*/ 5159368 w 10058400"/>
                <a:gd name="connsiteY37" fmla="*/ 5745922 h 5745922"/>
                <a:gd name="connsiteX38" fmla="*/ 4467113 w 10058400"/>
                <a:gd name="connsiteY38" fmla="*/ 5745922 h 5745922"/>
                <a:gd name="connsiteX39" fmla="*/ 4177194 w 10058400"/>
                <a:gd name="connsiteY39" fmla="*/ 5745922 h 5745922"/>
                <a:gd name="connsiteX40" fmla="*/ 3686108 w 10058400"/>
                <a:gd name="connsiteY40" fmla="*/ 5745922 h 5745922"/>
                <a:gd name="connsiteX41" fmla="*/ 3396189 w 10058400"/>
                <a:gd name="connsiteY41" fmla="*/ 5745922 h 5745922"/>
                <a:gd name="connsiteX42" fmla="*/ 3005687 w 10058400"/>
                <a:gd name="connsiteY42" fmla="*/ 5745922 h 5745922"/>
                <a:gd name="connsiteX43" fmla="*/ 2514600 w 10058400"/>
                <a:gd name="connsiteY43" fmla="*/ 5745922 h 5745922"/>
                <a:gd name="connsiteX44" fmla="*/ 1922929 w 10058400"/>
                <a:gd name="connsiteY44" fmla="*/ 5745922 h 5745922"/>
                <a:gd name="connsiteX45" fmla="*/ 1230675 w 10058400"/>
                <a:gd name="connsiteY45" fmla="*/ 5745922 h 5745922"/>
                <a:gd name="connsiteX46" fmla="*/ 840172 w 10058400"/>
                <a:gd name="connsiteY46" fmla="*/ 5745922 h 5745922"/>
                <a:gd name="connsiteX47" fmla="*/ 0 w 10058400"/>
                <a:gd name="connsiteY47" fmla="*/ 5745922 h 5745922"/>
                <a:gd name="connsiteX48" fmla="*/ 0 w 10058400"/>
                <a:gd name="connsiteY48" fmla="*/ 5056411 h 5745922"/>
                <a:gd name="connsiteX49" fmla="*/ 0 w 10058400"/>
                <a:gd name="connsiteY49" fmla="*/ 4596738 h 5745922"/>
                <a:gd name="connsiteX50" fmla="*/ 0 w 10058400"/>
                <a:gd name="connsiteY50" fmla="*/ 4022145 h 5745922"/>
                <a:gd name="connsiteX51" fmla="*/ 0 w 10058400"/>
                <a:gd name="connsiteY51" fmla="*/ 3619931 h 5745922"/>
                <a:gd name="connsiteX52" fmla="*/ 0 w 10058400"/>
                <a:gd name="connsiteY52" fmla="*/ 3217716 h 5745922"/>
                <a:gd name="connsiteX53" fmla="*/ 0 w 10058400"/>
                <a:gd name="connsiteY53" fmla="*/ 2643124 h 5745922"/>
                <a:gd name="connsiteX54" fmla="*/ 0 w 10058400"/>
                <a:gd name="connsiteY54" fmla="*/ 2183450 h 5745922"/>
                <a:gd name="connsiteX55" fmla="*/ 0 w 10058400"/>
                <a:gd name="connsiteY55" fmla="*/ 1608858 h 5745922"/>
                <a:gd name="connsiteX56" fmla="*/ 0 w 10058400"/>
                <a:gd name="connsiteY56" fmla="*/ 1149184 h 5745922"/>
                <a:gd name="connsiteX57" fmla="*/ 0 w 10058400"/>
                <a:gd name="connsiteY57" fmla="*/ 746970 h 5745922"/>
                <a:gd name="connsiteX58" fmla="*/ 0 w 10058400"/>
                <a:gd name="connsiteY58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36477" y="-12640"/>
                    <a:pt x="252982" y="48909"/>
                    <a:pt x="491087" y="0"/>
                  </a:cubicBezTo>
                  <a:cubicBezTo>
                    <a:pt x="729192" y="-48909"/>
                    <a:pt x="755401" y="37642"/>
                    <a:pt x="881589" y="0"/>
                  </a:cubicBezTo>
                  <a:cubicBezTo>
                    <a:pt x="1007777" y="-37642"/>
                    <a:pt x="1260844" y="42658"/>
                    <a:pt x="1372676" y="0"/>
                  </a:cubicBezTo>
                  <a:cubicBezTo>
                    <a:pt x="1484508" y="-42658"/>
                    <a:pt x="1663736" y="29372"/>
                    <a:pt x="1863762" y="0"/>
                  </a:cubicBezTo>
                  <a:cubicBezTo>
                    <a:pt x="2063788" y="-29372"/>
                    <a:pt x="2365778" y="65444"/>
                    <a:pt x="2656601" y="0"/>
                  </a:cubicBezTo>
                  <a:cubicBezTo>
                    <a:pt x="2947424" y="-65444"/>
                    <a:pt x="3045428" y="56249"/>
                    <a:pt x="3248272" y="0"/>
                  </a:cubicBezTo>
                  <a:cubicBezTo>
                    <a:pt x="3451116" y="-56249"/>
                    <a:pt x="3838436" y="20288"/>
                    <a:pt x="4041110" y="0"/>
                  </a:cubicBezTo>
                  <a:cubicBezTo>
                    <a:pt x="4243784" y="-20288"/>
                    <a:pt x="4378722" y="43093"/>
                    <a:pt x="4632781" y="0"/>
                  </a:cubicBezTo>
                  <a:cubicBezTo>
                    <a:pt x="4886840" y="-43093"/>
                    <a:pt x="4997472" y="1256"/>
                    <a:pt x="5325035" y="0"/>
                  </a:cubicBezTo>
                  <a:cubicBezTo>
                    <a:pt x="5652598" y="-1256"/>
                    <a:pt x="5788716" y="67892"/>
                    <a:pt x="5916706" y="0"/>
                  </a:cubicBezTo>
                  <a:cubicBezTo>
                    <a:pt x="6044696" y="-67892"/>
                    <a:pt x="6232496" y="40278"/>
                    <a:pt x="6508376" y="0"/>
                  </a:cubicBezTo>
                  <a:cubicBezTo>
                    <a:pt x="6784256" y="-40278"/>
                    <a:pt x="6790323" y="13534"/>
                    <a:pt x="6898879" y="0"/>
                  </a:cubicBezTo>
                  <a:cubicBezTo>
                    <a:pt x="7007435" y="-13534"/>
                    <a:pt x="7451253" y="47768"/>
                    <a:pt x="7591134" y="0"/>
                  </a:cubicBezTo>
                  <a:cubicBezTo>
                    <a:pt x="7731015" y="-47768"/>
                    <a:pt x="7900021" y="17132"/>
                    <a:pt x="8182804" y="0"/>
                  </a:cubicBezTo>
                  <a:cubicBezTo>
                    <a:pt x="8465587" y="-17132"/>
                    <a:pt x="8437842" y="33111"/>
                    <a:pt x="8573307" y="0"/>
                  </a:cubicBezTo>
                  <a:cubicBezTo>
                    <a:pt x="8708772" y="-33111"/>
                    <a:pt x="8799296" y="12890"/>
                    <a:pt x="8863225" y="0"/>
                  </a:cubicBezTo>
                  <a:cubicBezTo>
                    <a:pt x="8927154" y="-12890"/>
                    <a:pt x="9725580" y="34089"/>
                    <a:pt x="10058400" y="0"/>
                  </a:cubicBezTo>
                  <a:cubicBezTo>
                    <a:pt x="10065493" y="153195"/>
                    <a:pt x="10056174" y="284200"/>
                    <a:pt x="10058400" y="459674"/>
                  </a:cubicBezTo>
                  <a:cubicBezTo>
                    <a:pt x="10060626" y="635148"/>
                    <a:pt x="9996267" y="858106"/>
                    <a:pt x="10058400" y="1149184"/>
                  </a:cubicBezTo>
                  <a:cubicBezTo>
                    <a:pt x="10120533" y="1440262"/>
                    <a:pt x="10020717" y="1480524"/>
                    <a:pt x="10058400" y="1723777"/>
                  </a:cubicBezTo>
                  <a:cubicBezTo>
                    <a:pt x="10096083" y="1967030"/>
                    <a:pt x="10029232" y="2238681"/>
                    <a:pt x="10058400" y="2413287"/>
                  </a:cubicBezTo>
                  <a:cubicBezTo>
                    <a:pt x="10087568" y="2587893"/>
                    <a:pt x="10039367" y="2935285"/>
                    <a:pt x="10058400" y="3102798"/>
                  </a:cubicBezTo>
                  <a:cubicBezTo>
                    <a:pt x="10077433" y="3270311"/>
                    <a:pt x="10034301" y="3555687"/>
                    <a:pt x="10058400" y="3792309"/>
                  </a:cubicBezTo>
                  <a:cubicBezTo>
                    <a:pt x="10082499" y="4028931"/>
                    <a:pt x="10029157" y="4080686"/>
                    <a:pt x="10058400" y="4194523"/>
                  </a:cubicBezTo>
                  <a:cubicBezTo>
                    <a:pt x="10087643" y="4308360"/>
                    <a:pt x="10051865" y="4634831"/>
                    <a:pt x="10058400" y="4884034"/>
                  </a:cubicBezTo>
                  <a:cubicBezTo>
                    <a:pt x="10064935" y="5133237"/>
                    <a:pt x="9968147" y="5441101"/>
                    <a:pt x="10058400" y="5745922"/>
                  </a:cubicBezTo>
                  <a:cubicBezTo>
                    <a:pt x="9837326" y="5754918"/>
                    <a:pt x="9704192" y="5692676"/>
                    <a:pt x="9567313" y="5745922"/>
                  </a:cubicBezTo>
                  <a:cubicBezTo>
                    <a:pt x="9430434" y="5799168"/>
                    <a:pt x="9323878" y="5740968"/>
                    <a:pt x="9176811" y="5745922"/>
                  </a:cubicBezTo>
                  <a:cubicBezTo>
                    <a:pt x="9029744" y="5750876"/>
                    <a:pt x="8802600" y="5678462"/>
                    <a:pt x="8585140" y="5745922"/>
                  </a:cubicBezTo>
                  <a:cubicBezTo>
                    <a:pt x="8367680" y="5813382"/>
                    <a:pt x="7968751" y="5704537"/>
                    <a:pt x="7792302" y="5745922"/>
                  </a:cubicBezTo>
                  <a:cubicBezTo>
                    <a:pt x="7615853" y="5787307"/>
                    <a:pt x="7505879" y="5728769"/>
                    <a:pt x="7401799" y="5745922"/>
                  </a:cubicBezTo>
                  <a:cubicBezTo>
                    <a:pt x="7297719" y="5763075"/>
                    <a:pt x="7042442" y="5738001"/>
                    <a:pt x="6810128" y="5745922"/>
                  </a:cubicBezTo>
                  <a:cubicBezTo>
                    <a:pt x="6577814" y="5753843"/>
                    <a:pt x="6600565" y="5711977"/>
                    <a:pt x="6520210" y="5745922"/>
                  </a:cubicBezTo>
                  <a:cubicBezTo>
                    <a:pt x="6439855" y="5779867"/>
                    <a:pt x="6270110" y="5733230"/>
                    <a:pt x="6129707" y="5745922"/>
                  </a:cubicBezTo>
                  <a:cubicBezTo>
                    <a:pt x="5989304" y="5758614"/>
                    <a:pt x="5964813" y="5728063"/>
                    <a:pt x="5839789" y="5745922"/>
                  </a:cubicBezTo>
                  <a:cubicBezTo>
                    <a:pt x="5714765" y="5763781"/>
                    <a:pt x="5688384" y="5739926"/>
                    <a:pt x="5549870" y="5745922"/>
                  </a:cubicBezTo>
                  <a:cubicBezTo>
                    <a:pt x="5411356" y="5751918"/>
                    <a:pt x="5277561" y="5739802"/>
                    <a:pt x="5159368" y="5745922"/>
                  </a:cubicBezTo>
                  <a:cubicBezTo>
                    <a:pt x="5041175" y="5752042"/>
                    <a:pt x="4754498" y="5690874"/>
                    <a:pt x="4467113" y="5745922"/>
                  </a:cubicBezTo>
                  <a:cubicBezTo>
                    <a:pt x="4179729" y="5800970"/>
                    <a:pt x="4318406" y="5727294"/>
                    <a:pt x="4177194" y="5745922"/>
                  </a:cubicBezTo>
                  <a:cubicBezTo>
                    <a:pt x="4035982" y="5764550"/>
                    <a:pt x="3802894" y="5745427"/>
                    <a:pt x="3686108" y="5745922"/>
                  </a:cubicBezTo>
                  <a:cubicBezTo>
                    <a:pt x="3569322" y="5746417"/>
                    <a:pt x="3540929" y="5718778"/>
                    <a:pt x="3396189" y="5745922"/>
                  </a:cubicBezTo>
                  <a:cubicBezTo>
                    <a:pt x="3251449" y="5773066"/>
                    <a:pt x="3125529" y="5705375"/>
                    <a:pt x="3005687" y="5745922"/>
                  </a:cubicBezTo>
                  <a:cubicBezTo>
                    <a:pt x="2885845" y="5786469"/>
                    <a:pt x="2715245" y="5728063"/>
                    <a:pt x="2514600" y="5745922"/>
                  </a:cubicBezTo>
                  <a:cubicBezTo>
                    <a:pt x="2313955" y="5763781"/>
                    <a:pt x="2128968" y="5698949"/>
                    <a:pt x="1922929" y="5745922"/>
                  </a:cubicBezTo>
                  <a:cubicBezTo>
                    <a:pt x="1716890" y="5792895"/>
                    <a:pt x="1385859" y="5664052"/>
                    <a:pt x="1230675" y="5745922"/>
                  </a:cubicBezTo>
                  <a:cubicBezTo>
                    <a:pt x="1075491" y="5827792"/>
                    <a:pt x="1024961" y="5701107"/>
                    <a:pt x="840172" y="5745922"/>
                  </a:cubicBezTo>
                  <a:cubicBezTo>
                    <a:pt x="655383" y="5790737"/>
                    <a:pt x="194267" y="5697954"/>
                    <a:pt x="0" y="5745922"/>
                  </a:cubicBezTo>
                  <a:cubicBezTo>
                    <a:pt x="-26915" y="5443806"/>
                    <a:pt x="50414" y="5383494"/>
                    <a:pt x="0" y="5056411"/>
                  </a:cubicBezTo>
                  <a:cubicBezTo>
                    <a:pt x="-50414" y="4729328"/>
                    <a:pt x="16478" y="4738217"/>
                    <a:pt x="0" y="4596738"/>
                  </a:cubicBezTo>
                  <a:cubicBezTo>
                    <a:pt x="-16478" y="4455259"/>
                    <a:pt x="27867" y="4306771"/>
                    <a:pt x="0" y="4022145"/>
                  </a:cubicBezTo>
                  <a:cubicBezTo>
                    <a:pt x="-27867" y="3737519"/>
                    <a:pt x="33199" y="3795132"/>
                    <a:pt x="0" y="3619931"/>
                  </a:cubicBezTo>
                  <a:cubicBezTo>
                    <a:pt x="-33199" y="3444730"/>
                    <a:pt x="11903" y="3412454"/>
                    <a:pt x="0" y="3217716"/>
                  </a:cubicBezTo>
                  <a:cubicBezTo>
                    <a:pt x="-11903" y="3022978"/>
                    <a:pt x="65036" y="2802447"/>
                    <a:pt x="0" y="2643124"/>
                  </a:cubicBezTo>
                  <a:cubicBezTo>
                    <a:pt x="-65036" y="2483801"/>
                    <a:pt x="46907" y="2338061"/>
                    <a:pt x="0" y="2183450"/>
                  </a:cubicBezTo>
                  <a:cubicBezTo>
                    <a:pt x="-46907" y="2028839"/>
                    <a:pt x="51706" y="1838392"/>
                    <a:pt x="0" y="1608858"/>
                  </a:cubicBezTo>
                  <a:cubicBezTo>
                    <a:pt x="-51706" y="1379324"/>
                    <a:pt x="487" y="1334420"/>
                    <a:pt x="0" y="1149184"/>
                  </a:cubicBezTo>
                  <a:cubicBezTo>
                    <a:pt x="-487" y="963948"/>
                    <a:pt x="4716" y="934320"/>
                    <a:pt x="0" y="746970"/>
                  </a:cubicBezTo>
                  <a:cubicBezTo>
                    <a:pt x="-4716" y="559620"/>
                    <a:pt x="14314" y="314360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356959" y="-89267"/>
                    <a:pt x="519122" y="90574"/>
                    <a:pt x="792839" y="0"/>
                  </a:cubicBezTo>
                  <a:cubicBezTo>
                    <a:pt x="1066556" y="-90574"/>
                    <a:pt x="1253319" y="37615"/>
                    <a:pt x="1384509" y="0"/>
                  </a:cubicBezTo>
                  <a:cubicBezTo>
                    <a:pt x="1515699" y="-37615"/>
                    <a:pt x="1630532" y="44635"/>
                    <a:pt x="1775012" y="0"/>
                  </a:cubicBezTo>
                  <a:cubicBezTo>
                    <a:pt x="1919492" y="-44635"/>
                    <a:pt x="2113699" y="39959"/>
                    <a:pt x="2266098" y="0"/>
                  </a:cubicBezTo>
                  <a:cubicBezTo>
                    <a:pt x="2418497" y="-39959"/>
                    <a:pt x="2846775" y="22362"/>
                    <a:pt x="3058937" y="0"/>
                  </a:cubicBezTo>
                  <a:cubicBezTo>
                    <a:pt x="3271099" y="-22362"/>
                    <a:pt x="3456792" y="1658"/>
                    <a:pt x="3650608" y="0"/>
                  </a:cubicBezTo>
                  <a:cubicBezTo>
                    <a:pt x="3844424" y="-1658"/>
                    <a:pt x="3868110" y="17348"/>
                    <a:pt x="4041110" y="0"/>
                  </a:cubicBezTo>
                  <a:cubicBezTo>
                    <a:pt x="4214110" y="-17348"/>
                    <a:pt x="4311852" y="49066"/>
                    <a:pt x="4532197" y="0"/>
                  </a:cubicBezTo>
                  <a:cubicBezTo>
                    <a:pt x="4752542" y="-49066"/>
                    <a:pt x="4970868" y="13650"/>
                    <a:pt x="5123867" y="0"/>
                  </a:cubicBezTo>
                  <a:cubicBezTo>
                    <a:pt x="5276866" y="-13650"/>
                    <a:pt x="5666656" y="31088"/>
                    <a:pt x="5816122" y="0"/>
                  </a:cubicBezTo>
                  <a:cubicBezTo>
                    <a:pt x="5965588" y="-31088"/>
                    <a:pt x="6213607" y="68485"/>
                    <a:pt x="6608960" y="0"/>
                  </a:cubicBezTo>
                  <a:cubicBezTo>
                    <a:pt x="7004313" y="-68485"/>
                    <a:pt x="7118054" y="8521"/>
                    <a:pt x="7301215" y="0"/>
                  </a:cubicBezTo>
                  <a:cubicBezTo>
                    <a:pt x="7484376" y="-8521"/>
                    <a:pt x="7725843" y="37361"/>
                    <a:pt x="8094054" y="0"/>
                  </a:cubicBezTo>
                  <a:cubicBezTo>
                    <a:pt x="8462265" y="-37361"/>
                    <a:pt x="8401517" y="56176"/>
                    <a:pt x="8585140" y="0"/>
                  </a:cubicBezTo>
                  <a:cubicBezTo>
                    <a:pt x="8768763" y="-56176"/>
                    <a:pt x="9101737" y="40120"/>
                    <a:pt x="9277395" y="0"/>
                  </a:cubicBezTo>
                  <a:cubicBezTo>
                    <a:pt x="9453054" y="-40120"/>
                    <a:pt x="9730500" y="84482"/>
                    <a:pt x="10058400" y="0"/>
                  </a:cubicBezTo>
                  <a:cubicBezTo>
                    <a:pt x="10070530" y="120748"/>
                    <a:pt x="10018413" y="272895"/>
                    <a:pt x="10058400" y="459674"/>
                  </a:cubicBezTo>
                  <a:cubicBezTo>
                    <a:pt x="10098387" y="646453"/>
                    <a:pt x="10052320" y="766240"/>
                    <a:pt x="10058400" y="861888"/>
                  </a:cubicBezTo>
                  <a:cubicBezTo>
                    <a:pt x="10064480" y="957536"/>
                    <a:pt x="10030498" y="1092666"/>
                    <a:pt x="10058400" y="1264103"/>
                  </a:cubicBezTo>
                  <a:cubicBezTo>
                    <a:pt x="10086302" y="1435540"/>
                    <a:pt x="10025866" y="1548582"/>
                    <a:pt x="10058400" y="1781236"/>
                  </a:cubicBezTo>
                  <a:cubicBezTo>
                    <a:pt x="10090934" y="2013890"/>
                    <a:pt x="10002016" y="2121215"/>
                    <a:pt x="10058400" y="2298369"/>
                  </a:cubicBezTo>
                  <a:cubicBezTo>
                    <a:pt x="10114784" y="2475523"/>
                    <a:pt x="10055423" y="2799307"/>
                    <a:pt x="10058400" y="2987879"/>
                  </a:cubicBezTo>
                  <a:cubicBezTo>
                    <a:pt x="10061377" y="3176451"/>
                    <a:pt x="10055002" y="3342404"/>
                    <a:pt x="10058400" y="3447553"/>
                  </a:cubicBezTo>
                  <a:cubicBezTo>
                    <a:pt x="10061798" y="3552702"/>
                    <a:pt x="9994833" y="3941318"/>
                    <a:pt x="10058400" y="4079605"/>
                  </a:cubicBezTo>
                  <a:cubicBezTo>
                    <a:pt x="10121967" y="4217892"/>
                    <a:pt x="10017338" y="4534512"/>
                    <a:pt x="10058400" y="4711656"/>
                  </a:cubicBezTo>
                  <a:cubicBezTo>
                    <a:pt x="10099462" y="4888800"/>
                    <a:pt x="9941655" y="5524262"/>
                    <a:pt x="10058400" y="5745922"/>
                  </a:cubicBezTo>
                  <a:cubicBezTo>
                    <a:pt x="9865544" y="5809273"/>
                    <a:pt x="9653970" y="5657279"/>
                    <a:pt x="9265561" y="5745922"/>
                  </a:cubicBezTo>
                  <a:cubicBezTo>
                    <a:pt x="8877152" y="5834565"/>
                    <a:pt x="8634734" y="5657574"/>
                    <a:pt x="8472723" y="5745922"/>
                  </a:cubicBezTo>
                  <a:cubicBezTo>
                    <a:pt x="8310712" y="5834270"/>
                    <a:pt x="8048549" y="5676378"/>
                    <a:pt x="7679884" y="5745922"/>
                  </a:cubicBezTo>
                  <a:cubicBezTo>
                    <a:pt x="7311219" y="5815466"/>
                    <a:pt x="7451617" y="5728494"/>
                    <a:pt x="7389966" y="5745922"/>
                  </a:cubicBezTo>
                  <a:cubicBezTo>
                    <a:pt x="7328315" y="5763350"/>
                    <a:pt x="7012303" y="5713349"/>
                    <a:pt x="6798295" y="5745922"/>
                  </a:cubicBezTo>
                  <a:cubicBezTo>
                    <a:pt x="6584287" y="5778495"/>
                    <a:pt x="6583815" y="5723401"/>
                    <a:pt x="6508376" y="5745922"/>
                  </a:cubicBezTo>
                  <a:cubicBezTo>
                    <a:pt x="6432937" y="5768443"/>
                    <a:pt x="6057617" y="5676400"/>
                    <a:pt x="5916706" y="5745922"/>
                  </a:cubicBezTo>
                  <a:cubicBezTo>
                    <a:pt x="5775795" y="5815444"/>
                    <a:pt x="5639646" y="5730861"/>
                    <a:pt x="5425619" y="5745922"/>
                  </a:cubicBezTo>
                  <a:cubicBezTo>
                    <a:pt x="5211592" y="5760983"/>
                    <a:pt x="5195849" y="5741260"/>
                    <a:pt x="5135701" y="5745922"/>
                  </a:cubicBezTo>
                  <a:cubicBezTo>
                    <a:pt x="5075553" y="5750584"/>
                    <a:pt x="4789127" y="5687852"/>
                    <a:pt x="4443446" y="5745922"/>
                  </a:cubicBezTo>
                  <a:cubicBezTo>
                    <a:pt x="4097765" y="5803992"/>
                    <a:pt x="4271386" y="5730698"/>
                    <a:pt x="4153528" y="5745922"/>
                  </a:cubicBezTo>
                  <a:cubicBezTo>
                    <a:pt x="4035670" y="5761146"/>
                    <a:pt x="3664013" y="5716916"/>
                    <a:pt x="3360689" y="5745922"/>
                  </a:cubicBezTo>
                  <a:cubicBezTo>
                    <a:pt x="3057365" y="5774928"/>
                    <a:pt x="3036858" y="5741442"/>
                    <a:pt x="2769018" y="5745922"/>
                  </a:cubicBezTo>
                  <a:cubicBezTo>
                    <a:pt x="2501178" y="5750402"/>
                    <a:pt x="2382510" y="5716452"/>
                    <a:pt x="2277932" y="5745922"/>
                  </a:cubicBezTo>
                  <a:cubicBezTo>
                    <a:pt x="2173354" y="5775392"/>
                    <a:pt x="2120838" y="5723806"/>
                    <a:pt x="1988013" y="5745922"/>
                  </a:cubicBezTo>
                  <a:cubicBezTo>
                    <a:pt x="1855188" y="5768038"/>
                    <a:pt x="1837672" y="5736877"/>
                    <a:pt x="1698095" y="5745922"/>
                  </a:cubicBezTo>
                  <a:cubicBezTo>
                    <a:pt x="1558518" y="5754967"/>
                    <a:pt x="1399906" y="5715531"/>
                    <a:pt x="1307592" y="5745922"/>
                  </a:cubicBezTo>
                  <a:cubicBezTo>
                    <a:pt x="1215278" y="5776313"/>
                    <a:pt x="719501" y="5689878"/>
                    <a:pt x="514753" y="5745922"/>
                  </a:cubicBezTo>
                  <a:cubicBezTo>
                    <a:pt x="310005" y="5801966"/>
                    <a:pt x="149508" y="5741451"/>
                    <a:pt x="0" y="5745922"/>
                  </a:cubicBezTo>
                  <a:cubicBezTo>
                    <a:pt x="-43799" y="5615699"/>
                    <a:pt x="46810" y="5395938"/>
                    <a:pt x="0" y="5286248"/>
                  </a:cubicBezTo>
                  <a:cubicBezTo>
                    <a:pt x="-46810" y="5176558"/>
                    <a:pt x="12378" y="4917737"/>
                    <a:pt x="0" y="4596738"/>
                  </a:cubicBezTo>
                  <a:cubicBezTo>
                    <a:pt x="-12378" y="4275739"/>
                    <a:pt x="12051" y="4187971"/>
                    <a:pt x="0" y="3907227"/>
                  </a:cubicBezTo>
                  <a:cubicBezTo>
                    <a:pt x="-12051" y="3626483"/>
                    <a:pt x="38570" y="3571944"/>
                    <a:pt x="0" y="3447553"/>
                  </a:cubicBezTo>
                  <a:cubicBezTo>
                    <a:pt x="-38570" y="3323162"/>
                    <a:pt x="8664" y="3123647"/>
                    <a:pt x="0" y="2987879"/>
                  </a:cubicBezTo>
                  <a:cubicBezTo>
                    <a:pt x="-8664" y="2852111"/>
                    <a:pt x="4060" y="2689125"/>
                    <a:pt x="0" y="2470746"/>
                  </a:cubicBezTo>
                  <a:cubicBezTo>
                    <a:pt x="-4060" y="2252367"/>
                    <a:pt x="30914" y="2003632"/>
                    <a:pt x="0" y="1781236"/>
                  </a:cubicBezTo>
                  <a:cubicBezTo>
                    <a:pt x="-30914" y="1558840"/>
                    <a:pt x="64361" y="1434811"/>
                    <a:pt x="0" y="1091725"/>
                  </a:cubicBezTo>
                  <a:cubicBezTo>
                    <a:pt x="-64361" y="748639"/>
                    <a:pt x="18490" y="733997"/>
                    <a:pt x="0" y="632051"/>
                  </a:cubicBezTo>
                  <a:cubicBezTo>
                    <a:pt x="-18490" y="530105"/>
                    <a:pt x="64485" y="19287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 sd="132594617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68" y="4824269"/>
            <a:ext cx="5090604" cy="21207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984" y="3802689"/>
            <a:ext cx="2495626" cy="270723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23594AC-6414-495F-AB6D-97CE3553D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57" y="1571703"/>
            <a:ext cx="1509712" cy="150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62D51662-E5CF-4253-8711-E7474EF8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27" y="4652131"/>
            <a:ext cx="1106124" cy="11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1F7C6A-03C6-4DFC-9CB6-EEECD5CFBF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2621" y="2409019"/>
            <a:ext cx="6986622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4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35"/>
          <p:cNvSpPr/>
          <p:nvPr/>
        </p:nvSpPr>
        <p:spPr>
          <a:xfrm>
            <a:off x="7284907" y="2912612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215" name="Google Shape;1215;p35"/>
          <p:cNvSpPr/>
          <p:nvPr/>
        </p:nvSpPr>
        <p:spPr>
          <a:xfrm>
            <a:off x="462423" y="820334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216" name="Google Shape;1216;p35"/>
          <p:cNvSpPr/>
          <p:nvPr/>
        </p:nvSpPr>
        <p:spPr>
          <a:xfrm>
            <a:off x="3426564" y="694239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217" name="Google Shape;1217;p35"/>
          <p:cNvSpPr/>
          <p:nvPr/>
        </p:nvSpPr>
        <p:spPr>
          <a:xfrm>
            <a:off x="6217467" y="-52918"/>
            <a:ext cx="2134879" cy="671784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218" name="Google Shape;1218;p35"/>
          <p:cNvSpPr/>
          <p:nvPr/>
        </p:nvSpPr>
        <p:spPr>
          <a:xfrm>
            <a:off x="8703728" y="534944"/>
            <a:ext cx="2883273" cy="1050509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219" name="Google Shape;1219;p35"/>
          <p:cNvSpPr/>
          <p:nvPr/>
        </p:nvSpPr>
        <p:spPr>
          <a:xfrm>
            <a:off x="-673903" y="3367051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grpSp>
        <p:nvGrpSpPr>
          <p:cNvPr id="1232" name="Google Shape;1232;p35"/>
          <p:cNvGrpSpPr/>
          <p:nvPr/>
        </p:nvGrpSpPr>
        <p:grpSpPr>
          <a:xfrm>
            <a:off x="6867544" y="5191634"/>
            <a:ext cx="5369067" cy="1690817"/>
            <a:chOff x="5150658" y="3893725"/>
            <a:chExt cx="4026800" cy="1268113"/>
          </a:xfrm>
        </p:grpSpPr>
        <p:sp>
          <p:nvSpPr>
            <p:cNvPr id="123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endParaRPr>
            </a:p>
          </p:txBody>
        </p:sp>
        <p:sp>
          <p:nvSpPr>
            <p:cNvPr id="123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268BA2A3-622A-41B3-B8B3-57FC49A59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962" y="162046"/>
            <a:ext cx="10676887" cy="625372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FAFA316-B45A-4EEB-BA61-D112A9E25B29}"/>
              </a:ext>
            </a:extLst>
          </p:cNvPr>
          <p:cNvSpPr txBox="1"/>
          <p:nvPr/>
        </p:nvSpPr>
        <p:spPr>
          <a:xfrm>
            <a:off x="2354677" y="1583168"/>
            <a:ext cx="9124623" cy="432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bạn lên trên bảng làm thử  động tác cơ thể thể hiện một hoạt động mình thích làm. Các bạn ở dưới giơ tay đoán. Ai đoán đúng được khen. 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 chia thành 1 nhóm lớn đứng thành vòng tròn và lần lượt làm động tác cơ thể, thể hiện việc mà mình thích làm, các bạn khác đoán.</a:t>
            </a: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37" y="4421528"/>
            <a:ext cx="2615458" cy="25641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E0DF32-BFD0-4AFD-8067-5E27449BF9B6}"/>
              </a:ext>
            </a:extLst>
          </p:cNvPr>
          <p:cNvSpPr txBox="1"/>
          <p:nvPr/>
        </p:nvSpPr>
        <p:spPr>
          <a:xfrm>
            <a:off x="4200525" y="5101057"/>
            <a:ext cx="7067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0353A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2121E0-529D-41CD-8E2D-FE714B6055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359" y="718230"/>
            <a:ext cx="9803218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6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65646" y="721391"/>
            <a:ext cx="10860708" cy="5525785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custGeom>
              <a:avLst/>
              <a:gdLst>
                <a:gd name="connsiteX0" fmla="*/ 0 w 10663928"/>
                <a:gd name="connsiteY0" fmla="*/ 0 h 5501577"/>
                <a:gd name="connsiteX1" fmla="*/ 666496 w 10663928"/>
                <a:gd name="connsiteY1" fmla="*/ 0 h 5501577"/>
                <a:gd name="connsiteX2" fmla="*/ 1332991 w 10663928"/>
                <a:gd name="connsiteY2" fmla="*/ 0 h 5501577"/>
                <a:gd name="connsiteX3" fmla="*/ 1999487 w 10663928"/>
                <a:gd name="connsiteY3" fmla="*/ 0 h 5501577"/>
                <a:gd name="connsiteX4" fmla="*/ 2559343 w 10663928"/>
                <a:gd name="connsiteY4" fmla="*/ 0 h 5501577"/>
                <a:gd name="connsiteX5" fmla="*/ 3332478 w 10663928"/>
                <a:gd name="connsiteY5" fmla="*/ 0 h 5501577"/>
                <a:gd name="connsiteX6" fmla="*/ 4105612 w 10663928"/>
                <a:gd name="connsiteY6" fmla="*/ 0 h 5501577"/>
                <a:gd name="connsiteX7" fmla="*/ 4665469 w 10663928"/>
                <a:gd name="connsiteY7" fmla="*/ 0 h 5501577"/>
                <a:gd name="connsiteX8" fmla="*/ 5331964 w 10663928"/>
                <a:gd name="connsiteY8" fmla="*/ 0 h 5501577"/>
                <a:gd name="connsiteX9" fmla="*/ 6105099 w 10663928"/>
                <a:gd name="connsiteY9" fmla="*/ 0 h 5501577"/>
                <a:gd name="connsiteX10" fmla="*/ 6878234 w 10663928"/>
                <a:gd name="connsiteY10" fmla="*/ 0 h 5501577"/>
                <a:gd name="connsiteX11" fmla="*/ 7331451 w 10663928"/>
                <a:gd name="connsiteY11" fmla="*/ 0 h 5501577"/>
                <a:gd name="connsiteX12" fmla="*/ 7891307 w 10663928"/>
                <a:gd name="connsiteY12" fmla="*/ 0 h 5501577"/>
                <a:gd name="connsiteX13" fmla="*/ 8237884 w 10663928"/>
                <a:gd name="connsiteY13" fmla="*/ 0 h 5501577"/>
                <a:gd name="connsiteX14" fmla="*/ 9117658 w 10663928"/>
                <a:gd name="connsiteY14" fmla="*/ 0 h 5501577"/>
                <a:gd name="connsiteX15" fmla="*/ 9464236 w 10663928"/>
                <a:gd name="connsiteY15" fmla="*/ 0 h 5501577"/>
                <a:gd name="connsiteX16" fmla="*/ 10663928 w 10663928"/>
                <a:gd name="connsiteY16" fmla="*/ 0 h 5501577"/>
                <a:gd name="connsiteX17" fmla="*/ 10663928 w 10663928"/>
                <a:gd name="connsiteY17" fmla="*/ 742713 h 5501577"/>
                <a:gd name="connsiteX18" fmla="*/ 10663928 w 10663928"/>
                <a:gd name="connsiteY18" fmla="*/ 1320378 h 5501577"/>
                <a:gd name="connsiteX19" fmla="*/ 10663928 w 10663928"/>
                <a:gd name="connsiteY19" fmla="*/ 1843028 h 5501577"/>
                <a:gd name="connsiteX20" fmla="*/ 10663928 w 10663928"/>
                <a:gd name="connsiteY20" fmla="*/ 2585741 h 5501577"/>
                <a:gd name="connsiteX21" fmla="*/ 10663928 w 10663928"/>
                <a:gd name="connsiteY21" fmla="*/ 3328454 h 5501577"/>
                <a:gd name="connsiteX22" fmla="*/ 10663928 w 10663928"/>
                <a:gd name="connsiteY22" fmla="*/ 3906120 h 5501577"/>
                <a:gd name="connsiteX23" fmla="*/ 10663928 w 10663928"/>
                <a:gd name="connsiteY23" fmla="*/ 4538801 h 5501577"/>
                <a:gd name="connsiteX24" fmla="*/ 10663928 w 10663928"/>
                <a:gd name="connsiteY24" fmla="*/ 5501577 h 5501577"/>
                <a:gd name="connsiteX25" fmla="*/ 9784154 w 10663928"/>
                <a:gd name="connsiteY25" fmla="*/ 5501577 h 5501577"/>
                <a:gd name="connsiteX26" fmla="*/ 9330937 w 10663928"/>
                <a:gd name="connsiteY26" fmla="*/ 5501577 h 5501577"/>
                <a:gd name="connsiteX27" fmla="*/ 8771081 w 10663928"/>
                <a:gd name="connsiteY27" fmla="*/ 5501577 h 5501577"/>
                <a:gd name="connsiteX28" fmla="*/ 8211225 w 10663928"/>
                <a:gd name="connsiteY28" fmla="*/ 5501577 h 5501577"/>
                <a:gd name="connsiteX29" fmla="*/ 7864647 w 10663928"/>
                <a:gd name="connsiteY29" fmla="*/ 5501577 h 5501577"/>
                <a:gd name="connsiteX30" fmla="*/ 7304791 w 10663928"/>
                <a:gd name="connsiteY30" fmla="*/ 5501577 h 5501577"/>
                <a:gd name="connsiteX31" fmla="*/ 6851574 w 10663928"/>
                <a:gd name="connsiteY31" fmla="*/ 5501577 h 5501577"/>
                <a:gd name="connsiteX32" fmla="*/ 6078439 w 10663928"/>
                <a:gd name="connsiteY32" fmla="*/ 5501577 h 5501577"/>
                <a:gd name="connsiteX33" fmla="*/ 5305304 w 10663928"/>
                <a:gd name="connsiteY33" fmla="*/ 5501577 h 5501577"/>
                <a:gd name="connsiteX34" fmla="*/ 4852087 w 10663928"/>
                <a:gd name="connsiteY34" fmla="*/ 5501577 h 5501577"/>
                <a:gd name="connsiteX35" fmla="*/ 4292231 w 10663928"/>
                <a:gd name="connsiteY35" fmla="*/ 5501577 h 5501577"/>
                <a:gd name="connsiteX36" fmla="*/ 3519096 w 10663928"/>
                <a:gd name="connsiteY36" fmla="*/ 5501577 h 5501577"/>
                <a:gd name="connsiteX37" fmla="*/ 2959240 w 10663928"/>
                <a:gd name="connsiteY37" fmla="*/ 5501577 h 5501577"/>
                <a:gd name="connsiteX38" fmla="*/ 2186105 w 10663928"/>
                <a:gd name="connsiteY38" fmla="*/ 5501577 h 5501577"/>
                <a:gd name="connsiteX39" fmla="*/ 1732888 w 10663928"/>
                <a:gd name="connsiteY39" fmla="*/ 5501577 h 5501577"/>
                <a:gd name="connsiteX40" fmla="*/ 853114 w 10663928"/>
                <a:gd name="connsiteY40" fmla="*/ 5501577 h 5501577"/>
                <a:gd name="connsiteX41" fmla="*/ 0 w 10663928"/>
                <a:gd name="connsiteY41" fmla="*/ 5501577 h 5501577"/>
                <a:gd name="connsiteX42" fmla="*/ 0 w 10663928"/>
                <a:gd name="connsiteY42" fmla="*/ 4868896 h 5501577"/>
                <a:gd name="connsiteX43" fmla="*/ 0 w 10663928"/>
                <a:gd name="connsiteY43" fmla="*/ 4126183 h 5501577"/>
                <a:gd name="connsiteX44" fmla="*/ 0 w 10663928"/>
                <a:gd name="connsiteY44" fmla="*/ 3383470 h 5501577"/>
                <a:gd name="connsiteX45" fmla="*/ 0 w 10663928"/>
                <a:gd name="connsiteY45" fmla="*/ 2750789 h 5501577"/>
                <a:gd name="connsiteX46" fmla="*/ 0 w 10663928"/>
                <a:gd name="connsiteY46" fmla="*/ 2063091 h 5501577"/>
                <a:gd name="connsiteX47" fmla="*/ 0 w 10663928"/>
                <a:gd name="connsiteY47" fmla="*/ 1320378 h 5501577"/>
                <a:gd name="connsiteX48" fmla="*/ 0 w 10663928"/>
                <a:gd name="connsiteY48" fmla="*/ 742713 h 5501577"/>
                <a:gd name="connsiteX49" fmla="*/ 0 w 10663928"/>
                <a:gd name="connsiteY49" fmla="*/ 0 h 5501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663928" h="5501577" fill="none" extrusionOk="0">
                  <a:moveTo>
                    <a:pt x="0" y="0"/>
                  </a:moveTo>
                  <a:cubicBezTo>
                    <a:pt x="214895" y="28321"/>
                    <a:pt x="388087" y="-6611"/>
                    <a:pt x="666496" y="0"/>
                  </a:cubicBezTo>
                  <a:cubicBezTo>
                    <a:pt x="944905" y="6611"/>
                    <a:pt x="1193364" y="-7570"/>
                    <a:pt x="1332991" y="0"/>
                  </a:cubicBezTo>
                  <a:cubicBezTo>
                    <a:pt x="1472618" y="7570"/>
                    <a:pt x="1842066" y="26446"/>
                    <a:pt x="1999487" y="0"/>
                  </a:cubicBezTo>
                  <a:cubicBezTo>
                    <a:pt x="2156908" y="-26446"/>
                    <a:pt x="2316421" y="21015"/>
                    <a:pt x="2559343" y="0"/>
                  </a:cubicBezTo>
                  <a:cubicBezTo>
                    <a:pt x="2802265" y="-21015"/>
                    <a:pt x="3076646" y="-22550"/>
                    <a:pt x="3332478" y="0"/>
                  </a:cubicBezTo>
                  <a:cubicBezTo>
                    <a:pt x="3588311" y="22550"/>
                    <a:pt x="3803584" y="4583"/>
                    <a:pt x="4105612" y="0"/>
                  </a:cubicBezTo>
                  <a:cubicBezTo>
                    <a:pt x="4407640" y="-4583"/>
                    <a:pt x="4552975" y="7609"/>
                    <a:pt x="4665469" y="0"/>
                  </a:cubicBezTo>
                  <a:cubicBezTo>
                    <a:pt x="4777963" y="-7609"/>
                    <a:pt x="5010335" y="-27737"/>
                    <a:pt x="5331964" y="0"/>
                  </a:cubicBezTo>
                  <a:cubicBezTo>
                    <a:pt x="5653593" y="27737"/>
                    <a:pt x="5885256" y="-1444"/>
                    <a:pt x="6105099" y="0"/>
                  </a:cubicBezTo>
                  <a:cubicBezTo>
                    <a:pt x="6324942" y="1444"/>
                    <a:pt x="6681201" y="32019"/>
                    <a:pt x="6878234" y="0"/>
                  </a:cubicBezTo>
                  <a:cubicBezTo>
                    <a:pt x="7075268" y="-32019"/>
                    <a:pt x="7125155" y="13555"/>
                    <a:pt x="7331451" y="0"/>
                  </a:cubicBezTo>
                  <a:cubicBezTo>
                    <a:pt x="7537747" y="-13555"/>
                    <a:pt x="7657535" y="14000"/>
                    <a:pt x="7891307" y="0"/>
                  </a:cubicBezTo>
                  <a:cubicBezTo>
                    <a:pt x="8125079" y="-14000"/>
                    <a:pt x="8122374" y="8944"/>
                    <a:pt x="8237884" y="0"/>
                  </a:cubicBezTo>
                  <a:cubicBezTo>
                    <a:pt x="8353394" y="-8944"/>
                    <a:pt x="8799796" y="43354"/>
                    <a:pt x="9117658" y="0"/>
                  </a:cubicBezTo>
                  <a:cubicBezTo>
                    <a:pt x="9435520" y="-43354"/>
                    <a:pt x="9349306" y="-5448"/>
                    <a:pt x="9464236" y="0"/>
                  </a:cubicBezTo>
                  <a:cubicBezTo>
                    <a:pt x="9579166" y="5448"/>
                    <a:pt x="10067832" y="-51196"/>
                    <a:pt x="10663928" y="0"/>
                  </a:cubicBezTo>
                  <a:cubicBezTo>
                    <a:pt x="10641582" y="288482"/>
                    <a:pt x="10637690" y="532151"/>
                    <a:pt x="10663928" y="742713"/>
                  </a:cubicBezTo>
                  <a:cubicBezTo>
                    <a:pt x="10690166" y="953275"/>
                    <a:pt x="10683992" y="1091545"/>
                    <a:pt x="10663928" y="1320378"/>
                  </a:cubicBezTo>
                  <a:cubicBezTo>
                    <a:pt x="10643864" y="1549212"/>
                    <a:pt x="10678690" y="1672082"/>
                    <a:pt x="10663928" y="1843028"/>
                  </a:cubicBezTo>
                  <a:cubicBezTo>
                    <a:pt x="10649167" y="2013974"/>
                    <a:pt x="10677225" y="2369341"/>
                    <a:pt x="10663928" y="2585741"/>
                  </a:cubicBezTo>
                  <a:cubicBezTo>
                    <a:pt x="10650631" y="2802141"/>
                    <a:pt x="10646291" y="2984969"/>
                    <a:pt x="10663928" y="3328454"/>
                  </a:cubicBezTo>
                  <a:cubicBezTo>
                    <a:pt x="10681565" y="3671939"/>
                    <a:pt x="10650628" y="3732560"/>
                    <a:pt x="10663928" y="3906120"/>
                  </a:cubicBezTo>
                  <a:cubicBezTo>
                    <a:pt x="10677228" y="4079680"/>
                    <a:pt x="10687931" y="4304514"/>
                    <a:pt x="10663928" y="4538801"/>
                  </a:cubicBezTo>
                  <a:cubicBezTo>
                    <a:pt x="10639925" y="4773088"/>
                    <a:pt x="10670646" y="5174160"/>
                    <a:pt x="10663928" y="5501577"/>
                  </a:cubicBezTo>
                  <a:cubicBezTo>
                    <a:pt x="10366797" y="5535479"/>
                    <a:pt x="10069997" y="5510270"/>
                    <a:pt x="9784154" y="5501577"/>
                  </a:cubicBezTo>
                  <a:cubicBezTo>
                    <a:pt x="9498311" y="5492884"/>
                    <a:pt x="9485825" y="5490875"/>
                    <a:pt x="9330937" y="5501577"/>
                  </a:cubicBezTo>
                  <a:cubicBezTo>
                    <a:pt x="9176049" y="5512279"/>
                    <a:pt x="8924850" y="5518916"/>
                    <a:pt x="8771081" y="5501577"/>
                  </a:cubicBezTo>
                  <a:cubicBezTo>
                    <a:pt x="8617312" y="5484238"/>
                    <a:pt x="8372385" y="5474993"/>
                    <a:pt x="8211225" y="5501577"/>
                  </a:cubicBezTo>
                  <a:cubicBezTo>
                    <a:pt x="8050065" y="5528161"/>
                    <a:pt x="8031615" y="5511579"/>
                    <a:pt x="7864647" y="5501577"/>
                  </a:cubicBezTo>
                  <a:cubicBezTo>
                    <a:pt x="7697679" y="5491575"/>
                    <a:pt x="7571052" y="5507145"/>
                    <a:pt x="7304791" y="5501577"/>
                  </a:cubicBezTo>
                  <a:cubicBezTo>
                    <a:pt x="7038530" y="5496009"/>
                    <a:pt x="7050632" y="5484334"/>
                    <a:pt x="6851574" y="5501577"/>
                  </a:cubicBezTo>
                  <a:cubicBezTo>
                    <a:pt x="6652516" y="5518820"/>
                    <a:pt x="6288561" y="5463096"/>
                    <a:pt x="6078439" y="5501577"/>
                  </a:cubicBezTo>
                  <a:cubicBezTo>
                    <a:pt x="5868318" y="5540058"/>
                    <a:pt x="5476019" y="5485539"/>
                    <a:pt x="5305304" y="5501577"/>
                  </a:cubicBezTo>
                  <a:cubicBezTo>
                    <a:pt x="5134590" y="5517615"/>
                    <a:pt x="4989372" y="5501187"/>
                    <a:pt x="4852087" y="5501577"/>
                  </a:cubicBezTo>
                  <a:cubicBezTo>
                    <a:pt x="4714802" y="5501967"/>
                    <a:pt x="4556654" y="5495675"/>
                    <a:pt x="4292231" y="5501577"/>
                  </a:cubicBezTo>
                  <a:cubicBezTo>
                    <a:pt x="4027808" y="5507479"/>
                    <a:pt x="3854624" y="5476292"/>
                    <a:pt x="3519096" y="5501577"/>
                  </a:cubicBezTo>
                  <a:cubicBezTo>
                    <a:pt x="3183568" y="5526862"/>
                    <a:pt x="3157234" y="5491190"/>
                    <a:pt x="2959240" y="5501577"/>
                  </a:cubicBezTo>
                  <a:cubicBezTo>
                    <a:pt x="2761246" y="5511964"/>
                    <a:pt x="2570487" y="5487311"/>
                    <a:pt x="2186105" y="5501577"/>
                  </a:cubicBezTo>
                  <a:cubicBezTo>
                    <a:pt x="1801724" y="5515843"/>
                    <a:pt x="1869426" y="5491802"/>
                    <a:pt x="1732888" y="5501577"/>
                  </a:cubicBezTo>
                  <a:cubicBezTo>
                    <a:pt x="1596350" y="5511352"/>
                    <a:pt x="1282884" y="5502436"/>
                    <a:pt x="853114" y="5501577"/>
                  </a:cubicBezTo>
                  <a:cubicBezTo>
                    <a:pt x="423344" y="5500718"/>
                    <a:pt x="176540" y="5461124"/>
                    <a:pt x="0" y="5501577"/>
                  </a:cubicBezTo>
                  <a:cubicBezTo>
                    <a:pt x="-2037" y="5322346"/>
                    <a:pt x="-30733" y="5027614"/>
                    <a:pt x="0" y="4868896"/>
                  </a:cubicBezTo>
                  <a:cubicBezTo>
                    <a:pt x="30733" y="4710178"/>
                    <a:pt x="13531" y="4304249"/>
                    <a:pt x="0" y="4126183"/>
                  </a:cubicBezTo>
                  <a:cubicBezTo>
                    <a:pt x="-13531" y="3948117"/>
                    <a:pt x="9317" y="3740102"/>
                    <a:pt x="0" y="3383470"/>
                  </a:cubicBezTo>
                  <a:cubicBezTo>
                    <a:pt x="-9317" y="3026838"/>
                    <a:pt x="14401" y="2984088"/>
                    <a:pt x="0" y="2750789"/>
                  </a:cubicBezTo>
                  <a:cubicBezTo>
                    <a:pt x="-14401" y="2517490"/>
                    <a:pt x="29857" y="2372058"/>
                    <a:pt x="0" y="2063091"/>
                  </a:cubicBezTo>
                  <a:cubicBezTo>
                    <a:pt x="-29857" y="1754124"/>
                    <a:pt x="-17613" y="1569658"/>
                    <a:pt x="0" y="1320378"/>
                  </a:cubicBezTo>
                  <a:cubicBezTo>
                    <a:pt x="17613" y="1071098"/>
                    <a:pt x="25152" y="949014"/>
                    <a:pt x="0" y="742713"/>
                  </a:cubicBezTo>
                  <a:cubicBezTo>
                    <a:pt x="-25152" y="536412"/>
                    <a:pt x="25177" y="268176"/>
                    <a:pt x="0" y="0"/>
                  </a:cubicBezTo>
                  <a:close/>
                </a:path>
                <a:path w="10663928" h="5501577" stroke="0" extrusionOk="0">
                  <a:moveTo>
                    <a:pt x="0" y="0"/>
                  </a:moveTo>
                  <a:cubicBezTo>
                    <a:pt x="69618" y="-5578"/>
                    <a:pt x="232346" y="7234"/>
                    <a:pt x="346578" y="0"/>
                  </a:cubicBezTo>
                  <a:cubicBezTo>
                    <a:pt x="460810" y="-7234"/>
                    <a:pt x="628107" y="-13830"/>
                    <a:pt x="799795" y="0"/>
                  </a:cubicBezTo>
                  <a:cubicBezTo>
                    <a:pt x="971483" y="13830"/>
                    <a:pt x="1156571" y="-6071"/>
                    <a:pt x="1359651" y="0"/>
                  </a:cubicBezTo>
                  <a:cubicBezTo>
                    <a:pt x="1562731" y="6071"/>
                    <a:pt x="1786251" y="27771"/>
                    <a:pt x="2132786" y="0"/>
                  </a:cubicBezTo>
                  <a:cubicBezTo>
                    <a:pt x="2479322" y="-27771"/>
                    <a:pt x="2680619" y="26664"/>
                    <a:pt x="3012560" y="0"/>
                  </a:cubicBezTo>
                  <a:cubicBezTo>
                    <a:pt x="3344501" y="-26664"/>
                    <a:pt x="3625494" y="-34644"/>
                    <a:pt x="3785694" y="0"/>
                  </a:cubicBezTo>
                  <a:cubicBezTo>
                    <a:pt x="3945894" y="34644"/>
                    <a:pt x="4126136" y="12465"/>
                    <a:pt x="4238911" y="0"/>
                  </a:cubicBezTo>
                  <a:cubicBezTo>
                    <a:pt x="4351686" y="-12465"/>
                    <a:pt x="4624923" y="3948"/>
                    <a:pt x="4905407" y="0"/>
                  </a:cubicBezTo>
                  <a:cubicBezTo>
                    <a:pt x="5185891" y="-3948"/>
                    <a:pt x="5143394" y="-5668"/>
                    <a:pt x="5251985" y="0"/>
                  </a:cubicBezTo>
                  <a:cubicBezTo>
                    <a:pt x="5360576" y="5668"/>
                    <a:pt x="5864351" y="14697"/>
                    <a:pt x="6025119" y="0"/>
                  </a:cubicBezTo>
                  <a:cubicBezTo>
                    <a:pt x="6185887" y="-14697"/>
                    <a:pt x="6639485" y="-38374"/>
                    <a:pt x="6798254" y="0"/>
                  </a:cubicBezTo>
                  <a:cubicBezTo>
                    <a:pt x="6957024" y="38374"/>
                    <a:pt x="7256733" y="9917"/>
                    <a:pt x="7571389" y="0"/>
                  </a:cubicBezTo>
                  <a:cubicBezTo>
                    <a:pt x="7886045" y="-9917"/>
                    <a:pt x="7804204" y="1178"/>
                    <a:pt x="7917967" y="0"/>
                  </a:cubicBezTo>
                  <a:cubicBezTo>
                    <a:pt x="8031730" y="-1178"/>
                    <a:pt x="8234599" y="9319"/>
                    <a:pt x="8371183" y="0"/>
                  </a:cubicBezTo>
                  <a:cubicBezTo>
                    <a:pt x="8507767" y="-9319"/>
                    <a:pt x="8648419" y="5224"/>
                    <a:pt x="8824400" y="0"/>
                  </a:cubicBezTo>
                  <a:cubicBezTo>
                    <a:pt x="9000381" y="-5224"/>
                    <a:pt x="9359216" y="-15638"/>
                    <a:pt x="9597535" y="0"/>
                  </a:cubicBezTo>
                  <a:cubicBezTo>
                    <a:pt x="9835854" y="15638"/>
                    <a:pt x="9850085" y="-11399"/>
                    <a:pt x="9944113" y="0"/>
                  </a:cubicBezTo>
                  <a:cubicBezTo>
                    <a:pt x="10038141" y="11399"/>
                    <a:pt x="10471135" y="-176"/>
                    <a:pt x="10663928" y="0"/>
                  </a:cubicBezTo>
                  <a:cubicBezTo>
                    <a:pt x="10668878" y="290510"/>
                    <a:pt x="10700870" y="550764"/>
                    <a:pt x="10663928" y="742713"/>
                  </a:cubicBezTo>
                  <a:cubicBezTo>
                    <a:pt x="10626986" y="934662"/>
                    <a:pt x="10667603" y="1015496"/>
                    <a:pt x="10663928" y="1265363"/>
                  </a:cubicBezTo>
                  <a:cubicBezTo>
                    <a:pt x="10660254" y="1515230"/>
                    <a:pt x="10638412" y="1619481"/>
                    <a:pt x="10663928" y="1953060"/>
                  </a:cubicBezTo>
                  <a:cubicBezTo>
                    <a:pt x="10689444" y="2286639"/>
                    <a:pt x="10681064" y="2408957"/>
                    <a:pt x="10663928" y="2695773"/>
                  </a:cubicBezTo>
                  <a:cubicBezTo>
                    <a:pt x="10646792" y="2982589"/>
                    <a:pt x="10683445" y="2995052"/>
                    <a:pt x="10663928" y="3273438"/>
                  </a:cubicBezTo>
                  <a:cubicBezTo>
                    <a:pt x="10644411" y="3551824"/>
                    <a:pt x="10651506" y="3544377"/>
                    <a:pt x="10663928" y="3796088"/>
                  </a:cubicBezTo>
                  <a:cubicBezTo>
                    <a:pt x="10676351" y="4047799"/>
                    <a:pt x="10682471" y="4179615"/>
                    <a:pt x="10663928" y="4318738"/>
                  </a:cubicBezTo>
                  <a:cubicBezTo>
                    <a:pt x="10645386" y="4457861"/>
                    <a:pt x="10649070" y="5014516"/>
                    <a:pt x="10663928" y="5501577"/>
                  </a:cubicBezTo>
                  <a:cubicBezTo>
                    <a:pt x="10589628" y="5502900"/>
                    <a:pt x="10390890" y="5517129"/>
                    <a:pt x="10317350" y="5501577"/>
                  </a:cubicBezTo>
                  <a:cubicBezTo>
                    <a:pt x="10243810" y="5486025"/>
                    <a:pt x="9889627" y="5523421"/>
                    <a:pt x="9757494" y="5501577"/>
                  </a:cubicBezTo>
                  <a:cubicBezTo>
                    <a:pt x="9625361" y="5479733"/>
                    <a:pt x="9097900" y="5511416"/>
                    <a:pt x="8877720" y="5501577"/>
                  </a:cubicBezTo>
                  <a:cubicBezTo>
                    <a:pt x="8657540" y="5491738"/>
                    <a:pt x="8336222" y="5537319"/>
                    <a:pt x="8104585" y="5501577"/>
                  </a:cubicBezTo>
                  <a:cubicBezTo>
                    <a:pt x="7872948" y="5465835"/>
                    <a:pt x="7744625" y="5514304"/>
                    <a:pt x="7651368" y="5501577"/>
                  </a:cubicBezTo>
                  <a:cubicBezTo>
                    <a:pt x="7558111" y="5488850"/>
                    <a:pt x="7313898" y="5521223"/>
                    <a:pt x="7198151" y="5501577"/>
                  </a:cubicBezTo>
                  <a:cubicBezTo>
                    <a:pt x="7082404" y="5481931"/>
                    <a:pt x="6988480" y="5511959"/>
                    <a:pt x="6851574" y="5501577"/>
                  </a:cubicBezTo>
                  <a:cubicBezTo>
                    <a:pt x="6714668" y="5491195"/>
                    <a:pt x="6403396" y="5544591"/>
                    <a:pt x="5971800" y="5501577"/>
                  </a:cubicBezTo>
                  <a:cubicBezTo>
                    <a:pt x="5540204" y="5458563"/>
                    <a:pt x="5629397" y="5522678"/>
                    <a:pt x="5518583" y="5501577"/>
                  </a:cubicBezTo>
                  <a:cubicBezTo>
                    <a:pt x="5407769" y="5480476"/>
                    <a:pt x="5166908" y="5496222"/>
                    <a:pt x="5065366" y="5501577"/>
                  </a:cubicBezTo>
                  <a:cubicBezTo>
                    <a:pt x="4963824" y="5506932"/>
                    <a:pt x="4536638" y="5531872"/>
                    <a:pt x="4292231" y="5501577"/>
                  </a:cubicBezTo>
                  <a:cubicBezTo>
                    <a:pt x="4047824" y="5471282"/>
                    <a:pt x="4051192" y="5512686"/>
                    <a:pt x="3945653" y="5501577"/>
                  </a:cubicBezTo>
                  <a:cubicBezTo>
                    <a:pt x="3840114" y="5490468"/>
                    <a:pt x="3423652" y="5504363"/>
                    <a:pt x="3065879" y="5501577"/>
                  </a:cubicBezTo>
                  <a:cubicBezTo>
                    <a:pt x="2708106" y="5498791"/>
                    <a:pt x="2880870" y="5505757"/>
                    <a:pt x="2719302" y="5501577"/>
                  </a:cubicBezTo>
                  <a:cubicBezTo>
                    <a:pt x="2557734" y="5497397"/>
                    <a:pt x="2180393" y="5516823"/>
                    <a:pt x="1946167" y="5501577"/>
                  </a:cubicBezTo>
                  <a:cubicBezTo>
                    <a:pt x="1711942" y="5486331"/>
                    <a:pt x="1545079" y="5538927"/>
                    <a:pt x="1173032" y="5501577"/>
                  </a:cubicBezTo>
                  <a:cubicBezTo>
                    <a:pt x="800986" y="5464227"/>
                    <a:pt x="444593" y="5559873"/>
                    <a:pt x="0" y="5501577"/>
                  </a:cubicBezTo>
                  <a:cubicBezTo>
                    <a:pt x="13383" y="5293101"/>
                    <a:pt x="-23228" y="5088802"/>
                    <a:pt x="0" y="4923911"/>
                  </a:cubicBezTo>
                  <a:cubicBezTo>
                    <a:pt x="23228" y="4759020"/>
                    <a:pt x="20644" y="4329839"/>
                    <a:pt x="0" y="4126183"/>
                  </a:cubicBezTo>
                  <a:cubicBezTo>
                    <a:pt x="-20644" y="3922527"/>
                    <a:pt x="-26034" y="3845814"/>
                    <a:pt x="0" y="3603533"/>
                  </a:cubicBezTo>
                  <a:cubicBezTo>
                    <a:pt x="26034" y="3361252"/>
                    <a:pt x="27676" y="3285541"/>
                    <a:pt x="0" y="3025867"/>
                  </a:cubicBezTo>
                  <a:cubicBezTo>
                    <a:pt x="-27676" y="2766193"/>
                    <a:pt x="20791" y="2560714"/>
                    <a:pt x="0" y="2393186"/>
                  </a:cubicBezTo>
                  <a:cubicBezTo>
                    <a:pt x="-20791" y="2225658"/>
                    <a:pt x="-4051" y="1999828"/>
                    <a:pt x="0" y="1705489"/>
                  </a:cubicBezTo>
                  <a:cubicBezTo>
                    <a:pt x="4051" y="1411150"/>
                    <a:pt x="32255" y="1250754"/>
                    <a:pt x="0" y="962776"/>
                  </a:cubicBezTo>
                  <a:cubicBezTo>
                    <a:pt x="-32255" y="674798"/>
                    <a:pt x="-16599" y="277228"/>
                    <a:pt x="0" y="0"/>
                  </a:cubicBezTo>
                  <a:close/>
                </a:path>
              </a:pathLst>
            </a:custGeom>
            <a:solidFill>
              <a:srgbClr val="FE8E93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 sd="3244278011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custGeom>
              <a:avLst/>
              <a:gdLst>
                <a:gd name="connsiteX0" fmla="*/ 0 w 10678218"/>
                <a:gd name="connsiteY0" fmla="*/ 0 h 5501577"/>
                <a:gd name="connsiteX1" fmla="*/ 560606 w 10678218"/>
                <a:gd name="connsiteY1" fmla="*/ 0 h 5501577"/>
                <a:gd name="connsiteX2" fmla="*/ 1227995 w 10678218"/>
                <a:gd name="connsiteY2" fmla="*/ 0 h 5501577"/>
                <a:gd name="connsiteX3" fmla="*/ 1575037 w 10678218"/>
                <a:gd name="connsiteY3" fmla="*/ 0 h 5501577"/>
                <a:gd name="connsiteX4" fmla="*/ 2349208 w 10678218"/>
                <a:gd name="connsiteY4" fmla="*/ 0 h 5501577"/>
                <a:gd name="connsiteX5" fmla="*/ 2909814 w 10678218"/>
                <a:gd name="connsiteY5" fmla="*/ 0 h 5501577"/>
                <a:gd name="connsiteX6" fmla="*/ 3790767 w 10678218"/>
                <a:gd name="connsiteY6" fmla="*/ 0 h 5501577"/>
                <a:gd name="connsiteX7" fmla="*/ 4564938 w 10678218"/>
                <a:gd name="connsiteY7" fmla="*/ 0 h 5501577"/>
                <a:gd name="connsiteX8" fmla="*/ 4911980 w 10678218"/>
                <a:gd name="connsiteY8" fmla="*/ 0 h 5501577"/>
                <a:gd name="connsiteX9" fmla="*/ 5792933 w 10678218"/>
                <a:gd name="connsiteY9" fmla="*/ 0 h 5501577"/>
                <a:gd name="connsiteX10" fmla="*/ 6460322 w 10678218"/>
                <a:gd name="connsiteY10" fmla="*/ 0 h 5501577"/>
                <a:gd name="connsiteX11" fmla="*/ 6914146 w 10678218"/>
                <a:gd name="connsiteY11" fmla="*/ 0 h 5501577"/>
                <a:gd name="connsiteX12" fmla="*/ 7367970 w 10678218"/>
                <a:gd name="connsiteY12" fmla="*/ 0 h 5501577"/>
                <a:gd name="connsiteX13" fmla="*/ 8248923 w 10678218"/>
                <a:gd name="connsiteY13" fmla="*/ 0 h 5501577"/>
                <a:gd name="connsiteX14" fmla="*/ 9129876 w 10678218"/>
                <a:gd name="connsiteY14" fmla="*/ 0 h 5501577"/>
                <a:gd name="connsiteX15" fmla="*/ 9583701 w 10678218"/>
                <a:gd name="connsiteY15" fmla="*/ 0 h 5501577"/>
                <a:gd name="connsiteX16" fmla="*/ 10678218 w 10678218"/>
                <a:gd name="connsiteY16" fmla="*/ 0 h 5501577"/>
                <a:gd name="connsiteX17" fmla="*/ 10678218 w 10678218"/>
                <a:gd name="connsiteY17" fmla="*/ 687697 h 5501577"/>
                <a:gd name="connsiteX18" fmla="*/ 10678218 w 10678218"/>
                <a:gd name="connsiteY18" fmla="*/ 1485426 h 5501577"/>
                <a:gd name="connsiteX19" fmla="*/ 10678218 w 10678218"/>
                <a:gd name="connsiteY19" fmla="*/ 2063091 h 5501577"/>
                <a:gd name="connsiteX20" fmla="*/ 10678218 w 10678218"/>
                <a:gd name="connsiteY20" fmla="*/ 2805804 h 5501577"/>
                <a:gd name="connsiteX21" fmla="*/ 10678218 w 10678218"/>
                <a:gd name="connsiteY21" fmla="*/ 3438486 h 5501577"/>
                <a:gd name="connsiteX22" fmla="*/ 10678218 w 10678218"/>
                <a:gd name="connsiteY22" fmla="*/ 4016151 h 5501577"/>
                <a:gd name="connsiteX23" fmla="*/ 10678218 w 10678218"/>
                <a:gd name="connsiteY23" fmla="*/ 4703848 h 5501577"/>
                <a:gd name="connsiteX24" fmla="*/ 10678218 w 10678218"/>
                <a:gd name="connsiteY24" fmla="*/ 5501577 h 5501577"/>
                <a:gd name="connsiteX25" fmla="*/ 10010829 w 10678218"/>
                <a:gd name="connsiteY25" fmla="*/ 5501577 h 5501577"/>
                <a:gd name="connsiteX26" fmla="*/ 9450223 w 10678218"/>
                <a:gd name="connsiteY26" fmla="*/ 5501577 h 5501577"/>
                <a:gd name="connsiteX27" fmla="*/ 8996399 w 10678218"/>
                <a:gd name="connsiteY27" fmla="*/ 5501577 h 5501577"/>
                <a:gd name="connsiteX28" fmla="*/ 8649357 w 10678218"/>
                <a:gd name="connsiteY28" fmla="*/ 5501577 h 5501577"/>
                <a:gd name="connsiteX29" fmla="*/ 8302314 w 10678218"/>
                <a:gd name="connsiteY29" fmla="*/ 5501577 h 5501577"/>
                <a:gd name="connsiteX30" fmla="*/ 7634926 w 10678218"/>
                <a:gd name="connsiteY30" fmla="*/ 5501577 h 5501577"/>
                <a:gd name="connsiteX31" fmla="*/ 7287884 w 10678218"/>
                <a:gd name="connsiteY31" fmla="*/ 5501577 h 5501577"/>
                <a:gd name="connsiteX32" fmla="*/ 6940842 w 10678218"/>
                <a:gd name="connsiteY32" fmla="*/ 5501577 h 5501577"/>
                <a:gd name="connsiteX33" fmla="*/ 6166671 w 10678218"/>
                <a:gd name="connsiteY33" fmla="*/ 5501577 h 5501577"/>
                <a:gd name="connsiteX34" fmla="*/ 5285718 w 10678218"/>
                <a:gd name="connsiteY34" fmla="*/ 5501577 h 5501577"/>
                <a:gd name="connsiteX35" fmla="*/ 4404765 w 10678218"/>
                <a:gd name="connsiteY35" fmla="*/ 5501577 h 5501577"/>
                <a:gd name="connsiteX36" fmla="*/ 3844158 w 10678218"/>
                <a:gd name="connsiteY36" fmla="*/ 5501577 h 5501577"/>
                <a:gd name="connsiteX37" fmla="*/ 2963205 w 10678218"/>
                <a:gd name="connsiteY37" fmla="*/ 5501577 h 5501577"/>
                <a:gd name="connsiteX38" fmla="*/ 2509381 w 10678218"/>
                <a:gd name="connsiteY38" fmla="*/ 5501577 h 5501577"/>
                <a:gd name="connsiteX39" fmla="*/ 1841993 w 10678218"/>
                <a:gd name="connsiteY39" fmla="*/ 5501577 h 5501577"/>
                <a:gd name="connsiteX40" fmla="*/ 1388168 w 10678218"/>
                <a:gd name="connsiteY40" fmla="*/ 5501577 h 5501577"/>
                <a:gd name="connsiteX41" fmla="*/ 613998 w 10678218"/>
                <a:gd name="connsiteY41" fmla="*/ 5501577 h 5501577"/>
                <a:gd name="connsiteX42" fmla="*/ 0 w 10678218"/>
                <a:gd name="connsiteY42" fmla="*/ 5501577 h 5501577"/>
                <a:gd name="connsiteX43" fmla="*/ 0 w 10678218"/>
                <a:gd name="connsiteY43" fmla="*/ 4868896 h 5501577"/>
                <a:gd name="connsiteX44" fmla="*/ 0 w 10678218"/>
                <a:gd name="connsiteY44" fmla="*/ 4346246 h 5501577"/>
                <a:gd name="connsiteX45" fmla="*/ 0 w 10678218"/>
                <a:gd name="connsiteY45" fmla="*/ 3603533 h 5501577"/>
                <a:gd name="connsiteX46" fmla="*/ 0 w 10678218"/>
                <a:gd name="connsiteY46" fmla="*/ 2970852 h 5501577"/>
                <a:gd name="connsiteX47" fmla="*/ 0 w 10678218"/>
                <a:gd name="connsiteY47" fmla="*/ 2283154 h 5501577"/>
                <a:gd name="connsiteX48" fmla="*/ 0 w 10678218"/>
                <a:gd name="connsiteY48" fmla="*/ 1595457 h 5501577"/>
                <a:gd name="connsiteX49" fmla="*/ 0 w 10678218"/>
                <a:gd name="connsiteY49" fmla="*/ 962776 h 5501577"/>
                <a:gd name="connsiteX50" fmla="*/ 0 w 10678218"/>
                <a:gd name="connsiteY50" fmla="*/ 0 h 5501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678218" h="5501577" fill="none" extrusionOk="0">
                  <a:moveTo>
                    <a:pt x="0" y="0"/>
                  </a:moveTo>
                  <a:cubicBezTo>
                    <a:pt x="186526" y="-9864"/>
                    <a:pt x="286519" y="-24228"/>
                    <a:pt x="560606" y="0"/>
                  </a:cubicBezTo>
                  <a:cubicBezTo>
                    <a:pt x="834693" y="24228"/>
                    <a:pt x="900250" y="-17500"/>
                    <a:pt x="1227995" y="0"/>
                  </a:cubicBezTo>
                  <a:cubicBezTo>
                    <a:pt x="1555740" y="17500"/>
                    <a:pt x="1496858" y="-13972"/>
                    <a:pt x="1575037" y="0"/>
                  </a:cubicBezTo>
                  <a:cubicBezTo>
                    <a:pt x="1653216" y="13972"/>
                    <a:pt x="2156926" y="21415"/>
                    <a:pt x="2349208" y="0"/>
                  </a:cubicBezTo>
                  <a:cubicBezTo>
                    <a:pt x="2541490" y="-21415"/>
                    <a:pt x="2788553" y="334"/>
                    <a:pt x="2909814" y="0"/>
                  </a:cubicBezTo>
                  <a:cubicBezTo>
                    <a:pt x="3031075" y="-334"/>
                    <a:pt x="3518628" y="-32066"/>
                    <a:pt x="3790767" y="0"/>
                  </a:cubicBezTo>
                  <a:cubicBezTo>
                    <a:pt x="4062906" y="32066"/>
                    <a:pt x="4324231" y="36287"/>
                    <a:pt x="4564938" y="0"/>
                  </a:cubicBezTo>
                  <a:cubicBezTo>
                    <a:pt x="4805645" y="-36287"/>
                    <a:pt x="4807772" y="1290"/>
                    <a:pt x="4911980" y="0"/>
                  </a:cubicBezTo>
                  <a:cubicBezTo>
                    <a:pt x="5016188" y="-1290"/>
                    <a:pt x="5358909" y="11881"/>
                    <a:pt x="5792933" y="0"/>
                  </a:cubicBezTo>
                  <a:cubicBezTo>
                    <a:pt x="6226957" y="-11881"/>
                    <a:pt x="6317157" y="19550"/>
                    <a:pt x="6460322" y="0"/>
                  </a:cubicBezTo>
                  <a:cubicBezTo>
                    <a:pt x="6603487" y="-19550"/>
                    <a:pt x="6762032" y="-20780"/>
                    <a:pt x="6914146" y="0"/>
                  </a:cubicBezTo>
                  <a:cubicBezTo>
                    <a:pt x="7066260" y="20780"/>
                    <a:pt x="7230632" y="3407"/>
                    <a:pt x="7367970" y="0"/>
                  </a:cubicBezTo>
                  <a:cubicBezTo>
                    <a:pt x="7505308" y="-3407"/>
                    <a:pt x="8025228" y="-38521"/>
                    <a:pt x="8248923" y="0"/>
                  </a:cubicBezTo>
                  <a:cubicBezTo>
                    <a:pt x="8472618" y="38521"/>
                    <a:pt x="8816927" y="11855"/>
                    <a:pt x="9129876" y="0"/>
                  </a:cubicBezTo>
                  <a:cubicBezTo>
                    <a:pt x="9442825" y="-11855"/>
                    <a:pt x="9433592" y="-17849"/>
                    <a:pt x="9583701" y="0"/>
                  </a:cubicBezTo>
                  <a:cubicBezTo>
                    <a:pt x="9733811" y="17849"/>
                    <a:pt x="10403861" y="10319"/>
                    <a:pt x="10678218" y="0"/>
                  </a:cubicBezTo>
                  <a:cubicBezTo>
                    <a:pt x="10701480" y="227105"/>
                    <a:pt x="10703041" y="368182"/>
                    <a:pt x="10678218" y="687697"/>
                  </a:cubicBezTo>
                  <a:cubicBezTo>
                    <a:pt x="10653395" y="1007212"/>
                    <a:pt x="10701115" y="1226136"/>
                    <a:pt x="10678218" y="1485426"/>
                  </a:cubicBezTo>
                  <a:cubicBezTo>
                    <a:pt x="10655321" y="1744716"/>
                    <a:pt x="10651159" y="1908847"/>
                    <a:pt x="10678218" y="2063091"/>
                  </a:cubicBezTo>
                  <a:cubicBezTo>
                    <a:pt x="10705277" y="2217335"/>
                    <a:pt x="10669115" y="2503240"/>
                    <a:pt x="10678218" y="2805804"/>
                  </a:cubicBezTo>
                  <a:cubicBezTo>
                    <a:pt x="10687321" y="3108368"/>
                    <a:pt x="10658167" y="3227601"/>
                    <a:pt x="10678218" y="3438486"/>
                  </a:cubicBezTo>
                  <a:cubicBezTo>
                    <a:pt x="10698269" y="3649371"/>
                    <a:pt x="10705850" y="3796867"/>
                    <a:pt x="10678218" y="4016151"/>
                  </a:cubicBezTo>
                  <a:cubicBezTo>
                    <a:pt x="10650586" y="4235436"/>
                    <a:pt x="10682424" y="4476572"/>
                    <a:pt x="10678218" y="4703848"/>
                  </a:cubicBezTo>
                  <a:cubicBezTo>
                    <a:pt x="10674012" y="4931124"/>
                    <a:pt x="10645819" y="5313891"/>
                    <a:pt x="10678218" y="5501577"/>
                  </a:cubicBezTo>
                  <a:cubicBezTo>
                    <a:pt x="10406972" y="5490519"/>
                    <a:pt x="10252845" y="5492466"/>
                    <a:pt x="10010829" y="5501577"/>
                  </a:cubicBezTo>
                  <a:cubicBezTo>
                    <a:pt x="9768813" y="5510688"/>
                    <a:pt x="9598477" y="5523733"/>
                    <a:pt x="9450223" y="5501577"/>
                  </a:cubicBezTo>
                  <a:cubicBezTo>
                    <a:pt x="9301969" y="5479421"/>
                    <a:pt x="9185884" y="5489337"/>
                    <a:pt x="8996399" y="5501577"/>
                  </a:cubicBezTo>
                  <a:cubicBezTo>
                    <a:pt x="8806914" y="5513817"/>
                    <a:pt x="8786583" y="5495757"/>
                    <a:pt x="8649357" y="5501577"/>
                  </a:cubicBezTo>
                  <a:cubicBezTo>
                    <a:pt x="8512131" y="5507397"/>
                    <a:pt x="8400588" y="5508456"/>
                    <a:pt x="8302314" y="5501577"/>
                  </a:cubicBezTo>
                  <a:cubicBezTo>
                    <a:pt x="8204040" y="5494698"/>
                    <a:pt x="7960655" y="5516878"/>
                    <a:pt x="7634926" y="5501577"/>
                  </a:cubicBezTo>
                  <a:cubicBezTo>
                    <a:pt x="7309197" y="5486276"/>
                    <a:pt x="7400679" y="5513826"/>
                    <a:pt x="7287884" y="5501577"/>
                  </a:cubicBezTo>
                  <a:cubicBezTo>
                    <a:pt x="7175089" y="5489328"/>
                    <a:pt x="7089688" y="5499111"/>
                    <a:pt x="6940842" y="5501577"/>
                  </a:cubicBezTo>
                  <a:cubicBezTo>
                    <a:pt x="6791996" y="5504043"/>
                    <a:pt x="6461462" y="5466603"/>
                    <a:pt x="6166671" y="5501577"/>
                  </a:cubicBezTo>
                  <a:cubicBezTo>
                    <a:pt x="5871880" y="5536551"/>
                    <a:pt x="5644722" y="5476342"/>
                    <a:pt x="5285718" y="5501577"/>
                  </a:cubicBezTo>
                  <a:cubicBezTo>
                    <a:pt x="4926714" y="5526812"/>
                    <a:pt x="4600074" y="5482519"/>
                    <a:pt x="4404765" y="5501577"/>
                  </a:cubicBezTo>
                  <a:cubicBezTo>
                    <a:pt x="4209456" y="5520635"/>
                    <a:pt x="4078940" y="5509569"/>
                    <a:pt x="3844158" y="5501577"/>
                  </a:cubicBezTo>
                  <a:cubicBezTo>
                    <a:pt x="3609376" y="5493585"/>
                    <a:pt x="3173419" y="5515011"/>
                    <a:pt x="2963205" y="5501577"/>
                  </a:cubicBezTo>
                  <a:cubicBezTo>
                    <a:pt x="2752991" y="5488143"/>
                    <a:pt x="2672777" y="5480042"/>
                    <a:pt x="2509381" y="5501577"/>
                  </a:cubicBezTo>
                  <a:cubicBezTo>
                    <a:pt x="2345985" y="5523112"/>
                    <a:pt x="2140074" y="5478300"/>
                    <a:pt x="1841993" y="5501577"/>
                  </a:cubicBezTo>
                  <a:cubicBezTo>
                    <a:pt x="1543912" y="5524854"/>
                    <a:pt x="1530559" y="5510615"/>
                    <a:pt x="1388168" y="5501577"/>
                  </a:cubicBezTo>
                  <a:cubicBezTo>
                    <a:pt x="1245777" y="5492539"/>
                    <a:pt x="958364" y="5478895"/>
                    <a:pt x="613998" y="5501577"/>
                  </a:cubicBezTo>
                  <a:cubicBezTo>
                    <a:pt x="269632" y="5524260"/>
                    <a:pt x="250146" y="5496142"/>
                    <a:pt x="0" y="5501577"/>
                  </a:cubicBezTo>
                  <a:cubicBezTo>
                    <a:pt x="5082" y="5234468"/>
                    <a:pt x="1757" y="5004206"/>
                    <a:pt x="0" y="4868896"/>
                  </a:cubicBezTo>
                  <a:cubicBezTo>
                    <a:pt x="-1757" y="4733586"/>
                    <a:pt x="-24367" y="4505006"/>
                    <a:pt x="0" y="4346246"/>
                  </a:cubicBezTo>
                  <a:cubicBezTo>
                    <a:pt x="24367" y="4187486"/>
                    <a:pt x="11908" y="3956807"/>
                    <a:pt x="0" y="3603533"/>
                  </a:cubicBezTo>
                  <a:cubicBezTo>
                    <a:pt x="-11908" y="3250259"/>
                    <a:pt x="-2646" y="3249427"/>
                    <a:pt x="0" y="2970852"/>
                  </a:cubicBezTo>
                  <a:cubicBezTo>
                    <a:pt x="2646" y="2692277"/>
                    <a:pt x="-28139" y="2595319"/>
                    <a:pt x="0" y="2283154"/>
                  </a:cubicBezTo>
                  <a:cubicBezTo>
                    <a:pt x="28139" y="1970989"/>
                    <a:pt x="-7865" y="1746594"/>
                    <a:pt x="0" y="1595457"/>
                  </a:cubicBezTo>
                  <a:cubicBezTo>
                    <a:pt x="7865" y="1444320"/>
                    <a:pt x="4390" y="1192554"/>
                    <a:pt x="0" y="962776"/>
                  </a:cubicBezTo>
                  <a:cubicBezTo>
                    <a:pt x="-4390" y="732998"/>
                    <a:pt x="-22462" y="232501"/>
                    <a:pt x="0" y="0"/>
                  </a:cubicBezTo>
                  <a:close/>
                </a:path>
                <a:path w="10678218" h="5501577" stroke="0" extrusionOk="0">
                  <a:moveTo>
                    <a:pt x="0" y="0"/>
                  </a:moveTo>
                  <a:cubicBezTo>
                    <a:pt x="103456" y="-15770"/>
                    <a:pt x="343607" y="-21090"/>
                    <a:pt x="453824" y="0"/>
                  </a:cubicBezTo>
                  <a:cubicBezTo>
                    <a:pt x="564041" y="21090"/>
                    <a:pt x="927716" y="-17245"/>
                    <a:pt x="1121213" y="0"/>
                  </a:cubicBezTo>
                  <a:cubicBezTo>
                    <a:pt x="1314710" y="17245"/>
                    <a:pt x="1505035" y="20306"/>
                    <a:pt x="1788602" y="0"/>
                  </a:cubicBezTo>
                  <a:cubicBezTo>
                    <a:pt x="2072169" y="-20306"/>
                    <a:pt x="2264292" y="32037"/>
                    <a:pt x="2669555" y="0"/>
                  </a:cubicBezTo>
                  <a:cubicBezTo>
                    <a:pt x="3074818" y="-32037"/>
                    <a:pt x="2923749" y="-2608"/>
                    <a:pt x="3016597" y="0"/>
                  </a:cubicBezTo>
                  <a:cubicBezTo>
                    <a:pt x="3109445" y="2608"/>
                    <a:pt x="3280941" y="8251"/>
                    <a:pt x="3470421" y="0"/>
                  </a:cubicBezTo>
                  <a:cubicBezTo>
                    <a:pt x="3659901" y="-8251"/>
                    <a:pt x="3821956" y="-1581"/>
                    <a:pt x="4137809" y="0"/>
                  </a:cubicBezTo>
                  <a:cubicBezTo>
                    <a:pt x="4453662" y="1581"/>
                    <a:pt x="4414593" y="-20939"/>
                    <a:pt x="4591634" y="0"/>
                  </a:cubicBezTo>
                  <a:cubicBezTo>
                    <a:pt x="4768675" y="20939"/>
                    <a:pt x="5131009" y="10066"/>
                    <a:pt x="5365805" y="0"/>
                  </a:cubicBezTo>
                  <a:cubicBezTo>
                    <a:pt x="5600601" y="-10066"/>
                    <a:pt x="5882332" y="20237"/>
                    <a:pt x="6033193" y="0"/>
                  </a:cubicBezTo>
                  <a:cubicBezTo>
                    <a:pt x="6184054" y="-20237"/>
                    <a:pt x="6297943" y="-5043"/>
                    <a:pt x="6380235" y="0"/>
                  </a:cubicBezTo>
                  <a:cubicBezTo>
                    <a:pt x="6462527" y="5043"/>
                    <a:pt x="6649199" y="-6402"/>
                    <a:pt x="6834060" y="0"/>
                  </a:cubicBezTo>
                  <a:cubicBezTo>
                    <a:pt x="7018921" y="6402"/>
                    <a:pt x="7271566" y="-27562"/>
                    <a:pt x="7501448" y="0"/>
                  </a:cubicBezTo>
                  <a:cubicBezTo>
                    <a:pt x="7731330" y="27562"/>
                    <a:pt x="8003482" y="-782"/>
                    <a:pt x="8168837" y="0"/>
                  </a:cubicBezTo>
                  <a:cubicBezTo>
                    <a:pt x="8334192" y="782"/>
                    <a:pt x="8576346" y="-26464"/>
                    <a:pt x="8729443" y="0"/>
                  </a:cubicBezTo>
                  <a:cubicBezTo>
                    <a:pt x="8882540" y="26464"/>
                    <a:pt x="9063991" y="-5664"/>
                    <a:pt x="9396832" y="0"/>
                  </a:cubicBezTo>
                  <a:cubicBezTo>
                    <a:pt x="9729673" y="5664"/>
                    <a:pt x="9759990" y="26338"/>
                    <a:pt x="9957438" y="0"/>
                  </a:cubicBezTo>
                  <a:cubicBezTo>
                    <a:pt x="10154886" y="-26338"/>
                    <a:pt x="10443652" y="-1854"/>
                    <a:pt x="10678218" y="0"/>
                  </a:cubicBezTo>
                  <a:cubicBezTo>
                    <a:pt x="10671807" y="195227"/>
                    <a:pt x="10717594" y="515305"/>
                    <a:pt x="10678218" y="797729"/>
                  </a:cubicBezTo>
                  <a:cubicBezTo>
                    <a:pt x="10638842" y="1080153"/>
                    <a:pt x="10696904" y="1099599"/>
                    <a:pt x="10678218" y="1375394"/>
                  </a:cubicBezTo>
                  <a:cubicBezTo>
                    <a:pt x="10659532" y="1651190"/>
                    <a:pt x="10650910" y="1814442"/>
                    <a:pt x="10678218" y="1953060"/>
                  </a:cubicBezTo>
                  <a:cubicBezTo>
                    <a:pt x="10705526" y="2091678"/>
                    <a:pt x="10655323" y="2374112"/>
                    <a:pt x="10678218" y="2585741"/>
                  </a:cubicBezTo>
                  <a:cubicBezTo>
                    <a:pt x="10701113" y="2797370"/>
                    <a:pt x="10690001" y="3159522"/>
                    <a:pt x="10678218" y="3328454"/>
                  </a:cubicBezTo>
                  <a:cubicBezTo>
                    <a:pt x="10666435" y="3497386"/>
                    <a:pt x="10690597" y="3826669"/>
                    <a:pt x="10678218" y="4071167"/>
                  </a:cubicBezTo>
                  <a:cubicBezTo>
                    <a:pt x="10665839" y="4315665"/>
                    <a:pt x="10679606" y="4561092"/>
                    <a:pt x="10678218" y="4813880"/>
                  </a:cubicBezTo>
                  <a:cubicBezTo>
                    <a:pt x="10676830" y="5066668"/>
                    <a:pt x="10706482" y="5172926"/>
                    <a:pt x="10678218" y="5501577"/>
                  </a:cubicBezTo>
                  <a:cubicBezTo>
                    <a:pt x="10486255" y="5482811"/>
                    <a:pt x="10172267" y="5512159"/>
                    <a:pt x="10010829" y="5501577"/>
                  </a:cubicBezTo>
                  <a:cubicBezTo>
                    <a:pt x="9849391" y="5490995"/>
                    <a:pt x="9422459" y="5489270"/>
                    <a:pt x="9129876" y="5501577"/>
                  </a:cubicBezTo>
                  <a:cubicBezTo>
                    <a:pt x="8837293" y="5513884"/>
                    <a:pt x="8610346" y="5525279"/>
                    <a:pt x="8462488" y="5501577"/>
                  </a:cubicBezTo>
                  <a:cubicBezTo>
                    <a:pt x="8314630" y="5477875"/>
                    <a:pt x="7959499" y="5488073"/>
                    <a:pt x="7581535" y="5501577"/>
                  </a:cubicBezTo>
                  <a:cubicBezTo>
                    <a:pt x="7203571" y="5515081"/>
                    <a:pt x="7184369" y="5503724"/>
                    <a:pt x="7020928" y="5501577"/>
                  </a:cubicBezTo>
                  <a:cubicBezTo>
                    <a:pt x="6857487" y="5499430"/>
                    <a:pt x="6653506" y="5509001"/>
                    <a:pt x="6353540" y="5501577"/>
                  </a:cubicBezTo>
                  <a:cubicBezTo>
                    <a:pt x="6053574" y="5494153"/>
                    <a:pt x="6025692" y="5495870"/>
                    <a:pt x="5899715" y="5501577"/>
                  </a:cubicBezTo>
                  <a:cubicBezTo>
                    <a:pt x="5773739" y="5507284"/>
                    <a:pt x="5610262" y="5485883"/>
                    <a:pt x="5445891" y="5501577"/>
                  </a:cubicBezTo>
                  <a:cubicBezTo>
                    <a:pt x="5281520" y="5517271"/>
                    <a:pt x="4882258" y="5507576"/>
                    <a:pt x="4671720" y="5501577"/>
                  </a:cubicBezTo>
                  <a:cubicBezTo>
                    <a:pt x="4461182" y="5495578"/>
                    <a:pt x="4420008" y="5488310"/>
                    <a:pt x="4324678" y="5501577"/>
                  </a:cubicBezTo>
                  <a:cubicBezTo>
                    <a:pt x="4229348" y="5514844"/>
                    <a:pt x="4006096" y="5526961"/>
                    <a:pt x="3764072" y="5501577"/>
                  </a:cubicBezTo>
                  <a:cubicBezTo>
                    <a:pt x="3522048" y="5476193"/>
                    <a:pt x="3401046" y="5491563"/>
                    <a:pt x="3203465" y="5501577"/>
                  </a:cubicBezTo>
                  <a:cubicBezTo>
                    <a:pt x="3005884" y="5511591"/>
                    <a:pt x="2983218" y="5486996"/>
                    <a:pt x="2856423" y="5501577"/>
                  </a:cubicBezTo>
                  <a:cubicBezTo>
                    <a:pt x="2729628" y="5516158"/>
                    <a:pt x="2515140" y="5513677"/>
                    <a:pt x="2295817" y="5501577"/>
                  </a:cubicBezTo>
                  <a:cubicBezTo>
                    <a:pt x="2076494" y="5489477"/>
                    <a:pt x="2091126" y="5517243"/>
                    <a:pt x="1948775" y="5501577"/>
                  </a:cubicBezTo>
                  <a:cubicBezTo>
                    <a:pt x="1806424" y="5485911"/>
                    <a:pt x="1752059" y="5492381"/>
                    <a:pt x="1601733" y="5501577"/>
                  </a:cubicBezTo>
                  <a:cubicBezTo>
                    <a:pt x="1451407" y="5510773"/>
                    <a:pt x="1289763" y="5525423"/>
                    <a:pt x="1041126" y="5501577"/>
                  </a:cubicBezTo>
                  <a:cubicBezTo>
                    <a:pt x="792489" y="5477731"/>
                    <a:pt x="312287" y="5477671"/>
                    <a:pt x="0" y="5501577"/>
                  </a:cubicBezTo>
                  <a:cubicBezTo>
                    <a:pt x="-21804" y="5355059"/>
                    <a:pt x="-24278" y="5110886"/>
                    <a:pt x="0" y="4868896"/>
                  </a:cubicBezTo>
                  <a:cubicBezTo>
                    <a:pt x="24278" y="4626906"/>
                    <a:pt x="-20775" y="4520799"/>
                    <a:pt x="0" y="4291230"/>
                  </a:cubicBezTo>
                  <a:cubicBezTo>
                    <a:pt x="20775" y="4061661"/>
                    <a:pt x="-15400" y="3964093"/>
                    <a:pt x="0" y="3768580"/>
                  </a:cubicBezTo>
                  <a:cubicBezTo>
                    <a:pt x="15400" y="3573067"/>
                    <a:pt x="-15327" y="3504832"/>
                    <a:pt x="0" y="3245930"/>
                  </a:cubicBezTo>
                  <a:cubicBezTo>
                    <a:pt x="15327" y="2987028"/>
                    <a:pt x="17894" y="2890277"/>
                    <a:pt x="0" y="2613249"/>
                  </a:cubicBezTo>
                  <a:cubicBezTo>
                    <a:pt x="-17894" y="2336221"/>
                    <a:pt x="-18716" y="2150683"/>
                    <a:pt x="0" y="1980568"/>
                  </a:cubicBezTo>
                  <a:cubicBezTo>
                    <a:pt x="18716" y="1810453"/>
                    <a:pt x="-1862" y="1626683"/>
                    <a:pt x="0" y="1347886"/>
                  </a:cubicBezTo>
                  <a:cubicBezTo>
                    <a:pt x="1862" y="1069089"/>
                    <a:pt x="-26285" y="977192"/>
                    <a:pt x="0" y="770221"/>
                  </a:cubicBezTo>
                  <a:cubicBezTo>
                    <a:pt x="26285" y="563250"/>
                    <a:pt x="35330" y="37058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 sd="4230668785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937E606-E2A8-4396-AF4E-52931EC8D07F}"/>
              </a:ext>
            </a:extLst>
          </p:cNvPr>
          <p:cNvGrpSpPr/>
          <p:nvPr/>
        </p:nvGrpSpPr>
        <p:grpSpPr>
          <a:xfrm>
            <a:off x="3653581" y="-116865"/>
            <a:ext cx="5352697" cy="4033460"/>
            <a:chOff x="2804814" y="-28619"/>
            <a:chExt cx="4794410" cy="4716854"/>
          </a:xfrm>
        </p:grpSpPr>
        <p:pic>
          <p:nvPicPr>
            <p:cNvPr id="15" name="Picture 14" descr="A picture containing mirror, athletic game, hand glass, microscope&#10;&#10;Description automatically generated">
              <a:extLst>
                <a:ext uri="{FF2B5EF4-FFF2-40B4-BE49-F238E27FC236}">
                  <a16:creationId xmlns:a16="http://schemas.microsoft.com/office/drawing/2014/main" id="{3848113F-DC31-4B3B-A18E-02E3D8275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04814" y="-28619"/>
              <a:ext cx="4794410" cy="471685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5D8AEF-D4F9-40FA-9442-2A58899FF312}"/>
                </a:ext>
              </a:extLst>
            </p:cNvPr>
            <p:cNvSpPr txBox="1"/>
            <p:nvPr/>
          </p:nvSpPr>
          <p:spPr>
            <a:xfrm>
              <a:off x="3562262" y="1607898"/>
              <a:ext cx="3342797" cy="1259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Tớ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thích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uống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ngọt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12EE569-1C7B-4FA9-8667-722EE526E5B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563" y="1984324"/>
            <a:ext cx="4062153" cy="4062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88CFE6-65AF-4DE5-BB2F-2F8580D304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4837" y="742417"/>
            <a:ext cx="1914310" cy="1072989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20" fill="hold">
                                          <p:stCondLst>
                                            <p:cond delay="4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20" fill="hold">
                                          <p:stCondLst>
                                            <p:cond delay="84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20" fill="hold">
                                          <p:stCondLst>
                                            <p:cond delay="126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20" fill="hold">
                                          <p:stCondLst>
                                            <p:cond delay="168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372203" y="890316"/>
            <a:ext cx="9455449" cy="5163728"/>
            <a:chOff x="1227083" y="675833"/>
            <a:chExt cx="10162697" cy="5898322"/>
          </a:xfrm>
        </p:grpSpPr>
        <p:sp>
          <p:nvSpPr>
            <p:cNvPr id="8" name="矩形 7"/>
            <p:cNvSpPr/>
            <p:nvPr/>
          </p:nvSpPr>
          <p:spPr>
            <a:xfrm rot="344791">
              <a:off x="1331380" y="8282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792839 w 10058400"/>
                <a:gd name="connsiteY1" fmla="*/ 0 h 5745922"/>
                <a:gd name="connsiteX2" fmla="*/ 1283925 w 10058400"/>
                <a:gd name="connsiteY2" fmla="*/ 0 h 5745922"/>
                <a:gd name="connsiteX3" fmla="*/ 2076764 w 10058400"/>
                <a:gd name="connsiteY3" fmla="*/ 0 h 5745922"/>
                <a:gd name="connsiteX4" fmla="*/ 2668434 w 10058400"/>
                <a:gd name="connsiteY4" fmla="*/ 0 h 5745922"/>
                <a:gd name="connsiteX5" fmla="*/ 3461273 w 10058400"/>
                <a:gd name="connsiteY5" fmla="*/ 0 h 5745922"/>
                <a:gd name="connsiteX6" fmla="*/ 3952360 w 10058400"/>
                <a:gd name="connsiteY6" fmla="*/ 0 h 5745922"/>
                <a:gd name="connsiteX7" fmla="*/ 4544030 w 10058400"/>
                <a:gd name="connsiteY7" fmla="*/ 0 h 5745922"/>
                <a:gd name="connsiteX8" fmla="*/ 4833949 w 10058400"/>
                <a:gd name="connsiteY8" fmla="*/ 0 h 5745922"/>
                <a:gd name="connsiteX9" fmla="*/ 5626787 w 10058400"/>
                <a:gd name="connsiteY9" fmla="*/ 0 h 5745922"/>
                <a:gd name="connsiteX10" fmla="*/ 6017290 w 10058400"/>
                <a:gd name="connsiteY10" fmla="*/ 0 h 5745922"/>
                <a:gd name="connsiteX11" fmla="*/ 6407792 w 10058400"/>
                <a:gd name="connsiteY11" fmla="*/ 0 h 5745922"/>
                <a:gd name="connsiteX12" fmla="*/ 6697711 w 10058400"/>
                <a:gd name="connsiteY12" fmla="*/ 0 h 5745922"/>
                <a:gd name="connsiteX13" fmla="*/ 7490550 w 10058400"/>
                <a:gd name="connsiteY13" fmla="*/ 0 h 5745922"/>
                <a:gd name="connsiteX14" fmla="*/ 8182804 w 10058400"/>
                <a:gd name="connsiteY14" fmla="*/ 0 h 5745922"/>
                <a:gd name="connsiteX15" fmla="*/ 8774475 w 10058400"/>
                <a:gd name="connsiteY15" fmla="*/ 0 h 5745922"/>
                <a:gd name="connsiteX16" fmla="*/ 9466729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632051 h 5745922"/>
                <a:gd name="connsiteX19" fmla="*/ 10058400 w 10058400"/>
                <a:gd name="connsiteY19" fmla="*/ 1264103 h 5745922"/>
                <a:gd name="connsiteX20" fmla="*/ 10058400 w 10058400"/>
                <a:gd name="connsiteY20" fmla="*/ 1838695 h 5745922"/>
                <a:gd name="connsiteX21" fmla="*/ 10058400 w 10058400"/>
                <a:gd name="connsiteY21" fmla="*/ 2528206 h 5745922"/>
                <a:gd name="connsiteX22" fmla="*/ 10058400 w 10058400"/>
                <a:gd name="connsiteY22" fmla="*/ 3045339 h 5745922"/>
                <a:gd name="connsiteX23" fmla="*/ 10058400 w 10058400"/>
                <a:gd name="connsiteY23" fmla="*/ 3447553 h 5745922"/>
                <a:gd name="connsiteX24" fmla="*/ 10058400 w 10058400"/>
                <a:gd name="connsiteY24" fmla="*/ 4022145 h 5745922"/>
                <a:gd name="connsiteX25" fmla="*/ 10058400 w 10058400"/>
                <a:gd name="connsiteY25" fmla="*/ 4539278 h 5745922"/>
                <a:gd name="connsiteX26" fmla="*/ 10058400 w 10058400"/>
                <a:gd name="connsiteY26" fmla="*/ 4998952 h 5745922"/>
                <a:gd name="connsiteX27" fmla="*/ 10058400 w 10058400"/>
                <a:gd name="connsiteY27" fmla="*/ 5745922 h 5745922"/>
                <a:gd name="connsiteX28" fmla="*/ 9667897 w 10058400"/>
                <a:gd name="connsiteY28" fmla="*/ 5745922 h 5745922"/>
                <a:gd name="connsiteX29" fmla="*/ 9176811 w 10058400"/>
                <a:gd name="connsiteY29" fmla="*/ 5745922 h 5745922"/>
                <a:gd name="connsiteX30" fmla="*/ 8585140 w 10058400"/>
                <a:gd name="connsiteY30" fmla="*/ 5745922 h 5745922"/>
                <a:gd name="connsiteX31" fmla="*/ 7993470 w 10058400"/>
                <a:gd name="connsiteY31" fmla="*/ 5745922 h 5745922"/>
                <a:gd name="connsiteX32" fmla="*/ 7200631 w 10058400"/>
                <a:gd name="connsiteY32" fmla="*/ 5745922 h 5745922"/>
                <a:gd name="connsiteX33" fmla="*/ 6910712 w 10058400"/>
                <a:gd name="connsiteY33" fmla="*/ 5745922 h 5745922"/>
                <a:gd name="connsiteX34" fmla="*/ 6218458 w 10058400"/>
                <a:gd name="connsiteY34" fmla="*/ 5745922 h 5745922"/>
                <a:gd name="connsiteX35" fmla="*/ 5928539 w 10058400"/>
                <a:gd name="connsiteY35" fmla="*/ 5745922 h 5745922"/>
                <a:gd name="connsiteX36" fmla="*/ 5236285 w 10058400"/>
                <a:gd name="connsiteY36" fmla="*/ 5745922 h 5745922"/>
                <a:gd name="connsiteX37" fmla="*/ 4443446 w 10058400"/>
                <a:gd name="connsiteY37" fmla="*/ 5745922 h 5745922"/>
                <a:gd name="connsiteX38" fmla="*/ 3650608 w 10058400"/>
                <a:gd name="connsiteY38" fmla="*/ 5745922 h 5745922"/>
                <a:gd name="connsiteX39" fmla="*/ 3360689 w 10058400"/>
                <a:gd name="connsiteY39" fmla="*/ 5745922 h 5745922"/>
                <a:gd name="connsiteX40" fmla="*/ 2567850 w 10058400"/>
                <a:gd name="connsiteY40" fmla="*/ 5745922 h 5745922"/>
                <a:gd name="connsiteX41" fmla="*/ 1775012 w 10058400"/>
                <a:gd name="connsiteY41" fmla="*/ 5745922 h 5745922"/>
                <a:gd name="connsiteX42" fmla="*/ 1283925 w 10058400"/>
                <a:gd name="connsiteY42" fmla="*/ 5745922 h 5745922"/>
                <a:gd name="connsiteX43" fmla="*/ 692255 w 10058400"/>
                <a:gd name="connsiteY43" fmla="*/ 5745922 h 5745922"/>
                <a:gd name="connsiteX44" fmla="*/ 0 w 10058400"/>
                <a:gd name="connsiteY44" fmla="*/ 5745922 h 5745922"/>
                <a:gd name="connsiteX45" fmla="*/ 0 w 10058400"/>
                <a:gd name="connsiteY45" fmla="*/ 5228789 h 5745922"/>
                <a:gd name="connsiteX46" fmla="*/ 0 w 10058400"/>
                <a:gd name="connsiteY46" fmla="*/ 4596738 h 5745922"/>
                <a:gd name="connsiteX47" fmla="*/ 0 w 10058400"/>
                <a:gd name="connsiteY47" fmla="*/ 4194523 h 5745922"/>
                <a:gd name="connsiteX48" fmla="*/ 0 w 10058400"/>
                <a:gd name="connsiteY48" fmla="*/ 3505012 h 5745922"/>
                <a:gd name="connsiteX49" fmla="*/ 0 w 10058400"/>
                <a:gd name="connsiteY49" fmla="*/ 3045339 h 5745922"/>
                <a:gd name="connsiteX50" fmla="*/ 0 w 10058400"/>
                <a:gd name="connsiteY50" fmla="*/ 2643124 h 5745922"/>
                <a:gd name="connsiteX51" fmla="*/ 0 w 10058400"/>
                <a:gd name="connsiteY51" fmla="*/ 2240910 h 5745922"/>
                <a:gd name="connsiteX52" fmla="*/ 0 w 10058400"/>
                <a:gd name="connsiteY52" fmla="*/ 1838695 h 5745922"/>
                <a:gd name="connsiteX53" fmla="*/ 0 w 10058400"/>
                <a:gd name="connsiteY53" fmla="*/ 1379021 h 5745922"/>
                <a:gd name="connsiteX54" fmla="*/ 0 w 10058400"/>
                <a:gd name="connsiteY54" fmla="*/ 976807 h 5745922"/>
                <a:gd name="connsiteX55" fmla="*/ 0 w 10058400"/>
                <a:gd name="connsiteY55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19675" y="-54263"/>
                    <a:pt x="402463" y="35691"/>
                    <a:pt x="792839" y="0"/>
                  </a:cubicBezTo>
                  <a:cubicBezTo>
                    <a:pt x="1183215" y="-35691"/>
                    <a:pt x="1051998" y="15532"/>
                    <a:pt x="1283925" y="0"/>
                  </a:cubicBezTo>
                  <a:cubicBezTo>
                    <a:pt x="1515852" y="-15532"/>
                    <a:pt x="1887610" y="32813"/>
                    <a:pt x="2076764" y="0"/>
                  </a:cubicBezTo>
                  <a:cubicBezTo>
                    <a:pt x="2265918" y="-32813"/>
                    <a:pt x="2527815" y="42118"/>
                    <a:pt x="2668434" y="0"/>
                  </a:cubicBezTo>
                  <a:cubicBezTo>
                    <a:pt x="2809053" y="-42118"/>
                    <a:pt x="3117031" y="32258"/>
                    <a:pt x="3461273" y="0"/>
                  </a:cubicBezTo>
                  <a:cubicBezTo>
                    <a:pt x="3805515" y="-32258"/>
                    <a:pt x="3799531" y="23603"/>
                    <a:pt x="3952360" y="0"/>
                  </a:cubicBezTo>
                  <a:cubicBezTo>
                    <a:pt x="4105189" y="-23603"/>
                    <a:pt x="4363583" y="11578"/>
                    <a:pt x="4544030" y="0"/>
                  </a:cubicBezTo>
                  <a:cubicBezTo>
                    <a:pt x="4724477" y="-11578"/>
                    <a:pt x="4698550" y="29103"/>
                    <a:pt x="4833949" y="0"/>
                  </a:cubicBezTo>
                  <a:cubicBezTo>
                    <a:pt x="4969348" y="-29103"/>
                    <a:pt x="5342819" y="12512"/>
                    <a:pt x="5626787" y="0"/>
                  </a:cubicBezTo>
                  <a:cubicBezTo>
                    <a:pt x="5910755" y="-12512"/>
                    <a:pt x="5907778" y="43614"/>
                    <a:pt x="6017290" y="0"/>
                  </a:cubicBezTo>
                  <a:cubicBezTo>
                    <a:pt x="6126802" y="-43614"/>
                    <a:pt x="6307146" y="26444"/>
                    <a:pt x="6407792" y="0"/>
                  </a:cubicBezTo>
                  <a:cubicBezTo>
                    <a:pt x="6508438" y="-26444"/>
                    <a:pt x="6568755" y="19620"/>
                    <a:pt x="6697711" y="0"/>
                  </a:cubicBezTo>
                  <a:cubicBezTo>
                    <a:pt x="6826667" y="-19620"/>
                    <a:pt x="7296881" y="3718"/>
                    <a:pt x="7490550" y="0"/>
                  </a:cubicBezTo>
                  <a:cubicBezTo>
                    <a:pt x="7684219" y="-3718"/>
                    <a:pt x="7925231" y="102"/>
                    <a:pt x="8182804" y="0"/>
                  </a:cubicBezTo>
                  <a:cubicBezTo>
                    <a:pt x="8440377" y="-102"/>
                    <a:pt x="8528440" y="37959"/>
                    <a:pt x="8774475" y="0"/>
                  </a:cubicBezTo>
                  <a:cubicBezTo>
                    <a:pt x="9020510" y="-37959"/>
                    <a:pt x="9252906" y="71678"/>
                    <a:pt x="9466729" y="0"/>
                  </a:cubicBezTo>
                  <a:cubicBezTo>
                    <a:pt x="9680552" y="-71678"/>
                    <a:pt x="9877658" y="47789"/>
                    <a:pt x="10058400" y="0"/>
                  </a:cubicBezTo>
                  <a:cubicBezTo>
                    <a:pt x="10074247" y="189068"/>
                    <a:pt x="10042853" y="386086"/>
                    <a:pt x="10058400" y="632051"/>
                  </a:cubicBezTo>
                  <a:cubicBezTo>
                    <a:pt x="10073947" y="878016"/>
                    <a:pt x="9989158" y="1018883"/>
                    <a:pt x="10058400" y="1264103"/>
                  </a:cubicBezTo>
                  <a:cubicBezTo>
                    <a:pt x="10127642" y="1509323"/>
                    <a:pt x="10021555" y="1678686"/>
                    <a:pt x="10058400" y="1838695"/>
                  </a:cubicBezTo>
                  <a:cubicBezTo>
                    <a:pt x="10095245" y="1998704"/>
                    <a:pt x="9985636" y="2254252"/>
                    <a:pt x="10058400" y="2528206"/>
                  </a:cubicBezTo>
                  <a:cubicBezTo>
                    <a:pt x="10131164" y="2802160"/>
                    <a:pt x="10014327" y="2894212"/>
                    <a:pt x="10058400" y="3045339"/>
                  </a:cubicBezTo>
                  <a:cubicBezTo>
                    <a:pt x="10102473" y="3196466"/>
                    <a:pt x="10021063" y="3297572"/>
                    <a:pt x="10058400" y="3447553"/>
                  </a:cubicBezTo>
                  <a:cubicBezTo>
                    <a:pt x="10095737" y="3597534"/>
                    <a:pt x="10013578" y="3879685"/>
                    <a:pt x="10058400" y="4022145"/>
                  </a:cubicBezTo>
                  <a:cubicBezTo>
                    <a:pt x="10103222" y="4164605"/>
                    <a:pt x="10023869" y="4283666"/>
                    <a:pt x="10058400" y="4539278"/>
                  </a:cubicBezTo>
                  <a:cubicBezTo>
                    <a:pt x="10092931" y="4794890"/>
                    <a:pt x="10046261" y="4795677"/>
                    <a:pt x="10058400" y="4998952"/>
                  </a:cubicBezTo>
                  <a:cubicBezTo>
                    <a:pt x="10070539" y="5202227"/>
                    <a:pt x="10022231" y="5390461"/>
                    <a:pt x="10058400" y="5745922"/>
                  </a:cubicBezTo>
                  <a:cubicBezTo>
                    <a:pt x="9978222" y="5782287"/>
                    <a:pt x="9830303" y="5725416"/>
                    <a:pt x="9667897" y="5745922"/>
                  </a:cubicBezTo>
                  <a:cubicBezTo>
                    <a:pt x="9505491" y="5766428"/>
                    <a:pt x="9312988" y="5707024"/>
                    <a:pt x="9176811" y="5745922"/>
                  </a:cubicBezTo>
                  <a:cubicBezTo>
                    <a:pt x="9040634" y="5784820"/>
                    <a:pt x="8758149" y="5675308"/>
                    <a:pt x="8585140" y="5745922"/>
                  </a:cubicBezTo>
                  <a:cubicBezTo>
                    <a:pt x="8412131" y="5816536"/>
                    <a:pt x="8246440" y="5720273"/>
                    <a:pt x="7993470" y="5745922"/>
                  </a:cubicBezTo>
                  <a:cubicBezTo>
                    <a:pt x="7740500" y="5771571"/>
                    <a:pt x="7491602" y="5663887"/>
                    <a:pt x="7200631" y="5745922"/>
                  </a:cubicBezTo>
                  <a:cubicBezTo>
                    <a:pt x="6909660" y="5827957"/>
                    <a:pt x="6997198" y="5731183"/>
                    <a:pt x="6910712" y="5745922"/>
                  </a:cubicBezTo>
                  <a:cubicBezTo>
                    <a:pt x="6824226" y="5760661"/>
                    <a:pt x="6442779" y="5666263"/>
                    <a:pt x="6218458" y="5745922"/>
                  </a:cubicBezTo>
                  <a:cubicBezTo>
                    <a:pt x="5994137" y="5825581"/>
                    <a:pt x="6056192" y="5726262"/>
                    <a:pt x="5928539" y="5745922"/>
                  </a:cubicBezTo>
                  <a:cubicBezTo>
                    <a:pt x="5800886" y="5765582"/>
                    <a:pt x="5471022" y="5685220"/>
                    <a:pt x="5236285" y="5745922"/>
                  </a:cubicBezTo>
                  <a:cubicBezTo>
                    <a:pt x="5001548" y="5806624"/>
                    <a:pt x="4664106" y="5668447"/>
                    <a:pt x="4443446" y="5745922"/>
                  </a:cubicBezTo>
                  <a:cubicBezTo>
                    <a:pt x="4222786" y="5823397"/>
                    <a:pt x="3851797" y="5738507"/>
                    <a:pt x="3650608" y="5745922"/>
                  </a:cubicBezTo>
                  <a:cubicBezTo>
                    <a:pt x="3449419" y="5753337"/>
                    <a:pt x="3450049" y="5742169"/>
                    <a:pt x="3360689" y="5745922"/>
                  </a:cubicBezTo>
                  <a:cubicBezTo>
                    <a:pt x="3271329" y="5749675"/>
                    <a:pt x="2874837" y="5671271"/>
                    <a:pt x="2567850" y="5745922"/>
                  </a:cubicBezTo>
                  <a:cubicBezTo>
                    <a:pt x="2260863" y="5820573"/>
                    <a:pt x="2057316" y="5740332"/>
                    <a:pt x="1775012" y="5745922"/>
                  </a:cubicBezTo>
                  <a:cubicBezTo>
                    <a:pt x="1492708" y="5751512"/>
                    <a:pt x="1509288" y="5726395"/>
                    <a:pt x="1283925" y="5745922"/>
                  </a:cubicBezTo>
                  <a:cubicBezTo>
                    <a:pt x="1058562" y="5765449"/>
                    <a:pt x="846124" y="5687777"/>
                    <a:pt x="692255" y="5745922"/>
                  </a:cubicBezTo>
                  <a:cubicBezTo>
                    <a:pt x="538386" y="5804067"/>
                    <a:pt x="318335" y="5723308"/>
                    <a:pt x="0" y="5745922"/>
                  </a:cubicBezTo>
                  <a:cubicBezTo>
                    <a:pt x="-45748" y="5573595"/>
                    <a:pt x="34750" y="5434569"/>
                    <a:pt x="0" y="5228789"/>
                  </a:cubicBezTo>
                  <a:cubicBezTo>
                    <a:pt x="-34750" y="5023009"/>
                    <a:pt x="74993" y="4857293"/>
                    <a:pt x="0" y="4596738"/>
                  </a:cubicBezTo>
                  <a:cubicBezTo>
                    <a:pt x="-74993" y="4336183"/>
                    <a:pt x="951" y="4290556"/>
                    <a:pt x="0" y="4194523"/>
                  </a:cubicBezTo>
                  <a:cubicBezTo>
                    <a:pt x="-951" y="4098490"/>
                    <a:pt x="11917" y="3682247"/>
                    <a:pt x="0" y="3505012"/>
                  </a:cubicBezTo>
                  <a:cubicBezTo>
                    <a:pt x="-11917" y="3327777"/>
                    <a:pt x="53588" y="3245586"/>
                    <a:pt x="0" y="3045339"/>
                  </a:cubicBezTo>
                  <a:cubicBezTo>
                    <a:pt x="-53588" y="2845092"/>
                    <a:pt x="28475" y="2799184"/>
                    <a:pt x="0" y="2643124"/>
                  </a:cubicBezTo>
                  <a:cubicBezTo>
                    <a:pt x="-28475" y="2487064"/>
                    <a:pt x="30176" y="2323100"/>
                    <a:pt x="0" y="2240910"/>
                  </a:cubicBezTo>
                  <a:cubicBezTo>
                    <a:pt x="-30176" y="2158720"/>
                    <a:pt x="31760" y="1970002"/>
                    <a:pt x="0" y="1838695"/>
                  </a:cubicBezTo>
                  <a:cubicBezTo>
                    <a:pt x="-31760" y="1707389"/>
                    <a:pt x="13133" y="1555124"/>
                    <a:pt x="0" y="1379021"/>
                  </a:cubicBezTo>
                  <a:cubicBezTo>
                    <a:pt x="-13133" y="1202918"/>
                    <a:pt x="9466" y="1137559"/>
                    <a:pt x="0" y="976807"/>
                  </a:cubicBezTo>
                  <a:cubicBezTo>
                    <a:pt x="-9466" y="816055"/>
                    <a:pt x="22833" y="432411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260629" y="-32110"/>
                    <a:pt x="552414" y="77055"/>
                    <a:pt x="792839" y="0"/>
                  </a:cubicBezTo>
                  <a:cubicBezTo>
                    <a:pt x="1033264" y="-77055"/>
                    <a:pt x="1044947" y="15537"/>
                    <a:pt x="1183341" y="0"/>
                  </a:cubicBezTo>
                  <a:cubicBezTo>
                    <a:pt x="1321735" y="-15537"/>
                    <a:pt x="1639249" y="70479"/>
                    <a:pt x="1976180" y="0"/>
                  </a:cubicBezTo>
                  <a:cubicBezTo>
                    <a:pt x="2313111" y="-70479"/>
                    <a:pt x="2185477" y="8444"/>
                    <a:pt x="2266098" y="0"/>
                  </a:cubicBezTo>
                  <a:cubicBezTo>
                    <a:pt x="2346719" y="-8444"/>
                    <a:pt x="2461912" y="2888"/>
                    <a:pt x="2656601" y="0"/>
                  </a:cubicBezTo>
                  <a:cubicBezTo>
                    <a:pt x="2851290" y="-2888"/>
                    <a:pt x="2882052" y="21622"/>
                    <a:pt x="2946520" y="0"/>
                  </a:cubicBezTo>
                  <a:cubicBezTo>
                    <a:pt x="3010988" y="-21622"/>
                    <a:pt x="3131375" y="4098"/>
                    <a:pt x="3236438" y="0"/>
                  </a:cubicBezTo>
                  <a:cubicBezTo>
                    <a:pt x="3341501" y="-4098"/>
                    <a:pt x="3808100" y="89093"/>
                    <a:pt x="4029277" y="0"/>
                  </a:cubicBezTo>
                  <a:cubicBezTo>
                    <a:pt x="4250454" y="-89093"/>
                    <a:pt x="4292099" y="24336"/>
                    <a:pt x="4520363" y="0"/>
                  </a:cubicBezTo>
                  <a:cubicBezTo>
                    <a:pt x="4748627" y="-24336"/>
                    <a:pt x="4748791" y="17842"/>
                    <a:pt x="4810282" y="0"/>
                  </a:cubicBezTo>
                  <a:cubicBezTo>
                    <a:pt x="4871773" y="-17842"/>
                    <a:pt x="5226313" y="45072"/>
                    <a:pt x="5603120" y="0"/>
                  </a:cubicBezTo>
                  <a:cubicBezTo>
                    <a:pt x="5979927" y="-45072"/>
                    <a:pt x="5869034" y="22981"/>
                    <a:pt x="6094207" y="0"/>
                  </a:cubicBezTo>
                  <a:cubicBezTo>
                    <a:pt x="6319380" y="-22981"/>
                    <a:pt x="6681697" y="13842"/>
                    <a:pt x="6887046" y="0"/>
                  </a:cubicBezTo>
                  <a:cubicBezTo>
                    <a:pt x="7092395" y="-13842"/>
                    <a:pt x="7426782" y="80165"/>
                    <a:pt x="7579300" y="0"/>
                  </a:cubicBezTo>
                  <a:cubicBezTo>
                    <a:pt x="7731818" y="-80165"/>
                    <a:pt x="8196947" y="26190"/>
                    <a:pt x="8372139" y="0"/>
                  </a:cubicBezTo>
                  <a:cubicBezTo>
                    <a:pt x="8547331" y="-26190"/>
                    <a:pt x="8918507" y="18670"/>
                    <a:pt x="9064393" y="0"/>
                  </a:cubicBezTo>
                  <a:cubicBezTo>
                    <a:pt x="9210279" y="-18670"/>
                    <a:pt x="9694630" y="71505"/>
                    <a:pt x="10058400" y="0"/>
                  </a:cubicBezTo>
                  <a:cubicBezTo>
                    <a:pt x="10072987" y="240170"/>
                    <a:pt x="10014638" y="409620"/>
                    <a:pt x="10058400" y="517133"/>
                  </a:cubicBezTo>
                  <a:cubicBezTo>
                    <a:pt x="10102162" y="624646"/>
                    <a:pt x="10050518" y="930563"/>
                    <a:pt x="10058400" y="1206644"/>
                  </a:cubicBezTo>
                  <a:cubicBezTo>
                    <a:pt x="10066282" y="1482725"/>
                    <a:pt x="10015979" y="1500129"/>
                    <a:pt x="10058400" y="1666317"/>
                  </a:cubicBezTo>
                  <a:cubicBezTo>
                    <a:pt x="10100821" y="1832505"/>
                    <a:pt x="9991173" y="2085749"/>
                    <a:pt x="10058400" y="2298369"/>
                  </a:cubicBezTo>
                  <a:cubicBezTo>
                    <a:pt x="10125627" y="2510989"/>
                    <a:pt x="10032525" y="2629420"/>
                    <a:pt x="10058400" y="2758043"/>
                  </a:cubicBezTo>
                  <a:cubicBezTo>
                    <a:pt x="10084275" y="2886666"/>
                    <a:pt x="10050436" y="3206936"/>
                    <a:pt x="10058400" y="3332635"/>
                  </a:cubicBezTo>
                  <a:cubicBezTo>
                    <a:pt x="10066364" y="3458334"/>
                    <a:pt x="10050208" y="3632598"/>
                    <a:pt x="10058400" y="3734849"/>
                  </a:cubicBezTo>
                  <a:cubicBezTo>
                    <a:pt x="10066592" y="3837100"/>
                    <a:pt x="9996054" y="4095267"/>
                    <a:pt x="10058400" y="4424360"/>
                  </a:cubicBezTo>
                  <a:cubicBezTo>
                    <a:pt x="10120746" y="4753453"/>
                    <a:pt x="10002666" y="4690148"/>
                    <a:pt x="10058400" y="4941493"/>
                  </a:cubicBezTo>
                  <a:cubicBezTo>
                    <a:pt x="10114134" y="5192838"/>
                    <a:pt x="10013242" y="5453412"/>
                    <a:pt x="10058400" y="5745922"/>
                  </a:cubicBezTo>
                  <a:cubicBezTo>
                    <a:pt x="9923944" y="5762149"/>
                    <a:pt x="9801657" y="5731216"/>
                    <a:pt x="9667897" y="5745922"/>
                  </a:cubicBezTo>
                  <a:cubicBezTo>
                    <a:pt x="9534137" y="5760628"/>
                    <a:pt x="9402463" y="5740443"/>
                    <a:pt x="9277395" y="5745922"/>
                  </a:cubicBezTo>
                  <a:cubicBezTo>
                    <a:pt x="9152327" y="5751401"/>
                    <a:pt x="8815422" y="5705453"/>
                    <a:pt x="8585140" y="5745922"/>
                  </a:cubicBezTo>
                  <a:cubicBezTo>
                    <a:pt x="8354858" y="5786391"/>
                    <a:pt x="8364590" y="5736057"/>
                    <a:pt x="8295222" y="5745922"/>
                  </a:cubicBezTo>
                  <a:cubicBezTo>
                    <a:pt x="8225854" y="5755787"/>
                    <a:pt x="8030699" y="5743635"/>
                    <a:pt x="7904719" y="5745922"/>
                  </a:cubicBezTo>
                  <a:cubicBezTo>
                    <a:pt x="7778739" y="5748209"/>
                    <a:pt x="7688968" y="5726291"/>
                    <a:pt x="7514216" y="5745922"/>
                  </a:cubicBezTo>
                  <a:cubicBezTo>
                    <a:pt x="7339464" y="5765553"/>
                    <a:pt x="7325193" y="5718136"/>
                    <a:pt x="7224298" y="5745922"/>
                  </a:cubicBezTo>
                  <a:cubicBezTo>
                    <a:pt x="7123403" y="5773708"/>
                    <a:pt x="6978599" y="5712438"/>
                    <a:pt x="6833795" y="5745922"/>
                  </a:cubicBezTo>
                  <a:cubicBezTo>
                    <a:pt x="6688991" y="5779406"/>
                    <a:pt x="6498610" y="5743585"/>
                    <a:pt x="6242125" y="5745922"/>
                  </a:cubicBezTo>
                  <a:cubicBezTo>
                    <a:pt x="5985640" y="5748259"/>
                    <a:pt x="5717620" y="5679422"/>
                    <a:pt x="5449286" y="5745922"/>
                  </a:cubicBezTo>
                  <a:cubicBezTo>
                    <a:pt x="5180952" y="5812422"/>
                    <a:pt x="4855078" y="5691490"/>
                    <a:pt x="4656448" y="5745922"/>
                  </a:cubicBezTo>
                  <a:cubicBezTo>
                    <a:pt x="4457818" y="5800354"/>
                    <a:pt x="4307864" y="5733165"/>
                    <a:pt x="4165361" y="5745922"/>
                  </a:cubicBezTo>
                  <a:cubicBezTo>
                    <a:pt x="4022858" y="5758679"/>
                    <a:pt x="3805814" y="5685823"/>
                    <a:pt x="3573690" y="5745922"/>
                  </a:cubicBezTo>
                  <a:cubicBezTo>
                    <a:pt x="3341566" y="5806021"/>
                    <a:pt x="2976258" y="5662329"/>
                    <a:pt x="2780852" y="5745922"/>
                  </a:cubicBezTo>
                  <a:cubicBezTo>
                    <a:pt x="2585446" y="5829515"/>
                    <a:pt x="2367136" y="5737127"/>
                    <a:pt x="1988013" y="5745922"/>
                  </a:cubicBezTo>
                  <a:cubicBezTo>
                    <a:pt x="1608890" y="5754717"/>
                    <a:pt x="1420001" y="5744568"/>
                    <a:pt x="1195175" y="5745922"/>
                  </a:cubicBezTo>
                  <a:cubicBezTo>
                    <a:pt x="970349" y="5747276"/>
                    <a:pt x="522893" y="5710483"/>
                    <a:pt x="0" y="5745922"/>
                  </a:cubicBezTo>
                  <a:cubicBezTo>
                    <a:pt x="-21468" y="5652201"/>
                    <a:pt x="36004" y="5483034"/>
                    <a:pt x="0" y="5343707"/>
                  </a:cubicBezTo>
                  <a:cubicBezTo>
                    <a:pt x="-36004" y="5204381"/>
                    <a:pt x="67030" y="4953818"/>
                    <a:pt x="0" y="4654197"/>
                  </a:cubicBezTo>
                  <a:cubicBezTo>
                    <a:pt x="-67030" y="4354576"/>
                    <a:pt x="19802" y="4163850"/>
                    <a:pt x="0" y="3964686"/>
                  </a:cubicBezTo>
                  <a:cubicBezTo>
                    <a:pt x="-19802" y="3765522"/>
                    <a:pt x="23661" y="3510126"/>
                    <a:pt x="0" y="3390094"/>
                  </a:cubicBezTo>
                  <a:cubicBezTo>
                    <a:pt x="-23661" y="3270062"/>
                    <a:pt x="51100" y="2924152"/>
                    <a:pt x="0" y="2700583"/>
                  </a:cubicBezTo>
                  <a:cubicBezTo>
                    <a:pt x="-51100" y="2477014"/>
                    <a:pt x="30653" y="2378745"/>
                    <a:pt x="0" y="2240910"/>
                  </a:cubicBezTo>
                  <a:cubicBezTo>
                    <a:pt x="-30653" y="2103075"/>
                    <a:pt x="29822" y="1944411"/>
                    <a:pt x="0" y="1666317"/>
                  </a:cubicBezTo>
                  <a:cubicBezTo>
                    <a:pt x="-29822" y="1388223"/>
                    <a:pt x="29408" y="1374623"/>
                    <a:pt x="0" y="1206644"/>
                  </a:cubicBezTo>
                  <a:cubicBezTo>
                    <a:pt x="-29408" y="1038665"/>
                    <a:pt x="18753" y="874416"/>
                    <a:pt x="0" y="632051"/>
                  </a:cubicBezTo>
                  <a:cubicBezTo>
                    <a:pt x="-18753" y="389686"/>
                    <a:pt x="13827" y="315858"/>
                    <a:pt x="0" y="0"/>
                  </a:cubicBezTo>
                  <a:close/>
                </a:path>
              </a:pathLst>
            </a:custGeom>
            <a:solidFill>
              <a:srgbClr val="FE8E93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 sd="214155464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27083" y="6758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491087 w 10058400"/>
                <a:gd name="connsiteY1" fmla="*/ 0 h 5745922"/>
                <a:gd name="connsiteX2" fmla="*/ 881589 w 10058400"/>
                <a:gd name="connsiteY2" fmla="*/ 0 h 5745922"/>
                <a:gd name="connsiteX3" fmla="*/ 1372676 w 10058400"/>
                <a:gd name="connsiteY3" fmla="*/ 0 h 5745922"/>
                <a:gd name="connsiteX4" fmla="*/ 1863762 w 10058400"/>
                <a:gd name="connsiteY4" fmla="*/ 0 h 5745922"/>
                <a:gd name="connsiteX5" fmla="*/ 2656601 w 10058400"/>
                <a:gd name="connsiteY5" fmla="*/ 0 h 5745922"/>
                <a:gd name="connsiteX6" fmla="*/ 3248272 w 10058400"/>
                <a:gd name="connsiteY6" fmla="*/ 0 h 5745922"/>
                <a:gd name="connsiteX7" fmla="*/ 4041110 w 10058400"/>
                <a:gd name="connsiteY7" fmla="*/ 0 h 5745922"/>
                <a:gd name="connsiteX8" fmla="*/ 4632781 w 10058400"/>
                <a:gd name="connsiteY8" fmla="*/ 0 h 5745922"/>
                <a:gd name="connsiteX9" fmla="*/ 5325035 w 10058400"/>
                <a:gd name="connsiteY9" fmla="*/ 0 h 5745922"/>
                <a:gd name="connsiteX10" fmla="*/ 5916706 w 10058400"/>
                <a:gd name="connsiteY10" fmla="*/ 0 h 5745922"/>
                <a:gd name="connsiteX11" fmla="*/ 6508376 w 10058400"/>
                <a:gd name="connsiteY11" fmla="*/ 0 h 5745922"/>
                <a:gd name="connsiteX12" fmla="*/ 6898879 w 10058400"/>
                <a:gd name="connsiteY12" fmla="*/ 0 h 5745922"/>
                <a:gd name="connsiteX13" fmla="*/ 7591134 w 10058400"/>
                <a:gd name="connsiteY13" fmla="*/ 0 h 5745922"/>
                <a:gd name="connsiteX14" fmla="*/ 8182804 w 10058400"/>
                <a:gd name="connsiteY14" fmla="*/ 0 h 5745922"/>
                <a:gd name="connsiteX15" fmla="*/ 8573307 w 10058400"/>
                <a:gd name="connsiteY15" fmla="*/ 0 h 5745922"/>
                <a:gd name="connsiteX16" fmla="*/ 8863225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459674 h 5745922"/>
                <a:gd name="connsiteX19" fmla="*/ 10058400 w 10058400"/>
                <a:gd name="connsiteY19" fmla="*/ 1149184 h 5745922"/>
                <a:gd name="connsiteX20" fmla="*/ 10058400 w 10058400"/>
                <a:gd name="connsiteY20" fmla="*/ 1723777 h 5745922"/>
                <a:gd name="connsiteX21" fmla="*/ 10058400 w 10058400"/>
                <a:gd name="connsiteY21" fmla="*/ 2413287 h 5745922"/>
                <a:gd name="connsiteX22" fmla="*/ 10058400 w 10058400"/>
                <a:gd name="connsiteY22" fmla="*/ 3102798 h 5745922"/>
                <a:gd name="connsiteX23" fmla="*/ 10058400 w 10058400"/>
                <a:gd name="connsiteY23" fmla="*/ 3792309 h 5745922"/>
                <a:gd name="connsiteX24" fmla="*/ 10058400 w 10058400"/>
                <a:gd name="connsiteY24" fmla="*/ 4194523 h 5745922"/>
                <a:gd name="connsiteX25" fmla="*/ 10058400 w 10058400"/>
                <a:gd name="connsiteY25" fmla="*/ 4884034 h 5745922"/>
                <a:gd name="connsiteX26" fmla="*/ 10058400 w 10058400"/>
                <a:gd name="connsiteY26" fmla="*/ 5745922 h 5745922"/>
                <a:gd name="connsiteX27" fmla="*/ 9567313 w 10058400"/>
                <a:gd name="connsiteY27" fmla="*/ 5745922 h 5745922"/>
                <a:gd name="connsiteX28" fmla="*/ 9176811 w 10058400"/>
                <a:gd name="connsiteY28" fmla="*/ 5745922 h 5745922"/>
                <a:gd name="connsiteX29" fmla="*/ 8585140 w 10058400"/>
                <a:gd name="connsiteY29" fmla="*/ 5745922 h 5745922"/>
                <a:gd name="connsiteX30" fmla="*/ 7792302 w 10058400"/>
                <a:gd name="connsiteY30" fmla="*/ 5745922 h 5745922"/>
                <a:gd name="connsiteX31" fmla="*/ 7401799 w 10058400"/>
                <a:gd name="connsiteY31" fmla="*/ 5745922 h 5745922"/>
                <a:gd name="connsiteX32" fmla="*/ 6810128 w 10058400"/>
                <a:gd name="connsiteY32" fmla="*/ 5745922 h 5745922"/>
                <a:gd name="connsiteX33" fmla="*/ 6520210 w 10058400"/>
                <a:gd name="connsiteY33" fmla="*/ 5745922 h 5745922"/>
                <a:gd name="connsiteX34" fmla="*/ 6129707 w 10058400"/>
                <a:gd name="connsiteY34" fmla="*/ 5745922 h 5745922"/>
                <a:gd name="connsiteX35" fmla="*/ 5839789 w 10058400"/>
                <a:gd name="connsiteY35" fmla="*/ 5745922 h 5745922"/>
                <a:gd name="connsiteX36" fmla="*/ 5549870 w 10058400"/>
                <a:gd name="connsiteY36" fmla="*/ 5745922 h 5745922"/>
                <a:gd name="connsiteX37" fmla="*/ 5159368 w 10058400"/>
                <a:gd name="connsiteY37" fmla="*/ 5745922 h 5745922"/>
                <a:gd name="connsiteX38" fmla="*/ 4467113 w 10058400"/>
                <a:gd name="connsiteY38" fmla="*/ 5745922 h 5745922"/>
                <a:gd name="connsiteX39" fmla="*/ 4177194 w 10058400"/>
                <a:gd name="connsiteY39" fmla="*/ 5745922 h 5745922"/>
                <a:gd name="connsiteX40" fmla="*/ 3686108 w 10058400"/>
                <a:gd name="connsiteY40" fmla="*/ 5745922 h 5745922"/>
                <a:gd name="connsiteX41" fmla="*/ 3396189 w 10058400"/>
                <a:gd name="connsiteY41" fmla="*/ 5745922 h 5745922"/>
                <a:gd name="connsiteX42" fmla="*/ 3005687 w 10058400"/>
                <a:gd name="connsiteY42" fmla="*/ 5745922 h 5745922"/>
                <a:gd name="connsiteX43" fmla="*/ 2514600 w 10058400"/>
                <a:gd name="connsiteY43" fmla="*/ 5745922 h 5745922"/>
                <a:gd name="connsiteX44" fmla="*/ 1922929 w 10058400"/>
                <a:gd name="connsiteY44" fmla="*/ 5745922 h 5745922"/>
                <a:gd name="connsiteX45" fmla="*/ 1230675 w 10058400"/>
                <a:gd name="connsiteY45" fmla="*/ 5745922 h 5745922"/>
                <a:gd name="connsiteX46" fmla="*/ 840172 w 10058400"/>
                <a:gd name="connsiteY46" fmla="*/ 5745922 h 5745922"/>
                <a:gd name="connsiteX47" fmla="*/ 0 w 10058400"/>
                <a:gd name="connsiteY47" fmla="*/ 5745922 h 5745922"/>
                <a:gd name="connsiteX48" fmla="*/ 0 w 10058400"/>
                <a:gd name="connsiteY48" fmla="*/ 5056411 h 5745922"/>
                <a:gd name="connsiteX49" fmla="*/ 0 w 10058400"/>
                <a:gd name="connsiteY49" fmla="*/ 4596738 h 5745922"/>
                <a:gd name="connsiteX50" fmla="*/ 0 w 10058400"/>
                <a:gd name="connsiteY50" fmla="*/ 4022145 h 5745922"/>
                <a:gd name="connsiteX51" fmla="*/ 0 w 10058400"/>
                <a:gd name="connsiteY51" fmla="*/ 3619931 h 5745922"/>
                <a:gd name="connsiteX52" fmla="*/ 0 w 10058400"/>
                <a:gd name="connsiteY52" fmla="*/ 3217716 h 5745922"/>
                <a:gd name="connsiteX53" fmla="*/ 0 w 10058400"/>
                <a:gd name="connsiteY53" fmla="*/ 2643124 h 5745922"/>
                <a:gd name="connsiteX54" fmla="*/ 0 w 10058400"/>
                <a:gd name="connsiteY54" fmla="*/ 2183450 h 5745922"/>
                <a:gd name="connsiteX55" fmla="*/ 0 w 10058400"/>
                <a:gd name="connsiteY55" fmla="*/ 1608858 h 5745922"/>
                <a:gd name="connsiteX56" fmla="*/ 0 w 10058400"/>
                <a:gd name="connsiteY56" fmla="*/ 1149184 h 5745922"/>
                <a:gd name="connsiteX57" fmla="*/ 0 w 10058400"/>
                <a:gd name="connsiteY57" fmla="*/ 746970 h 5745922"/>
                <a:gd name="connsiteX58" fmla="*/ 0 w 10058400"/>
                <a:gd name="connsiteY58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36477" y="-12640"/>
                    <a:pt x="252982" y="48909"/>
                    <a:pt x="491087" y="0"/>
                  </a:cubicBezTo>
                  <a:cubicBezTo>
                    <a:pt x="729192" y="-48909"/>
                    <a:pt x="755401" y="37642"/>
                    <a:pt x="881589" y="0"/>
                  </a:cubicBezTo>
                  <a:cubicBezTo>
                    <a:pt x="1007777" y="-37642"/>
                    <a:pt x="1260844" y="42658"/>
                    <a:pt x="1372676" y="0"/>
                  </a:cubicBezTo>
                  <a:cubicBezTo>
                    <a:pt x="1484508" y="-42658"/>
                    <a:pt x="1663736" y="29372"/>
                    <a:pt x="1863762" y="0"/>
                  </a:cubicBezTo>
                  <a:cubicBezTo>
                    <a:pt x="2063788" y="-29372"/>
                    <a:pt x="2365778" y="65444"/>
                    <a:pt x="2656601" y="0"/>
                  </a:cubicBezTo>
                  <a:cubicBezTo>
                    <a:pt x="2947424" y="-65444"/>
                    <a:pt x="3045428" y="56249"/>
                    <a:pt x="3248272" y="0"/>
                  </a:cubicBezTo>
                  <a:cubicBezTo>
                    <a:pt x="3451116" y="-56249"/>
                    <a:pt x="3838436" y="20288"/>
                    <a:pt x="4041110" y="0"/>
                  </a:cubicBezTo>
                  <a:cubicBezTo>
                    <a:pt x="4243784" y="-20288"/>
                    <a:pt x="4378722" y="43093"/>
                    <a:pt x="4632781" y="0"/>
                  </a:cubicBezTo>
                  <a:cubicBezTo>
                    <a:pt x="4886840" y="-43093"/>
                    <a:pt x="4997472" y="1256"/>
                    <a:pt x="5325035" y="0"/>
                  </a:cubicBezTo>
                  <a:cubicBezTo>
                    <a:pt x="5652598" y="-1256"/>
                    <a:pt x="5788716" y="67892"/>
                    <a:pt x="5916706" y="0"/>
                  </a:cubicBezTo>
                  <a:cubicBezTo>
                    <a:pt x="6044696" y="-67892"/>
                    <a:pt x="6232496" y="40278"/>
                    <a:pt x="6508376" y="0"/>
                  </a:cubicBezTo>
                  <a:cubicBezTo>
                    <a:pt x="6784256" y="-40278"/>
                    <a:pt x="6790323" y="13534"/>
                    <a:pt x="6898879" y="0"/>
                  </a:cubicBezTo>
                  <a:cubicBezTo>
                    <a:pt x="7007435" y="-13534"/>
                    <a:pt x="7451253" y="47768"/>
                    <a:pt x="7591134" y="0"/>
                  </a:cubicBezTo>
                  <a:cubicBezTo>
                    <a:pt x="7731015" y="-47768"/>
                    <a:pt x="7900021" y="17132"/>
                    <a:pt x="8182804" y="0"/>
                  </a:cubicBezTo>
                  <a:cubicBezTo>
                    <a:pt x="8465587" y="-17132"/>
                    <a:pt x="8437842" y="33111"/>
                    <a:pt x="8573307" y="0"/>
                  </a:cubicBezTo>
                  <a:cubicBezTo>
                    <a:pt x="8708772" y="-33111"/>
                    <a:pt x="8799296" y="12890"/>
                    <a:pt x="8863225" y="0"/>
                  </a:cubicBezTo>
                  <a:cubicBezTo>
                    <a:pt x="8927154" y="-12890"/>
                    <a:pt x="9725580" y="34089"/>
                    <a:pt x="10058400" y="0"/>
                  </a:cubicBezTo>
                  <a:cubicBezTo>
                    <a:pt x="10065493" y="153195"/>
                    <a:pt x="10056174" y="284200"/>
                    <a:pt x="10058400" y="459674"/>
                  </a:cubicBezTo>
                  <a:cubicBezTo>
                    <a:pt x="10060626" y="635148"/>
                    <a:pt x="9996267" y="858106"/>
                    <a:pt x="10058400" y="1149184"/>
                  </a:cubicBezTo>
                  <a:cubicBezTo>
                    <a:pt x="10120533" y="1440262"/>
                    <a:pt x="10020717" y="1480524"/>
                    <a:pt x="10058400" y="1723777"/>
                  </a:cubicBezTo>
                  <a:cubicBezTo>
                    <a:pt x="10096083" y="1967030"/>
                    <a:pt x="10029232" y="2238681"/>
                    <a:pt x="10058400" y="2413287"/>
                  </a:cubicBezTo>
                  <a:cubicBezTo>
                    <a:pt x="10087568" y="2587893"/>
                    <a:pt x="10039367" y="2935285"/>
                    <a:pt x="10058400" y="3102798"/>
                  </a:cubicBezTo>
                  <a:cubicBezTo>
                    <a:pt x="10077433" y="3270311"/>
                    <a:pt x="10034301" y="3555687"/>
                    <a:pt x="10058400" y="3792309"/>
                  </a:cubicBezTo>
                  <a:cubicBezTo>
                    <a:pt x="10082499" y="4028931"/>
                    <a:pt x="10029157" y="4080686"/>
                    <a:pt x="10058400" y="4194523"/>
                  </a:cubicBezTo>
                  <a:cubicBezTo>
                    <a:pt x="10087643" y="4308360"/>
                    <a:pt x="10051865" y="4634831"/>
                    <a:pt x="10058400" y="4884034"/>
                  </a:cubicBezTo>
                  <a:cubicBezTo>
                    <a:pt x="10064935" y="5133237"/>
                    <a:pt x="9968147" y="5441101"/>
                    <a:pt x="10058400" y="5745922"/>
                  </a:cubicBezTo>
                  <a:cubicBezTo>
                    <a:pt x="9837326" y="5754918"/>
                    <a:pt x="9704192" y="5692676"/>
                    <a:pt x="9567313" y="5745922"/>
                  </a:cubicBezTo>
                  <a:cubicBezTo>
                    <a:pt x="9430434" y="5799168"/>
                    <a:pt x="9323878" y="5740968"/>
                    <a:pt x="9176811" y="5745922"/>
                  </a:cubicBezTo>
                  <a:cubicBezTo>
                    <a:pt x="9029744" y="5750876"/>
                    <a:pt x="8802600" y="5678462"/>
                    <a:pt x="8585140" y="5745922"/>
                  </a:cubicBezTo>
                  <a:cubicBezTo>
                    <a:pt x="8367680" y="5813382"/>
                    <a:pt x="7968751" y="5704537"/>
                    <a:pt x="7792302" y="5745922"/>
                  </a:cubicBezTo>
                  <a:cubicBezTo>
                    <a:pt x="7615853" y="5787307"/>
                    <a:pt x="7505879" y="5728769"/>
                    <a:pt x="7401799" y="5745922"/>
                  </a:cubicBezTo>
                  <a:cubicBezTo>
                    <a:pt x="7297719" y="5763075"/>
                    <a:pt x="7042442" y="5738001"/>
                    <a:pt x="6810128" y="5745922"/>
                  </a:cubicBezTo>
                  <a:cubicBezTo>
                    <a:pt x="6577814" y="5753843"/>
                    <a:pt x="6600565" y="5711977"/>
                    <a:pt x="6520210" y="5745922"/>
                  </a:cubicBezTo>
                  <a:cubicBezTo>
                    <a:pt x="6439855" y="5779867"/>
                    <a:pt x="6270110" y="5733230"/>
                    <a:pt x="6129707" y="5745922"/>
                  </a:cubicBezTo>
                  <a:cubicBezTo>
                    <a:pt x="5989304" y="5758614"/>
                    <a:pt x="5964813" y="5728063"/>
                    <a:pt x="5839789" y="5745922"/>
                  </a:cubicBezTo>
                  <a:cubicBezTo>
                    <a:pt x="5714765" y="5763781"/>
                    <a:pt x="5688384" y="5739926"/>
                    <a:pt x="5549870" y="5745922"/>
                  </a:cubicBezTo>
                  <a:cubicBezTo>
                    <a:pt x="5411356" y="5751918"/>
                    <a:pt x="5277561" y="5739802"/>
                    <a:pt x="5159368" y="5745922"/>
                  </a:cubicBezTo>
                  <a:cubicBezTo>
                    <a:pt x="5041175" y="5752042"/>
                    <a:pt x="4754498" y="5690874"/>
                    <a:pt x="4467113" y="5745922"/>
                  </a:cubicBezTo>
                  <a:cubicBezTo>
                    <a:pt x="4179729" y="5800970"/>
                    <a:pt x="4318406" y="5727294"/>
                    <a:pt x="4177194" y="5745922"/>
                  </a:cubicBezTo>
                  <a:cubicBezTo>
                    <a:pt x="4035982" y="5764550"/>
                    <a:pt x="3802894" y="5745427"/>
                    <a:pt x="3686108" y="5745922"/>
                  </a:cubicBezTo>
                  <a:cubicBezTo>
                    <a:pt x="3569322" y="5746417"/>
                    <a:pt x="3540929" y="5718778"/>
                    <a:pt x="3396189" y="5745922"/>
                  </a:cubicBezTo>
                  <a:cubicBezTo>
                    <a:pt x="3251449" y="5773066"/>
                    <a:pt x="3125529" y="5705375"/>
                    <a:pt x="3005687" y="5745922"/>
                  </a:cubicBezTo>
                  <a:cubicBezTo>
                    <a:pt x="2885845" y="5786469"/>
                    <a:pt x="2715245" y="5728063"/>
                    <a:pt x="2514600" y="5745922"/>
                  </a:cubicBezTo>
                  <a:cubicBezTo>
                    <a:pt x="2313955" y="5763781"/>
                    <a:pt x="2128968" y="5698949"/>
                    <a:pt x="1922929" y="5745922"/>
                  </a:cubicBezTo>
                  <a:cubicBezTo>
                    <a:pt x="1716890" y="5792895"/>
                    <a:pt x="1385859" y="5664052"/>
                    <a:pt x="1230675" y="5745922"/>
                  </a:cubicBezTo>
                  <a:cubicBezTo>
                    <a:pt x="1075491" y="5827792"/>
                    <a:pt x="1024961" y="5701107"/>
                    <a:pt x="840172" y="5745922"/>
                  </a:cubicBezTo>
                  <a:cubicBezTo>
                    <a:pt x="655383" y="5790737"/>
                    <a:pt x="194267" y="5697954"/>
                    <a:pt x="0" y="5745922"/>
                  </a:cubicBezTo>
                  <a:cubicBezTo>
                    <a:pt x="-26915" y="5443806"/>
                    <a:pt x="50414" y="5383494"/>
                    <a:pt x="0" y="5056411"/>
                  </a:cubicBezTo>
                  <a:cubicBezTo>
                    <a:pt x="-50414" y="4729328"/>
                    <a:pt x="16478" y="4738217"/>
                    <a:pt x="0" y="4596738"/>
                  </a:cubicBezTo>
                  <a:cubicBezTo>
                    <a:pt x="-16478" y="4455259"/>
                    <a:pt x="27867" y="4306771"/>
                    <a:pt x="0" y="4022145"/>
                  </a:cubicBezTo>
                  <a:cubicBezTo>
                    <a:pt x="-27867" y="3737519"/>
                    <a:pt x="33199" y="3795132"/>
                    <a:pt x="0" y="3619931"/>
                  </a:cubicBezTo>
                  <a:cubicBezTo>
                    <a:pt x="-33199" y="3444730"/>
                    <a:pt x="11903" y="3412454"/>
                    <a:pt x="0" y="3217716"/>
                  </a:cubicBezTo>
                  <a:cubicBezTo>
                    <a:pt x="-11903" y="3022978"/>
                    <a:pt x="65036" y="2802447"/>
                    <a:pt x="0" y="2643124"/>
                  </a:cubicBezTo>
                  <a:cubicBezTo>
                    <a:pt x="-65036" y="2483801"/>
                    <a:pt x="46907" y="2338061"/>
                    <a:pt x="0" y="2183450"/>
                  </a:cubicBezTo>
                  <a:cubicBezTo>
                    <a:pt x="-46907" y="2028839"/>
                    <a:pt x="51706" y="1838392"/>
                    <a:pt x="0" y="1608858"/>
                  </a:cubicBezTo>
                  <a:cubicBezTo>
                    <a:pt x="-51706" y="1379324"/>
                    <a:pt x="487" y="1334420"/>
                    <a:pt x="0" y="1149184"/>
                  </a:cubicBezTo>
                  <a:cubicBezTo>
                    <a:pt x="-487" y="963948"/>
                    <a:pt x="4716" y="934320"/>
                    <a:pt x="0" y="746970"/>
                  </a:cubicBezTo>
                  <a:cubicBezTo>
                    <a:pt x="-4716" y="559620"/>
                    <a:pt x="14314" y="314360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356959" y="-89267"/>
                    <a:pt x="519122" y="90574"/>
                    <a:pt x="792839" y="0"/>
                  </a:cubicBezTo>
                  <a:cubicBezTo>
                    <a:pt x="1066556" y="-90574"/>
                    <a:pt x="1253319" y="37615"/>
                    <a:pt x="1384509" y="0"/>
                  </a:cubicBezTo>
                  <a:cubicBezTo>
                    <a:pt x="1515699" y="-37615"/>
                    <a:pt x="1630532" y="44635"/>
                    <a:pt x="1775012" y="0"/>
                  </a:cubicBezTo>
                  <a:cubicBezTo>
                    <a:pt x="1919492" y="-44635"/>
                    <a:pt x="2113699" y="39959"/>
                    <a:pt x="2266098" y="0"/>
                  </a:cubicBezTo>
                  <a:cubicBezTo>
                    <a:pt x="2418497" y="-39959"/>
                    <a:pt x="2846775" y="22362"/>
                    <a:pt x="3058937" y="0"/>
                  </a:cubicBezTo>
                  <a:cubicBezTo>
                    <a:pt x="3271099" y="-22362"/>
                    <a:pt x="3456792" y="1658"/>
                    <a:pt x="3650608" y="0"/>
                  </a:cubicBezTo>
                  <a:cubicBezTo>
                    <a:pt x="3844424" y="-1658"/>
                    <a:pt x="3868110" y="17348"/>
                    <a:pt x="4041110" y="0"/>
                  </a:cubicBezTo>
                  <a:cubicBezTo>
                    <a:pt x="4214110" y="-17348"/>
                    <a:pt x="4311852" y="49066"/>
                    <a:pt x="4532197" y="0"/>
                  </a:cubicBezTo>
                  <a:cubicBezTo>
                    <a:pt x="4752542" y="-49066"/>
                    <a:pt x="4970868" y="13650"/>
                    <a:pt x="5123867" y="0"/>
                  </a:cubicBezTo>
                  <a:cubicBezTo>
                    <a:pt x="5276866" y="-13650"/>
                    <a:pt x="5666656" y="31088"/>
                    <a:pt x="5816122" y="0"/>
                  </a:cubicBezTo>
                  <a:cubicBezTo>
                    <a:pt x="5965588" y="-31088"/>
                    <a:pt x="6213607" y="68485"/>
                    <a:pt x="6608960" y="0"/>
                  </a:cubicBezTo>
                  <a:cubicBezTo>
                    <a:pt x="7004313" y="-68485"/>
                    <a:pt x="7118054" y="8521"/>
                    <a:pt x="7301215" y="0"/>
                  </a:cubicBezTo>
                  <a:cubicBezTo>
                    <a:pt x="7484376" y="-8521"/>
                    <a:pt x="7725843" y="37361"/>
                    <a:pt x="8094054" y="0"/>
                  </a:cubicBezTo>
                  <a:cubicBezTo>
                    <a:pt x="8462265" y="-37361"/>
                    <a:pt x="8401517" y="56176"/>
                    <a:pt x="8585140" y="0"/>
                  </a:cubicBezTo>
                  <a:cubicBezTo>
                    <a:pt x="8768763" y="-56176"/>
                    <a:pt x="9101737" y="40120"/>
                    <a:pt x="9277395" y="0"/>
                  </a:cubicBezTo>
                  <a:cubicBezTo>
                    <a:pt x="9453054" y="-40120"/>
                    <a:pt x="9730500" y="84482"/>
                    <a:pt x="10058400" y="0"/>
                  </a:cubicBezTo>
                  <a:cubicBezTo>
                    <a:pt x="10070530" y="120748"/>
                    <a:pt x="10018413" y="272895"/>
                    <a:pt x="10058400" y="459674"/>
                  </a:cubicBezTo>
                  <a:cubicBezTo>
                    <a:pt x="10098387" y="646453"/>
                    <a:pt x="10052320" y="766240"/>
                    <a:pt x="10058400" y="861888"/>
                  </a:cubicBezTo>
                  <a:cubicBezTo>
                    <a:pt x="10064480" y="957536"/>
                    <a:pt x="10030498" y="1092666"/>
                    <a:pt x="10058400" y="1264103"/>
                  </a:cubicBezTo>
                  <a:cubicBezTo>
                    <a:pt x="10086302" y="1435540"/>
                    <a:pt x="10025866" y="1548582"/>
                    <a:pt x="10058400" y="1781236"/>
                  </a:cubicBezTo>
                  <a:cubicBezTo>
                    <a:pt x="10090934" y="2013890"/>
                    <a:pt x="10002016" y="2121215"/>
                    <a:pt x="10058400" y="2298369"/>
                  </a:cubicBezTo>
                  <a:cubicBezTo>
                    <a:pt x="10114784" y="2475523"/>
                    <a:pt x="10055423" y="2799307"/>
                    <a:pt x="10058400" y="2987879"/>
                  </a:cubicBezTo>
                  <a:cubicBezTo>
                    <a:pt x="10061377" y="3176451"/>
                    <a:pt x="10055002" y="3342404"/>
                    <a:pt x="10058400" y="3447553"/>
                  </a:cubicBezTo>
                  <a:cubicBezTo>
                    <a:pt x="10061798" y="3552702"/>
                    <a:pt x="9994833" y="3941318"/>
                    <a:pt x="10058400" y="4079605"/>
                  </a:cubicBezTo>
                  <a:cubicBezTo>
                    <a:pt x="10121967" y="4217892"/>
                    <a:pt x="10017338" y="4534512"/>
                    <a:pt x="10058400" y="4711656"/>
                  </a:cubicBezTo>
                  <a:cubicBezTo>
                    <a:pt x="10099462" y="4888800"/>
                    <a:pt x="9941655" y="5524262"/>
                    <a:pt x="10058400" y="5745922"/>
                  </a:cubicBezTo>
                  <a:cubicBezTo>
                    <a:pt x="9865544" y="5809273"/>
                    <a:pt x="9653970" y="5657279"/>
                    <a:pt x="9265561" y="5745922"/>
                  </a:cubicBezTo>
                  <a:cubicBezTo>
                    <a:pt x="8877152" y="5834565"/>
                    <a:pt x="8634734" y="5657574"/>
                    <a:pt x="8472723" y="5745922"/>
                  </a:cubicBezTo>
                  <a:cubicBezTo>
                    <a:pt x="8310712" y="5834270"/>
                    <a:pt x="8048549" y="5676378"/>
                    <a:pt x="7679884" y="5745922"/>
                  </a:cubicBezTo>
                  <a:cubicBezTo>
                    <a:pt x="7311219" y="5815466"/>
                    <a:pt x="7451617" y="5728494"/>
                    <a:pt x="7389966" y="5745922"/>
                  </a:cubicBezTo>
                  <a:cubicBezTo>
                    <a:pt x="7328315" y="5763350"/>
                    <a:pt x="7012303" y="5713349"/>
                    <a:pt x="6798295" y="5745922"/>
                  </a:cubicBezTo>
                  <a:cubicBezTo>
                    <a:pt x="6584287" y="5778495"/>
                    <a:pt x="6583815" y="5723401"/>
                    <a:pt x="6508376" y="5745922"/>
                  </a:cubicBezTo>
                  <a:cubicBezTo>
                    <a:pt x="6432937" y="5768443"/>
                    <a:pt x="6057617" y="5676400"/>
                    <a:pt x="5916706" y="5745922"/>
                  </a:cubicBezTo>
                  <a:cubicBezTo>
                    <a:pt x="5775795" y="5815444"/>
                    <a:pt x="5639646" y="5730861"/>
                    <a:pt x="5425619" y="5745922"/>
                  </a:cubicBezTo>
                  <a:cubicBezTo>
                    <a:pt x="5211592" y="5760983"/>
                    <a:pt x="5195849" y="5741260"/>
                    <a:pt x="5135701" y="5745922"/>
                  </a:cubicBezTo>
                  <a:cubicBezTo>
                    <a:pt x="5075553" y="5750584"/>
                    <a:pt x="4789127" y="5687852"/>
                    <a:pt x="4443446" y="5745922"/>
                  </a:cubicBezTo>
                  <a:cubicBezTo>
                    <a:pt x="4097765" y="5803992"/>
                    <a:pt x="4271386" y="5730698"/>
                    <a:pt x="4153528" y="5745922"/>
                  </a:cubicBezTo>
                  <a:cubicBezTo>
                    <a:pt x="4035670" y="5761146"/>
                    <a:pt x="3664013" y="5716916"/>
                    <a:pt x="3360689" y="5745922"/>
                  </a:cubicBezTo>
                  <a:cubicBezTo>
                    <a:pt x="3057365" y="5774928"/>
                    <a:pt x="3036858" y="5741442"/>
                    <a:pt x="2769018" y="5745922"/>
                  </a:cubicBezTo>
                  <a:cubicBezTo>
                    <a:pt x="2501178" y="5750402"/>
                    <a:pt x="2382510" y="5716452"/>
                    <a:pt x="2277932" y="5745922"/>
                  </a:cubicBezTo>
                  <a:cubicBezTo>
                    <a:pt x="2173354" y="5775392"/>
                    <a:pt x="2120838" y="5723806"/>
                    <a:pt x="1988013" y="5745922"/>
                  </a:cubicBezTo>
                  <a:cubicBezTo>
                    <a:pt x="1855188" y="5768038"/>
                    <a:pt x="1837672" y="5736877"/>
                    <a:pt x="1698095" y="5745922"/>
                  </a:cubicBezTo>
                  <a:cubicBezTo>
                    <a:pt x="1558518" y="5754967"/>
                    <a:pt x="1399906" y="5715531"/>
                    <a:pt x="1307592" y="5745922"/>
                  </a:cubicBezTo>
                  <a:cubicBezTo>
                    <a:pt x="1215278" y="5776313"/>
                    <a:pt x="719501" y="5689878"/>
                    <a:pt x="514753" y="5745922"/>
                  </a:cubicBezTo>
                  <a:cubicBezTo>
                    <a:pt x="310005" y="5801966"/>
                    <a:pt x="149508" y="5741451"/>
                    <a:pt x="0" y="5745922"/>
                  </a:cubicBezTo>
                  <a:cubicBezTo>
                    <a:pt x="-43799" y="5615699"/>
                    <a:pt x="46810" y="5395938"/>
                    <a:pt x="0" y="5286248"/>
                  </a:cubicBezTo>
                  <a:cubicBezTo>
                    <a:pt x="-46810" y="5176558"/>
                    <a:pt x="12378" y="4917737"/>
                    <a:pt x="0" y="4596738"/>
                  </a:cubicBezTo>
                  <a:cubicBezTo>
                    <a:pt x="-12378" y="4275739"/>
                    <a:pt x="12051" y="4187971"/>
                    <a:pt x="0" y="3907227"/>
                  </a:cubicBezTo>
                  <a:cubicBezTo>
                    <a:pt x="-12051" y="3626483"/>
                    <a:pt x="38570" y="3571944"/>
                    <a:pt x="0" y="3447553"/>
                  </a:cubicBezTo>
                  <a:cubicBezTo>
                    <a:pt x="-38570" y="3323162"/>
                    <a:pt x="8664" y="3123647"/>
                    <a:pt x="0" y="2987879"/>
                  </a:cubicBezTo>
                  <a:cubicBezTo>
                    <a:pt x="-8664" y="2852111"/>
                    <a:pt x="4060" y="2689125"/>
                    <a:pt x="0" y="2470746"/>
                  </a:cubicBezTo>
                  <a:cubicBezTo>
                    <a:pt x="-4060" y="2252367"/>
                    <a:pt x="30914" y="2003632"/>
                    <a:pt x="0" y="1781236"/>
                  </a:cubicBezTo>
                  <a:cubicBezTo>
                    <a:pt x="-30914" y="1558840"/>
                    <a:pt x="64361" y="1434811"/>
                    <a:pt x="0" y="1091725"/>
                  </a:cubicBezTo>
                  <a:cubicBezTo>
                    <a:pt x="-64361" y="748639"/>
                    <a:pt x="18490" y="733997"/>
                    <a:pt x="0" y="632051"/>
                  </a:cubicBezTo>
                  <a:cubicBezTo>
                    <a:pt x="-18490" y="530105"/>
                    <a:pt x="64485" y="19287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 sd="132594617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68" y="4824269"/>
            <a:ext cx="5090604" cy="21207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984" y="3802689"/>
            <a:ext cx="2495626" cy="270723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23594AC-6414-495F-AB6D-97CE3553D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57" y="1571703"/>
            <a:ext cx="1509712" cy="150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62D51662-E5CF-4253-8711-E7474EF8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27" y="4652131"/>
            <a:ext cx="1106124" cy="11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2CA89D-60D3-4E75-93C9-B451BB23D7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9255" y="2033731"/>
            <a:ext cx="6779340" cy="25971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56891" y="447675"/>
            <a:ext cx="10860708" cy="5799501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CF3E173-B60A-423E-9332-3530A0D31AD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767" y="937734"/>
            <a:ext cx="5654472" cy="565447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896726D-FC41-417B-B83E-0806ECB0EDFD}"/>
              </a:ext>
            </a:extLst>
          </p:cNvPr>
          <p:cNvGrpSpPr/>
          <p:nvPr/>
        </p:nvGrpSpPr>
        <p:grpSpPr>
          <a:xfrm>
            <a:off x="3044142" y="-411379"/>
            <a:ext cx="6061567" cy="4033460"/>
            <a:chOff x="2804814" y="-28619"/>
            <a:chExt cx="4794410" cy="4716854"/>
          </a:xfrm>
        </p:grpSpPr>
        <p:pic>
          <p:nvPicPr>
            <p:cNvPr id="13" name="Picture 12" descr="A picture containing mirror, athletic game, hand glass, microscope&#10;&#10;Description automatically generated">
              <a:extLst>
                <a:ext uri="{FF2B5EF4-FFF2-40B4-BE49-F238E27FC236}">
                  <a16:creationId xmlns:a16="http://schemas.microsoft.com/office/drawing/2014/main" id="{155A1481-C9DD-4A08-AF0A-E052EB2D0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04814" y="-28619"/>
              <a:ext cx="4794410" cy="471685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1DD49F-DD53-40A0-94C8-88EB5F323284}"/>
                </a:ext>
              </a:extLst>
            </p:cNvPr>
            <p:cNvSpPr txBox="1"/>
            <p:nvPr/>
          </p:nvSpPr>
          <p:spPr>
            <a:xfrm>
              <a:off x="3562262" y="1607898"/>
              <a:ext cx="3342797" cy="1547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 Chia </a:t>
              </a:r>
              <a:r>
                <a:rPr lang="en-US" sz="40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sẻ</a:t>
              </a:r>
              <a:r>
                <a:rPr lang="en-US" sz="40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sở</a:t>
              </a:r>
              <a:r>
                <a:rPr lang="en-US" sz="40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thích</a:t>
              </a:r>
              <a:r>
                <a:rPr lang="en-US" sz="40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40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em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59035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56891" y="447675"/>
            <a:ext cx="10860708" cy="5799501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CF3E173-B60A-423E-9332-3530A0D31AD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6" y="2214160"/>
            <a:ext cx="3817855" cy="3817855"/>
          </a:xfrm>
          <a:prstGeom prst="rect">
            <a:avLst/>
          </a:prstGeom>
        </p:spPr>
      </p:pic>
      <p:sp>
        <p:nvSpPr>
          <p:cNvPr id="19" name="Rounded Rectangular Callout 16">
            <a:extLst>
              <a:ext uri="{FF2B5EF4-FFF2-40B4-BE49-F238E27FC236}">
                <a16:creationId xmlns:a16="http://schemas.microsoft.com/office/drawing/2014/main" id="{BFAA24E4-947F-4EEA-8F20-475CBA233209}"/>
              </a:ext>
            </a:extLst>
          </p:cNvPr>
          <p:cNvSpPr/>
          <p:nvPr/>
        </p:nvSpPr>
        <p:spPr>
          <a:xfrm>
            <a:off x="1338410" y="763490"/>
            <a:ext cx="9900608" cy="1150069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rgbClr val="E6F7FF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3200" kern="0" dirty="0">
                <a:solidFill>
                  <a:srgbClr val="0052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 nghĩ về các sở thích của mình và giới thiệu các sở thích riêng của mình bằng cách vẽ một bông hoa 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00527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ular Callout 18">
            <a:extLst>
              <a:ext uri="{FF2B5EF4-FFF2-40B4-BE49-F238E27FC236}">
                <a16:creationId xmlns:a16="http://schemas.microsoft.com/office/drawing/2014/main" id="{C4526489-1698-41EF-B762-F891467B5323}"/>
              </a:ext>
            </a:extLst>
          </p:cNvPr>
          <p:cNvSpPr/>
          <p:nvPr/>
        </p:nvSpPr>
        <p:spPr>
          <a:xfrm>
            <a:off x="3636282" y="2163838"/>
            <a:ext cx="6595621" cy="1150069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sở thích được thể hiện trên một cánh hoa.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A5A480-7E5B-4D7F-A1D1-B42C792772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5635" y="3564186"/>
            <a:ext cx="3392774" cy="324840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4998F62-38A4-410F-B35C-CAAB9E2722DC}"/>
              </a:ext>
            </a:extLst>
          </p:cNvPr>
          <p:cNvGrpSpPr/>
          <p:nvPr/>
        </p:nvGrpSpPr>
        <p:grpSpPr>
          <a:xfrm>
            <a:off x="2199774" y="1053706"/>
            <a:ext cx="3316277" cy="3030087"/>
            <a:chOff x="4453323" y="1312800"/>
            <a:chExt cx="3316277" cy="3030087"/>
          </a:xfrm>
        </p:grpSpPr>
        <p:sp>
          <p:nvSpPr>
            <p:cNvPr id="10" name="!!2">
              <a:extLst>
                <a:ext uri="{FF2B5EF4-FFF2-40B4-BE49-F238E27FC236}">
                  <a16:creationId xmlns:a16="http://schemas.microsoft.com/office/drawing/2014/main" id="{6DB5402F-B1A2-4D71-B0FA-219E5AE2E5A3}"/>
                </a:ext>
              </a:extLst>
            </p:cNvPr>
            <p:cNvSpPr/>
            <p:nvPr/>
          </p:nvSpPr>
          <p:spPr>
            <a:xfrm rot="10800000">
              <a:off x="4453323" y="1312800"/>
              <a:ext cx="3271640" cy="303008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5124" name="Picture 4" descr="Cô gái dễ thương hạnh phúc với logo văn phòng phẩm minh họa nhân vật hoạt hình Các vector miễn phí">
              <a:extLst>
                <a:ext uri="{FF2B5EF4-FFF2-40B4-BE49-F238E27FC236}">
                  <a16:creationId xmlns:a16="http://schemas.microsoft.com/office/drawing/2014/main" id="{81A9A02D-E1F8-4D5E-8DB0-941ACF5A710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37700" y1="78800" x2="57987" y2="89600"/>
                          <a14:backgroundMark x1="36262" y1="72800" x2="36262" y2="72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2" t="26409" r="25058" b="5197"/>
            <a:stretch/>
          </p:blipFill>
          <p:spPr bwMode="auto">
            <a:xfrm>
              <a:off x="5123086" y="1906573"/>
              <a:ext cx="2155957" cy="2357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文本框 12">
              <a:extLst>
                <a:ext uri="{FF2B5EF4-FFF2-40B4-BE49-F238E27FC236}">
                  <a16:creationId xmlns:a16="http://schemas.microsoft.com/office/drawing/2014/main" id="{DC18EAF8-6B01-4681-AEA8-4A0048F97F3D}"/>
                </a:ext>
              </a:extLst>
            </p:cNvPr>
            <p:cNvSpPr txBox="1">
              <a:spLocks/>
            </p:cNvSpPr>
            <p:nvPr/>
          </p:nvSpPr>
          <p:spPr>
            <a:xfrm>
              <a:off x="4632527" y="1626914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15号-刀刀体" panose="00000500000000000000" pitchFamily="2" charset="-122"/>
                  <a:cs typeface="Times New Roman" panose="02020603050405020304" pitchFamily="18" charset="0"/>
                </a:rPr>
                <a:t>Chia </a:t>
              </a:r>
              <a:r>
                <a:rPr kumimoji="0" lang="en-US" altLang="zh-CN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15号-刀刀体" panose="00000500000000000000" pitchFamily="2" charset="-122"/>
                  <a:cs typeface="Times New Roman" panose="02020603050405020304" pitchFamily="18" charset="0"/>
                </a:rPr>
                <a:t>sẻ</a:t>
              </a:r>
              <a:endPara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字魂115号-刀刀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4D41864-9C76-4481-9D7B-6B03E3140095}"/>
              </a:ext>
            </a:extLst>
          </p:cNvPr>
          <p:cNvGrpSpPr/>
          <p:nvPr/>
        </p:nvGrpSpPr>
        <p:grpSpPr>
          <a:xfrm>
            <a:off x="6594120" y="1020668"/>
            <a:ext cx="3188834" cy="3108960"/>
            <a:chOff x="7921269" y="2763027"/>
            <a:chExt cx="3188834" cy="3108960"/>
          </a:xfrm>
        </p:grpSpPr>
        <p:sp>
          <p:nvSpPr>
            <p:cNvPr id="14" name="!!1">
              <a:extLst>
                <a:ext uri="{FF2B5EF4-FFF2-40B4-BE49-F238E27FC236}">
                  <a16:creationId xmlns:a16="http://schemas.microsoft.com/office/drawing/2014/main" id="{9984F87C-B17A-4604-9172-4E33A1C75811}"/>
                </a:ext>
              </a:extLst>
            </p:cNvPr>
            <p:cNvSpPr/>
            <p:nvPr/>
          </p:nvSpPr>
          <p:spPr>
            <a:xfrm rot="10800000">
              <a:off x="7921269" y="2763027"/>
              <a:ext cx="3108960" cy="310896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5126" name="Picture 6" descr="Cô gái dễ thương cầm bút chì vẽ minh họa cho nhân vật hoạt hình Miễn phí Vector">
              <a:extLst>
                <a:ext uri="{FF2B5EF4-FFF2-40B4-BE49-F238E27FC236}">
                  <a16:creationId xmlns:a16="http://schemas.microsoft.com/office/drawing/2014/main" id="{A1110ADC-74C7-41F3-A30C-E32E12A730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600" b="91200" l="8946" r="90895">
                          <a14:foregroundMark x1="35463" y1="9000" x2="48562" y2="6600"/>
                          <a14:foregroundMark x1="48562" y1="6600" x2="51278" y2="6600"/>
                          <a14:foregroundMark x1="24281" y1="14600" x2="24281" y2="14600"/>
                          <a14:foregroundMark x1="54153" y1="30600" x2="50799" y2="63000"/>
                          <a14:foregroundMark x1="46805" y1="63800" x2="58466" y2="54600"/>
                          <a14:foregroundMark x1="53994" y1="52400" x2="57348" y2="54800"/>
                          <a14:foregroundMark x1="72684" y1="17000" x2="85942" y2="30600"/>
                          <a14:foregroundMark x1="85942" y1="30600" x2="90895" y2="40400"/>
                          <a14:foregroundMark x1="85144" y1="21200" x2="51597" y2="50000"/>
                          <a14:foregroundMark x1="51597" y1="50000" x2="51597" y2="50000"/>
                          <a14:foregroundMark x1="70927" y1="20000" x2="76198" y2="25400"/>
                          <a14:foregroundMark x1="50639" y1="91200" x2="56070" y2="90800"/>
                          <a14:foregroundMark x1="70927" y1="27000" x2="83227" y2="20400"/>
                          <a14:foregroundMark x1="8946" y1="54600" x2="8946" y2="54600"/>
                          <a14:foregroundMark x1="22524" y1="63800" x2="23323" y2="64200"/>
                          <a14:foregroundMark x1="13419" y1="42600" x2="13419" y2="42600"/>
                          <a14:foregroundMark x1="27796" y1="78800" x2="27796" y2="78800"/>
                          <a14:foregroundMark x1="18051" y1="75000" x2="18051" y2="75000"/>
                          <a14:backgroundMark x1="60383" y1="6600" x2="60383" y2="6600"/>
                          <a14:backgroundMark x1="25719" y1="56600" x2="25719" y2="56600"/>
                          <a14:backgroundMark x1="73802" y1="81000" x2="73802" y2="8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7061" y="3724709"/>
              <a:ext cx="2681954" cy="2142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文本框 12">
              <a:extLst>
                <a:ext uri="{FF2B5EF4-FFF2-40B4-BE49-F238E27FC236}">
                  <a16:creationId xmlns:a16="http://schemas.microsoft.com/office/drawing/2014/main" id="{CA5584DC-4E71-4D13-A640-DE531B4DAA8C}"/>
                </a:ext>
              </a:extLst>
            </p:cNvPr>
            <p:cNvSpPr txBox="1">
              <a:spLocks/>
            </p:cNvSpPr>
            <p:nvPr/>
          </p:nvSpPr>
          <p:spPr>
            <a:xfrm>
              <a:off x="7973030" y="3016823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15号-刀刀体" panose="00000500000000000000" pitchFamily="2" charset="-122"/>
                  <a:cs typeface="Times New Roman" panose="02020603050405020304" pitchFamily="18" charset="0"/>
                </a:rPr>
                <a:t>Nhận xét</a:t>
              </a:r>
              <a:endPara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字魂115号-刀刀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130" name="Picture 10">
            <a:extLst>
              <a:ext uri="{FF2B5EF4-FFF2-40B4-BE49-F238E27FC236}">
                <a16:creationId xmlns:a16="http://schemas.microsoft.com/office/drawing/2014/main" id="{29E82213-2A6F-4DCC-9106-815C896B4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874" y="353994"/>
            <a:ext cx="1683919" cy="168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>
            <a:extLst>
              <a:ext uri="{FF2B5EF4-FFF2-40B4-BE49-F238E27FC236}">
                <a16:creationId xmlns:a16="http://schemas.microsoft.com/office/drawing/2014/main" id="{C6CF347A-16FB-4188-98B6-A6AE2FE19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82" y="3937623"/>
            <a:ext cx="3445911" cy="371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id="{ED4D98D7-62FF-4A9F-915A-9E351A92298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98" y="5409"/>
            <a:ext cx="2184400" cy="138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56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5" y="2930982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19100" y="167320"/>
            <a:ext cx="11630025" cy="6523359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75088" y="3183210"/>
            <a:ext cx="1958827" cy="3914339"/>
          </a:xfrm>
          <a:prstGeom prst="rect">
            <a:avLst/>
          </a:prstGeom>
        </p:spPr>
      </p:pic>
      <p:sp>
        <p:nvSpPr>
          <p:cNvPr id="28" name="Rounded Rectangle 24">
            <a:extLst>
              <a:ext uri="{FF2B5EF4-FFF2-40B4-BE49-F238E27FC236}">
                <a16:creationId xmlns:a16="http://schemas.microsoft.com/office/drawing/2014/main" id="{64414709-7985-404A-AF32-FC658028DE36}"/>
              </a:ext>
            </a:extLst>
          </p:cNvPr>
          <p:cNvSpPr/>
          <p:nvPr/>
        </p:nvSpPr>
        <p:spPr>
          <a:xfrm>
            <a:off x="671332" y="407649"/>
            <a:ext cx="11075639" cy="1698943"/>
          </a:xfrm>
          <a:prstGeom prst="roundRect">
            <a:avLst/>
          </a:prstGeom>
          <a:solidFill>
            <a:srgbClr val="FBB03B">
              <a:lumMod val="20000"/>
              <a:lumOff val="8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AECC1E2-2907-4277-9392-3FACDA0EC0BE}"/>
              </a:ext>
            </a:extLst>
          </p:cNvPr>
          <p:cNvSpPr/>
          <p:nvPr/>
        </p:nvSpPr>
        <p:spPr>
          <a:xfrm>
            <a:off x="630687" y="576032"/>
            <a:ext cx="11116284" cy="130606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người đều thích làm một việc hoặc một số việc nào đó. Điều ấy tạo nên sở thích-sự khác biệt của mỗi con người.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Mẫu viết về sở thích của mình bằng tiếng Anh cho trẻ em">
            <a:extLst>
              <a:ext uri="{FF2B5EF4-FFF2-40B4-BE49-F238E27FC236}">
                <a16:creationId xmlns:a16="http://schemas.microsoft.com/office/drawing/2014/main" id="{A69AA03A-6B41-4D54-84E9-C484CDD1F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66" y="2346921"/>
            <a:ext cx="5038725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9703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co-Friendly School Center by Slidesgo">
  <a:themeElements>
    <a:clrScheme name="Simple Light">
      <a:dk1>
        <a:srgbClr val="30353A"/>
      </a:dk1>
      <a:lt1>
        <a:srgbClr val="FFFFFF"/>
      </a:lt1>
      <a:dk2>
        <a:srgbClr val="CBF0F1"/>
      </a:dk2>
      <a:lt2>
        <a:srgbClr val="A8DC7F"/>
      </a:lt2>
      <a:accent1>
        <a:srgbClr val="027182"/>
      </a:accent1>
      <a:accent2>
        <a:srgbClr val="01C1CB"/>
      </a:accent2>
      <a:accent3>
        <a:srgbClr val="078309"/>
      </a:accent3>
      <a:accent4>
        <a:srgbClr val="FB9C05"/>
      </a:accent4>
      <a:accent5>
        <a:srgbClr val="FEC128"/>
      </a:accent5>
      <a:accent6>
        <a:srgbClr val="FFFFFF"/>
      </a:accent6>
      <a:hlink>
        <a:srgbClr val="3035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339</Words>
  <Application>Microsoft Office PowerPoint</Application>
  <PresentationFormat>Widescreen</PresentationFormat>
  <Paragraphs>42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5" baseType="lpstr">
      <vt:lpstr>微软雅黑</vt:lpstr>
      <vt:lpstr>宋体</vt:lpstr>
      <vt:lpstr>Arial</vt:lpstr>
      <vt:lpstr>Bebas Neue</vt:lpstr>
      <vt:lpstr>Calibri</vt:lpstr>
      <vt:lpstr>Calibri Light</vt:lpstr>
      <vt:lpstr>Chau Philomene One</vt:lpstr>
      <vt:lpstr>等线</vt:lpstr>
      <vt:lpstr>Didact Gothic</vt:lpstr>
      <vt:lpstr>Roboto Condensed Light</vt:lpstr>
      <vt:lpstr>Times New Roman</vt:lpstr>
      <vt:lpstr>White Xmas PERSONAL USE</vt:lpstr>
      <vt:lpstr>字魂105号-简雅黑</vt:lpstr>
      <vt:lpstr>字魂115号-刀刀体</vt:lpstr>
      <vt:lpstr>字魂36号-正文宋楷</vt:lpstr>
      <vt:lpstr>Office 主题</vt:lpstr>
      <vt:lpstr>1_Office 主题</vt:lpstr>
      <vt:lpstr>Eco-Friendly School Center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nam nguyễn</cp:lastModifiedBy>
  <cp:revision>52</cp:revision>
  <dcterms:created xsi:type="dcterms:W3CDTF">2022-04-10T06:32:45Z</dcterms:created>
  <dcterms:modified xsi:type="dcterms:W3CDTF">2023-04-11T13:50:45Z</dcterms:modified>
</cp:coreProperties>
</file>