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</p:sldMasterIdLst>
  <p:notesMasterIdLst>
    <p:notesMasterId r:id="rId10"/>
  </p:notesMasterIdLst>
  <p:sldIdLst>
    <p:sldId id="256" r:id="rId2"/>
    <p:sldId id="267" r:id="rId3"/>
    <p:sldId id="266" r:id="rId4"/>
    <p:sldId id="268" r:id="rId5"/>
    <p:sldId id="269" r:id="rId6"/>
    <p:sldId id="270" r:id="rId7"/>
    <p:sldId id="271" r:id="rId8"/>
    <p:sldId id="265" r:id="rId9"/>
  </p:sldIdLst>
  <p:sldSz cx="9144000" cy="5143500" type="screen16x9"/>
  <p:notesSz cx="6858000" cy="9144000"/>
  <p:embeddedFontLst>
    <p:embeddedFont>
      <p:font typeface="Montserrat SemiBold" panose="020B0604020202020204" charset="0"/>
      <p:regular r:id="rId11"/>
      <p:bold r:id="rId12"/>
      <p:italic r:id="rId13"/>
      <p:boldItalic r:id="rId14"/>
    </p:embeddedFont>
    <p:embeddedFont>
      <p:font typeface="Zilla Slab" panose="020B0604020202020204" charset="0"/>
      <p:regular r:id="rId15"/>
      <p:bold r:id="rId16"/>
      <p:italic r:id="rId17"/>
    </p:embeddedFont>
    <p:embeddedFont>
      <p:font typeface="Poppins" panose="020B0604020202020204" charset="0"/>
      <p:regular r:id="rId18"/>
      <p:bold r:id="rId19"/>
      <p:italic r:id="rId20"/>
      <p:boldItalic r:id="rId21"/>
    </p:embeddedFont>
    <p:embeddedFont>
      <p:font typeface="Arvo" panose="020B0604020202020204" charset="0"/>
      <p:regular r:id="rId22"/>
      <p:bold r:id="rId23"/>
      <p:italic r:id="rId24"/>
      <p:boldItalic r:id="rId25"/>
    </p:embeddedFont>
  </p:embeddedFontLst>
  <p:custDataLst>
    <p:tags r:id="rId26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2744E34-48B8-42B2-AD19-BFFED3F705B6}">
  <a:tblStyle styleId="{72744E34-48B8-42B2-AD19-BFFED3F705B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1554304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9549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286050" y="444775"/>
            <a:ext cx="4572000" cy="1522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000" b="1">
                <a:solidFill>
                  <a:schemeClr val="dk1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162875" y="2863925"/>
            <a:ext cx="2818200" cy="45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 txBox="1">
            <a:spLocks noGrp="1"/>
          </p:cNvSpPr>
          <p:nvPr>
            <p:ph type="title"/>
          </p:nvPr>
        </p:nvSpPr>
        <p:spPr>
          <a:xfrm>
            <a:off x="4042750" y="2414327"/>
            <a:ext cx="4602000" cy="74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35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ubTitle" idx="1"/>
          </p:nvPr>
        </p:nvSpPr>
        <p:spPr>
          <a:xfrm>
            <a:off x="4760100" y="3058909"/>
            <a:ext cx="3448200" cy="64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title" idx="2" hasCustomPrompt="1"/>
          </p:nvPr>
        </p:nvSpPr>
        <p:spPr>
          <a:xfrm>
            <a:off x="4630300" y="1239235"/>
            <a:ext cx="3426900" cy="126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Zilla Slab"/>
              <a:buNone/>
              <a:defRPr sz="2800" b="1">
                <a:solidFill>
                  <a:schemeClr val="dk1"/>
                </a:solidFill>
                <a:latin typeface="Zilla Slab"/>
                <a:ea typeface="Zilla Slab"/>
                <a:cs typeface="Zilla Slab"/>
                <a:sym typeface="Zilla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Char char="●"/>
              <a:defRPr sz="1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5" r:id="rId2"/>
    <p:sldLayoutId id="2147483658" r:id="rId3"/>
    <p:sldLayoutId id="2147483668" r:id="rId4"/>
    <p:sldLayoutId id="2147483669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3838" y="707886"/>
            <a:ext cx="8552341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0" cap="none" spc="0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44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0" cap="none" spc="0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44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</a:p>
          <a:p>
            <a:pPr algn="ctr"/>
            <a:r>
              <a:rPr lang="en-US" sz="4400" b="0" cap="none" spc="0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Món</a:t>
            </a:r>
            <a:r>
              <a:rPr lang="en-US" sz="44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0" cap="none" spc="0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44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0" cap="none" spc="0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44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0" cap="none" spc="0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44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0" cap="none" spc="0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cốm</a:t>
            </a:r>
            <a:r>
              <a:rPr lang="en-US" sz="44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0" cap="none" spc="0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sz="44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0" cap="none" spc="0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endParaRPr lang="en-US" sz="4400" b="0" cap="none" spc="0" dirty="0" smtClean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4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4400" b="0" cap="none" spc="0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400" b="0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1 )</a:t>
            </a:r>
            <a:endParaRPr lang="en-US" sz="4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87" y="910010"/>
            <a:ext cx="9063613" cy="1353805"/>
          </a:xfrm>
        </p:spPr>
        <p:txBody>
          <a:bodyPr/>
          <a:lstStyle/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496978" y="536960"/>
            <a:ext cx="4602000" cy="7461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 TRA BÀI CŨ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60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941233" y="-168099"/>
            <a:ext cx="4602000" cy="746100"/>
          </a:xfrm>
        </p:spPr>
        <p:txBody>
          <a:bodyPr/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578001"/>
            <a:ext cx="3918857" cy="129057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món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cốm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292" y="0"/>
            <a:ext cx="491009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59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04279" y="548269"/>
            <a:ext cx="6350558" cy="129057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cốm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04279" y="103207"/>
            <a:ext cx="4602000" cy="746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 PHÁ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4768"/>
            <a:ext cx="4059534" cy="288479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534" y="1838847"/>
            <a:ext cx="5325218" cy="1857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344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1" y="0"/>
            <a:ext cx="8298980" cy="6199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1" y="583881"/>
            <a:ext cx="5004985" cy="224271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26599"/>
            <a:ext cx="5024176" cy="22319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5120" y="1227592"/>
            <a:ext cx="3105583" cy="271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417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28" y="201842"/>
            <a:ext cx="8807107" cy="2671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359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859" y="0"/>
            <a:ext cx="516028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825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6552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2146282423"/>
</p:tagLst>
</file>

<file path=ppt/theme/theme1.xml><?xml version="1.0" encoding="utf-8"?>
<a:theme xmlns:a="http://schemas.openxmlformats.org/drawingml/2006/main" name="Cartagena de Indias Travel Tour Minitheme by Slidesgo">
  <a:themeElements>
    <a:clrScheme name="Simple Light">
      <a:dk1>
        <a:srgbClr val="000000"/>
      </a:dk1>
      <a:lt1>
        <a:srgbClr val="FFFFFF"/>
      </a:lt1>
      <a:dk2>
        <a:srgbClr val="992302"/>
      </a:dk2>
      <a:lt2>
        <a:srgbClr val="ACE5D7"/>
      </a:lt2>
      <a:accent1>
        <a:srgbClr val="6BD2C6"/>
      </a:accent1>
      <a:accent2>
        <a:srgbClr val="FFB549"/>
      </a:accent2>
      <a:accent3>
        <a:srgbClr val="A5B3FF"/>
      </a:accent3>
      <a:accent4>
        <a:srgbClr val="00C5A8"/>
      </a:accent4>
      <a:accent5>
        <a:srgbClr val="00896D"/>
      </a:accent5>
      <a:accent6>
        <a:srgbClr val="B55512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66</Words>
  <Application>Microsoft Office PowerPoint</Application>
  <PresentationFormat>On-screen Show (16:9)</PresentationFormat>
  <Paragraphs>9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Times New Roman</vt:lpstr>
      <vt:lpstr>Montserrat SemiBold</vt:lpstr>
      <vt:lpstr>Arial</vt:lpstr>
      <vt:lpstr>Zilla Slab</vt:lpstr>
      <vt:lpstr>Poppins</vt:lpstr>
      <vt:lpstr>Arvo</vt:lpstr>
      <vt:lpstr>Cartagena de Indias Travel Tour Minitheme by Slidesgo</vt:lpstr>
      <vt:lpstr>PowerPoint Presentation</vt:lpstr>
      <vt:lpstr>Kể tên một số công trình tiêu biểu nơi em ở?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Linh Chi</dc:creator>
  <cp:lastModifiedBy>Thu</cp:lastModifiedBy>
  <cp:revision>5</cp:revision>
  <dcterms:modified xsi:type="dcterms:W3CDTF">2023-04-10T09:56:39Z</dcterms:modified>
</cp:coreProperties>
</file>