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3" r:id="rId2"/>
    <p:sldId id="287" r:id="rId3"/>
    <p:sldId id="288" r:id="rId4"/>
    <p:sldId id="258" r:id="rId5"/>
    <p:sldId id="297" r:id="rId6"/>
    <p:sldId id="300" r:id="rId7"/>
    <p:sldId id="302" r:id="rId8"/>
    <p:sldId id="303" r:id="rId9"/>
    <p:sldId id="304" r:id="rId10"/>
    <p:sldId id="305" r:id="rId11"/>
    <p:sldId id="311" r:id="rId12"/>
    <p:sldId id="312" r:id="rId13"/>
    <p:sldId id="307" r:id="rId14"/>
    <p:sldId id="259" r:id="rId15"/>
    <p:sldId id="290" r:id="rId16"/>
    <p:sldId id="296" r:id="rId17"/>
    <p:sldId id="310"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0000FF"/>
    <a:srgbClr val="FF0000"/>
    <a:srgbClr val="FFFF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75" autoAdjust="0"/>
    <p:restoredTop sz="94660"/>
  </p:normalViewPr>
  <p:slideViewPr>
    <p:cSldViewPr>
      <p:cViewPr varScale="1">
        <p:scale>
          <a:sx n="83" d="100"/>
          <a:sy n="83" d="100"/>
        </p:scale>
        <p:origin x="576"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28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7361934-81B4-4428-AB91-2BA2F34409E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1D8390-43CF-4ABA-BAB2-BB04D5FB609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4302273-F4DA-4A82-8CCF-91A1193DADE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5CFEC3B-1A64-45A4-B692-BE50D05F260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6E19D75-BAFE-4C60-923E-4296F6951E9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B2FE86B-C07C-4ACB-AB5A-A404C7468C8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0251CDE-2720-4D45-8458-5B14D8E4636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35BA72A-37E9-4C7D-AB42-91538E0BDC8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5BB599B-C258-4EB2-A772-D58BA916B7E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5B3827C-F6CC-4E05-AEE3-E3016BFD54C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F64BE9D-DFB1-4795-AA39-A6809F494EA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36FCE2B5-F590-477D-B26F-73002BE5E25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slideLayout" Target="../slideLayouts/slideLayout2.xml"/><Relationship Id="rId1" Type="http://schemas.openxmlformats.org/officeDocument/2006/relationships/audio" Target="file:///F:\TRUONG%20CAM%20PHUOC%20DONG%202\Goodbye-Air%20Supply.Mp3" TargetMode="External"/><Relationship Id="rId5" Type="http://schemas.openxmlformats.org/officeDocument/2006/relationships/image" Target="../media/image11.jpe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slideLayout" Target="../slideLayouts/slideLayout2.xml"/><Relationship Id="rId1" Type="http://schemas.openxmlformats.org/officeDocument/2006/relationships/audio" Target="file:///F:\TRUONG%20CAM%20PHUOC%20DONG%202\Goodbye-Air%20Supply.Mp3" TargetMode="External"/><Relationship Id="rId5" Type="http://schemas.openxmlformats.org/officeDocument/2006/relationships/image" Target="../media/image12.jpe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slideLayout" Target="../slideLayouts/slideLayout2.xml"/><Relationship Id="rId1" Type="http://schemas.openxmlformats.org/officeDocument/2006/relationships/audio" Target="file:///F:\TRUONG%20CAM%20PHUOC%20DONG%202\Goodbye-Air%20Supply.Mp3" TargetMode="Externa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images.google.com.vn/imgres?imgurl=http://thpttruongchinhdl.edu.vn/images/stories/thanh-nien-tinh-nguyen.jpg&amp;imgrefurl=http://www.aleteam.com/2009_07_19_archive.html&amp;usg=__19gIGcw_FfAa4Ke2pi-BrcDFVfQ=&amp;h=320&amp;w=450&amp;sz=59&amp;hl=vi&amp;start=5&amp;itbs=1&amp;tbnid=C_iyiiNsedLizM:&amp;tbnh=90&amp;tbnw=127&amp;prev=/images?q%3Dthanh%2Bni%C3%AAn%2Bt%C3%ACnh%2Bnguy%E1%BB%87n%26gbv%3D2%26hl%3Dvi%26sa%3D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images.google.com.vn/imgres?imgurl=http://www.baoanhdatmui.vn/vcms/media/photos/2007/7/cm431/3/4.jpg&amp;imgrefurl=http://www.baoanhdatmui.vn/vcms/html/news_detail.php?nid%3D4354&amp;usg=__rGw1TeAsm0gMdZ2_soWE1PFvbtU=&amp;h=218&amp;w=380&amp;sz=51&amp;hl=vi&amp;start=8&amp;itbs=1&amp;tbnid=3wJR5CcOxBVs_M:&amp;tbnh=71&amp;tbnw=123&amp;prev=/images?q%3Dthanh%2Bni%C3%AAn%2Bt%C3%ACnh%2Bnguy%E1%BB%87n%26gbv%3D2%26hl%3Dvi%26sa%3D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l="-4000" r="-4000"/>
          </a:stretch>
        </a:blip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5EFACBD1-4234-5F28-A96D-3EBD06C2FA0F}"/>
              </a:ext>
            </a:extLst>
          </p:cNvPr>
          <p:cNvSpPr>
            <a:spLocks noChangeArrowheads="1"/>
          </p:cNvSpPr>
          <p:nvPr/>
        </p:nvSpPr>
        <p:spPr bwMode="auto">
          <a:xfrm>
            <a:off x="1069181" y="5105400"/>
            <a:ext cx="7291388" cy="2180035"/>
          </a:xfrm>
          <a:prstGeom prst="rect">
            <a:avLst/>
          </a:prstGeom>
          <a:noFill/>
          <a:ln>
            <a:noFill/>
          </a:ln>
        </p:spPr>
        <p:txBody>
          <a:bodyPr spcFirstLastPara="1">
            <a:prstTxWarp prst="textArchUp">
              <a:avLst/>
            </a:prstTxWarp>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US" altLang="en-US" sz="6000" b="1" smtClean="0">
                <a:solidFill>
                  <a:srgbClr val="FF0000"/>
                </a:solidFill>
                <a:latin typeface="Times New Roman" panose="02020603050405020304" pitchFamily="18" charset="0"/>
                <a:cs typeface="Times New Roman" panose="02020603050405020304" pitchFamily="18" charset="0"/>
              </a:rPr>
              <a:t>BÀI GIẢNG ĐIỆN TỬ</a:t>
            </a:r>
            <a:endParaRPr lang="en-US" altLang="en-US" sz="6000" b="1">
              <a:solidFill>
                <a:srgbClr val="FF0000"/>
              </a:solidFill>
              <a:latin typeface="Times New Roman" panose="02020603050405020304" pitchFamily="18" charset="0"/>
              <a:cs typeface="Times New Roman" panose="02020603050405020304" pitchFamily="18" charset="0"/>
            </a:endParaRPr>
          </a:p>
          <a:p>
            <a:pPr algn="ctr">
              <a:defRPr/>
            </a:pPr>
            <a:endParaRPr lang="en-US" altLang="en-US" sz="6000" b="1">
              <a:solidFill>
                <a:srgbClr val="0000FF"/>
              </a:solidFill>
              <a:latin typeface="Times New Roman" panose="02020603050405020304" pitchFamily="18" charset="0"/>
              <a:cs typeface="Times New Roman" panose="02020603050405020304" pitchFamily="18" charset="0"/>
            </a:endParaRPr>
          </a:p>
          <a:p>
            <a:pPr algn="ctr">
              <a:defRPr/>
            </a:pPr>
            <a:endParaRPr lang="en-US" altLang="en-US" sz="6000" b="1">
              <a:solidFill>
                <a:srgbClr val="002060"/>
              </a:solidFill>
              <a:latin typeface="Times New Roman" panose="02020603050405020304" pitchFamily="18" charset="0"/>
              <a:cs typeface="Times New Roman" panose="02020603050405020304" pitchFamily="18" charset="0"/>
            </a:endParaRPr>
          </a:p>
          <a:p>
            <a:pPr algn="ctr">
              <a:defRPr/>
            </a:pPr>
            <a:endParaRPr lang="en-US" altLang="en-US" sz="6000" b="1">
              <a:solidFill>
                <a:srgbClr val="002060"/>
              </a:solidFill>
              <a:latin typeface="Times New Roman" panose="02020603050405020304" pitchFamily="18" charset="0"/>
              <a:cs typeface="Times New Roman" panose="02020603050405020304" pitchFamily="18" charset="0"/>
            </a:endParaRPr>
          </a:p>
        </p:txBody>
      </p:sp>
      <p:sp>
        <p:nvSpPr>
          <p:cNvPr id="3075" name="Rectangle 5">
            <a:extLst>
              <a:ext uri="{FF2B5EF4-FFF2-40B4-BE49-F238E27FC236}">
                <a16:creationId xmlns:a16="http://schemas.microsoft.com/office/drawing/2014/main" id="{43646F5C-F511-A836-00C9-5D2C61572F62}"/>
              </a:ext>
            </a:extLst>
          </p:cNvPr>
          <p:cNvSpPr>
            <a:spLocks noChangeArrowheads="1"/>
          </p:cNvSpPr>
          <p:nvPr/>
        </p:nvSpPr>
        <p:spPr bwMode="auto">
          <a:xfrm>
            <a:off x="1905000" y="133350"/>
            <a:ext cx="58293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2100" b="1">
                <a:solidFill>
                  <a:srgbClr val="000099"/>
                </a:solidFill>
                <a:latin typeface="Times New Roman" panose="02020603050405020304" pitchFamily="18" charset="0"/>
                <a:cs typeface="Times New Roman" panose="02020603050405020304" pitchFamily="18" charset="0"/>
              </a:rPr>
              <a:t>TR</a:t>
            </a:r>
            <a:r>
              <a:rPr lang="vi-VN" altLang="en-US" sz="2100" b="1">
                <a:solidFill>
                  <a:srgbClr val="000099"/>
                </a:solidFill>
                <a:latin typeface="Times New Roman" panose="02020603050405020304" pitchFamily="18" charset="0"/>
                <a:cs typeface="Times New Roman" panose="02020603050405020304" pitchFamily="18" charset="0"/>
              </a:rPr>
              <a:t>ƯỜNG</a:t>
            </a:r>
            <a:r>
              <a:rPr lang="en-US" altLang="en-US" sz="2100" b="1">
                <a:solidFill>
                  <a:srgbClr val="000099"/>
                </a:solidFill>
                <a:latin typeface="Times New Roman" panose="02020603050405020304" pitchFamily="18" charset="0"/>
                <a:cs typeface="Times New Roman" panose="02020603050405020304" pitchFamily="18" charset="0"/>
              </a:rPr>
              <a:t> TIỂU HỌC NGÔ THÌ NHẬM</a:t>
            </a:r>
          </a:p>
        </p:txBody>
      </p:sp>
      <p:pic>
        <p:nvPicPr>
          <p:cNvPr id="3078" name="Picture 4">
            <a:extLst>
              <a:ext uri="{FF2B5EF4-FFF2-40B4-BE49-F238E27FC236}">
                <a16:creationId xmlns:a16="http://schemas.microsoft.com/office/drawing/2014/main" id="{53FA3D7A-987F-6F3D-FB18-CA5270F05A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52900" y="554038"/>
            <a:ext cx="1123950" cy="112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Box 6">
            <a:extLst>
              <a:ext uri="{FF2B5EF4-FFF2-40B4-BE49-F238E27FC236}">
                <a16:creationId xmlns:a16="http://schemas.microsoft.com/office/drawing/2014/main" id="{72B6BAA8-02A4-0F6B-35B3-8E7327EB3B59}"/>
              </a:ext>
            </a:extLst>
          </p:cNvPr>
          <p:cNvSpPr txBox="1">
            <a:spLocks noChangeArrowheads="1"/>
          </p:cNvSpPr>
          <p:nvPr/>
        </p:nvSpPr>
        <p:spPr bwMode="auto">
          <a:xfrm>
            <a:off x="3886200" y="3899109"/>
            <a:ext cx="3429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4000" b="1">
                <a:solidFill>
                  <a:srgbClr val="003399"/>
                </a:solidFill>
                <a:latin typeface="Times New Roman" panose="02020603050405020304" pitchFamily="18" charset="0"/>
                <a:cs typeface="Times New Roman" panose="02020603050405020304" pitchFamily="18" charset="0"/>
              </a:rPr>
              <a:t>Lớp : </a:t>
            </a:r>
            <a:r>
              <a:rPr lang="en-US" altLang="en-US" sz="4000" b="1" smtClean="0">
                <a:solidFill>
                  <a:srgbClr val="003399"/>
                </a:solidFill>
                <a:latin typeface="Times New Roman" panose="02020603050405020304" pitchFamily="18" charset="0"/>
                <a:cs typeface="Times New Roman" panose="02020603050405020304" pitchFamily="18" charset="0"/>
              </a:rPr>
              <a:t>5</a:t>
            </a:r>
            <a:endParaRPr lang="en-US" altLang="en-US" sz="4000">
              <a:solidFill>
                <a:srgbClr val="003399"/>
              </a:solidFill>
              <a:cs typeface="Arial" panose="020B0604020202020204" pitchFamily="34" charset="0"/>
            </a:endParaRPr>
          </a:p>
        </p:txBody>
      </p:sp>
      <p:sp>
        <p:nvSpPr>
          <p:cNvPr id="3077" name="TextBox 8">
            <a:extLst>
              <a:ext uri="{FF2B5EF4-FFF2-40B4-BE49-F238E27FC236}">
                <a16:creationId xmlns:a16="http://schemas.microsoft.com/office/drawing/2014/main" id="{458D26DA-F5D0-E6F1-91AC-3E24E9B7CFE8}"/>
              </a:ext>
            </a:extLst>
          </p:cNvPr>
          <p:cNvSpPr txBox="1">
            <a:spLocks noChangeArrowheads="1"/>
          </p:cNvSpPr>
          <p:nvPr/>
        </p:nvSpPr>
        <p:spPr bwMode="auto">
          <a:xfrm>
            <a:off x="1786054" y="3125927"/>
            <a:ext cx="597984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4000" b="1">
                <a:solidFill>
                  <a:srgbClr val="990099"/>
                </a:solidFill>
                <a:latin typeface="Times New Roman" panose="02020603050405020304" pitchFamily="18" charset="0"/>
                <a:cs typeface="Times New Roman" panose="02020603050405020304" pitchFamily="18" charset="0"/>
              </a:rPr>
              <a:t>Phân môn : </a:t>
            </a:r>
            <a:r>
              <a:rPr lang="en-US" altLang="en-US" sz="4000" b="1" smtClean="0">
                <a:solidFill>
                  <a:srgbClr val="990099"/>
                </a:solidFill>
                <a:latin typeface="Times New Roman" panose="02020603050405020304" pitchFamily="18" charset="0"/>
                <a:cs typeface="Times New Roman" panose="02020603050405020304" pitchFamily="18" charset="0"/>
              </a:rPr>
              <a:t>Kể chuyện</a:t>
            </a:r>
            <a:endParaRPr lang="en-US" altLang="en-US" sz="4000" b="1">
              <a:solidFill>
                <a:srgbClr val="99009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1418821"/>
      </p:ext>
    </p:extLst>
  </p:cSld>
  <p:clrMapOvr>
    <a:masterClrMapping/>
  </p:clrMapOvr>
  <p:transition spd="slow">
    <p:circl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ong-Kim"/>
          <p:cNvPicPr>
            <a:picLocks noChangeAspect="1" noChangeArrowheads="1"/>
          </p:cNvPicPr>
          <p:nvPr/>
        </p:nvPicPr>
        <p:blipFill>
          <a:blip r:embed="rId2"/>
          <a:srcRect/>
          <a:stretch>
            <a:fillRect/>
          </a:stretch>
        </p:blipFill>
        <p:spPr bwMode="auto">
          <a:xfrm>
            <a:off x="0" y="58738"/>
            <a:ext cx="9144000" cy="6799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10"/>
          <p:cNvPicPr>
            <a:picLocks noChangeAspect="1" noChangeArrowheads="1" noCrop="1"/>
          </p:cNvPicPr>
          <p:nvPr/>
        </p:nvPicPr>
        <p:blipFill>
          <a:blip r:embed="rId3"/>
          <a:srcRect/>
          <a:stretch>
            <a:fillRect/>
          </a:stretch>
        </p:blipFill>
        <p:spPr bwMode="auto">
          <a:xfrm>
            <a:off x="3810000" y="3352800"/>
            <a:ext cx="1397000" cy="1447800"/>
          </a:xfrm>
          <a:prstGeom prst="rect">
            <a:avLst/>
          </a:prstGeom>
          <a:noFill/>
          <a:ln w="9525">
            <a:noFill/>
            <a:miter lim="800000"/>
            <a:headEnd/>
            <a:tailEnd/>
          </a:ln>
        </p:spPr>
      </p:pic>
      <p:pic>
        <p:nvPicPr>
          <p:cNvPr id="82947" name="Goodbye-Air Supply.Mp3">
            <a:hlinkClick r:id="" action="ppaction://media"/>
          </p:cNvPr>
          <p:cNvPicPr>
            <a:picLocks noRot="1" noChangeAspect="1" noChangeArrowheads="1"/>
          </p:cNvPicPr>
          <p:nvPr>
            <a:audioFile r:link="rId1"/>
          </p:nvPr>
        </p:nvPicPr>
        <p:blipFill>
          <a:blip r:embed="rId4"/>
          <a:srcRect/>
          <a:stretch>
            <a:fillRect/>
          </a:stretch>
        </p:blipFill>
        <p:spPr bwMode="auto">
          <a:xfrm>
            <a:off x="8458200" y="6019800"/>
            <a:ext cx="304800" cy="304800"/>
          </a:xfrm>
          <a:prstGeom prst="rect">
            <a:avLst/>
          </a:prstGeom>
          <a:noFill/>
          <a:ln w="9525">
            <a:noFill/>
            <a:miter lim="800000"/>
            <a:headEnd/>
            <a:tailEnd/>
          </a:ln>
        </p:spPr>
      </p:pic>
      <p:pic>
        <p:nvPicPr>
          <p:cNvPr id="12292" name="Picture 4" descr="Hình ảnh0207"/>
          <p:cNvPicPr>
            <a:picLocks noChangeAspect="1" noChangeArrowheads="1"/>
          </p:cNvPicPr>
          <p:nvPr/>
        </p:nvPicPr>
        <p:blipFill>
          <a:blip r:embed="rId5"/>
          <a:srcRect/>
          <a:stretch>
            <a:fillRect/>
          </a:stretch>
        </p:blipFill>
        <p:spPr bwMode="auto">
          <a:xfrm>
            <a:off x="0" y="0"/>
            <a:ext cx="8915400" cy="6629400"/>
          </a:xfrm>
          <a:prstGeom prst="rect">
            <a:avLst/>
          </a:prstGeom>
          <a:noFill/>
          <a:ln w="9525">
            <a:noFill/>
            <a:miter lim="800000"/>
            <a:headEnd/>
            <a:tailEnd/>
          </a:ln>
        </p:spPr>
      </p:pic>
    </p:spTree>
  </p:cSld>
  <p:clrMapOvr>
    <a:masterClrMapping/>
  </p:clrMapOvr>
  <p:transition spd="med">
    <p:wheel spokes="8"/>
  </p:transition>
  <p:timing>
    <p:tnLst>
      <p:par>
        <p:cTn id="1" dur="indefinite" restart="never" nodeType="tmRoot">
          <p:childTnLst>
            <p:audio>
              <p:cMediaNode>
                <p:cTn id="2" fill="hold" display="0">
                  <p:stCondLst>
                    <p:cond delay="indefinite"/>
                  </p:stCondLst>
                  <p:endCondLst>
                    <p:cond evt="onNext" delay="0">
                      <p:tgtEl>
                        <p:sldTgt/>
                      </p:tgtEl>
                    </p:cond>
                    <p:cond evt="onPrev" delay="0">
                      <p:tgtEl>
                        <p:sldTgt/>
                      </p:tgtEl>
                    </p:cond>
                    <p:cond evt="onStopAudio" delay="0">
                      <p:tgtEl>
                        <p:sldTgt/>
                      </p:tgtEl>
                    </p:cond>
                  </p:endCondLst>
                </p:cTn>
                <p:tgtEl>
                  <p:spTgt spid="8294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10"/>
          <p:cNvPicPr>
            <a:picLocks noChangeAspect="1" noChangeArrowheads="1" noCrop="1"/>
          </p:cNvPicPr>
          <p:nvPr/>
        </p:nvPicPr>
        <p:blipFill>
          <a:blip r:embed="rId3"/>
          <a:srcRect/>
          <a:stretch>
            <a:fillRect/>
          </a:stretch>
        </p:blipFill>
        <p:spPr bwMode="auto">
          <a:xfrm>
            <a:off x="3810000" y="3352800"/>
            <a:ext cx="1397000" cy="1447800"/>
          </a:xfrm>
          <a:prstGeom prst="rect">
            <a:avLst/>
          </a:prstGeom>
          <a:noFill/>
          <a:ln w="9525">
            <a:noFill/>
            <a:miter lim="800000"/>
            <a:headEnd/>
            <a:tailEnd/>
          </a:ln>
        </p:spPr>
      </p:pic>
      <p:pic>
        <p:nvPicPr>
          <p:cNvPr id="83971" name="Goodbye-Air Supply.Mp3">
            <a:hlinkClick r:id="" action="ppaction://media"/>
          </p:cNvPr>
          <p:cNvPicPr>
            <a:picLocks noRot="1" noChangeAspect="1" noChangeArrowheads="1"/>
          </p:cNvPicPr>
          <p:nvPr>
            <a:audioFile r:link="rId1"/>
          </p:nvPr>
        </p:nvPicPr>
        <p:blipFill>
          <a:blip r:embed="rId4"/>
          <a:srcRect/>
          <a:stretch>
            <a:fillRect/>
          </a:stretch>
        </p:blipFill>
        <p:spPr bwMode="auto">
          <a:xfrm>
            <a:off x="8458200" y="6019800"/>
            <a:ext cx="304800" cy="304800"/>
          </a:xfrm>
          <a:prstGeom prst="rect">
            <a:avLst/>
          </a:prstGeom>
          <a:noFill/>
          <a:ln w="9525">
            <a:noFill/>
            <a:miter lim="800000"/>
            <a:headEnd/>
            <a:tailEnd/>
          </a:ln>
        </p:spPr>
      </p:pic>
      <p:pic>
        <p:nvPicPr>
          <p:cNvPr id="83972" name="Picture 4" descr="Hình ảnh0208"/>
          <p:cNvPicPr>
            <a:picLocks noChangeAspect="1" noChangeArrowheads="1"/>
          </p:cNvPicPr>
          <p:nvPr/>
        </p:nvPicPr>
        <p:blipFill>
          <a:blip r:embed="rId5"/>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83972"/>
                                        </p:tgtEl>
                                        <p:attrNameLst>
                                          <p:attrName>style.visibility</p:attrName>
                                        </p:attrNameLst>
                                      </p:cBhvr>
                                      <p:to>
                                        <p:strVal val="visible"/>
                                      </p:to>
                                    </p:set>
                                    <p:animEffect transition="in" filter="wedge">
                                      <p:cBhvr>
                                        <p:cTn id="7" dur="2000"/>
                                        <p:tgtEl>
                                          <p:spTgt spid="8397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8" fill="hold" display="0">
                  <p:stCondLst>
                    <p:cond delay="indefinite"/>
                  </p:stCondLst>
                  <p:endCondLst>
                    <p:cond evt="onNext" delay="0">
                      <p:tgtEl>
                        <p:sldTgt/>
                      </p:tgtEl>
                    </p:cond>
                    <p:cond evt="onPrev" delay="0">
                      <p:tgtEl>
                        <p:sldTgt/>
                      </p:tgtEl>
                    </p:cond>
                    <p:cond evt="onStopAudio" delay="0">
                      <p:tgtEl>
                        <p:sldTgt/>
                      </p:tgtEl>
                    </p:cond>
                  </p:endCondLst>
                </p:cTn>
                <p:tgtEl>
                  <p:spTgt spid="83971"/>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ChangeArrowheads="1"/>
          </p:cNvSpPr>
          <p:nvPr/>
        </p:nvSpPr>
        <p:spPr bwMode="auto">
          <a:xfrm>
            <a:off x="304800" y="457200"/>
            <a:ext cx="8382000" cy="1295400"/>
          </a:xfrm>
          <a:prstGeom prst="rect">
            <a:avLst/>
          </a:prstGeom>
          <a:noFill/>
          <a:ln w="9525">
            <a:noFill/>
            <a:miter lim="800000"/>
            <a:headEnd/>
            <a:tailEnd/>
          </a:ln>
        </p:spPr>
        <p:txBody>
          <a:bodyPr anchor="ctr"/>
          <a:lstStyle/>
          <a:p>
            <a:pPr algn="ctr"/>
            <a:r>
              <a:rPr lang="en-US" sz="2400" b="1" u="sng">
                <a:solidFill>
                  <a:srgbClr val="CC0000"/>
                </a:solidFill>
                <a:latin typeface="Arial" charset="0"/>
              </a:rPr>
              <a:t>KỂ CHUYỆN</a:t>
            </a:r>
            <a:r>
              <a:rPr lang="en-US" sz="2400" u="sng">
                <a:solidFill>
                  <a:srgbClr val="00CC00"/>
                </a:solidFill>
                <a:latin typeface="Arial" charset="0"/>
              </a:rPr>
              <a:t/>
            </a:r>
            <a:br>
              <a:rPr lang="en-US" sz="2400" u="sng">
                <a:solidFill>
                  <a:srgbClr val="00CC00"/>
                </a:solidFill>
                <a:latin typeface="Arial" charset="0"/>
              </a:rPr>
            </a:br>
            <a:endParaRPr lang="en-US" sz="2400">
              <a:solidFill>
                <a:srgbClr val="00CC00"/>
              </a:solidFill>
              <a:latin typeface="Arial" charset="0"/>
            </a:endParaRPr>
          </a:p>
        </p:txBody>
      </p:sp>
      <p:sp>
        <p:nvSpPr>
          <p:cNvPr id="14339" name="Text Box 4"/>
          <p:cNvSpPr txBox="1">
            <a:spLocks noChangeArrowheads="1"/>
          </p:cNvSpPr>
          <p:nvPr/>
        </p:nvSpPr>
        <p:spPr bwMode="auto">
          <a:xfrm>
            <a:off x="1447800" y="1143000"/>
            <a:ext cx="7696200" cy="461963"/>
          </a:xfrm>
          <a:prstGeom prst="rect">
            <a:avLst/>
          </a:prstGeom>
          <a:noFill/>
          <a:ln w="9525">
            <a:noFill/>
            <a:miter lim="800000"/>
            <a:headEnd/>
            <a:tailEnd/>
          </a:ln>
        </p:spPr>
        <p:txBody>
          <a:bodyPr>
            <a:spAutoFit/>
          </a:bodyPr>
          <a:lstStyle/>
          <a:p>
            <a:pPr>
              <a:spcBef>
                <a:spcPct val="50000"/>
              </a:spcBef>
            </a:pPr>
            <a:r>
              <a:rPr lang="en-US" sz="2400">
                <a:solidFill>
                  <a:srgbClr val="0000FF"/>
                </a:solidFill>
                <a:latin typeface="Arial" charset="0"/>
              </a:rPr>
              <a:t>    Kể chuyện được chứng kiến hoặc tham gia</a:t>
            </a:r>
          </a:p>
        </p:txBody>
      </p:sp>
      <p:sp>
        <p:nvSpPr>
          <p:cNvPr id="78853" name="Text Box 5"/>
          <p:cNvSpPr txBox="1">
            <a:spLocks noChangeArrowheads="1"/>
          </p:cNvSpPr>
          <p:nvPr/>
        </p:nvSpPr>
        <p:spPr bwMode="auto">
          <a:xfrm>
            <a:off x="457200" y="1905000"/>
            <a:ext cx="7467600" cy="830263"/>
          </a:xfrm>
          <a:prstGeom prst="rect">
            <a:avLst/>
          </a:prstGeom>
          <a:noFill/>
          <a:ln w="9525">
            <a:noFill/>
            <a:miter lim="800000"/>
            <a:headEnd/>
            <a:tailEnd/>
          </a:ln>
        </p:spPr>
        <p:txBody>
          <a:bodyPr>
            <a:spAutoFit/>
          </a:bodyPr>
          <a:lstStyle/>
          <a:p>
            <a:pPr>
              <a:spcBef>
                <a:spcPct val="50000"/>
              </a:spcBef>
            </a:pPr>
            <a:r>
              <a:rPr lang="en-US" sz="2400">
                <a:solidFill>
                  <a:srgbClr val="0000FF"/>
                </a:solidFill>
                <a:latin typeface="Arial" charset="0"/>
              </a:rPr>
              <a:t>Qua sự chuẩn bị ở nhà, các em hãy giới thiệu tên câu chuyện mà mình sẽ kể trong tiết kể chuyện hôm nay.</a:t>
            </a:r>
          </a:p>
        </p:txBody>
      </p:sp>
      <p:sp>
        <p:nvSpPr>
          <p:cNvPr id="78856" name="Text Box 8"/>
          <p:cNvSpPr txBox="1">
            <a:spLocks noChangeArrowheads="1"/>
          </p:cNvSpPr>
          <p:nvPr/>
        </p:nvSpPr>
        <p:spPr bwMode="auto">
          <a:xfrm>
            <a:off x="533400" y="2133600"/>
            <a:ext cx="7391400" cy="830263"/>
          </a:xfrm>
          <a:prstGeom prst="rect">
            <a:avLst/>
          </a:prstGeom>
          <a:noFill/>
          <a:ln w="9525">
            <a:noFill/>
            <a:miter lim="800000"/>
            <a:headEnd/>
            <a:tailEnd/>
          </a:ln>
        </p:spPr>
        <p:txBody>
          <a:bodyPr>
            <a:spAutoFit/>
          </a:bodyPr>
          <a:lstStyle/>
          <a:p>
            <a:pPr>
              <a:spcBef>
                <a:spcPct val="50000"/>
              </a:spcBef>
            </a:pPr>
            <a:r>
              <a:rPr lang="en-US" sz="2400">
                <a:solidFill>
                  <a:srgbClr val="0000FF"/>
                </a:solidFill>
                <a:latin typeface="Arial" charset="0"/>
              </a:rPr>
              <a:t>H. Để kể được câu chuyện các em cần dựa theo những bước nào?</a:t>
            </a:r>
          </a:p>
        </p:txBody>
      </p:sp>
      <p:sp>
        <p:nvSpPr>
          <p:cNvPr id="78857" name="Text Box 9"/>
          <p:cNvSpPr txBox="1">
            <a:spLocks noChangeArrowheads="1"/>
          </p:cNvSpPr>
          <p:nvPr/>
        </p:nvSpPr>
        <p:spPr bwMode="auto">
          <a:xfrm>
            <a:off x="609600" y="3276600"/>
            <a:ext cx="7391400" cy="2124075"/>
          </a:xfrm>
          <a:prstGeom prst="rect">
            <a:avLst/>
          </a:prstGeom>
          <a:noFill/>
          <a:ln w="9525">
            <a:noFill/>
            <a:miter lim="800000"/>
            <a:headEnd/>
            <a:tailEnd/>
          </a:ln>
        </p:spPr>
        <p:txBody>
          <a:bodyPr>
            <a:spAutoFit/>
          </a:bodyPr>
          <a:lstStyle/>
          <a:p>
            <a:pPr>
              <a:spcBef>
                <a:spcPct val="50000"/>
              </a:spcBef>
            </a:pPr>
            <a:r>
              <a:rPr lang="en-US" sz="2400">
                <a:solidFill>
                  <a:srgbClr val="0000FF"/>
                </a:solidFill>
                <a:latin typeface="Arial" charset="0"/>
              </a:rPr>
              <a:t>Có 3 bước để kể chuyện: </a:t>
            </a:r>
          </a:p>
          <a:p>
            <a:pPr>
              <a:spcBef>
                <a:spcPct val="50000"/>
              </a:spcBef>
              <a:buFontTx/>
              <a:buChar char="-"/>
            </a:pPr>
            <a:r>
              <a:rPr lang="en-US" sz="2400">
                <a:solidFill>
                  <a:srgbClr val="0000FF"/>
                </a:solidFill>
                <a:latin typeface="Arial" charset="0"/>
              </a:rPr>
              <a:t> Giới thiệu câu chuyện</a:t>
            </a:r>
          </a:p>
          <a:p>
            <a:pPr>
              <a:spcBef>
                <a:spcPct val="50000"/>
              </a:spcBef>
              <a:buFontTx/>
              <a:buChar char="-"/>
            </a:pPr>
            <a:r>
              <a:rPr lang="en-US" sz="2400">
                <a:solidFill>
                  <a:srgbClr val="0000FF"/>
                </a:solidFill>
                <a:latin typeface="Arial" charset="0"/>
              </a:rPr>
              <a:t> Kể diễn biến của câu chuyện.</a:t>
            </a:r>
          </a:p>
          <a:p>
            <a:pPr>
              <a:spcBef>
                <a:spcPct val="50000"/>
              </a:spcBef>
              <a:buFontTx/>
              <a:buChar char="-"/>
            </a:pPr>
            <a:r>
              <a:rPr lang="en-US" sz="2400">
                <a:solidFill>
                  <a:srgbClr val="0000FF"/>
                </a:solidFill>
                <a:latin typeface="Arial" charset="0"/>
              </a:rPr>
              <a:t> Bày tỏ suy nghĩ,cảm xúc của em về câu chuyện đó.</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78853"/>
                                        </p:tgtEl>
                                        <p:attrNameLst>
                                          <p:attrName>style.visibility</p:attrName>
                                        </p:attrNameLst>
                                      </p:cBhvr>
                                      <p:to>
                                        <p:strVal val="visible"/>
                                      </p:to>
                                    </p:set>
                                    <p:anim calcmode="lin" valueType="num">
                                      <p:cBhvr>
                                        <p:cTn id="7" dur="1000" fill="hold"/>
                                        <p:tgtEl>
                                          <p:spTgt spid="78853"/>
                                        </p:tgtEl>
                                        <p:attrNameLst>
                                          <p:attrName>ppt_w</p:attrName>
                                        </p:attrNameLst>
                                      </p:cBhvr>
                                      <p:tavLst>
                                        <p:tav tm="0">
                                          <p:val>
                                            <p:strVal val="#ppt_w+.3"/>
                                          </p:val>
                                        </p:tav>
                                        <p:tav tm="100000">
                                          <p:val>
                                            <p:strVal val="#ppt_w"/>
                                          </p:val>
                                        </p:tav>
                                      </p:tavLst>
                                    </p:anim>
                                    <p:anim calcmode="lin" valueType="num">
                                      <p:cBhvr>
                                        <p:cTn id="8" dur="1000" fill="hold"/>
                                        <p:tgtEl>
                                          <p:spTgt spid="78853"/>
                                        </p:tgtEl>
                                        <p:attrNameLst>
                                          <p:attrName>ppt_h</p:attrName>
                                        </p:attrNameLst>
                                      </p:cBhvr>
                                      <p:tavLst>
                                        <p:tav tm="0">
                                          <p:val>
                                            <p:strVal val="#ppt_h"/>
                                          </p:val>
                                        </p:tav>
                                        <p:tav tm="100000">
                                          <p:val>
                                            <p:strVal val="#ppt_h"/>
                                          </p:val>
                                        </p:tav>
                                      </p:tavLst>
                                    </p:anim>
                                    <p:animEffect transition="in" filter="fade">
                                      <p:cBhvr>
                                        <p:cTn id="9" dur="1000"/>
                                        <p:tgtEl>
                                          <p:spTgt spid="78853"/>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 presetClass="exit" presetSubtype="16" fill="hold" grpId="1" nodeType="clickEffect">
                                  <p:stCondLst>
                                    <p:cond delay="0"/>
                                  </p:stCondLst>
                                  <p:childTnLst>
                                    <p:animEffect transition="out" filter="box(in)">
                                      <p:cBhvr>
                                        <p:cTn id="13" dur="500"/>
                                        <p:tgtEl>
                                          <p:spTgt spid="78853"/>
                                        </p:tgtEl>
                                      </p:cBhvr>
                                    </p:animEffect>
                                    <p:set>
                                      <p:cBhvr>
                                        <p:cTn id="14" dur="1" fill="hold">
                                          <p:stCondLst>
                                            <p:cond delay="499"/>
                                          </p:stCondLst>
                                        </p:cTn>
                                        <p:tgtEl>
                                          <p:spTgt spid="78853"/>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78856"/>
                                        </p:tgtEl>
                                        <p:attrNameLst>
                                          <p:attrName>style.visibility</p:attrName>
                                        </p:attrNameLst>
                                      </p:cBhvr>
                                      <p:to>
                                        <p:strVal val="visible"/>
                                      </p:to>
                                    </p:set>
                                    <p:anim calcmode="lin" valueType="num">
                                      <p:cBhvr>
                                        <p:cTn id="19" dur="1000" fill="hold"/>
                                        <p:tgtEl>
                                          <p:spTgt spid="78856"/>
                                        </p:tgtEl>
                                        <p:attrNameLst>
                                          <p:attrName>ppt_w</p:attrName>
                                        </p:attrNameLst>
                                      </p:cBhvr>
                                      <p:tavLst>
                                        <p:tav tm="0">
                                          <p:val>
                                            <p:strVal val="#ppt_w+.3"/>
                                          </p:val>
                                        </p:tav>
                                        <p:tav tm="100000">
                                          <p:val>
                                            <p:strVal val="#ppt_w"/>
                                          </p:val>
                                        </p:tav>
                                      </p:tavLst>
                                    </p:anim>
                                    <p:anim calcmode="lin" valueType="num">
                                      <p:cBhvr>
                                        <p:cTn id="20" dur="1000" fill="hold"/>
                                        <p:tgtEl>
                                          <p:spTgt spid="78856"/>
                                        </p:tgtEl>
                                        <p:attrNameLst>
                                          <p:attrName>ppt_h</p:attrName>
                                        </p:attrNameLst>
                                      </p:cBhvr>
                                      <p:tavLst>
                                        <p:tav tm="0">
                                          <p:val>
                                            <p:strVal val="#ppt_h"/>
                                          </p:val>
                                        </p:tav>
                                        <p:tav tm="100000">
                                          <p:val>
                                            <p:strVal val="#ppt_h"/>
                                          </p:val>
                                        </p:tav>
                                      </p:tavLst>
                                    </p:anim>
                                    <p:animEffect transition="in" filter="fade">
                                      <p:cBhvr>
                                        <p:cTn id="21" dur="1000"/>
                                        <p:tgtEl>
                                          <p:spTgt spid="7885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78857"/>
                                        </p:tgtEl>
                                        <p:attrNameLst>
                                          <p:attrName>style.visibility</p:attrName>
                                        </p:attrNameLst>
                                      </p:cBhvr>
                                      <p:to>
                                        <p:strVal val="visible"/>
                                      </p:to>
                                    </p:set>
                                    <p:animEffect transition="in" filter="fade">
                                      <p:cBhvr>
                                        <p:cTn id="26" dur="1000"/>
                                        <p:tgtEl>
                                          <p:spTgt spid="78857"/>
                                        </p:tgtEl>
                                      </p:cBhvr>
                                    </p:animEffect>
                                    <p:anim calcmode="lin" valueType="num">
                                      <p:cBhvr>
                                        <p:cTn id="27" dur="1000" fill="hold"/>
                                        <p:tgtEl>
                                          <p:spTgt spid="78857"/>
                                        </p:tgtEl>
                                        <p:attrNameLst>
                                          <p:attrName>ppt_x</p:attrName>
                                        </p:attrNameLst>
                                      </p:cBhvr>
                                      <p:tavLst>
                                        <p:tav tm="0">
                                          <p:val>
                                            <p:strVal val="#ppt_x"/>
                                          </p:val>
                                        </p:tav>
                                        <p:tav tm="100000">
                                          <p:val>
                                            <p:strVal val="#ppt_x"/>
                                          </p:val>
                                        </p:tav>
                                      </p:tavLst>
                                    </p:anim>
                                    <p:anim calcmode="lin" valueType="num">
                                      <p:cBhvr>
                                        <p:cTn id="28" dur="1000" fill="hold"/>
                                        <p:tgtEl>
                                          <p:spTgt spid="788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3" grpId="0"/>
      <p:bldP spid="78853" grpId="1"/>
      <p:bldP spid="78856" grpId="0"/>
      <p:bldP spid="7885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4"/>
          <p:cNvSpPr txBox="1">
            <a:spLocks noChangeArrowheads="1"/>
          </p:cNvSpPr>
          <p:nvPr/>
        </p:nvSpPr>
        <p:spPr bwMode="auto">
          <a:xfrm>
            <a:off x="1219200" y="3505200"/>
            <a:ext cx="7391400" cy="338138"/>
          </a:xfrm>
          <a:prstGeom prst="rect">
            <a:avLst/>
          </a:prstGeom>
          <a:noFill/>
          <a:ln w="9525">
            <a:noFill/>
            <a:miter lim="800000"/>
            <a:headEnd/>
            <a:tailEnd/>
          </a:ln>
        </p:spPr>
        <p:txBody>
          <a:bodyPr>
            <a:spAutoFit/>
          </a:bodyPr>
          <a:lstStyle/>
          <a:p>
            <a:pPr>
              <a:spcBef>
                <a:spcPct val="50000"/>
              </a:spcBef>
            </a:pPr>
            <a:endParaRPr lang="en-US" sz="1600">
              <a:latin typeface="Arial" charset="0"/>
            </a:endParaRPr>
          </a:p>
        </p:txBody>
      </p:sp>
      <p:sp>
        <p:nvSpPr>
          <p:cNvPr id="15363" name="Rectangle 16"/>
          <p:cNvSpPr>
            <a:spLocks noChangeArrowheads="1"/>
          </p:cNvSpPr>
          <p:nvPr/>
        </p:nvSpPr>
        <p:spPr bwMode="auto">
          <a:xfrm>
            <a:off x="304800" y="457200"/>
            <a:ext cx="8382000" cy="1295400"/>
          </a:xfrm>
          <a:prstGeom prst="rect">
            <a:avLst/>
          </a:prstGeom>
          <a:noFill/>
          <a:ln w="9525">
            <a:noFill/>
            <a:miter lim="800000"/>
            <a:headEnd/>
            <a:tailEnd/>
          </a:ln>
        </p:spPr>
        <p:txBody>
          <a:bodyPr anchor="ctr"/>
          <a:lstStyle/>
          <a:p>
            <a:pPr algn="ctr"/>
            <a:r>
              <a:rPr lang="en-US" sz="2400" b="1" u="sng">
                <a:solidFill>
                  <a:srgbClr val="CC0000"/>
                </a:solidFill>
                <a:latin typeface="Arial" charset="0"/>
              </a:rPr>
              <a:t>KỂ CHUYỆN</a:t>
            </a:r>
            <a:r>
              <a:rPr lang="en-US" sz="2400" u="sng">
                <a:solidFill>
                  <a:srgbClr val="00CC00"/>
                </a:solidFill>
                <a:latin typeface="Arial" charset="0"/>
              </a:rPr>
              <a:t/>
            </a:r>
            <a:br>
              <a:rPr lang="en-US" sz="2400" u="sng">
                <a:solidFill>
                  <a:srgbClr val="00CC00"/>
                </a:solidFill>
                <a:latin typeface="Arial" charset="0"/>
              </a:rPr>
            </a:br>
            <a:endParaRPr lang="en-US" sz="2400">
              <a:solidFill>
                <a:srgbClr val="00CC00"/>
              </a:solidFill>
              <a:latin typeface="Arial" charset="0"/>
            </a:endParaRPr>
          </a:p>
        </p:txBody>
      </p:sp>
      <p:sp>
        <p:nvSpPr>
          <p:cNvPr id="15364" name="Text Box 17"/>
          <p:cNvSpPr txBox="1">
            <a:spLocks noChangeArrowheads="1"/>
          </p:cNvSpPr>
          <p:nvPr/>
        </p:nvSpPr>
        <p:spPr bwMode="auto">
          <a:xfrm>
            <a:off x="1447800" y="1143000"/>
            <a:ext cx="7696200" cy="461963"/>
          </a:xfrm>
          <a:prstGeom prst="rect">
            <a:avLst/>
          </a:prstGeom>
          <a:noFill/>
          <a:ln w="9525">
            <a:noFill/>
            <a:miter lim="800000"/>
            <a:headEnd/>
            <a:tailEnd/>
          </a:ln>
        </p:spPr>
        <p:txBody>
          <a:bodyPr>
            <a:spAutoFit/>
          </a:bodyPr>
          <a:lstStyle/>
          <a:p>
            <a:pPr>
              <a:spcBef>
                <a:spcPct val="50000"/>
              </a:spcBef>
            </a:pPr>
            <a:r>
              <a:rPr lang="en-US" sz="2400">
                <a:solidFill>
                  <a:srgbClr val="0000FF"/>
                </a:solidFill>
                <a:latin typeface="Arial" charset="0"/>
              </a:rPr>
              <a:t>    Kể chuyện được chứng kiến hoặc tham gia</a:t>
            </a:r>
          </a:p>
        </p:txBody>
      </p:sp>
      <p:sp>
        <p:nvSpPr>
          <p:cNvPr id="7186" name="Text Box 18"/>
          <p:cNvSpPr txBox="1">
            <a:spLocks noChangeArrowheads="1"/>
          </p:cNvSpPr>
          <p:nvPr/>
        </p:nvSpPr>
        <p:spPr bwMode="auto">
          <a:xfrm>
            <a:off x="685800" y="1676400"/>
            <a:ext cx="7543800" cy="954088"/>
          </a:xfrm>
          <a:prstGeom prst="rect">
            <a:avLst/>
          </a:prstGeom>
          <a:noFill/>
          <a:ln w="9525">
            <a:noFill/>
            <a:miter lim="800000"/>
            <a:headEnd/>
            <a:tailEnd/>
          </a:ln>
        </p:spPr>
        <p:txBody>
          <a:bodyPr>
            <a:spAutoFit/>
          </a:bodyPr>
          <a:lstStyle/>
          <a:p>
            <a:pPr>
              <a:spcBef>
                <a:spcPct val="50000"/>
              </a:spcBef>
            </a:pPr>
            <a:r>
              <a:rPr lang="en-US" sz="2800">
                <a:solidFill>
                  <a:srgbClr val="0000FF"/>
                </a:solidFill>
                <a:latin typeface="Arial" charset="0"/>
              </a:rPr>
              <a:t>Dựa vào các bước đó các em hãy lập nhanh dàn ý cho câu chuyện của mình.</a:t>
            </a:r>
          </a:p>
        </p:txBody>
      </p:sp>
      <p:sp>
        <p:nvSpPr>
          <p:cNvPr id="7187" name="Text Box 19"/>
          <p:cNvSpPr txBox="1">
            <a:spLocks noChangeArrowheads="1"/>
          </p:cNvSpPr>
          <p:nvPr/>
        </p:nvSpPr>
        <p:spPr bwMode="auto">
          <a:xfrm>
            <a:off x="685800" y="1676400"/>
            <a:ext cx="7543800" cy="1384300"/>
          </a:xfrm>
          <a:prstGeom prst="rect">
            <a:avLst/>
          </a:prstGeom>
          <a:noFill/>
          <a:ln w="9525">
            <a:noFill/>
            <a:miter lim="800000"/>
            <a:headEnd/>
            <a:tailEnd/>
          </a:ln>
        </p:spPr>
        <p:txBody>
          <a:bodyPr>
            <a:spAutoFit/>
          </a:bodyPr>
          <a:lstStyle/>
          <a:p>
            <a:pPr>
              <a:spcBef>
                <a:spcPct val="50000"/>
              </a:spcBef>
            </a:pPr>
            <a:r>
              <a:rPr lang="en-US" sz="2800">
                <a:solidFill>
                  <a:srgbClr val="0000FF"/>
                </a:solidFill>
                <a:latin typeface="Arial" charset="0"/>
              </a:rPr>
              <a:t>Dựa vào dàn ý, hãy kể cho bạn nghe câu chuyện của mình theo nhóm cặp, cùng trao đổi để tìm ra ý nghĩa câu chuyện.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7186"/>
                                        </p:tgtEl>
                                        <p:attrNameLst>
                                          <p:attrName>style.visibility</p:attrName>
                                        </p:attrNameLst>
                                      </p:cBhvr>
                                      <p:to>
                                        <p:strVal val="visible"/>
                                      </p:to>
                                    </p:set>
                                    <p:anim calcmode="lin" valueType="num">
                                      <p:cBhvr>
                                        <p:cTn id="7" dur="500" fill="hold"/>
                                        <p:tgtEl>
                                          <p:spTgt spid="7186"/>
                                        </p:tgtEl>
                                        <p:attrNameLst>
                                          <p:attrName>ppt_w</p:attrName>
                                        </p:attrNameLst>
                                      </p:cBhvr>
                                      <p:tavLst>
                                        <p:tav tm="0">
                                          <p:val>
                                            <p:fltVal val="0"/>
                                          </p:val>
                                        </p:tav>
                                        <p:tav tm="100000">
                                          <p:val>
                                            <p:strVal val="#ppt_w"/>
                                          </p:val>
                                        </p:tav>
                                      </p:tavLst>
                                    </p:anim>
                                    <p:anim calcmode="lin" valueType="num">
                                      <p:cBhvr>
                                        <p:cTn id="8" dur="500" fill="hold"/>
                                        <p:tgtEl>
                                          <p:spTgt spid="7186"/>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xit" presetSubtype="16" fill="hold" grpId="1" nodeType="clickEffect">
                                  <p:stCondLst>
                                    <p:cond delay="0"/>
                                  </p:stCondLst>
                                  <p:childTnLst>
                                    <p:animEffect transition="out" filter="box(in)">
                                      <p:cBhvr>
                                        <p:cTn id="12" dur="500"/>
                                        <p:tgtEl>
                                          <p:spTgt spid="7186"/>
                                        </p:tgtEl>
                                      </p:cBhvr>
                                    </p:animEffect>
                                    <p:set>
                                      <p:cBhvr>
                                        <p:cTn id="13" dur="1" fill="hold">
                                          <p:stCondLst>
                                            <p:cond delay="499"/>
                                          </p:stCondLst>
                                        </p:cTn>
                                        <p:tgtEl>
                                          <p:spTgt spid="7186"/>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7" presetClass="entr" presetSubtype="10" fill="hold" grpId="0" nodeType="clickEffect">
                                  <p:stCondLst>
                                    <p:cond delay="0"/>
                                  </p:stCondLst>
                                  <p:childTnLst>
                                    <p:set>
                                      <p:cBhvr>
                                        <p:cTn id="17" dur="1" fill="hold">
                                          <p:stCondLst>
                                            <p:cond delay="0"/>
                                          </p:stCondLst>
                                        </p:cTn>
                                        <p:tgtEl>
                                          <p:spTgt spid="7187"/>
                                        </p:tgtEl>
                                        <p:attrNameLst>
                                          <p:attrName>style.visibility</p:attrName>
                                        </p:attrNameLst>
                                      </p:cBhvr>
                                      <p:to>
                                        <p:strVal val="visible"/>
                                      </p:to>
                                    </p:set>
                                    <p:anim calcmode="lin" valueType="num">
                                      <p:cBhvr>
                                        <p:cTn id="18" dur="500" fill="hold"/>
                                        <p:tgtEl>
                                          <p:spTgt spid="7187"/>
                                        </p:tgtEl>
                                        <p:attrNameLst>
                                          <p:attrName>ppt_w</p:attrName>
                                        </p:attrNameLst>
                                      </p:cBhvr>
                                      <p:tavLst>
                                        <p:tav tm="0">
                                          <p:val>
                                            <p:fltVal val="0"/>
                                          </p:val>
                                        </p:tav>
                                        <p:tav tm="100000">
                                          <p:val>
                                            <p:strVal val="#ppt_w"/>
                                          </p:val>
                                        </p:tav>
                                      </p:tavLst>
                                    </p:anim>
                                    <p:anim calcmode="lin" valueType="num">
                                      <p:cBhvr>
                                        <p:cTn id="19" dur="500" fill="hold"/>
                                        <p:tgtEl>
                                          <p:spTgt spid="718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6" grpId="0"/>
      <p:bldP spid="7186" grpId="1"/>
      <p:bldP spid="718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AutoShape 4"/>
          <p:cNvSpPr>
            <a:spLocks noChangeArrowheads="1"/>
          </p:cNvSpPr>
          <p:nvPr/>
        </p:nvSpPr>
        <p:spPr bwMode="auto">
          <a:xfrm>
            <a:off x="0" y="609600"/>
            <a:ext cx="8610600" cy="3048000"/>
          </a:xfrm>
          <a:prstGeom prst="horizontalScroll">
            <a:avLst>
              <a:gd name="adj" fmla="val 12500"/>
            </a:avLst>
          </a:prstGeom>
          <a:solidFill>
            <a:schemeClr val="accent1"/>
          </a:solidFill>
          <a:ln w="9525">
            <a:solidFill>
              <a:schemeClr val="tx1"/>
            </a:solidFill>
            <a:round/>
            <a:headEnd/>
            <a:tailEnd/>
          </a:ln>
        </p:spPr>
        <p:txBody>
          <a:bodyPr wrap="none" anchor="ctr"/>
          <a:lstStyle/>
          <a:p>
            <a:pPr algn="ctr"/>
            <a:r>
              <a:rPr lang="en-US" sz="2800" u="sng">
                <a:solidFill>
                  <a:srgbClr val="FF0000"/>
                </a:solidFill>
                <a:latin typeface="Arial" charset="0"/>
              </a:rPr>
              <a:t>THỰC HÀNH KỂ CHUYỆN TRÊN LỚP</a:t>
            </a:r>
            <a:endParaRPr lang="en-US" sz="2800">
              <a:solidFill>
                <a:srgbClr val="0000FF"/>
              </a:solidFill>
              <a:latin typeface="Arial" charset="0"/>
            </a:endParaRPr>
          </a:p>
        </p:txBody>
      </p:sp>
      <p:sp>
        <p:nvSpPr>
          <p:cNvPr id="60421" name="Text Box 5"/>
          <p:cNvSpPr txBox="1">
            <a:spLocks noChangeArrowheads="1"/>
          </p:cNvSpPr>
          <p:nvPr/>
        </p:nvSpPr>
        <p:spPr bwMode="auto">
          <a:xfrm>
            <a:off x="1143000" y="3657600"/>
            <a:ext cx="7010400" cy="1570038"/>
          </a:xfrm>
          <a:prstGeom prst="rect">
            <a:avLst/>
          </a:prstGeom>
          <a:noFill/>
          <a:ln w="9525">
            <a:noFill/>
            <a:miter lim="800000"/>
            <a:headEnd/>
            <a:tailEnd/>
          </a:ln>
        </p:spPr>
        <p:txBody>
          <a:bodyPr>
            <a:spAutoFit/>
          </a:bodyPr>
          <a:lstStyle/>
          <a:p>
            <a:pPr>
              <a:spcBef>
                <a:spcPct val="50000"/>
              </a:spcBef>
            </a:pPr>
            <a:r>
              <a:rPr lang="en-US" sz="3200">
                <a:solidFill>
                  <a:srgbClr val="0000FF"/>
                </a:solidFill>
                <a:latin typeface="Arial" charset="0"/>
              </a:rPr>
              <a:t>Trong quá trình bạn kể chuyện, các em chú ý lắng nghe để nhận xét và bình chọn bạn kể hay nhất.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0420"/>
                                        </p:tgtEl>
                                        <p:attrNameLst>
                                          <p:attrName>style.visibility</p:attrName>
                                        </p:attrNameLst>
                                      </p:cBhvr>
                                      <p:to>
                                        <p:strVal val="visible"/>
                                      </p:to>
                                    </p:set>
                                    <p:animEffect transition="in" filter="fade">
                                      <p:cBhvr>
                                        <p:cTn id="7" dur="1000"/>
                                        <p:tgtEl>
                                          <p:spTgt spid="60420"/>
                                        </p:tgtEl>
                                      </p:cBhvr>
                                    </p:animEffect>
                                    <p:anim calcmode="lin" valueType="num">
                                      <p:cBhvr>
                                        <p:cTn id="8" dur="1000" fill="hold"/>
                                        <p:tgtEl>
                                          <p:spTgt spid="60420"/>
                                        </p:tgtEl>
                                        <p:attrNameLst>
                                          <p:attrName>ppt_x</p:attrName>
                                        </p:attrNameLst>
                                      </p:cBhvr>
                                      <p:tavLst>
                                        <p:tav tm="0">
                                          <p:val>
                                            <p:strVal val="#ppt_x"/>
                                          </p:val>
                                        </p:tav>
                                        <p:tav tm="100000">
                                          <p:val>
                                            <p:strVal val="#ppt_x"/>
                                          </p:val>
                                        </p:tav>
                                      </p:tavLst>
                                    </p:anim>
                                    <p:anim calcmode="lin" valueType="num">
                                      <p:cBhvr>
                                        <p:cTn id="9" dur="1000" fill="hold"/>
                                        <p:tgtEl>
                                          <p:spTgt spid="6042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1" presetClass="entr" presetSubtype="0" fill="hold" grpId="0" nodeType="clickEffect">
                                  <p:stCondLst>
                                    <p:cond delay="0"/>
                                  </p:stCondLst>
                                  <p:childTnLst>
                                    <p:set>
                                      <p:cBhvr>
                                        <p:cTn id="13" dur="1" fill="hold">
                                          <p:stCondLst>
                                            <p:cond delay="0"/>
                                          </p:stCondLst>
                                        </p:cTn>
                                        <p:tgtEl>
                                          <p:spTgt spid="60421"/>
                                        </p:tgtEl>
                                        <p:attrNameLst>
                                          <p:attrName>style.visibility</p:attrName>
                                        </p:attrNameLst>
                                      </p:cBhvr>
                                      <p:to>
                                        <p:strVal val="visible"/>
                                      </p:to>
                                    </p:set>
                                    <p:animEffect transition="in" filter="fade">
                                      <p:cBhvr>
                                        <p:cTn id="14" dur="770" decel="100000"/>
                                        <p:tgtEl>
                                          <p:spTgt spid="60421"/>
                                        </p:tgtEl>
                                      </p:cBhvr>
                                    </p:animEffect>
                                    <p:animScale>
                                      <p:cBhvr>
                                        <p:cTn id="15" dur="770" decel="100000"/>
                                        <p:tgtEl>
                                          <p:spTgt spid="60421"/>
                                        </p:tgtEl>
                                      </p:cBhvr>
                                      <p:from x="10000" y="10000"/>
                                      <p:to x="200000" y="450000"/>
                                    </p:animScale>
                                    <p:animScale>
                                      <p:cBhvr>
                                        <p:cTn id="16" dur="1230" accel="100000" fill="hold">
                                          <p:stCondLst>
                                            <p:cond delay="770"/>
                                          </p:stCondLst>
                                        </p:cTn>
                                        <p:tgtEl>
                                          <p:spTgt spid="60421"/>
                                        </p:tgtEl>
                                      </p:cBhvr>
                                      <p:from x="200000" y="450000"/>
                                      <p:to x="100000" y="100000"/>
                                    </p:animScale>
                                    <p:set>
                                      <p:cBhvr>
                                        <p:cTn id="17" dur="770" fill="hold"/>
                                        <p:tgtEl>
                                          <p:spTgt spid="60421"/>
                                        </p:tgtEl>
                                        <p:attrNameLst>
                                          <p:attrName>ppt_x</p:attrName>
                                        </p:attrNameLst>
                                      </p:cBhvr>
                                      <p:to>
                                        <p:strVal val="(0.5)"/>
                                      </p:to>
                                    </p:set>
                                    <p:anim from="(0.5)" to="(#ppt_x)" calcmode="lin" valueType="num">
                                      <p:cBhvr>
                                        <p:cTn id="18" dur="1230" accel="100000" fill="hold">
                                          <p:stCondLst>
                                            <p:cond delay="770"/>
                                          </p:stCondLst>
                                        </p:cTn>
                                        <p:tgtEl>
                                          <p:spTgt spid="60421"/>
                                        </p:tgtEl>
                                        <p:attrNameLst>
                                          <p:attrName>ppt_x</p:attrName>
                                        </p:attrNameLst>
                                      </p:cBhvr>
                                    </p:anim>
                                    <p:set>
                                      <p:cBhvr>
                                        <p:cTn id="19" dur="770" fill="hold"/>
                                        <p:tgtEl>
                                          <p:spTgt spid="60421"/>
                                        </p:tgtEl>
                                        <p:attrNameLst>
                                          <p:attrName>ppt_y</p:attrName>
                                        </p:attrNameLst>
                                      </p:cBhvr>
                                      <p:to>
                                        <p:strVal val="(#ppt_y+0.4)"/>
                                      </p:to>
                                    </p:set>
                                    <p:anim from="(#ppt_y+0.4)" to="(#ppt_y)" calcmode="lin" valueType="num">
                                      <p:cBhvr>
                                        <p:cTn id="20" dur="1230" accel="100000" fill="hold">
                                          <p:stCondLst>
                                            <p:cond delay="770"/>
                                          </p:stCondLst>
                                        </p:cTn>
                                        <p:tgtEl>
                                          <p:spTgt spid="60421"/>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0" grpId="0" animBg="1"/>
      <p:bldP spid="604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314325" y="1066800"/>
            <a:ext cx="8686800" cy="3200400"/>
          </a:xfrm>
          <a:prstGeom prst="rect">
            <a:avLst/>
          </a:prstGeom>
          <a:solidFill>
            <a:schemeClr val="accent1"/>
          </a:solidFill>
          <a:ln w="9525">
            <a:solidFill>
              <a:schemeClr val="tx1"/>
            </a:solidFill>
            <a:miter lim="800000"/>
            <a:headEnd/>
            <a:tailEnd/>
          </a:ln>
        </p:spPr>
        <p:txBody>
          <a:bodyPr wrap="none" anchor="ctr"/>
          <a:lstStyle/>
          <a:p>
            <a:r>
              <a:rPr lang="en-US" sz="2800">
                <a:solidFill>
                  <a:srgbClr val="0000FF"/>
                </a:solidFill>
                <a:latin typeface="Arial" charset="0"/>
              </a:rPr>
              <a:t>                              </a:t>
            </a:r>
            <a:r>
              <a:rPr lang="en-US" sz="2800" u="sng">
                <a:solidFill>
                  <a:srgbClr val="0000FF"/>
                </a:solidFill>
                <a:latin typeface="Arial" charset="0"/>
              </a:rPr>
              <a:t>NHẬN XÉT BẠN KỂ:</a:t>
            </a:r>
          </a:p>
          <a:p>
            <a:endParaRPr lang="en-US" sz="2800" u="sng">
              <a:solidFill>
                <a:srgbClr val="0000FF"/>
              </a:solidFill>
              <a:latin typeface="Arial" charset="0"/>
            </a:endParaRPr>
          </a:p>
          <a:p>
            <a:pPr>
              <a:buFontTx/>
              <a:buChar char="-"/>
            </a:pPr>
            <a:r>
              <a:rPr lang="en-US" sz="2800">
                <a:solidFill>
                  <a:srgbClr val="0000FF"/>
                </a:solidFill>
                <a:latin typeface="Arial" charset="0"/>
              </a:rPr>
              <a:t> Giọng kể có mạch lạc, rõ ràng, diễn cảm không?</a:t>
            </a:r>
          </a:p>
          <a:p>
            <a:pPr>
              <a:buFontTx/>
              <a:buChar char="-"/>
            </a:pPr>
            <a:r>
              <a:rPr lang="en-US" sz="2800">
                <a:solidFill>
                  <a:srgbClr val="0000FF"/>
                </a:solidFill>
                <a:latin typeface="Arial" charset="0"/>
              </a:rPr>
              <a:t> Kể được đầy đủ các tình tiết chính không?</a:t>
            </a:r>
          </a:p>
          <a:p>
            <a:pPr>
              <a:buFontTx/>
              <a:buChar char="-"/>
            </a:pPr>
            <a:r>
              <a:rPr lang="en-US" sz="2800">
                <a:solidFill>
                  <a:srgbClr val="0000FF"/>
                </a:solidFill>
                <a:latin typeface="Arial" charset="0"/>
              </a:rPr>
              <a:t> Biết phối hợp lời kể với nét mặt, cử chỉ chưa?</a:t>
            </a:r>
          </a:p>
          <a:p>
            <a:pPr>
              <a:buFontTx/>
              <a:buChar char="-"/>
            </a:pPr>
            <a:endParaRPr lang="en-US" sz="2800">
              <a:solidFill>
                <a:srgbClr val="0000FF"/>
              </a:solidFill>
              <a:latin typeface="Arial" charset="0"/>
            </a:endParaRPr>
          </a:p>
          <a:p>
            <a:pPr>
              <a:buFontTx/>
              <a:buChar char="-"/>
            </a:pPr>
            <a:endParaRPr lang="en-US" sz="2800">
              <a:solidFill>
                <a:srgbClr val="0000FF"/>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67586"/>
                                        </p:tgtEl>
                                        <p:attrNameLst>
                                          <p:attrName>style.visibility</p:attrName>
                                        </p:attrNameLst>
                                      </p:cBhvr>
                                      <p:to>
                                        <p:strVal val="visible"/>
                                      </p:to>
                                    </p:set>
                                    <p:animEffect transition="in" filter="fade">
                                      <p:cBhvr>
                                        <p:cTn id="7" dur="800" decel="100000"/>
                                        <p:tgtEl>
                                          <p:spTgt spid="67586"/>
                                        </p:tgtEl>
                                      </p:cBhvr>
                                    </p:animEffect>
                                    <p:anim calcmode="lin" valueType="num">
                                      <p:cBhvr>
                                        <p:cTn id="8" dur="800" decel="100000" fill="hold"/>
                                        <p:tgtEl>
                                          <p:spTgt spid="67586"/>
                                        </p:tgtEl>
                                        <p:attrNameLst>
                                          <p:attrName>style.rotation</p:attrName>
                                        </p:attrNameLst>
                                      </p:cBhvr>
                                      <p:tavLst>
                                        <p:tav tm="0">
                                          <p:val>
                                            <p:fltVal val="-90"/>
                                          </p:val>
                                        </p:tav>
                                        <p:tav tm="100000">
                                          <p:val>
                                            <p:fltVal val="0"/>
                                          </p:val>
                                        </p:tav>
                                      </p:tavLst>
                                    </p:anim>
                                    <p:anim calcmode="lin" valueType="num">
                                      <p:cBhvr>
                                        <p:cTn id="9" dur="800" decel="100000" fill="hold"/>
                                        <p:tgtEl>
                                          <p:spTgt spid="67586"/>
                                        </p:tgtEl>
                                        <p:attrNameLst>
                                          <p:attrName>ppt_x</p:attrName>
                                        </p:attrNameLst>
                                      </p:cBhvr>
                                      <p:tavLst>
                                        <p:tav tm="0">
                                          <p:val>
                                            <p:strVal val="#ppt_x+0.4"/>
                                          </p:val>
                                        </p:tav>
                                        <p:tav tm="100000">
                                          <p:val>
                                            <p:strVal val="#ppt_x-0.05"/>
                                          </p:val>
                                        </p:tav>
                                      </p:tavLst>
                                    </p:anim>
                                    <p:anim calcmode="lin" valueType="num">
                                      <p:cBhvr>
                                        <p:cTn id="10" dur="800" decel="100000" fill="hold"/>
                                        <p:tgtEl>
                                          <p:spTgt spid="6758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758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758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10"/>
          <p:cNvPicPr>
            <a:picLocks noChangeAspect="1" noChangeArrowheads="1" noCrop="1"/>
          </p:cNvPicPr>
          <p:nvPr/>
        </p:nvPicPr>
        <p:blipFill>
          <a:blip r:embed="rId2"/>
          <a:srcRect/>
          <a:stretch>
            <a:fillRect/>
          </a:stretch>
        </p:blipFill>
        <p:spPr bwMode="auto">
          <a:xfrm>
            <a:off x="3810000" y="3352800"/>
            <a:ext cx="1397000" cy="1447800"/>
          </a:xfrm>
          <a:prstGeom prst="rect">
            <a:avLst/>
          </a:prstGeom>
          <a:noFill/>
          <a:ln w="9525">
            <a:noFill/>
            <a:miter lim="800000"/>
            <a:headEnd/>
            <a:tailEnd/>
          </a:ln>
        </p:spPr>
      </p:pic>
      <p:sp>
        <p:nvSpPr>
          <p:cNvPr id="81927" name="Text Box 7"/>
          <p:cNvSpPr txBox="1">
            <a:spLocks noChangeArrowheads="1"/>
          </p:cNvSpPr>
          <p:nvPr/>
        </p:nvSpPr>
        <p:spPr bwMode="auto">
          <a:xfrm>
            <a:off x="914400" y="381000"/>
            <a:ext cx="7620000" cy="954088"/>
          </a:xfrm>
          <a:prstGeom prst="rect">
            <a:avLst/>
          </a:prstGeom>
          <a:noFill/>
          <a:ln w="9525">
            <a:noFill/>
            <a:miter lim="800000"/>
            <a:headEnd/>
            <a:tailEnd/>
          </a:ln>
        </p:spPr>
        <p:txBody>
          <a:bodyPr>
            <a:spAutoFit/>
          </a:bodyPr>
          <a:lstStyle/>
          <a:p>
            <a:pPr>
              <a:spcBef>
                <a:spcPct val="50000"/>
              </a:spcBef>
            </a:pPr>
            <a:r>
              <a:rPr lang="en-US" sz="2800">
                <a:solidFill>
                  <a:srgbClr val="0000FF"/>
                </a:solidFill>
                <a:latin typeface="Arial" charset="0"/>
              </a:rPr>
              <a:t>Qua những câu chuyện này các em cần chú ý điều gì?</a:t>
            </a:r>
          </a:p>
        </p:txBody>
      </p:sp>
      <p:sp>
        <p:nvSpPr>
          <p:cNvPr id="81928" name="Text Box 8"/>
          <p:cNvSpPr txBox="1">
            <a:spLocks noChangeArrowheads="1"/>
          </p:cNvSpPr>
          <p:nvPr/>
        </p:nvSpPr>
        <p:spPr bwMode="auto">
          <a:xfrm>
            <a:off x="1066800" y="1600200"/>
            <a:ext cx="7162800" cy="2246313"/>
          </a:xfrm>
          <a:prstGeom prst="rect">
            <a:avLst/>
          </a:prstGeom>
          <a:noFill/>
          <a:ln w="9525">
            <a:noFill/>
            <a:miter lim="800000"/>
            <a:headEnd/>
            <a:tailEnd/>
          </a:ln>
        </p:spPr>
        <p:txBody>
          <a:bodyPr>
            <a:spAutoFit/>
          </a:bodyPr>
          <a:lstStyle/>
          <a:p>
            <a:pPr>
              <a:spcBef>
                <a:spcPct val="50000"/>
              </a:spcBef>
            </a:pPr>
            <a:r>
              <a:rPr lang="en-US" sz="2800">
                <a:solidFill>
                  <a:srgbClr val="0000FF"/>
                </a:solidFill>
                <a:latin typeface="Arial" charset="0"/>
              </a:rPr>
              <a:t>Nhớ thực hiện tốt An toàn giao thông đường bộ. Có ý thức bảo vệ các công trình công cộng, di tích lịch sử. Tham gia một số việc làm thể hiện tấm lòng biết ơn các gia đình thương binh liệt sỹ.</a:t>
            </a:r>
          </a:p>
        </p:txBody>
      </p:sp>
      <p:sp>
        <p:nvSpPr>
          <p:cNvPr id="81929" name="Text Box 9"/>
          <p:cNvSpPr txBox="1">
            <a:spLocks noChangeArrowheads="1"/>
          </p:cNvSpPr>
          <p:nvPr/>
        </p:nvSpPr>
        <p:spPr bwMode="auto">
          <a:xfrm>
            <a:off x="533400" y="1828800"/>
            <a:ext cx="8610600" cy="1754188"/>
          </a:xfrm>
          <a:prstGeom prst="rect">
            <a:avLst/>
          </a:prstGeom>
          <a:noFill/>
          <a:ln w="9525">
            <a:noFill/>
            <a:miter lim="800000"/>
            <a:headEnd/>
            <a:tailEnd/>
          </a:ln>
        </p:spPr>
        <p:txBody>
          <a:bodyPr>
            <a:spAutoFit/>
          </a:bodyPr>
          <a:lstStyle/>
          <a:p>
            <a:pPr>
              <a:spcBef>
                <a:spcPct val="50000"/>
              </a:spcBef>
            </a:pPr>
            <a:r>
              <a:rPr lang="en-US" sz="3600">
                <a:solidFill>
                  <a:srgbClr val="0000FF"/>
                </a:solidFill>
                <a:latin typeface="Arial" charset="0"/>
              </a:rPr>
              <a:t>Tiết học dến đây kết thúc, các em về nhà kể cho mọi người cùng nghe, chuẩn bị bài sau nhe!</a:t>
            </a:r>
          </a:p>
        </p:txBody>
      </p:sp>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1927"/>
                                        </p:tgtEl>
                                        <p:attrNameLst>
                                          <p:attrName>style.visibility</p:attrName>
                                        </p:attrNameLst>
                                      </p:cBhvr>
                                      <p:to>
                                        <p:strVal val="visible"/>
                                      </p:to>
                                    </p:set>
                                    <p:animEffect transition="in" filter="fade">
                                      <p:cBhvr>
                                        <p:cTn id="7" dur="1000"/>
                                        <p:tgtEl>
                                          <p:spTgt spid="81927"/>
                                        </p:tgtEl>
                                      </p:cBhvr>
                                    </p:animEffect>
                                    <p:anim calcmode="lin" valueType="num">
                                      <p:cBhvr>
                                        <p:cTn id="8" dur="1000" fill="hold"/>
                                        <p:tgtEl>
                                          <p:spTgt spid="81927"/>
                                        </p:tgtEl>
                                        <p:attrNameLst>
                                          <p:attrName>ppt_x</p:attrName>
                                        </p:attrNameLst>
                                      </p:cBhvr>
                                      <p:tavLst>
                                        <p:tav tm="0">
                                          <p:val>
                                            <p:strVal val="#ppt_x"/>
                                          </p:val>
                                        </p:tav>
                                        <p:tav tm="100000">
                                          <p:val>
                                            <p:strVal val="#ppt_x"/>
                                          </p:val>
                                        </p:tav>
                                      </p:tavLst>
                                    </p:anim>
                                    <p:anim calcmode="lin" valueType="num">
                                      <p:cBhvr>
                                        <p:cTn id="9" dur="1000" fill="hold"/>
                                        <p:tgtEl>
                                          <p:spTgt spid="8192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81928"/>
                                        </p:tgtEl>
                                        <p:attrNameLst>
                                          <p:attrName>style.visibility</p:attrName>
                                        </p:attrNameLst>
                                      </p:cBhvr>
                                      <p:to>
                                        <p:strVal val="visible"/>
                                      </p:to>
                                    </p:set>
                                    <p:animEffect transition="in" filter="dissolve">
                                      <p:cBhvr>
                                        <p:cTn id="14" dur="500"/>
                                        <p:tgtEl>
                                          <p:spTgt spid="8192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 presetClass="exit" presetSubtype="10" fill="hold" grpId="1" nodeType="clickEffect">
                                  <p:stCondLst>
                                    <p:cond delay="0"/>
                                  </p:stCondLst>
                                  <p:childTnLst>
                                    <p:animEffect transition="out" filter="checkerboard(across)">
                                      <p:cBhvr>
                                        <p:cTn id="18" dur="500"/>
                                        <p:tgtEl>
                                          <p:spTgt spid="81927"/>
                                        </p:tgtEl>
                                      </p:cBhvr>
                                    </p:animEffect>
                                    <p:set>
                                      <p:cBhvr>
                                        <p:cTn id="19" dur="1" fill="hold">
                                          <p:stCondLst>
                                            <p:cond delay="499"/>
                                          </p:stCondLst>
                                        </p:cTn>
                                        <p:tgtEl>
                                          <p:spTgt spid="81927"/>
                                        </p:tgtEl>
                                        <p:attrNameLst>
                                          <p:attrName>style.visibility</p:attrName>
                                        </p:attrNameLst>
                                      </p:cBhvr>
                                      <p:to>
                                        <p:strVal val="hidden"/>
                                      </p:to>
                                    </p:set>
                                  </p:childTnLst>
                                </p:cTn>
                              </p:par>
                              <p:par>
                                <p:cTn id="20" presetID="5" presetClass="exit" presetSubtype="10" fill="hold" grpId="1" nodeType="withEffect">
                                  <p:stCondLst>
                                    <p:cond delay="0"/>
                                  </p:stCondLst>
                                  <p:childTnLst>
                                    <p:animEffect transition="out" filter="checkerboard(across)">
                                      <p:cBhvr>
                                        <p:cTn id="21" dur="500"/>
                                        <p:tgtEl>
                                          <p:spTgt spid="81928"/>
                                        </p:tgtEl>
                                      </p:cBhvr>
                                    </p:animEffect>
                                    <p:set>
                                      <p:cBhvr>
                                        <p:cTn id="22" dur="1" fill="hold">
                                          <p:stCondLst>
                                            <p:cond delay="499"/>
                                          </p:stCondLst>
                                        </p:cTn>
                                        <p:tgtEl>
                                          <p:spTgt spid="81928"/>
                                        </p:tgtEl>
                                        <p:attrNameLst>
                                          <p:attrName>style.visibility</p:attrName>
                                        </p:attrNameLst>
                                      </p:cBhvr>
                                      <p:to>
                                        <p:strVal val="hidden"/>
                                      </p:to>
                                    </p:set>
                                  </p:childTnLst>
                                </p:cTn>
                              </p:par>
                              <p:par>
                                <p:cTn id="23" presetID="47" presetClass="entr" presetSubtype="0" fill="hold" grpId="0" nodeType="withEffect">
                                  <p:stCondLst>
                                    <p:cond delay="0"/>
                                  </p:stCondLst>
                                  <p:childTnLst>
                                    <p:set>
                                      <p:cBhvr>
                                        <p:cTn id="24" dur="1" fill="hold">
                                          <p:stCondLst>
                                            <p:cond delay="0"/>
                                          </p:stCondLst>
                                        </p:cTn>
                                        <p:tgtEl>
                                          <p:spTgt spid="81929"/>
                                        </p:tgtEl>
                                        <p:attrNameLst>
                                          <p:attrName>style.visibility</p:attrName>
                                        </p:attrNameLst>
                                      </p:cBhvr>
                                      <p:to>
                                        <p:strVal val="visible"/>
                                      </p:to>
                                    </p:set>
                                    <p:animEffect transition="in" filter="fade">
                                      <p:cBhvr>
                                        <p:cTn id="25" dur="1000"/>
                                        <p:tgtEl>
                                          <p:spTgt spid="81929"/>
                                        </p:tgtEl>
                                      </p:cBhvr>
                                    </p:animEffect>
                                    <p:anim calcmode="lin" valueType="num">
                                      <p:cBhvr>
                                        <p:cTn id="26" dur="1000" fill="hold"/>
                                        <p:tgtEl>
                                          <p:spTgt spid="81929"/>
                                        </p:tgtEl>
                                        <p:attrNameLst>
                                          <p:attrName>ppt_x</p:attrName>
                                        </p:attrNameLst>
                                      </p:cBhvr>
                                      <p:tavLst>
                                        <p:tav tm="0">
                                          <p:val>
                                            <p:strVal val="#ppt_x"/>
                                          </p:val>
                                        </p:tav>
                                        <p:tav tm="100000">
                                          <p:val>
                                            <p:strVal val="#ppt_x"/>
                                          </p:val>
                                        </p:tav>
                                      </p:tavLst>
                                    </p:anim>
                                    <p:anim calcmode="lin" valueType="num">
                                      <p:cBhvr>
                                        <p:cTn id="27" dur="1000" fill="hold"/>
                                        <p:tgtEl>
                                          <p:spTgt spid="819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7" grpId="0"/>
      <p:bldP spid="81927" grpId="1"/>
      <p:bldP spid="81928" grpId="0"/>
      <p:bldP spid="81928" grpId="1"/>
      <p:bldP spid="8192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4"/>
          <p:cNvSpPr>
            <a:spLocks noChangeArrowheads="1"/>
          </p:cNvSpPr>
          <p:nvPr/>
        </p:nvSpPr>
        <p:spPr bwMode="auto">
          <a:xfrm>
            <a:off x="1447800" y="914400"/>
            <a:ext cx="5940425" cy="635000"/>
          </a:xfrm>
          <a:prstGeom prst="rect">
            <a:avLst/>
          </a:prstGeom>
          <a:noFill/>
          <a:ln w="9525">
            <a:noFill/>
            <a:miter lim="800000"/>
            <a:headEnd/>
            <a:tailEnd/>
          </a:ln>
        </p:spPr>
        <p:txBody>
          <a:bodyPr anchor="ctr"/>
          <a:lstStyle/>
          <a:p>
            <a:pPr algn="ctr"/>
            <a:r>
              <a:rPr lang="en-US" sz="3600">
                <a:solidFill>
                  <a:srgbClr val="0070C0"/>
                </a:solidFill>
                <a:latin typeface="Arial" charset="0"/>
              </a:rPr>
              <a:t> </a:t>
            </a:r>
            <a:r>
              <a:rPr lang="en-US" sz="3600" smtClean="0">
                <a:solidFill>
                  <a:srgbClr val="0070C0"/>
                </a:solidFill>
                <a:latin typeface="Arial" charset="0"/>
              </a:rPr>
              <a:t>KHỞI ĐỘNG</a:t>
            </a:r>
            <a:endParaRPr lang="en-US" sz="3600" b="1">
              <a:solidFill>
                <a:srgbClr val="0070C0"/>
              </a:solidFill>
              <a:latin typeface="Arial" charset="0"/>
            </a:endParaRPr>
          </a:p>
        </p:txBody>
      </p:sp>
      <p:sp>
        <p:nvSpPr>
          <p:cNvPr id="49157" name="Rectangle 5"/>
          <p:cNvSpPr>
            <a:spLocks noChangeArrowheads="1"/>
          </p:cNvSpPr>
          <p:nvPr/>
        </p:nvSpPr>
        <p:spPr bwMode="auto">
          <a:xfrm>
            <a:off x="533400" y="1600200"/>
            <a:ext cx="8153400" cy="2362200"/>
          </a:xfrm>
          <a:prstGeom prst="rect">
            <a:avLst/>
          </a:prstGeom>
          <a:solidFill>
            <a:schemeClr val="accent1"/>
          </a:solidFill>
          <a:ln w="9525">
            <a:solidFill>
              <a:schemeClr val="tx1"/>
            </a:solidFill>
            <a:miter lim="800000"/>
            <a:headEnd/>
            <a:tailEnd/>
          </a:ln>
        </p:spPr>
        <p:txBody>
          <a:bodyPr wrap="none" anchor="ctr"/>
          <a:lstStyle/>
          <a:p>
            <a:r>
              <a:rPr lang="en-US">
                <a:latin typeface="Arial" charset="0"/>
              </a:rPr>
              <a:t>    </a:t>
            </a:r>
            <a:r>
              <a:rPr lang="en-US" sz="2800">
                <a:latin typeface="Arial" charset="0"/>
              </a:rPr>
              <a:t>Em hãy kể lại một câu chuyện em đã nghe hoặc</a:t>
            </a:r>
          </a:p>
          <a:p>
            <a:r>
              <a:rPr lang="en-US" sz="2800">
                <a:latin typeface="Arial" charset="0"/>
              </a:rPr>
              <a:t> đã đọc về những tấm gương sống, làm việc theo</a:t>
            </a:r>
          </a:p>
          <a:p>
            <a:r>
              <a:rPr lang="en-US" sz="2800">
                <a:latin typeface="Arial" charset="0"/>
              </a:rPr>
              <a:t>Pháp luật, theo nếp sống văn minh.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9156">
                                            <p:txEl>
                                              <p:pRg st="0" end="0"/>
                                            </p:txEl>
                                          </p:spTgt>
                                        </p:tgtEl>
                                        <p:attrNameLst>
                                          <p:attrName>style.visibility</p:attrName>
                                        </p:attrNameLst>
                                      </p:cBhvr>
                                      <p:to>
                                        <p:strVal val="visible"/>
                                      </p:to>
                                    </p:set>
                                    <p:animEffect transition="in" filter="box(in)">
                                      <p:cBhvr>
                                        <p:cTn id="7" dur="500"/>
                                        <p:tgtEl>
                                          <p:spTgt spid="4915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9157"/>
                                        </p:tgtEl>
                                        <p:attrNameLst>
                                          <p:attrName>style.visibility</p:attrName>
                                        </p:attrNameLst>
                                      </p:cBhvr>
                                      <p:to>
                                        <p:strVal val="visible"/>
                                      </p:to>
                                    </p:set>
                                    <p:animEffect transition="in" filter="blinds(horizontal)">
                                      <p:cBhvr>
                                        <p:cTn id="12" dur="500"/>
                                        <p:tgtEl>
                                          <p:spTgt spid="49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ChangeArrowheads="1"/>
          </p:cNvSpPr>
          <p:nvPr/>
        </p:nvSpPr>
        <p:spPr bwMode="auto">
          <a:xfrm>
            <a:off x="304800" y="457200"/>
            <a:ext cx="8382000" cy="1295400"/>
          </a:xfrm>
          <a:prstGeom prst="rect">
            <a:avLst/>
          </a:prstGeom>
          <a:noFill/>
          <a:ln w="9525">
            <a:noFill/>
            <a:miter lim="800000"/>
            <a:headEnd/>
            <a:tailEnd/>
          </a:ln>
        </p:spPr>
        <p:txBody>
          <a:bodyPr anchor="ctr"/>
          <a:lstStyle/>
          <a:p>
            <a:pPr algn="ctr"/>
            <a:r>
              <a:rPr lang="en-US" sz="2800" b="1" u="sng">
                <a:solidFill>
                  <a:srgbClr val="CC0000"/>
                </a:solidFill>
                <a:latin typeface="Arial" charset="0"/>
              </a:rPr>
              <a:t>KỂ CHUYỆN</a:t>
            </a:r>
            <a:r>
              <a:rPr lang="en-US" sz="2800" u="sng">
                <a:solidFill>
                  <a:srgbClr val="00CC00"/>
                </a:solidFill>
                <a:latin typeface="Arial" charset="0"/>
              </a:rPr>
              <a:t/>
            </a:r>
            <a:br>
              <a:rPr lang="en-US" sz="2800" u="sng">
                <a:solidFill>
                  <a:srgbClr val="00CC00"/>
                </a:solidFill>
                <a:latin typeface="Arial" charset="0"/>
              </a:rPr>
            </a:br>
            <a:endParaRPr lang="en-US" sz="2800">
              <a:solidFill>
                <a:srgbClr val="00CC00"/>
              </a:solidFill>
              <a:latin typeface="Arial" charset="0"/>
            </a:endParaRPr>
          </a:p>
        </p:txBody>
      </p:sp>
      <p:sp>
        <p:nvSpPr>
          <p:cNvPr id="50183" name="Text Box 7"/>
          <p:cNvSpPr txBox="1">
            <a:spLocks noChangeArrowheads="1"/>
          </p:cNvSpPr>
          <p:nvPr/>
        </p:nvSpPr>
        <p:spPr bwMode="auto">
          <a:xfrm>
            <a:off x="1447800" y="1143000"/>
            <a:ext cx="7696200" cy="519113"/>
          </a:xfrm>
          <a:prstGeom prst="rect">
            <a:avLst/>
          </a:prstGeom>
          <a:noFill/>
          <a:ln w="9525">
            <a:noFill/>
            <a:miter lim="800000"/>
            <a:headEnd/>
            <a:tailEnd/>
          </a:ln>
        </p:spPr>
        <p:txBody>
          <a:bodyPr>
            <a:spAutoFit/>
          </a:bodyPr>
          <a:lstStyle/>
          <a:p>
            <a:pPr>
              <a:spcBef>
                <a:spcPct val="50000"/>
              </a:spcBef>
            </a:pPr>
            <a:r>
              <a:rPr lang="en-US" sz="2800">
                <a:solidFill>
                  <a:srgbClr val="0000FF"/>
                </a:solidFill>
                <a:latin typeface="Arial" charset="0"/>
              </a:rPr>
              <a:t>    Kể chuyện được chứng kiến hoặc tham gia</a:t>
            </a:r>
          </a:p>
        </p:txBody>
      </p:sp>
      <p:sp>
        <p:nvSpPr>
          <p:cNvPr id="50184" name="Text Box 8"/>
          <p:cNvSpPr txBox="1">
            <a:spLocks noChangeArrowheads="1"/>
          </p:cNvSpPr>
          <p:nvPr/>
        </p:nvSpPr>
        <p:spPr bwMode="auto">
          <a:xfrm>
            <a:off x="381000" y="1676400"/>
            <a:ext cx="2438400" cy="519113"/>
          </a:xfrm>
          <a:prstGeom prst="rect">
            <a:avLst/>
          </a:prstGeom>
          <a:noFill/>
          <a:ln w="9525">
            <a:noFill/>
            <a:miter lim="800000"/>
            <a:headEnd/>
            <a:tailEnd/>
          </a:ln>
        </p:spPr>
        <p:txBody>
          <a:bodyPr>
            <a:spAutoFit/>
          </a:bodyPr>
          <a:lstStyle/>
          <a:p>
            <a:pPr>
              <a:spcBef>
                <a:spcPct val="50000"/>
              </a:spcBef>
            </a:pPr>
            <a:r>
              <a:rPr lang="en-US" sz="2800" u="sng">
                <a:solidFill>
                  <a:srgbClr val="0000FF"/>
                </a:solidFill>
                <a:latin typeface="Arial" charset="0"/>
              </a:rPr>
              <a:t>1. Đề bài</a:t>
            </a:r>
            <a:r>
              <a:rPr lang="en-US" sz="2800">
                <a:solidFill>
                  <a:srgbClr val="0000FF"/>
                </a:solidFill>
                <a:latin typeface="Arial" charset="0"/>
              </a:rPr>
              <a:t>: </a:t>
            </a:r>
          </a:p>
        </p:txBody>
      </p:sp>
      <p:sp>
        <p:nvSpPr>
          <p:cNvPr id="50185" name="Text Box 9"/>
          <p:cNvSpPr txBox="1">
            <a:spLocks noChangeArrowheads="1"/>
          </p:cNvSpPr>
          <p:nvPr/>
        </p:nvSpPr>
        <p:spPr bwMode="auto">
          <a:xfrm>
            <a:off x="2133600" y="1676400"/>
            <a:ext cx="6477000" cy="519113"/>
          </a:xfrm>
          <a:prstGeom prst="rect">
            <a:avLst/>
          </a:prstGeom>
          <a:noFill/>
          <a:ln w="9525">
            <a:noFill/>
            <a:miter lim="800000"/>
            <a:headEnd/>
            <a:tailEnd/>
          </a:ln>
        </p:spPr>
        <p:txBody>
          <a:bodyPr>
            <a:spAutoFit/>
          </a:bodyPr>
          <a:lstStyle/>
          <a:p>
            <a:pPr>
              <a:spcBef>
                <a:spcPct val="50000"/>
              </a:spcBef>
            </a:pPr>
            <a:r>
              <a:rPr lang="en-US" sz="2800">
                <a:solidFill>
                  <a:srgbClr val="0000FF"/>
                </a:solidFill>
                <a:latin typeface="Arial" charset="0"/>
              </a:rPr>
              <a:t>Chọn một trong các đề sau:</a:t>
            </a:r>
          </a:p>
        </p:txBody>
      </p:sp>
      <p:sp>
        <p:nvSpPr>
          <p:cNvPr id="50186" name="Text Box 10"/>
          <p:cNvSpPr txBox="1">
            <a:spLocks noChangeArrowheads="1"/>
          </p:cNvSpPr>
          <p:nvPr/>
        </p:nvSpPr>
        <p:spPr bwMode="auto">
          <a:xfrm>
            <a:off x="1066800" y="2209800"/>
            <a:ext cx="8077200" cy="1373188"/>
          </a:xfrm>
          <a:prstGeom prst="rect">
            <a:avLst/>
          </a:prstGeom>
          <a:noFill/>
          <a:ln w="9525">
            <a:noFill/>
            <a:miter lim="800000"/>
            <a:headEnd/>
            <a:tailEnd/>
          </a:ln>
        </p:spPr>
        <p:txBody>
          <a:bodyPr>
            <a:spAutoFit/>
          </a:bodyPr>
          <a:lstStyle/>
          <a:p>
            <a:pPr>
              <a:spcBef>
                <a:spcPct val="50000"/>
              </a:spcBef>
            </a:pPr>
            <a:r>
              <a:rPr lang="en-US" sz="2800">
                <a:solidFill>
                  <a:srgbClr val="0000FF"/>
                </a:solidFill>
                <a:latin typeface="Arial" charset="0"/>
              </a:rPr>
              <a:t>1.Kể một việc làm của những công dân nhỏ thể hiện ý thức bảo vệ các công trình công cộng, các di tích lịch sử - văn hoá.</a:t>
            </a:r>
          </a:p>
        </p:txBody>
      </p:sp>
      <p:sp>
        <p:nvSpPr>
          <p:cNvPr id="50187" name="Text Box 11"/>
          <p:cNvSpPr txBox="1">
            <a:spLocks noChangeArrowheads="1"/>
          </p:cNvSpPr>
          <p:nvPr/>
        </p:nvSpPr>
        <p:spPr bwMode="auto">
          <a:xfrm>
            <a:off x="1066800" y="3581400"/>
            <a:ext cx="8077200" cy="946150"/>
          </a:xfrm>
          <a:prstGeom prst="rect">
            <a:avLst/>
          </a:prstGeom>
          <a:noFill/>
          <a:ln w="9525">
            <a:noFill/>
            <a:miter lim="800000"/>
            <a:headEnd/>
            <a:tailEnd/>
          </a:ln>
        </p:spPr>
        <p:txBody>
          <a:bodyPr>
            <a:spAutoFit/>
          </a:bodyPr>
          <a:lstStyle/>
          <a:p>
            <a:pPr>
              <a:spcBef>
                <a:spcPct val="50000"/>
              </a:spcBef>
            </a:pPr>
            <a:r>
              <a:rPr lang="en-US" sz="2800">
                <a:solidFill>
                  <a:srgbClr val="0000FF"/>
                </a:solidFill>
                <a:latin typeface="Arial" charset="0"/>
              </a:rPr>
              <a:t>2.Kể một việc làm thể hiện ý thức chấp hành Luật Giao thông đường bộ.</a:t>
            </a:r>
          </a:p>
        </p:txBody>
      </p:sp>
      <p:sp>
        <p:nvSpPr>
          <p:cNvPr id="50188" name="Text Box 12"/>
          <p:cNvSpPr txBox="1">
            <a:spLocks noChangeArrowheads="1"/>
          </p:cNvSpPr>
          <p:nvPr/>
        </p:nvSpPr>
        <p:spPr bwMode="auto">
          <a:xfrm>
            <a:off x="1066800" y="4572000"/>
            <a:ext cx="8077200" cy="946150"/>
          </a:xfrm>
          <a:prstGeom prst="rect">
            <a:avLst/>
          </a:prstGeom>
          <a:noFill/>
          <a:ln w="9525">
            <a:noFill/>
            <a:miter lim="800000"/>
            <a:headEnd/>
            <a:tailEnd/>
          </a:ln>
        </p:spPr>
        <p:txBody>
          <a:bodyPr>
            <a:spAutoFit/>
          </a:bodyPr>
          <a:lstStyle/>
          <a:p>
            <a:pPr>
              <a:spcBef>
                <a:spcPct val="50000"/>
              </a:spcBef>
            </a:pPr>
            <a:r>
              <a:rPr lang="en-US" sz="2800">
                <a:solidFill>
                  <a:srgbClr val="0000FF"/>
                </a:solidFill>
                <a:latin typeface="Arial" charset="0"/>
              </a:rPr>
              <a:t>3.Kể một việc làm thể hiện lòng biết ơn các thương binh liệt sỹ.</a:t>
            </a:r>
          </a:p>
        </p:txBody>
      </p:sp>
      <p:sp>
        <p:nvSpPr>
          <p:cNvPr id="50190" name="Line 14"/>
          <p:cNvSpPr>
            <a:spLocks noChangeShapeType="1"/>
          </p:cNvSpPr>
          <p:nvPr/>
        </p:nvSpPr>
        <p:spPr bwMode="auto">
          <a:xfrm>
            <a:off x="5486400" y="2667000"/>
            <a:ext cx="1752600" cy="0"/>
          </a:xfrm>
          <a:prstGeom prst="line">
            <a:avLst/>
          </a:prstGeom>
          <a:noFill/>
          <a:ln w="9525">
            <a:solidFill>
              <a:schemeClr val="tx1"/>
            </a:solidFill>
            <a:round/>
            <a:headEnd/>
            <a:tailEnd/>
          </a:ln>
        </p:spPr>
        <p:txBody>
          <a:bodyPr/>
          <a:lstStyle/>
          <a:p>
            <a:endParaRPr lang="en-US"/>
          </a:p>
        </p:txBody>
      </p:sp>
      <p:sp>
        <p:nvSpPr>
          <p:cNvPr id="50191" name="Line 15"/>
          <p:cNvSpPr>
            <a:spLocks noChangeShapeType="1"/>
          </p:cNvSpPr>
          <p:nvPr/>
        </p:nvSpPr>
        <p:spPr bwMode="auto">
          <a:xfrm>
            <a:off x="1905000" y="3124200"/>
            <a:ext cx="4419600" cy="0"/>
          </a:xfrm>
          <a:prstGeom prst="line">
            <a:avLst/>
          </a:prstGeom>
          <a:noFill/>
          <a:ln w="9525">
            <a:solidFill>
              <a:schemeClr val="tx1"/>
            </a:solidFill>
            <a:round/>
            <a:headEnd/>
            <a:tailEnd/>
          </a:ln>
        </p:spPr>
        <p:txBody>
          <a:bodyPr/>
          <a:lstStyle/>
          <a:p>
            <a:endParaRPr lang="en-US"/>
          </a:p>
        </p:txBody>
      </p:sp>
      <p:sp>
        <p:nvSpPr>
          <p:cNvPr id="50192" name="Line 16"/>
          <p:cNvSpPr>
            <a:spLocks noChangeShapeType="1"/>
          </p:cNvSpPr>
          <p:nvPr/>
        </p:nvSpPr>
        <p:spPr bwMode="auto">
          <a:xfrm>
            <a:off x="6781800" y="3124200"/>
            <a:ext cx="1752600" cy="0"/>
          </a:xfrm>
          <a:prstGeom prst="line">
            <a:avLst/>
          </a:prstGeom>
          <a:noFill/>
          <a:ln w="9525">
            <a:solidFill>
              <a:schemeClr val="tx1"/>
            </a:solidFill>
            <a:round/>
            <a:headEnd/>
            <a:tailEnd/>
          </a:ln>
        </p:spPr>
        <p:txBody>
          <a:bodyPr/>
          <a:lstStyle/>
          <a:p>
            <a:endParaRPr lang="en-US"/>
          </a:p>
        </p:txBody>
      </p:sp>
      <p:sp>
        <p:nvSpPr>
          <p:cNvPr id="50193" name="Line 17"/>
          <p:cNvSpPr>
            <a:spLocks noChangeShapeType="1"/>
          </p:cNvSpPr>
          <p:nvPr/>
        </p:nvSpPr>
        <p:spPr bwMode="auto">
          <a:xfrm>
            <a:off x="1295400" y="3505200"/>
            <a:ext cx="1447800" cy="0"/>
          </a:xfrm>
          <a:prstGeom prst="line">
            <a:avLst/>
          </a:prstGeom>
          <a:noFill/>
          <a:ln w="9525">
            <a:solidFill>
              <a:schemeClr val="tx1"/>
            </a:solidFill>
            <a:round/>
            <a:headEnd/>
            <a:tailEnd/>
          </a:ln>
        </p:spPr>
        <p:txBody>
          <a:bodyPr/>
          <a:lstStyle/>
          <a:p>
            <a:endParaRPr lang="en-US"/>
          </a:p>
        </p:txBody>
      </p:sp>
      <p:sp>
        <p:nvSpPr>
          <p:cNvPr id="50195" name="Line 19"/>
          <p:cNvSpPr>
            <a:spLocks noChangeShapeType="1"/>
          </p:cNvSpPr>
          <p:nvPr/>
        </p:nvSpPr>
        <p:spPr bwMode="auto">
          <a:xfrm>
            <a:off x="6324600" y="4038600"/>
            <a:ext cx="2514600" cy="0"/>
          </a:xfrm>
          <a:prstGeom prst="line">
            <a:avLst/>
          </a:prstGeom>
          <a:noFill/>
          <a:ln w="9525">
            <a:solidFill>
              <a:schemeClr val="tx1"/>
            </a:solidFill>
            <a:round/>
            <a:headEnd/>
            <a:tailEnd/>
          </a:ln>
        </p:spPr>
        <p:txBody>
          <a:bodyPr/>
          <a:lstStyle/>
          <a:p>
            <a:endParaRPr lang="en-US"/>
          </a:p>
        </p:txBody>
      </p:sp>
      <p:sp>
        <p:nvSpPr>
          <p:cNvPr id="50196" name="Line 20"/>
          <p:cNvSpPr>
            <a:spLocks noChangeShapeType="1"/>
          </p:cNvSpPr>
          <p:nvPr/>
        </p:nvSpPr>
        <p:spPr bwMode="auto">
          <a:xfrm>
            <a:off x="1371600" y="4495800"/>
            <a:ext cx="1828800" cy="0"/>
          </a:xfrm>
          <a:prstGeom prst="line">
            <a:avLst/>
          </a:prstGeom>
          <a:noFill/>
          <a:ln w="9525">
            <a:solidFill>
              <a:schemeClr val="tx1"/>
            </a:solidFill>
            <a:round/>
            <a:headEnd/>
            <a:tailEnd/>
          </a:ln>
        </p:spPr>
        <p:txBody>
          <a:bodyPr/>
          <a:lstStyle/>
          <a:p>
            <a:endParaRPr lang="en-US"/>
          </a:p>
        </p:txBody>
      </p:sp>
      <p:sp>
        <p:nvSpPr>
          <p:cNvPr id="50199" name="Line 23"/>
          <p:cNvSpPr>
            <a:spLocks noChangeShapeType="1"/>
          </p:cNvSpPr>
          <p:nvPr/>
        </p:nvSpPr>
        <p:spPr bwMode="auto">
          <a:xfrm>
            <a:off x="5791200" y="5029200"/>
            <a:ext cx="914400" cy="0"/>
          </a:xfrm>
          <a:prstGeom prst="line">
            <a:avLst/>
          </a:prstGeom>
          <a:noFill/>
          <a:ln w="9525">
            <a:solidFill>
              <a:schemeClr val="tx1"/>
            </a:solidFill>
            <a:round/>
            <a:headEnd/>
            <a:tailEnd/>
          </a:ln>
        </p:spPr>
        <p:txBody>
          <a:bodyPr/>
          <a:lstStyle/>
          <a:p>
            <a:endParaRPr lang="en-US"/>
          </a:p>
        </p:txBody>
      </p:sp>
      <p:sp>
        <p:nvSpPr>
          <p:cNvPr id="50200" name="Line 24"/>
          <p:cNvSpPr>
            <a:spLocks noChangeShapeType="1"/>
          </p:cNvSpPr>
          <p:nvPr/>
        </p:nvSpPr>
        <p:spPr bwMode="auto">
          <a:xfrm>
            <a:off x="6934200" y="5029200"/>
            <a:ext cx="1447800" cy="0"/>
          </a:xfrm>
          <a:prstGeom prst="line">
            <a:avLst/>
          </a:prstGeom>
          <a:noFill/>
          <a:ln w="9525">
            <a:solidFill>
              <a:schemeClr val="tx1"/>
            </a:solidFill>
            <a:round/>
            <a:headEnd/>
            <a:tailEnd/>
          </a:ln>
        </p:spPr>
        <p:txBody>
          <a:bodyPr/>
          <a:lstStyle/>
          <a:p>
            <a:endParaRPr lang="en-US"/>
          </a:p>
        </p:txBody>
      </p:sp>
      <p:sp>
        <p:nvSpPr>
          <p:cNvPr id="50201" name="Line 25"/>
          <p:cNvSpPr>
            <a:spLocks noChangeShapeType="1"/>
          </p:cNvSpPr>
          <p:nvPr/>
        </p:nvSpPr>
        <p:spPr bwMode="auto">
          <a:xfrm>
            <a:off x="1295400" y="5486400"/>
            <a:ext cx="1371600" cy="0"/>
          </a:xfrm>
          <a:prstGeom prst="line">
            <a:avLst/>
          </a:prstGeom>
          <a:noFill/>
          <a:ln w="9525">
            <a:solidFill>
              <a:schemeClr val="tx1"/>
            </a:solidFill>
            <a:round/>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0183"/>
                                        </p:tgtEl>
                                        <p:attrNameLst>
                                          <p:attrName>style.visibility</p:attrName>
                                        </p:attrNameLst>
                                      </p:cBhvr>
                                      <p:to>
                                        <p:strVal val="visible"/>
                                      </p:to>
                                    </p:set>
                                    <p:animEffect transition="in" filter="fade">
                                      <p:cBhvr>
                                        <p:cTn id="7" dur="1000"/>
                                        <p:tgtEl>
                                          <p:spTgt spid="50183"/>
                                        </p:tgtEl>
                                      </p:cBhvr>
                                    </p:animEffect>
                                    <p:anim calcmode="lin" valueType="num">
                                      <p:cBhvr>
                                        <p:cTn id="8" dur="1000" fill="hold"/>
                                        <p:tgtEl>
                                          <p:spTgt spid="50183"/>
                                        </p:tgtEl>
                                        <p:attrNameLst>
                                          <p:attrName>ppt_x</p:attrName>
                                        </p:attrNameLst>
                                      </p:cBhvr>
                                      <p:tavLst>
                                        <p:tav tm="0">
                                          <p:val>
                                            <p:strVal val="#ppt_x"/>
                                          </p:val>
                                        </p:tav>
                                        <p:tav tm="100000">
                                          <p:val>
                                            <p:strVal val="#ppt_x"/>
                                          </p:val>
                                        </p:tav>
                                      </p:tavLst>
                                    </p:anim>
                                    <p:anim calcmode="lin" valueType="num">
                                      <p:cBhvr>
                                        <p:cTn id="9" dur="1000" fill="hold"/>
                                        <p:tgtEl>
                                          <p:spTgt spid="5018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50184"/>
                                        </p:tgtEl>
                                        <p:attrNameLst>
                                          <p:attrName>style.visibility</p:attrName>
                                        </p:attrNameLst>
                                      </p:cBhvr>
                                      <p:to>
                                        <p:strVal val="visible"/>
                                      </p:to>
                                    </p:set>
                                    <p:anim calcmode="lin" valueType="num">
                                      <p:cBhvr>
                                        <p:cTn id="14" dur="1000" fill="hold"/>
                                        <p:tgtEl>
                                          <p:spTgt spid="50184"/>
                                        </p:tgtEl>
                                        <p:attrNameLst>
                                          <p:attrName>ppt_w</p:attrName>
                                        </p:attrNameLst>
                                      </p:cBhvr>
                                      <p:tavLst>
                                        <p:tav tm="0">
                                          <p:val>
                                            <p:strVal val="#ppt_w+.3"/>
                                          </p:val>
                                        </p:tav>
                                        <p:tav tm="100000">
                                          <p:val>
                                            <p:strVal val="#ppt_w"/>
                                          </p:val>
                                        </p:tav>
                                      </p:tavLst>
                                    </p:anim>
                                    <p:anim calcmode="lin" valueType="num">
                                      <p:cBhvr>
                                        <p:cTn id="15" dur="1000" fill="hold"/>
                                        <p:tgtEl>
                                          <p:spTgt spid="50184"/>
                                        </p:tgtEl>
                                        <p:attrNameLst>
                                          <p:attrName>ppt_h</p:attrName>
                                        </p:attrNameLst>
                                      </p:cBhvr>
                                      <p:tavLst>
                                        <p:tav tm="0">
                                          <p:val>
                                            <p:strVal val="#ppt_h"/>
                                          </p:val>
                                        </p:tav>
                                        <p:tav tm="100000">
                                          <p:val>
                                            <p:strVal val="#ppt_h"/>
                                          </p:val>
                                        </p:tav>
                                      </p:tavLst>
                                    </p:anim>
                                    <p:animEffect transition="in" filter="fade">
                                      <p:cBhvr>
                                        <p:cTn id="16" dur="1000"/>
                                        <p:tgtEl>
                                          <p:spTgt spid="5018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50185"/>
                                        </p:tgtEl>
                                        <p:attrNameLst>
                                          <p:attrName>style.visibility</p:attrName>
                                        </p:attrNameLst>
                                      </p:cBhvr>
                                      <p:to>
                                        <p:strVal val="visible"/>
                                      </p:to>
                                    </p:set>
                                    <p:animEffect transition="in" filter="diamond(in)">
                                      <p:cBhvr>
                                        <p:cTn id="21" dur="2000"/>
                                        <p:tgtEl>
                                          <p:spTgt spid="5018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50186"/>
                                        </p:tgtEl>
                                        <p:attrNameLst>
                                          <p:attrName>style.visibility</p:attrName>
                                        </p:attrNameLst>
                                      </p:cBhvr>
                                      <p:to>
                                        <p:strVal val="visible"/>
                                      </p:to>
                                    </p:set>
                                    <p:animEffect transition="in" filter="dissolve">
                                      <p:cBhvr>
                                        <p:cTn id="26" dur="500"/>
                                        <p:tgtEl>
                                          <p:spTgt spid="5018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8" presetClass="entr" presetSubtype="16" fill="hold" grpId="0" nodeType="clickEffect">
                                  <p:stCondLst>
                                    <p:cond delay="0"/>
                                  </p:stCondLst>
                                  <p:childTnLst>
                                    <p:set>
                                      <p:cBhvr>
                                        <p:cTn id="30" dur="1" fill="hold">
                                          <p:stCondLst>
                                            <p:cond delay="0"/>
                                          </p:stCondLst>
                                        </p:cTn>
                                        <p:tgtEl>
                                          <p:spTgt spid="50187"/>
                                        </p:tgtEl>
                                        <p:attrNameLst>
                                          <p:attrName>style.visibility</p:attrName>
                                        </p:attrNameLst>
                                      </p:cBhvr>
                                      <p:to>
                                        <p:strVal val="visible"/>
                                      </p:to>
                                    </p:set>
                                    <p:animEffect transition="in" filter="diamond(in)">
                                      <p:cBhvr>
                                        <p:cTn id="31" dur="2000"/>
                                        <p:tgtEl>
                                          <p:spTgt spid="50187"/>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50188"/>
                                        </p:tgtEl>
                                        <p:attrNameLst>
                                          <p:attrName>style.visibility</p:attrName>
                                        </p:attrNameLst>
                                      </p:cBhvr>
                                      <p:to>
                                        <p:strVal val="visible"/>
                                      </p:to>
                                    </p:set>
                                    <p:anim calcmode="lin" valueType="num">
                                      <p:cBhvr additive="base">
                                        <p:cTn id="36" dur="500" fill="hold"/>
                                        <p:tgtEl>
                                          <p:spTgt spid="50188"/>
                                        </p:tgtEl>
                                        <p:attrNameLst>
                                          <p:attrName>ppt_x</p:attrName>
                                        </p:attrNameLst>
                                      </p:cBhvr>
                                      <p:tavLst>
                                        <p:tav tm="0">
                                          <p:val>
                                            <p:strVal val="#ppt_x"/>
                                          </p:val>
                                        </p:tav>
                                        <p:tav tm="100000">
                                          <p:val>
                                            <p:strVal val="#ppt_x"/>
                                          </p:val>
                                        </p:tav>
                                      </p:tavLst>
                                    </p:anim>
                                    <p:anim calcmode="lin" valueType="num">
                                      <p:cBhvr additive="base">
                                        <p:cTn id="37" dur="500" fill="hold"/>
                                        <p:tgtEl>
                                          <p:spTgt spid="50188"/>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50" presetClass="entr" presetSubtype="0" decel="100000" fill="hold" grpId="0" nodeType="clickEffect">
                                  <p:stCondLst>
                                    <p:cond delay="0"/>
                                  </p:stCondLst>
                                  <p:childTnLst>
                                    <p:set>
                                      <p:cBhvr>
                                        <p:cTn id="41" dur="1" fill="hold">
                                          <p:stCondLst>
                                            <p:cond delay="0"/>
                                          </p:stCondLst>
                                        </p:cTn>
                                        <p:tgtEl>
                                          <p:spTgt spid="50190"/>
                                        </p:tgtEl>
                                        <p:attrNameLst>
                                          <p:attrName>style.visibility</p:attrName>
                                        </p:attrNameLst>
                                      </p:cBhvr>
                                      <p:to>
                                        <p:strVal val="visible"/>
                                      </p:to>
                                    </p:set>
                                    <p:anim calcmode="lin" valueType="num">
                                      <p:cBhvr>
                                        <p:cTn id="42" dur="1000" fill="hold"/>
                                        <p:tgtEl>
                                          <p:spTgt spid="50190"/>
                                        </p:tgtEl>
                                        <p:attrNameLst>
                                          <p:attrName>ppt_w</p:attrName>
                                        </p:attrNameLst>
                                      </p:cBhvr>
                                      <p:tavLst>
                                        <p:tav tm="0">
                                          <p:val>
                                            <p:strVal val="#ppt_w+.3"/>
                                          </p:val>
                                        </p:tav>
                                        <p:tav tm="100000">
                                          <p:val>
                                            <p:strVal val="#ppt_w"/>
                                          </p:val>
                                        </p:tav>
                                      </p:tavLst>
                                    </p:anim>
                                    <p:anim calcmode="lin" valueType="num">
                                      <p:cBhvr>
                                        <p:cTn id="43" dur="1000" fill="hold"/>
                                        <p:tgtEl>
                                          <p:spTgt spid="50190"/>
                                        </p:tgtEl>
                                        <p:attrNameLst>
                                          <p:attrName>ppt_h</p:attrName>
                                        </p:attrNameLst>
                                      </p:cBhvr>
                                      <p:tavLst>
                                        <p:tav tm="0">
                                          <p:val>
                                            <p:strVal val="#ppt_h"/>
                                          </p:val>
                                        </p:tav>
                                        <p:tav tm="100000">
                                          <p:val>
                                            <p:strVal val="#ppt_h"/>
                                          </p:val>
                                        </p:tav>
                                      </p:tavLst>
                                    </p:anim>
                                    <p:animEffect transition="in" filter="fade">
                                      <p:cBhvr>
                                        <p:cTn id="44" dur="1000"/>
                                        <p:tgtEl>
                                          <p:spTgt spid="5019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50191"/>
                                        </p:tgtEl>
                                        <p:attrNameLst>
                                          <p:attrName>style.visibility</p:attrName>
                                        </p:attrNameLst>
                                      </p:cBhvr>
                                      <p:to>
                                        <p:strVal val="visible"/>
                                      </p:to>
                                    </p:set>
                                    <p:animEffect transition="in" filter="dissolve">
                                      <p:cBhvr>
                                        <p:cTn id="49" dur="500"/>
                                        <p:tgtEl>
                                          <p:spTgt spid="50191"/>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50192"/>
                                        </p:tgtEl>
                                        <p:attrNameLst>
                                          <p:attrName>style.visibility</p:attrName>
                                        </p:attrNameLst>
                                      </p:cBhvr>
                                      <p:to>
                                        <p:strVal val="visible"/>
                                      </p:to>
                                    </p:set>
                                    <p:anim calcmode="lin" valueType="num">
                                      <p:cBhvr additive="base">
                                        <p:cTn id="54" dur="500" fill="hold"/>
                                        <p:tgtEl>
                                          <p:spTgt spid="50192"/>
                                        </p:tgtEl>
                                        <p:attrNameLst>
                                          <p:attrName>ppt_x</p:attrName>
                                        </p:attrNameLst>
                                      </p:cBhvr>
                                      <p:tavLst>
                                        <p:tav tm="0">
                                          <p:val>
                                            <p:strVal val="#ppt_x"/>
                                          </p:val>
                                        </p:tav>
                                        <p:tav tm="100000">
                                          <p:val>
                                            <p:strVal val="#ppt_x"/>
                                          </p:val>
                                        </p:tav>
                                      </p:tavLst>
                                    </p:anim>
                                    <p:anim calcmode="lin" valueType="num">
                                      <p:cBhvr additive="base">
                                        <p:cTn id="55" dur="500" fill="hold"/>
                                        <p:tgtEl>
                                          <p:spTgt spid="50192"/>
                                        </p:tgtEl>
                                        <p:attrNameLst>
                                          <p:attrName>ppt_y</p:attrName>
                                        </p:attrNameLst>
                                      </p:cBhvr>
                                      <p:tavLst>
                                        <p:tav tm="0">
                                          <p:val>
                                            <p:strVal val="1+#ppt_h/2"/>
                                          </p:val>
                                        </p:tav>
                                        <p:tav tm="100000">
                                          <p:val>
                                            <p:strVal val="#ppt_y"/>
                                          </p:val>
                                        </p:tav>
                                      </p:tavLst>
                                    </p:anim>
                                  </p:childTnLst>
                                </p:cTn>
                              </p:par>
                              <p:par>
                                <p:cTn id="56" presetID="2" presetClass="entr" presetSubtype="4" fill="hold" grpId="0" nodeType="withEffect">
                                  <p:stCondLst>
                                    <p:cond delay="0"/>
                                  </p:stCondLst>
                                  <p:childTnLst>
                                    <p:set>
                                      <p:cBhvr>
                                        <p:cTn id="57" dur="1" fill="hold">
                                          <p:stCondLst>
                                            <p:cond delay="0"/>
                                          </p:stCondLst>
                                        </p:cTn>
                                        <p:tgtEl>
                                          <p:spTgt spid="50193"/>
                                        </p:tgtEl>
                                        <p:attrNameLst>
                                          <p:attrName>style.visibility</p:attrName>
                                        </p:attrNameLst>
                                      </p:cBhvr>
                                      <p:to>
                                        <p:strVal val="visible"/>
                                      </p:to>
                                    </p:set>
                                    <p:anim calcmode="lin" valueType="num">
                                      <p:cBhvr additive="base">
                                        <p:cTn id="58" dur="500" fill="hold"/>
                                        <p:tgtEl>
                                          <p:spTgt spid="50193"/>
                                        </p:tgtEl>
                                        <p:attrNameLst>
                                          <p:attrName>ppt_x</p:attrName>
                                        </p:attrNameLst>
                                      </p:cBhvr>
                                      <p:tavLst>
                                        <p:tav tm="0">
                                          <p:val>
                                            <p:strVal val="#ppt_x"/>
                                          </p:val>
                                        </p:tav>
                                        <p:tav tm="100000">
                                          <p:val>
                                            <p:strVal val="#ppt_x"/>
                                          </p:val>
                                        </p:tav>
                                      </p:tavLst>
                                    </p:anim>
                                    <p:anim calcmode="lin" valueType="num">
                                      <p:cBhvr additive="base">
                                        <p:cTn id="59" dur="500" fill="hold"/>
                                        <p:tgtEl>
                                          <p:spTgt spid="50193"/>
                                        </p:tgtEl>
                                        <p:attrNameLst>
                                          <p:attrName>ppt_y</p:attrName>
                                        </p:attrNameLst>
                                      </p:cBhvr>
                                      <p:tavLst>
                                        <p:tav tm="0">
                                          <p:val>
                                            <p:strVal val="1+#ppt_h/2"/>
                                          </p:val>
                                        </p:tav>
                                        <p:tav tm="100000">
                                          <p:val>
                                            <p:strVal val="#ppt_y"/>
                                          </p:val>
                                        </p:tav>
                                      </p:tavLst>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50" presetClass="entr" presetSubtype="0" decel="100000" fill="hold" grpId="0" nodeType="clickEffect">
                                  <p:stCondLst>
                                    <p:cond delay="0"/>
                                  </p:stCondLst>
                                  <p:childTnLst>
                                    <p:set>
                                      <p:cBhvr>
                                        <p:cTn id="63" dur="1" fill="hold">
                                          <p:stCondLst>
                                            <p:cond delay="0"/>
                                          </p:stCondLst>
                                        </p:cTn>
                                        <p:tgtEl>
                                          <p:spTgt spid="50195"/>
                                        </p:tgtEl>
                                        <p:attrNameLst>
                                          <p:attrName>style.visibility</p:attrName>
                                        </p:attrNameLst>
                                      </p:cBhvr>
                                      <p:to>
                                        <p:strVal val="visible"/>
                                      </p:to>
                                    </p:set>
                                    <p:anim calcmode="lin" valueType="num">
                                      <p:cBhvr>
                                        <p:cTn id="64" dur="1000" fill="hold"/>
                                        <p:tgtEl>
                                          <p:spTgt spid="50195"/>
                                        </p:tgtEl>
                                        <p:attrNameLst>
                                          <p:attrName>ppt_w</p:attrName>
                                        </p:attrNameLst>
                                      </p:cBhvr>
                                      <p:tavLst>
                                        <p:tav tm="0">
                                          <p:val>
                                            <p:strVal val="#ppt_w+.3"/>
                                          </p:val>
                                        </p:tav>
                                        <p:tav tm="100000">
                                          <p:val>
                                            <p:strVal val="#ppt_w"/>
                                          </p:val>
                                        </p:tav>
                                      </p:tavLst>
                                    </p:anim>
                                    <p:anim calcmode="lin" valueType="num">
                                      <p:cBhvr>
                                        <p:cTn id="65" dur="1000" fill="hold"/>
                                        <p:tgtEl>
                                          <p:spTgt spid="50195"/>
                                        </p:tgtEl>
                                        <p:attrNameLst>
                                          <p:attrName>ppt_h</p:attrName>
                                        </p:attrNameLst>
                                      </p:cBhvr>
                                      <p:tavLst>
                                        <p:tav tm="0">
                                          <p:val>
                                            <p:strVal val="#ppt_h"/>
                                          </p:val>
                                        </p:tav>
                                        <p:tav tm="100000">
                                          <p:val>
                                            <p:strVal val="#ppt_h"/>
                                          </p:val>
                                        </p:tav>
                                      </p:tavLst>
                                    </p:anim>
                                    <p:animEffect transition="in" filter="fade">
                                      <p:cBhvr>
                                        <p:cTn id="66" dur="1000"/>
                                        <p:tgtEl>
                                          <p:spTgt spid="50195"/>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50" presetClass="entr" presetSubtype="0" decel="100000" fill="hold" grpId="0" nodeType="clickEffect">
                                  <p:stCondLst>
                                    <p:cond delay="0"/>
                                  </p:stCondLst>
                                  <p:childTnLst>
                                    <p:set>
                                      <p:cBhvr>
                                        <p:cTn id="70" dur="1" fill="hold">
                                          <p:stCondLst>
                                            <p:cond delay="0"/>
                                          </p:stCondLst>
                                        </p:cTn>
                                        <p:tgtEl>
                                          <p:spTgt spid="50196"/>
                                        </p:tgtEl>
                                        <p:attrNameLst>
                                          <p:attrName>style.visibility</p:attrName>
                                        </p:attrNameLst>
                                      </p:cBhvr>
                                      <p:to>
                                        <p:strVal val="visible"/>
                                      </p:to>
                                    </p:set>
                                    <p:anim calcmode="lin" valueType="num">
                                      <p:cBhvr>
                                        <p:cTn id="71" dur="1000" fill="hold"/>
                                        <p:tgtEl>
                                          <p:spTgt spid="50196"/>
                                        </p:tgtEl>
                                        <p:attrNameLst>
                                          <p:attrName>ppt_w</p:attrName>
                                        </p:attrNameLst>
                                      </p:cBhvr>
                                      <p:tavLst>
                                        <p:tav tm="0">
                                          <p:val>
                                            <p:strVal val="#ppt_w+.3"/>
                                          </p:val>
                                        </p:tav>
                                        <p:tav tm="100000">
                                          <p:val>
                                            <p:strVal val="#ppt_w"/>
                                          </p:val>
                                        </p:tav>
                                      </p:tavLst>
                                    </p:anim>
                                    <p:anim calcmode="lin" valueType="num">
                                      <p:cBhvr>
                                        <p:cTn id="72" dur="1000" fill="hold"/>
                                        <p:tgtEl>
                                          <p:spTgt spid="50196"/>
                                        </p:tgtEl>
                                        <p:attrNameLst>
                                          <p:attrName>ppt_h</p:attrName>
                                        </p:attrNameLst>
                                      </p:cBhvr>
                                      <p:tavLst>
                                        <p:tav tm="0">
                                          <p:val>
                                            <p:strVal val="#ppt_h"/>
                                          </p:val>
                                        </p:tav>
                                        <p:tav tm="100000">
                                          <p:val>
                                            <p:strVal val="#ppt_h"/>
                                          </p:val>
                                        </p:tav>
                                      </p:tavLst>
                                    </p:anim>
                                    <p:animEffect transition="in" filter="fade">
                                      <p:cBhvr>
                                        <p:cTn id="73" dur="1000"/>
                                        <p:tgtEl>
                                          <p:spTgt spid="50196"/>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50" presetClass="entr" presetSubtype="0" decel="100000" fill="hold" grpId="0" nodeType="clickEffect">
                                  <p:stCondLst>
                                    <p:cond delay="0"/>
                                  </p:stCondLst>
                                  <p:childTnLst>
                                    <p:set>
                                      <p:cBhvr>
                                        <p:cTn id="77" dur="1" fill="hold">
                                          <p:stCondLst>
                                            <p:cond delay="0"/>
                                          </p:stCondLst>
                                        </p:cTn>
                                        <p:tgtEl>
                                          <p:spTgt spid="50199"/>
                                        </p:tgtEl>
                                        <p:attrNameLst>
                                          <p:attrName>style.visibility</p:attrName>
                                        </p:attrNameLst>
                                      </p:cBhvr>
                                      <p:to>
                                        <p:strVal val="visible"/>
                                      </p:to>
                                    </p:set>
                                    <p:anim calcmode="lin" valueType="num">
                                      <p:cBhvr>
                                        <p:cTn id="78" dur="1000" fill="hold"/>
                                        <p:tgtEl>
                                          <p:spTgt spid="50199"/>
                                        </p:tgtEl>
                                        <p:attrNameLst>
                                          <p:attrName>ppt_w</p:attrName>
                                        </p:attrNameLst>
                                      </p:cBhvr>
                                      <p:tavLst>
                                        <p:tav tm="0">
                                          <p:val>
                                            <p:strVal val="#ppt_w+.3"/>
                                          </p:val>
                                        </p:tav>
                                        <p:tav tm="100000">
                                          <p:val>
                                            <p:strVal val="#ppt_w"/>
                                          </p:val>
                                        </p:tav>
                                      </p:tavLst>
                                    </p:anim>
                                    <p:anim calcmode="lin" valueType="num">
                                      <p:cBhvr>
                                        <p:cTn id="79" dur="1000" fill="hold"/>
                                        <p:tgtEl>
                                          <p:spTgt spid="50199"/>
                                        </p:tgtEl>
                                        <p:attrNameLst>
                                          <p:attrName>ppt_h</p:attrName>
                                        </p:attrNameLst>
                                      </p:cBhvr>
                                      <p:tavLst>
                                        <p:tav tm="0">
                                          <p:val>
                                            <p:strVal val="#ppt_h"/>
                                          </p:val>
                                        </p:tav>
                                        <p:tav tm="100000">
                                          <p:val>
                                            <p:strVal val="#ppt_h"/>
                                          </p:val>
                                        </p:tav>
                                      </p:tavLst>
                                    </p:anim>
                                    <p:animEffect transition="in" filter="fade">
                                      <p:cBhvr>
                                        <p:cTn id="80" dur="1000"/>
                                        <p:tgtEl>
                                          <p:spTgt spid="50199"/>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50" presetClass="entr" presetSubtype="0" decel="100000" fill="hold" grpId="0" nodeType="clickEffect">
                                  <p:stCondLst>
                                    <p:cond delay="0"/>
                                  </p:stCondLst>
                                  <p:childTnLst>
                                    <p:set>
                                      <p:cBhvr>
                                        <p:cTn id="84" dur="1" fill="hold">
                                          <p:stCondLst>
                                            <p:cond delay="0"/>
                                          </p:stCondLst>
                                        </p:cTn>
                                        <p:tgtEl>
                                          <p:spTgt spid="50200"/>
                                        </p:tgtEl>
                                        <p:attrNameLst>
                                          <p:attrName>style.visibility</p:attrName>
                                        </p:attrNameLst>
                                      </p:cBhvr>
                                      <p:to>
                                        <p:strVal val="visible"/>
                                      </p:to>
                                    </p:set>
                                    <p:anim calcmode="lin" valueType="num">
                                      <p:cBhvr>
                                        <p:cTn id="85" dur="1000" fill="hold"/>
                                        <p:tgtEl>
                                          <p:spTgt spid="50200"/>
                                        </p:tgtEl>
                                        <p:attrNameLst>
                                          <p:attrName>ppt_w</p:attrName>
                                        </p:attrNameLst>
                                      </p:cBhvr>
                                      <p:tavLst>
                                        <p:tav tm="0">
                                          <p:val>
                                            <p:strVal val="#ppt_w+.3"/>
                                          </p:val>
                                        </p:tav>
                                        <p:tav tm="100000">
                                          <p:val>
                                            <p:strVal val="#ppt_w"/>
                                          </p:val>
                                        </p:tav>
                                      </p:tavLst>
                                    </p:anim>
                                    <p:anim calcmode="lin" valueType="num">
                                      <p:cBhvr>
                                        <p:cTn id="86" dur="1000" fill="hold"/>
                                        <p:tgtEl>
                                          <p:spTgt spid="50200"/>
                                        </p:tgtEl>
                                        <p:attrNameLst>
                                          <p:attrName>ppt_h</p:attrName>
                                        </p:attrNameLst>
                                      </p:cBhvr>
                                      <p:tavLst>
                                        <p:tav tm="0">
                                          <p:val>
                                            <p:strVal val="#ppt_h"/>
                                          </p:val>
                                        </p:tav>
                                        <p:tav tm="100000">
                                          <p:val>
                                            <p:strVal val="#ppt_h"/>
                                          </p:val>
                                        </p:tav>
                                      </p:tavLst>
                                    </p:anim>
                                    <p:animEffect transition="in" filter="fade">
                                      <p:cBhvr>
                                        <p:cTn id="87" dur="1000"/>
                                        <p:tgtEl>
                                          <p:spTgt spid="50200"/>
                                        </p:tgtEl>
                                      </p:cBhvr>
                                    </p:animEffect>
                                  </p:childTnLst>
                                </p:cTn>
                              </p:par>
                              <p:par>
                                <p:cTn id="88" presetID="50" presetClass="entr" presetSubtype="0" decel="100000" fill="hold" grpId="0" nodeType="withEffect">
                                  <p:stCondLst>
                                    <p:cond delay="0"/>
                                  </p:stCondLst>
                                  <p:childTnLst>
                                    <p:set>
                                      <p:cBhvr>
                                        <p:cTn id="89" dur="1" fill="hold">
                                          <p:stCondLst>
                                            <p:cond delay="0"/>
                                          </p:stCondLst>
                                        </p:cTn>
                                        <p:tgtEl>
                                          <p:spTgt spid="50201"/>
                                        </p:tgtEl>
                                        <p:attrNameLst>
                                          <p:attrName>style.visibility</p:attrName>
                                        </p:attrNameLst>
                                      </p:cBhvr>
                                      <p:to>
                                        <p:strVal val="visible"/>
                                      </p:to>
                                    </p:set>
                                    <p:anim calcmode="lin" valueType="num">
                                      <p:cBhvr>
                                        <p:cTn id="90" dur="1000" fill="hold"/>
                                        <p:tgtEl>
                                          <p:spTgt spid="50201"/>
                                        </p:tgtEl>
                                        <p:attrNameLst>
                                          <p:attrName>ppt_w</p:attrName>
                                        </p:attrNameLst>
                                      </p:cBhvr>
                                      <p:tavLst>
                                        <p:tav tm="0">
                                          <p:val>
                                            <p:strVal val="#ppt_w+.3"/>
                                          </p:val>
                                        </p:tav>
                                        <p:tav tm="100000">
                                          <p:val>
                                            <p:strVal val="#ppt_w"/>
                                          </p:val>
                                        </p:tav>
                                      </p:tavLst>
                                    </p:anim>
                                    <p:anim calcmode="lin" valueType="num">
                                      <p:cBhvr>
                                        <p:cTn id="91" dur="1000" fill="hold"/>
                                        <p:tgtEl>
                                          <p:spTgt spid="50201"/>
                                        </p:tgtEl>
                                        <p:attrNameLst>
                                          <p:attrName>ppt_h</p:attrName>
                                        </p:attrNameLst>
                                      </p:cBhvr>
                                      <p:tavLst>
                                        <p:tav tm="0">
                                          <p:val>
                                            <p:strVal val="#ppt_h"/>
                                          </p:val>
                                        </p:tav>
                                        <p:tav tm="100000">
                                          <p:val>
                                            <p:strVal val="#ppt_h"/>
                                          </p:val>
                                        </p:tav>
                                      </p:tavLst>
                                    </p:anim>
                                    <p:animEffect transition="in" filter="fade">
                                      <p:cBhvr>
                                        <p:cTn id="92" dur="1000"/>
                                        <p:tgtEl>
                                          <p:spTgt spid="50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3" grpId="0"/>
      <p:bldP spid="50184" grpId="0"/>
      <p:bldP spid="50185" grpId="0"/>
      <p:bldP spid="50186" grpId="0"/>
      <p:bldP spid="50187" grpId="0"/>
      <p:bldP spid="50188" grpId="0"/>
      <p:bldP spid="50190" grpId="0" animBg="1"/>
      <p:bldP spid="50191" grpId="0" animBg="1"/>
      <p:bldP spid="50192" grpId="0" animBg="1"/>
      <p:bldP spid="50193" grpId="0" animBg="1"/>
      <p:bldP spid="50195" grpId="0" animBg="1"/>
      <p:bldP spid="50196" grpId="0" animBg="1"/>
      <p:bldP spid="50199" grpId="0" animBg="1"/>
      <p:bldP spid="50200" grpId="0" animBg="1"/>
      <p:bldP spid="5020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2"/>
          <p:cNvSpPr>
            <a:spLocks noChangeArrowheads="1"/>
          </p:cNvSpPr>
          <p:nvPr/>
        </p:nvSpPr>
        <p:spPr bwMode="auto">
          <a:xfrm>
            <a:off x="304800" y="457200"/>
            <a:ext cx="8382000" cy="1295400"/>
          </a:xfrm>
          <a:prstGeom prst="rect">
            <a:avLst/>
          </a:prstGeom>
          <a:noFill/>
          <a:ln w="9525">
            <a:noFill/>
            <a:miter lim="800000"/>
            <a:headEnd/>
            <a:tailEnd/>
          </a:ln>
        </p:spPr>
        <p:txBody>
          <a:bodyPr anchor="ctr"/>
          <a:lstStyle/>
          <a:p>
            <a:pPr algn="ctr"/>
            <a:r>
              <a:rPr lang="en-US" sz="2800" b="1" u="sng">
                <a:solidFill>
                  <a:srgbClr val="CC0000"/>
                </a:solidFill>
                <a:latin typeface="Arial" charset="0"/>
              </a:rPr>
              <a:t>KỂ CHUYỆN</a:t>
            </a:r>
            <a:r>
              <a:rPr lang="en-US" sz="2800" u="sng">
                <a:solidFill>
                  <a:srgbClr val="00CC00"/>
                </a:solidFill>
                <a:latin typeface="Arial" charset="0"/>
              </a:rPr>
              <a:t/>
            </a:r>
            <a:br>
              <a:rPr lang="en-US" sz="2800" u="sng">
                <a:solidFill>
                  <a:srgbClr val="00CC00"/>
                </a:solidFill>
                <a:latin typeface="Arial" charset="0"/>
              </a:rPr>
            </a:br>
            <a:endParaRPr lang="en-US" sz="2800">
              <a:solidFill>
                <a:srgbClr val="00CC00"/>
              </a:solidFill>
              <a:latin typeface="Arial" charset="0"/>
            </a:endParaRPr>
          </a:p>
        </p:txBody>
      </p:sp>
      <p:sp>
        <p:nvSpPr>
          <p:cNvPr id="5123" name="Text Box 13"/>
          <p:cNvSpPr txBox="1">
            <a:spLocks noChangeArrowheads="1"/>
          </p:cNvSpPr>
          <p:nvPr/>
        </p:nvSpPr>
        <p:spPr bwMode="auto">
          <a:xfrm>
            <a:off x="1447800" y="1143000"/>
            <a:ext cx="7696200" cy="519113"/>
          </a:xfrm>
          <a:prstGeom prst="rect">
            <a:avLst/>
          </a:prstGeom>
          <a:noFill/>
          <a:ln w="9525">
            <a:noFill/>
            <a:miter lim="800000"/>
            <a:headEnd/>
            <a:tailEnd/>
          </a:ln>
        </p:spPr>
        <p:txBody>
          <a:bodyPr>
            <a:spAutoFit/>
          </a:bodyPr>
          <a:lstStyle/>
          <a:p>
            <a:pPr>
              <a:spcBef>
                <a:spcPct val="50000"/>
              </a:spcBef>
            </a:pPr>
            <a:r>
              <a:rPr lang="en-US" sz="2800">
                <a:solidFill>
                  <a:srgbClr val="0000FF"/>
                </a:solidFill>
                <a:latin typeface="Arial" charset="0"/>
              </a:rPr>
              <a:t>    Kể chuyện được chứng kiến hoặc tham gia</a:t>
            </a:r>
          </a:p>
        </p:txBody>
      </p:sp>
      <p:sp>
        <p:nvSpPr>
          <p:cNvPr id="5136" name="Text Box 16"/>
          <p:cNvSpPr txBox="1">
            <a:spLocks noChangeArrowheads="1"/>
          </p:cNvSpPr>
          <p:nvPr/>
        </p:nvSpPr>
        <p:spPr bwMode="auto">
          <a:xfrm>
            <a:off x="533400" y="1752600"/>
            <a:ext cx="7467600" cy="946150"/>
          </a:xfrm>
          <a:prstGeom prst="rect">
            <a:avLst/>
          </a:prstGeom>
          <a:noFill/>
          <a:ln w="9525">
            <a:noFill/>
            <a:miter lim="800000"/>
            <a:headEnd/>
            <a:tailEnd/>
          </a:ln>
        </p:spPr>
        <p:txBody>
          <a:bodyPr>
            <a:spAutoFit/>
          </a:bodyPr>
          <a:lstStyle/>
          <a:p>
            <a:pPr>
              <a:spcBef>
                <a:spcPct val="50000"/>
              </a:spcBef>
            </a:pPr>
            <a:r>
              <a:rPr lang="en-US" sz="2800">
                <a:solidFill>
                  <a:srgbClr val="0000FF"/>
                </a:solidFill>
                <a:latin typeface="Arial" charset="0"/>
              </a:rPr>
              <a:t>Mời 3 em đọc phần gợi ý trong SGK trang 29, cả lớp chú ý đọc thầm theo.</a:t>
            </a:r>
          </a:p>
        </p:txBody>
      </p:sp>
      <p:sp>
        <p:nvSpPr>
          <p:cNvPr id="5137" name="Text Box 17"/>
          <p:cNvSpPr txBox="1">
            <a:spLocks noChangeArrowheads="1"/>
          </p:cNvSpPr>
          <p:nvPr/>
        </p:nvSpPr>
        <p:spPr bwMode="auto">
          <a:xfrm>
            <a:off x="457200" y="1828800"/>
            <a:ext cx="7467600" cy="946150"/>
          </a:xfrm>
          <a:prstGeom prst="rect">
            <a:avLst/>
          </a:prstGeom>
          <a:noFill/>
          <a:ln w="9525">
            <a:noFill/>
            <a:miter lim="800000"/>
            <a:headEnd/>
            <a:tailEnd/>
          </a:ln>
        </p:spPr>
        <p:txBody>
          <a:bodyPr>
            <a:spAutoFit/>
          </a:bodyPr>
          <a:lstStyle/>
          <a:p>
            <a:pPr>
              <a:spcBef>
                <a:spcPct val="50000"/>
              </a:spcBef>
            </a:pPr>
            <a:r>
              <a:rPr lang="en-US" sz="2800">
                <a:solidFill>
                  <a:srgbClr val="0000FF"/>
                </a:solidFill>
                <a:latin typeface="Arial" charset="0"/>
              </a:rPr>
              <a:t>Các em cần chú ý đọc kỹ gợi ý đề mà các em đã chọn.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5136"/>
                                        </p:tgtEl>
                                        <p:attrNameLst>
                                          <p:attrName>style.visibility</p:attrName>
                                        </p:attrNameLst>
                                      </p:cBhvr>
                                      <p:to>
                                        <p:strVal val="visible"/>
                                      </p:to>
                                    </p:set>
                                    <p:anim calcmode="lin" valueType="num">
                                      <p:cBhvr>
                                        <p:cTn id="7" dur="1000" fill="hold"/>
                                        <p:tgtEl>
                                          <p:spTgt spid="5136"/>
                                        </p:tgtEl>
                                        <p:attrNameLst>
                                          <p:attrName>ppt_w</p:attrName>
                                        </p:attrNameLst>
                                      </p:cBhvr>
                                      <p:tavLst>
                                        <p:tav tm="0">
                                          <p:val>
                                            <p:strVal val="#ppt_w+.3"/>
                                          </p:val>
                                        </p:tav>
                                        <p:tav tm="100000">
                                          <p:val>
                                            <p:strVal val="#ppt_w"/>
                                          </p:val>
                                        </p:tav>
                                      </p:tavLst>
                                    </p:anim>
                                    <p:anim calcmode="lin" valueType="num">
                                      <p:cBhvr>
                                        <p:cTn id="8" dur="1000" fill="hold"/>
                                        <p:tgtEl>
                                          <p:spTgt spid="5136"/>
                                        </p:tgtEl>
                                        <p:attrNameLst>
                                          <p:attrName>ppt_h</p:attrName>
                                        </p:attrNameLst>
                                      </p:cBhvr>
                                      <p:tavLst>
                                        <p:tav tm="0">
                                          <p:val>
                                            <p:strVal val="#ppt_h"/>
                                          </p:val>
                                        </p:tav>
                                        <p:tav tm="100000">
                                          <p:val>
                                            <p:strVal val="#ppt_h"/>
                                          </p:val>
                                        </p:tav>
                                      </p:tavLst>
                                    </p:anim>
                                    <p:animEffect transition="in" filter="fade">
                                      <p:cBhvr>
                                        <p:cTn id="9" dur="1000"/>
                                        <p:tgtEl>
                                          <p:spTgt spid="513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 presetClass="exit" presetSubtype="16" fill="hold" grpId="1" nodeType="clickEffect">
                                  <p:stCondLst>
                                    <p:cond delay="0"/>
                                  </p:stCondLst>
                                  <p:childTnLst>
                                    <p:animEffect transition="out" filter="box(in)">
                                      <p:cBhvr>
                                        <p:cTn id="13" dur="500"/>
                                        <p:tgtEl>
                                          <p:spTgt spid="5136"/>
                                        </p:tgtEl>
                                      </p:cBhvr>
                                    </p:animEffect>
                                    <p:set>
                                      <p:cBhvr>
                                        <p:cTn id="14" dur="1" fill="hold">
                                          <p:stCondLst>
                                            <p:cond delay="499"/>
                                          </p:stCondLst>
                                        </p:cTn>
                                        <p:tgtEl>
                                          <p:spTgt spid="5136"/>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5137"/>
                                        </p:tgtEl>
                                        <p:attrNameLst>
                                          <p:attrName>style.visibility</p:attrName>
                                        </p:attrNameLst>
                                      </p:cBhvr>
                                      <p:to>
                                        <p:strVal val="visible"/>
                                      </p:to>
                                    </p:set>
                                    <p:anim calcmode="lin" valueType="num">
                                      <p:cBhvr>
                                        <p:cTn id="19" dur="1000" fill="hold"/>
                                        <p:tgtEl>
                                          <p:spTgt spid="5137"/>
                                        </p:tgtEl>
                                        <p:attrNameLst>
                                          <p:attrName>ppt_w</p:attrName>
                                        </p:attrNameLst>
                                      </p:cBhvr>
                                      <p:tavLst>
                                        <p:tav tm="0">
                                          <p:val>
                                            <p:strVal val="#ppt_w+.3"/>
                                          </p:val>
                                        </p:tav>
                                        <p:tav tm="100000">
                                          <p:val>
                                            <p:strVal val="#ppt_w"/>
                                          </p:val>
                                        </p:tav>
                                      </p:tavLst>
                                    </p:anim>
                                    <p:anim calcmode="lin" valueType="num">
                                      <p:cBhvr>
                                        <p:cTn id="20" dur="1000" fill="hold"/>
                                        <p:tgtEl>
                                          <p:spTgt spid="5137"/>
                                        </p:tgtEl>
                                        <p:attrNameLst>
                                          <p:attrName>ppt_h</p:attrName>
                                        </p:attrNameLst>
                                      </p:cBhvr>
                                      <p:tavLst>
                                        <p:tav tm="0">
                                          <p:val>
                                            <p:strVal val="#ppt_h"/>
                                          </p:val>
                                        </p:tav>
                                        <p:tav tm="100000">
                                          <p:val>
                                            <p:strVal val="#ppt_h"/>
                                          </p:val>
                                        </p:tav>
                                      </p:tavLst>
                                    </p:anim>
                                    <p:animEffect transition="in" filter="fade">
                                      <p:cBhvr>
                                        <p:cTn id="21" dur="1000"/>
                                        <p:tgtEl>
                                          <p:spTgt spid="513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xit" presetSubtype="16" fill="hold" grpId="1" nodeType="clickEffect">
                                  <p:stCondLst>
                                    <p:cond delay="0"/>
                                  </p:stCondLst>
                                  <p:childTnLst>
                                    <p:animEffect transition="out" filter="box(in)">
                                      <p:cBhvr>
                                        <p:cTn id="25" dur="500"/>
                                        <p:tgtEl>
                                          <p:spTgt spid="5137"/>
                                        </p:tgtEl>
                                      </p:cBhvr>
                                    </p:animEffect>
                                    <p:set>
                                      <p:cBhvr>
                                        <p:cTn id="26" dur="1" fill="hold">
                                          <p:stCondLst>
                                            <p:cond delay="499"/>
                                          </p:stCondLst>
                                        </p:cTn>
                                        <p:tgtEl>
                                          <p:spTgt spid="51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6" grpId="0"/>
      <p:bldP spid="5136" grpId="1"/>
      <p:bldP spid="5137" grpId="0"/>
      <p:bldP spid="5137"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2" descr="10"/>
          <p:cNvPicPr>
            <a:picLocks noChangeAspect="1" noChangeArrowheads="1" noCrop="1"/>
          </p:cNvPicPr>
          <p:nvPr/>
        </p:nvPicPr>
        <p:blipFill>
          <a:blip r:embed="rId3"/>
          <a:srcRect/>
          <a:stretch>
            <a:fillRect/>
          </a:stretch>
        </p:blipFill>
        <p:spPr bwMode="auto">
          <a:xfrm>
            <a:off x="7747000" y="5410200"/>
            <a:ext cx="1397000" cy="1447800"/>
          </a:xfrm>
          <a:prstGeom prst="rect">
            <a:avLst/>
          </a:prstGeom>
          <a:noFill/>
          <a:ln w="9525">
            <a:noFill/>
            <a:miter lim="800000"/>
            <a:headEnd/>
            <a:tailEnd/>
          </a:ln>
        </p:spPr>
      </p:pic>
      <p:pic>
        <p:nvPicPr>
          <p:cNvPr id="68612" name="Goodbye-Air Supply.Mp3">
            <a:hlinkClick r:id="" action="ppaction://media"/>
          </p:cNvPr>
          <p:cNvPicPr>
            <a:picLocks noRot="1" noChangeAspect="1" noChangeArrowheads="1"/>
          </p:cNvPicPr>
          <p:nvPr>
            <a:audioFile r:link="rId1"/>
          </p:nvPr>
        </p:nvPicPr>
        <p:blipFill>
          <a:blip r:embed="rId4"/>
          <a:srcRect/>
          <a:stretch>
            <a:fillRect/>
          </a:stretch>
        </p:blipFill>
        <p:spPr bwMode="auto">
          <a:xfrm>
            <a:off x="8458200" y="6019800"/>
            <a:ext cx="304800" cy="304800"/>
          </a:xfrm>
          <a:prstGeom prst="rect">
            <a:avLst/>
          </a:prstGeom>
          <a:noFill/>
          <a:ln w="9525">
            <a:noFill/>
            <a:miter lim="800000"/>
            <a:headEnd/>
            <a:tailEnd/>
          </a:ln>
        </p:spPr>
      </p:pic>
      <p:sp>
        <p:nvSpPr>
          <p:cNvPr id="68613" name="Rectangle 5"/>
          <p:cNvSpPr>
            <a:spLocks noChangeArrowheads="1"/>
          </p:cNvSpPr>
          <p:nvPr/>
        </p:nvSpPr>
        <p:spPr bwMode="auto">
          <a:xfrm>
            <a:off x="0" y="533400"/>
            <a:ext cx="6324600" cy="579438"/>
          </a:xfrm>
          <a:prstGeom prst="rect">
            <a:avLst/>
          </a:prstGeom>
          <a:noFill/>
          <a:ln w="9525">
            <a:noFill/>
            <a:miter lim="800000"/>
            <a:headEnd/>
            <a:tailEnd/>
          </a:ln>
        </p:spPr>
        <p:txBody>
          <a:bodyPr>
            <a:spAutoFit/>
          </a:bodyPr>
          <a:lstStyle/>
          <a:p>
            <a:pPr marL="2171700" lvl="4" indent="-342900"/>
            <a:r>
              <a:rPr lang="en-US" sz="3200" b="1">
                <a:solidFill>
                  <a:srgbClr val="FF3399"/>
                </a:solidFill>
                <a:latin typeface="Arial" charset="0"/>
              </a:rPr>
              <a:t>2. Tìm chuyện ở đâu?</a:t>
            </a:r>
          </a:p>
        </p:txBody>
      </p:sp>
      <p:sp>
        <p:nvSpPr>
          <p:cNvPr id="68616" name="Text Box 8"/>
          <p:cNvSpPr txBox="1">
            <a:spLocks noChangeArrowheads="1"/>
          </p:cNvSpPr>
          <p:nvPr/>
        </p:nvSpPr>
        <p:spPr bwMode="auto">
          <a:xfrm>
            <a:off x="533400" y="1295400"/>
            <a:ext cx="7848600" cy="2062163"/>
          </a:xfrm>
          <a:prstGeom prst="rect">
            <a:avLst/>
          </a:prstGeom>
          <a:noFill/>
          <a:ln w="9525">
            <a:noFill/>
            <a:miter lim="800000"/>
            <a:headEnd/>
            <a:tailEnd/>
          </a:ln>
        </p:spPr>
        <p:txBody>
          <a:bodyPr>
            <a:spAutoFit/>
          </a:bodyPr>
          <a:lstStyle/>
          <a:p>
            <a:pPr>
              <a:spcBef>
                <a:spcPct val="50000"/>
              </a:spcBef>
            </a:pPr>
            <a:r>
              <a:rPr lang="en-US" sz="3200">
                <a:solidFill>
                  <a:srgbClr val="FF0000"/>
                </a:solidFill>
                <a:latin typeface="Arial" charset="0"/>
              </a:rPr>
              <a:t>- Có thể kể câu chuyện em thấy trong gia đình, ở trường, ở làng xóm, nơi công cộng … Cũng có thể kể câu chuyện em thấy trên ti vi.</a:t>
            </a:r>
          </a:p>
        </p:txBody>
      </p:sp>
      <p:sp>
        <p:nvSpPr>
          <p:cNvPr id="68617" name="Text Box 9"/>
          <p:cNvSpPr txBox="1">
            <a:spLocks noChangeArrowheads="1"/>
          </p:cNvSpPr>
          <p:nvPr/>
        </p:nvSpPr>
        <p:spPr bwMode="auto">
          <a:xfrm>
            <a:off x="457200" y="3886200"/>
            <a:ext cx="7543800" cy="1066800"/>
          </a:xfrm>
          <a:prstGeom prst="rect">
            <a:avLst/>
          </a:prstGeom>
          <a:noFill/>
          <a:ln w="9525">
            <a:noFill/>
            <a:miter lim="800000"/>
            <a:headEnd/>
            <a:tailEnd/>
          </a:ln>
        </p:spPr>
        <p:txBody>
          <a:bodyPr>
            <a:spAutoFit/>
          </a:bodyPr>
          <a:lstStyle/>
          <a:p>
            <a:pPr>
              <a:spcBef>
                <a:spcPct val="50000"/>
              </a:spcBef>
            </a:pPr>
            <a:r>
              <a:rPr lang="en-US" sz="3200">
                <a:solidFill>
                  <a:srgbClr val="FF0000"/>
                </a:solidFill>
                <a:latin typeface="Arial" charset="0"/>
              </a:rPr>
              <a:t>- Kể việc làm của chính bản thân em đã tham gia thực hiện.</a:t>
            </a:r>
          </a:p>
        </p:txBody>
      </p:sp>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8613">
                                            <p:txEl>
                                              <p:pRg st="0" end="0"/>
                                            </p:txEl>
                                          </p:spTgt>
                                        </p:tgtEl>
                                        <p:attrNameLst>
                                          <p:attrName>style.visibility</p:attrName>
                                        </p:attrNameLst>
                                      </p:cBhvr>
                                      <p:to>
                                        <p:strVal val="visible"/>
                                      </p:to>
                                    </p:set>
                                    <p:animEffect transition="in" filter="blinds(horizontal)">
                                      <p:cBhvr>
                                        <p:cTn id="7" dur="500"/>
                                        <p:tgtEl>
                                          <p:spTgt spid="6861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68616"/>
                                        </p:tgtEl>
                                        <p:attrNameLst>
                                          <p:attrName>style.visibility</p:attrName>
                                        </p:attrNameLst>
                                      </p:cBhvr>
                                      <p:to>
                                        <p:strVal val="visible"/>
                                      </p:to>
                                    </p:set>
                                    <p:animEffect transition="in" filter="fade">
                                      <p:cBhvr>
                                        <p:cTn id="12" dur="1000"/>
                                        <p:tgtEl>
                                          <p:spTgt spid="68616"/>
                                        </p:tgtEl>
                                      </p:cBhvr>
                                    </p:animEffect>
                                    <p:anim calcmode="lin" valueType="num">
                                      <p:cBhvr>
                                        <p:cTn id="13" dur="1000" fill="hold"/>
                                        <p:tgtEl>
                                          <p:spTgt spid="68616"/>
                                        </p:tgtEl>
                                        <p:attrNameLst>
                                          <p:attrName>ppt_x</p:attrName>
                                        </p:attrNameLst>
                                      </p:cBhvr>
                                      <p:tavLst>
                                        <p:tav tm="0">
                                          <p:val>
                                            <p:strVal val="#ppt_x"/>
                                          </p:val>
                                        </p:tav>
                                        <p:tav tm="100000">
                                          <p:val>
                                            <p:strVal val="#ppt_x"/>
                                          </p:val>
                                        </p:tav>
                                      </p:tavLst>
                                    </p:anim>
                                    <p:anim calcmode="lin" valueType="num">
                                      <p:cBhvr>
                                        <p:cTn id="14" dur="1000" fill="hold"/>
                                        <p:tgtEl>
                                          <p:spTgt spid="68616"/>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68617"/>
                                        </p:tgtEl>
                                        <p:attrNameLst>
                                          <p:attrName>style.visibility</p:attrName>
                                        </p:attrNameLst>
                                      </p:cBhvr>
                                      <p:to>
                                        <p:strVal val="visible"/>
                                      </p:to>
                                    </p:set>
                                    <p:animEffect transition="in" filter="fade">
                                      <p:cBhvr>
                                        <p:cTn id="19" dur="1000"/>
                                        <p:tgtEl>
                                          <p:spTgt spid="68617"/>
                                        </p:tgtEl>
                                      </p:cBhvr>
                                    </p:animEffect>
                                    <p:anim calcmode="lin" valueType="num">
                                      <p:cBhvr>
                                        <p:cTn id="20" dur="1000" fill="hold"/>
                                        <p:tgtEl>
                                          <p:spTgt spid="68617"/>
                                        </p:tgtEl>
                                        <p:attrNameLst>
                                          <p:attrName>ppt_x</p:attrName>
                                        </p:attrNameLst>
                                      </p:cBhvr>
                                      <p:tavLst>
                                        <p:tav tm="0">
                                          <p:val>
                                            <p:strVal val="#ppt_x"/>
                                          </p:val>
                                        </p:tav>
                                        <p:tav tm="100000">
                                          <p:val>
                                            <p:strVal val="#ppt_x"/>
                                          </p:val>
                                        </p:tav>
                                      </p:tavLst>
                                    </p:anim>
                                    <p:anim calcmode="lin" valueType="num">
                                      <p:cBhvr>
                                        <p:cTn id="21" dur="1000" fill="hold"/>
                                        <p:tgtEl>
                                          <p:spTgt spid="686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22" fill="hold" display="0">
                  <p:stCondLst>
                    <p:cond delay="indefinite"/>
                  </p:stCondLst>
                  <p:endCondLst>
                    <p:cond evt="onNext" delay="0">
                      <p:tgtEl>
                        <p:sldTgt/>
                      </p:tgtEl>
                    </p:cond>
                    <p:cond evt="onPrev" delay="0">
                      <p:tgtEl>
                        <p:sldTgt/>
                      </p:tgtEl>
                    </p:cond>
                    <p:cond evt="onStopAudio" delay="0">
                      <p:tgtEl>
                        <p:sldTgt/>
                      </p:tgtEl>
                    </p:cond>
                  </p:endCondLst>
                </p:cTn>
                <p:tgtEl>
                  <p:spTgt spid="68612"/>
                </p:tgtEl>
              </p:cMediaNode>
            </p:audio>
          </p:childTnLst>
        </p:cTn>
      </p:par>
    </p:tnLst>
    <p:bldLst>
      <p:bldP spid="68616" grpId="0"/>
      <p:bldP spid="686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thanh-nien-tinh-nguyen">
            <a:hlinkClick r:id="rId2"/>
          </p:cNvPr>
          <p:cNvPicPr>
            <a:picLocks noChangeAspect="1" noChangeArrowheads="1"/>
          </p:cNvPicPr>
          <p:nvPr/>
        </p:nvPicPr>
        <p:blipFill>
          <a:blip r:embed="rId3"/>
          <a:srcRect/>
          <a:stretch>
            <a:fillRect/>
          </a:stretch>
        </p:blipFill>
        <p:spPr bwMode="auto">
          <a:xfrm>
            <a:off x="1600200" y="1371600"/>
            <a:ext cx="5791200" cy="44227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71682"/>
                                        </p:tgtEl>
                                        <p:attrNameLst>
                                          <p:attrName>style.visibility</p:attrName>
                                        </p:attrNameLst>
                                      </p:cBhvr>
                                      <p:to>
                                        <p:strVal val="visible"/>
                                      </p:to>
                                    </p:set>
                                    <p:animEffect transition="in" filter="wedge">
                                      <p:cBhvr>
                                        <p:cTn id="7" dur="2000"/>
                                        <p:tgtEl>
                                          <p:spTgt spid="71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4">
            <a:hlinkClick r:id="rId2"/>
          </p:cNvPr>
          <p:cNvPicPr>
            <a:picLocks noChangeAspect="1" noChangeArrowheads="1"/>
          </p:cNvPicPr>
          <p:nvPr/>
        </p:nvPicPr>
        <p:blipFill>
          <a:blip r:embed="rId3"/>
          <a:srcRect/>
          <a:stretch>
            <a:fillRect/>
          </a:stretch>
        </p:blipFill>
        <p:spPr bwMode="auto">
          <a:xfrm>
            <a:off x="1447800" y="1447800"/>
            <a:ext cx="5638800" cy="42291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73730"/>
                                        </p:tgtEl>
                                        <p:attrNameLst>
                                          <p:attrName>style.visibility</p:attrName>
                                        </p:attrNameLst>
                                      </p:cBhvr>
                                      <p:to>
                                        <p:strVal val="visible"/>
                                      </p:to>
                                    </p:set>
                                    <p:animEffect transition="in" filter="wedge">
                                      <p:cBhvr>
                                        <p:cTn id="7" dur="2000"/>
                                        <p:tgtEl>
                                          <p:spTgt spid="737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image004"/>
          <p:cNvPicPr>
            <a:picLocks noChangeAspect="1" noChangeArrowheads="1"/>
          </p:cNvPicPr>
          <p:nvPr/>
        </p:nvPicPr>
        <p:blipFill>
          <a:blip r:embed="rId2"/>
          <a:srcRect/>
          <a:stretch>
            <a:fillRect/>
          </a:stretch>
        </p:blipFill>
        <p:spPr bwMode="auto">
          <a:xfrm>
            <a:off x="0" y="6350"/>
            <a:ext cx="9144000" cy="6851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mages"/>
          <p:cNvPicPr>
            <a:picLocks noChangeAspect="1" noChangeArrowheads="1"/>
          </p:cNvPicPr>
          <p:nvPr/>
        </p:nvPicPr>
        <p:blipFill>
          <a:blip r:embed="rId2"/>
          <a:srcRect/>
          <a:stretch>
            <a:fillRect/>
          </a:stretch>
        </p:blipFill>
        <p:spPr bwMode="auto">
          <a:xfrm>
            <a:off x="1676400" y="1219200"/>
            <a:ext cx="5791200" cy="4425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758</TotalTime>
  <Words>546</Words>
  <Application>Microsoft Office PowerPoint</Application>
  <PresentationFormat>On-screen Show (4:3)</PresentationFormat>
  <Paragraphs>45</Paragraphs>
  <Slides>17</Slides>
  <Notes>0</Notes>
  <HiddenSlides>0</HiddenSlides>
  <MMClips>3</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AnhTuan</dc:creator>
  <cp:lastModifiedBy>Admin</cp:lastModifiedBy>
  <cp:revision>112</cp:revision>
  <dcterms:created xsi:type="dcterms:W3CDTF">2009-09-23T14:26:34Z</dcterms:created>
  <dcterms:modified xsi:type="dcterms:W3CDTF">2023-04-11T04:02:52Z</dcterms:modified>
</cp:coreProperties>
</file>