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17"/>
  </p:notesMasterIdLst>
  <p:sldIdLst>
    <p:sldId id="309" r:id="rId7"/>
    <p:sldId id="310" r:id="rId8"/>
    <p:sldId id="314" r:id="rId9"/>
    <p:sldId id="312" r:id="rId10"/>
    <p:sldId id="315" r:id="rId11"/>
    <p:sldId id="329" r:id="rId12"/>
    <p:sldId id="330" r:id="rId13"/>
    <p:sldId id="328" r:id="rId14"/>
    <p:sldId id="335" r:id="rId15"/>
    <p:sldId id="331" r:id="rId16"/>
    <p:sldId id="333" r:id="rId18"/>
    <p:sldId id="317" r:id="rId19"/>
    <p:sldId id="320" r:id="rId20"/>
    <p:sldId id="327" r:id="rId21"/>
    <p:sldId id="346" r:id="rId22"/>
    <p:sldId id="323" r:id="rId23"/>
    <p:sldId id="347" r:id="rId24"/>
    <p:sldId id="348" r:id="rId25"/>
    <p:sldId id="334" r:id="rId26"/>
    <p:sldId id="324" r:id="rId27"/>
    <p:sldId id="321" r:id="rId28"/>
    <p:sldId id="31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>
        <p:scale>
          <a:sx n="72" d="100"/>
          <a:sy n="72" d="100"/>
        </p:scale>
        <p:origin x="-576" y="-120"/>
      </p:cViewPr>
      <p:guideLst>
        <p:guide orient="horz" pos="215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13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09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09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46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19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ED0FE-6E8C-4CA3-A7FE-3A676B92564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8CBCD-79A8-4929-A62B-7E7C0BEDF21F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69C0F-3E0A-487A-9426-1006DA89D48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49B05-BA22-4180-8A80-8DFCF33F6AF5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6C061-9933-4DB1-B81E-F8E6E31BFF4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2ED7F-75D1-422F-851C-5683A036897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F49AD-47CB-4881-947A-6FEE65E4F9A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1353C-AEC8-4A38-9A17-EEAAEC68E89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CD421-D2D2-4114-9319-060272CEC86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41297-7584-4C80-A38B-709DD522751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3549E-9A89-4ADB-BF01-A1BB7FE7DB64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15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15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70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0451-9DF5-41D6-9B38-2D3C61D697D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70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70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6226-B89E-41AD-98B6-2153123753B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70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702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70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7091558-E321-45AC-BDBC-FCE1E7D77BD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4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27.GIF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45.xml"/><Relationship Id="rId7" Type="http://schemas.openxmlformats.org/officeDocument/2006/relationships/image" Target="../media/image2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4.png"/><Relationship Id="rId3" Type="http://schemas.openxmlformats.org/officeDocument/2006/relationships/tags" Target="../tags/tag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19.pn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8.xml"/><Relationship Id="rId6" Type="http://schemas.openxmlformats.org/officeDocument/2006/relationships/image" Target="../media/image2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27.GIF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8.xml"/><Relationship Id="rId6" Type="http://schemas.openxmlformats.org/officeDocument/2006/relationships/image" Target="../media/image2.png"/><Relationship Id="rId5" Type="http://schemas.microsoft.com/office/2007/relationships/media" Target="../media/media7.mp3"/><Relationship Id="rId4" Type="http://schemas.openxmlformats.org/officeDocument/2006/relationships/audio" Target="../media/media7.mp3"/><Relationship Id="rId3" Type="http://schemas.openxmlformats.org/officeDocument/2006/relationships/image" Target="../media/image27.GIF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8.xml"/><Relationship Id="rId6" Type="http://schemas.openxmlformats.org/officeDocument/2006/relationships/image" Target="../media/image2.png"/><Relationship Id="rId5" Type="http://schemas.microsoft.com/office/2007/relationships/media" Target="../media/media8.mp3"/><Relationship Id="rId4" Type="http://schemas.openxmlformats.org/officeDocument/2006/relationships/audio" Target="../media/media8.mp3"/><Relationship Id="rId3" Type="http://schemas.openxmlformats.org/officeDocument/2006/relationships/image" Target="../media/image27.GIF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8.xml"/><Relationship Id="rId6" Type="http://schemas.openxmlformats.org/officeDocument/2006/relationships/image" Target="../media/image2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27.GIF"/><Relationship Id="rId2" Type="http://schemas.openxmlformats.org/officeDocument/2006/relationships/image" Target="../media/image28.png"/><Relationship Id="rId1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8.xml"/><Relationship Id="rId6" Type="http://schemas.openxmlformats.org/officeDocument/2006/relationships/image" Target="../media/image2.png"/><Relationship Id="rId5" Type="http://schemas.microsoft.com/office/2007/relationships/media" Target="../media/media6.mp3"/><Relationship Id="rId4" Type="http://schemas.openxmlformats.org/officeDocument/2006/relationships/audio" Target="../media/media6.mp3"/><Relationship Id="rId3" Type="http://schemas.openxmlformats.org/officeDocument/2006/relationships/image" Target="../media/image27.GIF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6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8.png"/><Relationship Id="rId3" Type="http://schemas.microsoft.com/office/2007/relationships/media" Target="../media/media9.mp3"/><Relationship Id="rId2" Type="http://schemas.openxmlformats.org/officeDocument/2006/relationships/audio" Target="../media/media9.mp3"/><Relationship Id="rId1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tags" Target="../tags/tag1.xml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8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microsoft.com/office/2007/relationships/media" Target="../media/media4.mp3"/><Relationship Id="rId4" Type="http://schemas.openxmlformats.org/officeDocument/2006/relationships/audio" Target="../media/media4.mp3"/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image" Target="../media/image14.png"/><Relationship Id="rId7" Type="http://schemas.microsoft.com/office/2007/relationships/media" Target="../media/media4.mp3"/><Relationship Id="rId6" Type="http://schemas.openxmlformats.org/officeDocument/2006/relationships/audio" Target="../media/media4.mp3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GB" altLang="en-US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525"/>
            <a:ext cx="12192000" cy="7385685"/>
          </a:xfrm>
          <a:prstGeom prst="rect">
            <a:avLst/>
          </a:prstGeom>
        </p:spPr>
      </p:pic>
      <p:sp>
        <p:nvSpPr>
          <p:cNvPr id="7" name="Rectangle 8"/>
          <p:cNvSpPr/>
          <p:nvPr/>
        </p:nvSpPr>
        <p:spPr>
          <a:xfrm>
            <a:off x="2097024" y="2515577"/>
            <a:ext cx="77059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kern="0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</a:t>
            </a:r>
            <a:r>
              <a:rPr lang="en-US" sz="5400" b="1" kern="0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4 </a:t>
            </a:r>
            <a:endParaRPr lang="en-US" sz="5400" b="1" kern="0" cap="all" dirty="0">
              <a:ln w="0"/>
              <a:gradFill flip="none">
                <a:gsLst>
                  <a:gs pos="0">
                    <a:srgbClr val="4472C4">
                      <a:tint val="75000"/>
                      <a:shade val="75000"/>
                      <a:satMod val="170000"/>
                    </a:srgbClr>
                  </a:gs>
                  <a:gs pos="49000">
                    <a:srgbClr val="4472C4">
                      <a:tint val="88000"/>
                      <a:shade val="65000"/>
                      <a:satMod val="172000"/>
                    </a:srgbClr>
                  </a:gs>
                  <a:gs pos="50000">
                    <a:srgbClr val="4472C4">
                      <a:shade val="65000"/>
                      <a:satMod val="130000"/>
                    </a:srgbClr>
                  </a:gs>
                  <a:gs pos="92000">
                    <a:srgbClr val="4472C4">
                      <a:shade val="50000"/>
                      <a:satMod val="120000"/>
                    </a:srgbClr>
                  </a:gs>
                  <a:gs pos="100000">
                    <a:srgbClr val="4472C4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NIỀM VUI ĐẾN TRƯỜ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4095" y="677608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57150"/>
            <a:ext cx="12125960" cy="6800215"/>
          </a:xfrm>
          <a:prstGeom prst="rect">
            <a:avLst/>
          </a:prstGeom>
        </p:spPr>
      </p:pic>
      <p:pic>
        <p:nvPicPr>
          <p:cNvPr id="5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8508" y="356480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400" numSld="98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42876" y="4002306"/>
            <a:ext cx="3128963" cy="36099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18796" y="479794"/>
            <a:ext cx="2068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1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84736" y="1828958"/>
            <a:ext cx="2068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white"/>
                </a:solidFill>
              </a:rPr>
              <a:t>CÂU 2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4425" y="246380"/>
            <a:ext cx="79190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1.ÔN TẬP BÀI: EM YÊU HÒA BÌNH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E Y HOA BIH E'dur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8115" y="6326386"/>
            <a:ext cx="609600" cy="609600"/>
          </a:xfrm>
          <a:prstGeom prst="rect">
            <a:avLst/>
          </a:prstGeom>
        </p:spPr>
      </p:pic>
      <p:sp>
        <p:nvSpPr>
          <p:cNvPr id="7" name="Rectangle 2"/>
          <p:cNvSpPr/>
          <p:nvPr/>
        </p:nvSpPr>
        <p:spPr>
          <a:xfrm>
            <a:off x="2072345" y="1120939"/>
            <a:ext cx="7852410" cy="706755"/>
          </a:xfrm>
          <a:prstGeom prst="rect">
            <a:avLst/>
          </a:prstGeom>
        </p:spPr>
        <p:txBody>
          <a:bodyPr wrap="none">
            <a:spAutoFit/>
          </a:bodyPr>
          <a:p>
            <a:pPr lvl="0"/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hát lại bài hát với các hình thức</a:t>
            </a: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4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9" name="Group 181"/>
          <p:cNvGraphicFramePr>
            <a:graphicFrameLocks noGrp="1"/>
          </p:cNvGraphicFramePr>
          <p:nvPr/>
        </p:nvGraphicFramePr>
        <p:xfrm>
          <a:off x="2819400" y="4038600"/>
          <a:ext cx="6172200" cy="731520"/>
        </p:xfrm>
        <a:graphic>
          <a:graphicData uri="http://schemas.openxmlformats.org/drawingml/2006/table">
            <a:tbl>
              <a:tblPr/>
              <a:tblGrid>
                <a:gridCol w="6172200"/>
              </a:tblGrid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88" name="Picture 40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8100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0" name="Line 42"/>
          <p:cNvSpPr>
            <a:spLocks noChangeShapeType="1"/>
          </p:cNvSpPr>
          <p:nvPr/>
        </p:nvSpPr>
        <p:spPr bwMode="auto">
          <a:xfrm>
            <a:off x="3657600" y="5029200"/>
            <a:ext cx="381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3505200" y="5181600"/>
            <a:ext cx="6858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endParaRPr lang="en-US" sz="32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8" name="Rectangle 70"/>
          <p:cNvSpPr>
            <a:spLocks noChangeArrowheads="1"/>
          </p:cNvSpPr>
          <p:nvPr/>
        </p:nvSpPr>
        <p:spPr bwMode="auto">
          <a:xfrm>
            <a:off x="4572000" y="5181600"/>
            <a:ext cx="7620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00FF"/>
                </a:solidFill>
                <a:latin typeface=".VnTime" panose="020B7200000000000000" pitchFamily="34" charset="0"/>
              </a:rPr>
              <a:t>Mi</a:t>
            </a:r>
            <a:endParaRPr lang="en-US" sz="3200" b="1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6781800" y="5181600"/>
            <a:ext cx="7620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00FF"/>
                </a:solidFill>
                <a:latin typeface=".VnTime" panose="020B7200000000000000" pitchFamily="34" charset="0"/>
              </a:rPr>
              <a:t>La</a:t>
            </a:r>
            <a:endParaRPr lang="en-US" sz="3200" b="1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sp>
        <p:nvSpPr>
          <p:cNvPr id="2120" name="Rectangle 72"/>
          <p:cNvSpPr>
            <a:spLocks noChangeArrowheads="1"/>
          </p:cNvSpPr>
          <p:nvPr/>
        </p:nvSpPr>
        <p:spPr bwMode="auto">
          <a:xfrm flipH="1">
            <a:off x="5562600" y="5181600"/>
            <a:ext cx="9144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00FF"/>
                </a:solidFill>
                <a:latin typeface=".VnTime" panose="020B7200000000000000" pitchFamily="34" charset="0"/>
              </a:rPr>
              <a:t>Son</a:t>
            </a:r>
            <a:endParaRPr lang="en-US" sz="3200" b="1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23" name="Picture 22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400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6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51584" y="951384"/>
            <a:ext cx="8686800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66"/>
                </a:solidFill>
                <a:latin typeface=".VnTime" panose="020B7200000000000000" pitchFamily="34" charset="0"/>
              </a:rPr>
              <a:t>2. Bµi tËp cao ®é vµ tiÕt tÊu:</a:t>
            </a:r>
            <a:endParaRPr lang="en-US" sz="3200" b="1">
              <a:solidFill>
                <a:srgbClr val="FF0066"/>
              </a:solidFill>
              <a:latin typeface=".VnTime" panose="020B7200000000000000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b="1">
              <a:solidFill>
                <a:srgbClr val="FF0066"/>
              </a:solidFill>
              <a:latin typeface=".VnTime" panose="020B7200000000000000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a. VÞ trÝ c¸c nèt 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, Mi, Son, La</a:t>
            </a:r>
            <a:r>
              <a:rPr lang="en-US" sz="3200" b="1">
                <a:solidFill>
                  <a:srgbClr val="0000FF"/>
                </a:solidFill>
                <a:latin typeface=".VnTime" panose="020B7200000000000000" pitchFamily="34" charset="0"/>
              </a:rPr>
              <a:t> 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trªn khu«ng nh¹c</a:t>
            </a:r>
            <a:endParaRPr lang="en-US" sz="320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27" name="Picture 95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istrator\Desktop\A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570" y="5072380"/>
            <a:ext cx="3325495" cy="226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94" name="Group 58"/>
          <p:cNvGrpSpPr/>
          <p:nvPr/>
        </p:nvGrpSpPr>
        <p:grpSpPr bwMode="auto">
          <a:xfrm>
            <a:off x="3733165" y="4559935"/>
            <a:ext cx="228600" cy="533400"/>
            <a:chOff x="2653" y="1440"/>
            <a:chExt cx="137" cy="374"/>
          </a:xfrm>
        </p:grpSpPr>
        <p:sp>
          <p:nvSpPr>
            <p:cNvPr id="14395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96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58"/>
          <p:cNvGrpSpPr/>
          <p:nvPr/>
        </p:nvGrpSpPr>
        <p:grpSpPr bwMode="auto">
          <a:xfrm>
            <a:off x="4749800" y="4282440"/>
            <a:ext cx="228600" cy="533400"/>
            <a:chOff x="2653" y="1440"/>
            <a:chExt cx="137" cy="374"/>
          </a:xfrm>
        </p:grpSpPr>
        <p:sp>
          <p:nvSpPr>
            <p:cNvPr id="5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" name="Group 58"/>
          <p:cNvGrpSpPr/>
          <p:nvPr/>
        </p:nvGrpSpPr>
        <p:grpSpPr bwMode="auto">
          <a:xfrm>
            <a:off x="5791200" y="4137660"/>
            <a:ext cx="228600" cy="533400"/>
            <a:chOff x="2653" y="1440"/>
            <a:chExt cx="137" cy="374"/>
          </a:xfrm>
        </p:grpSpPr>
        <p:sp>
          <p:nvSpPr>
            <p:cNvPr id="8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58"/>
          <p:cNvGrpSpPr/>
          <p:nvPr/>
        </p:nvGrpSpPr>
        <p:grpSpPr bwMode="auto">
          <a:xfrm>
            <a:off x="7065645" y="4036060"/>
            <a:ext cx="228600" cy="533400"/>
            <a:chOff x="2653" y="1440"/>
            <a:chExt cx="137" cy="374"/>
          </a:xfrm>
        </p:grpSpPr>
        <p:sp>
          <p:nvSpPr>
            <p:cNvPr id="11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3" name="do mi son la">
            <a:hlinkClick r:id="" action="ppaction://media"/>
          </p:cNvPr>
          <p:cNvPicPr/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41430" y="604266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7" dur="47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090" grpId="0" bldLvl="0" animBg="1"/>
      <p:bldP spid="2117" grpId="0" bldLvl="0" animBg="1"/>
      <p:bldP spid="2118" grpId="0" bldLvl="0" animBg="1"/>
      <p:bldP spid="2119" grpId="0" bldLvl="0" animBg="1"/>
      <p:bldP spid="212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0480" y="0"/>
            <a:ext cx="12222480" cy="547179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769" b="25384"/>
          <a:stretch>
            <a:fillRect/>
          </a:stretch>
        </p:blipFill>
        <p:spPr>
          <a:xfrm>
            <a:off x="-1053465" y="4478020"/>
            <a:ext cx="14187170" cy="23799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31" y="0"/>
            <a:ext cx="894477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3112855" y="900009"/>
            <a:ext cx="555307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FF"/>
                </a:solidFill>
                <a:latin typeface=".VnTime" panose="020B7200000000000000" pitchFamily="34" charset="0"/>
              </a:rPr>
              <a:t>c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. LuyÖn tËp cao ®é vµ tiÕt tÊu</a:t>
            </a:r>
            <a:endParaRPr lang="en-US" sz="320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84" name="Picture 95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4869815"/>
            <a:ext cx="1723390" cy="1988185"/>
          </a:xfrm>
          <a:prstGeom prst="rect">
            <a:avLst/>
          </a:prstGeom>
        </p:spPr>
      </p:pic>
      <p:pic>
        <p:nvPicPr>
          <p:cNvPr id="2" name="lop4tiet-sonlasonmison day du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06200" y="6238875"/>
            <a:ext cx="619125" cy="619125"/>
          </a:xfrm>
          <a:prstGeom prst="rect">
            <a:avLst/>
          </a:prstGeom>
        </p:spPr>
      </p:pic>
      <p:graphicFrame>
        <p:nvGraphicFramePr>
          <p:cNvPr id="5" name="Group 163"/>
          <p:cNvGraphicFramePr>
            <a:graphicFrameLocks noGrp="1"/>
          </p:cNvGraphicFramePr>
          <p:nvPr/>
        </p:nvGraphicFramePr>
        <p:xfrm>
          <a:off x="1981200" y="2380615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828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700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58"/>
          <p:cNvGrpSpPr/>
          <p:nvPr/>
        </p:nvGrpSpPr>
        <p:grpSpPr bwMode="auto">
          <a:xfrm>
            <a:off x="2590800" y="2456815"/>
            <a:ext cx="228600" cy="533400"/>
            <a:chOff x="2653" y="1440"/>
            <a:chExt cx="137" cy="374"/>
          </a:xfrm>
        </p:grpSpPr>
        <p:sp>
          <p:nvSpPr>
            <p:cNvPr id="8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61"/>
          <p:cNvGrpSpPr/>
          <p:nvPr/>
        </p:nvGrpSpPr>
        <p:grpSpPr bwMode="auto">
          <a:xfrm>
            <a:off x="3124200" y="2380615"/>
            <a:ext cx="228600" cy="533400"/>
            <a:chOff x="2653" y="1440"/>
            <a:chExt cx="137" cy="374"/>
          </a:xfrm>
        </p:grpSpPr>
        <p:sp>
          <p:nvSpPr>
            <p:cNvPr id="11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64"/>
          <p:cNvGrpSpPr/>
          <p:nvPr/>
        </p:nvGrpSpPr>
        <p:grpSpPr bwMode="auto">
          <a:xfrm>
            <a:off x="3581400" y="2456815"/>
            <a:ext cx="228600" cy="533400"/>
            <a:chOff x="2653" y="1440"/>
            <a:chExt cx="137" cy="374"/>
          </a:xfrm>
        </p:grpSpPr>
        <p:sp>
          <p:nvSpPr>
            <p:cNvPr id="14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6" name="Picture 95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52015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96"/>
          <p:cNvSpPr/>
          <p:nvPr/>
        </p:nvSpPr>
        <p:spPr bwMode="auto">
          <a:xfrm>
            <a:off x="41148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reeform 97"/>
          <p:cNvSpPr/>
          <p:nvPr/>
        </p:nvSpPr>
        <p:spPr bwMode="auto">
          <a:xfrm>
            <a:off x="61722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Freeform 98"/>
          <p:cNvSpPr/>
          <p:nvPr/>
        </p:nvSpPr>
        <p:spPr bwMode="auto">
          <a:xfrm>
            <a:off x="93726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0" name="Group 102"/>
          <p:cNvGrpSpPr/>
          <p:nvPr/>
        </p:nvGrpSpPr>
        <p:grpSpPr bwMode="auto">
          <a:xfrm>
            <a:off x="7086600" y="2380615"/>
            <a:ext cx="228600" cy="533400"/>
            <a:chOff x="2653" y="1440"/>
            <a:chExt cx="137" cy="374"/>
          </a:xfrm>
        </p:grpSpPr>
        <p:sp>
          <p:nvSpPr>
            <p:cNvPr id="21" name="Oval 10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Line 10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105"/>
          <p:cNvGrpSpPr/>
          <p:nvPr/>
        </p:nvGrpSpPr>
        <p:grpSpPr bwMode="auto">
          <a:xfrm>
            <a:off x="6553200" y="2456815"/>
            <a:ext cx="228600" cy="533400"/>
            <a:chOff x="2653" y="1440"/>
            <a:chExt cx="137" cy="374"/>
          </a:xfrm>
        </p:grpSpPr>
        <p:sp>
          <p:nvSpPr>
            <p:cNvPr id="24" name="Oval 10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" name="Line 10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108"/>
          <p:cNvGrpSpPr/>
          <p:nvPr/>
        </p:nvGrpSpPr>
        <p:grpSpPr bwMode="auto">
          <a:xfrm>
            <a:off x="5562600" y="2456815"/>
            <a:ext cx="228600" cy="533400"/>
            <a:chOff x="2653" y="1440"/>
            <a:chExt cx="137" cy="374"/>
          </a:xfrm>
        </p:grpSpPr>
        <p:sp>
          <p:nvSpPr>
            <p:cNvPr id="27" name="Oval 10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" name="Line 11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9" name="Group 111"/>
          <p:cNvGrpSpPr/>
          <p:nvPr/>
        </p:nvGrpSpPr>
        <p:grpSpPr bwMode="auto">
          <a:xfrm>
            <a:off x="5029200" y="2609215"/>
            <a:ext cx="228600" cy="533400"/>
            <a:chOff x="2653" y="1440"/>
            <a:chExt cx="137" cy="374"/>
          </a:xfrm>
        </p:grpSpPr>
        <p:sp>
          <p:nvSpPr>
            <p:cNvPr id="30" name="Oval 11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Line 11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114"/>
          <p:cNvGrpSpPr/>
          <p:nvPr/>
        </p:nvGrpSpPr>
        <p:grpSpPr bwMode="auto">
          <a:xfrm>
            <a:off x="4495800" y="2456815"/>
            <a:ext cx="228600" cy="533400"/>
            <a:chOff x="2653" y="1440"/>
            <a:chExt cx="137" cy="374"/>
          </a:xfrm>
        </p:grpSpPr>
        <p:sp>
          <p:nvSpPr>
            <p:cNvPr id="33" name="Oval 11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Line 11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5" name="Group 126"/>
          <p:cNvGrpSpPr/>
          <p:nvPr/>
        </p:nvGrpSpPr>
        <p:grpSpPr bwMode="auto">
          <a:xfrm>
            <a:off x="8610600" y="2456815"/>
            <a:ext cx="228600" cy="533400"/>
            <a:chOff x="2653" y="1440"/>
            <a:chExt cx="137" cy="374"/>
          </a:xfrm>
        </p:grpSpPr>
        <p:sp>
          <p:nvSpPr>
            <p:cNvPr id="36" name="Oval 12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Line 12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Group 129"/>
          <p:cNvGrpSpPr/>
          <p:nvPr/>
        </p:nvGrpSpPr>
        <p:grpSpPr bwMode="auto">
          <a:xfrm>
            <a:off x="8077200" y="2609215"/>
            <a:ext cx="228600" cy="533400"/>
            <a:chOff x="2653" y="1440"/>
            <a:chExt cx="137" cy="374"/>
          </a:xfrm>
        </p:grpSpPr>
        <p:sp>
          <p:nvSpPr>
            <p:cNvPr id="39" name="Oval 13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Line 13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oup 132"/>
          <p:cNvGrpSpPr/>
          <p:nvPr/>
        </p:nvGrpSpPr>
        <p:grpSpPr bwMode="auto">
          <a:xfrm>
            <a:off x="7620000" y="2456815"/>
            <a:ext cx="228600" cy="533400"/>
            <a:chOff x="2653" y="1440"/>
            <a:chExt cx="137" cy="374"/>
          </a:xfrm>
        </p:grpSpPr>
        <p:sp>
          <p:nvSpPr>
            <p:cNvPr id="42" name="Oval 13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Line 13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3" name="Group 164"/>
          <p:cNvGraphicFramePr>
            <a:graphicFrameLocks noGrp="1"/>
          </p:cNvGraphicFramePr>
          <p:nvPr/>
        </p:nvGraphicFramePr>
        <p:xfrm>
          <a:off x="1922780" y="4216400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28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06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74" name="Picture 94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80" y="39878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 99"/>
          <p:cNvSpPr/>
          <p:nvPr/>
        </p:nvSpPr>
        <p:spPr bwMode="auto">
          <a:xfrm>
            <a:off x="4056380" y="4368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6" name="Freeform 100"/>
          <p:cNvSpPr/>
          <p:nvPr/>
        </p:nvSpPr>
        <p:spPr bwMode="auto">
          <a:xfrm>
            <a:off x="6037580" y="44450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7" name="Freeform 101"/>
          <p:cNvSpPr/>
          <p:nvPr/>
        </p:nvSpPr>
        <p:spPr bwMode="auto">
          <a:xfrm>
            <a:off x="9237980" y="4368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8" name="Group 117"/>
          <p:cNvGrpSpPr/>
          <p:nvPr/>
        </p:nvGrpSpPr>
        <p:grpSpPr bwMode="auto">
          <a:xfrm>
            <a:off x="2532380" y="4445000"/>
            <a:ext cx="228600" cy="533400"/>
            <a:chOff x="2653" y="1440"/>
            <a:chExt cx="137" cy="374"/>
          </a:xfrm>
        </p:grpSpPr>
        <p:sp>
          <p:nvSpPr>
            <p:cNvPr id="79" name="Oval 11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0" name="Line 11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3" name="Group 120"/>
          <p:cNvGrpSpPr/>
          <p:nvPr/>
        </p:nvGrpSpPr>
        <p:grpSpPr bwMode="auto">
          <a:xfrm>
            <a:off x="3599180" y="4216400"/>
            <a:ext cx="228600" cy="533400"/>
            <a:chOff x="2653" y="1440"/>
            <a:chExt cx="137" cy="374"/>
          </a:xfrm>
        </p:grpSpPr>
        <p:sp>
          <p:nvSpPr>
            <p:cNvPr id="85" name="Oval 12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6" name="Line 12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oup 123"/>
          <p:cNvGrpSpPr/>
          <p:nvPr/>
        </p:nvGrpSpPr>
        <p:grpSpPr bwMode="auto">
          <a:xfrm>
            <a:off x="3065780" y="4292600"/>
            <a:ext cx="228600" cy="533400"/>
            <a:chOff x="2653" y="1440"/>
            <a:chExt cx="137" cy="374"/>
          </a:xfrm>
        </p:grpSpPr>
        <p:sp>
          <p:nvSpPr>
            <p:cNvPr id="88" name="Oval 12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9" name="Line 12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oup 138"/>
          <p:cNvGrpSpPr/>
          <p:nvPr/>
        </p:nvGrpSpPr>
        <p:grpSpPr bwMode="auto">
          <a:xfrm>
            <a:off x="4437380" y="4216400"/>
            <a:ext cx="228600" cy="533400"/>
            <a:chOff x="2653" y="1440"/>
            <a:chExt cx="137" cy="374"/>
          </a:xfrm>
        </p:grpSpPr>
        <p:sp>
          <p:nvSpPr>
            <p:cNvPr id="91" name="Oval 1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2" name="Line 1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" name="Group 141"/>
          <p:cNvGrpSpPr/>
          <p:nvPr/>
        </p:nvGrpSpPr>
        <p:grpSpPr bwMode="auto">
          <a:xfrm>
            <a:off x="4970780" y="4292600"/>
            <a:ext cx="228600" cy="533400"/>
            <a:chOff x="2653" y="1440"/>
            <a:chExt cx="137" cy="374"/>
          </a:xfrm>
        </p:grpSpPr>
        <p:sp>
          <p:nvSpPr>
            <p:cNvPr id="94" name="Oval 1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5" name="Line 1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" name="Group 144"/>
          <p:cNvGrpSpPr/>
          <p:nvPr/>
        </p:nvGrpSpPr>
        <p:grpSpPr bwMode="auto">
          <a:xfrm>
            <a:off x="5427980" y="4445000"/>
            <a:ext cx="228600" cy="533400"/>
            <a:chOff x="2653" y="1440"/>
            <a:chExt cx="137" cy="374"/>
          </a:xfrm>
        </p:grpSpPr>
        <p:sp>
          <p:nvSpPr>
            <p:cNvPr id="97" name="Oval 1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8" name="Line 1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9" name="Group 147"/>
          <p:cNvGrpSpPr/>
          <p:nvPr/>
        </p:nvGrpSpPr>
        <p:grpSpPr bwMode="auto">
          <a:xfrm>
            <a:off x="6418580" y="4445000"/>
            <a:ext cx="228600" cy="533400"/>
            <a:chOff x="2653" y="1440"/>
            <a:chExt cx="137" cy="374"/>
          </a:xfrm>
        </p:grpSpPr>
        <p:sp>
          <p:nvSpPr>
            <p:cNvPr id="100" name="Oval 1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1" name="Line 1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2" name="Group 150"/>
          <p:cNvGrpSpPr/>
          <p:nvPr/>
        </p:nvGrpSpPr>
        <p:grpSpPr bwMode="auto">
          <a:xfrm>
            <a:off x="6951980" y="4292600"/>
            <a:ext cx="228600" cy="533400"/>
            <a:chOff x="2653" y="1440"/>
            <a:chExt cx="137" cy="374"/>
          </a:xfrm>
        </p:grpSpPr>
        <p:sp>
          <p:nvSpPr>
            <p:cNvPr id="103" name="Oval 15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" name="Line 15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5" name="Group 153"/>
          <p:cNvGrpSpPr/>
          <p:nvPr/>
        </p:nvGrpSpPr>
        <p:grpSpPr bwMode="auto">
          <a:xfrm>
            <a:off x="7485380" y="4216400"/>
            <a:ext cx="228600" cy="533400"/>
            <a:chOff x="2653" y="1440"/>
            <a:chExt cx="137" cy="374"/>
          </a:xfrm>
        </p:grpSpPr>
        <p:sp>
          <p:nvSpPr>
            <p:cNvPr id="106" name="Oval 15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" name="Line 15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156"/>
          <p:cNvGrpSpPr/>
          <p:nvPr/>
        </p:nvGrpSpPr>
        <p:grpSpPr bwMode="auto">
          <a:xfrm>
            <a:off x="8018780" y="4292600"/>
            <a:ext cx="228600" cy="533400"/>
            <a:chOff x="2653" y="1440"/>
            <a:chExt cx="137" cy="374"/>
          </a:xfrm>
        </p:grpSpPr>
        <p:sp>
          <p:nvSpPr>
            <p:cNvPr id="109" name="Oval 15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" name="Line 15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1" name="Group 159"/>
          <p:cNvGrpSpPr/>
          <p:nvPr/>
        </p:nvGrpSpPr>
        <p:grpSpPr bwMode="auto">
          <a:xfrm>
            <a:off x="8475980" y="4673600"/>
            <a:ext cx="228600" cy="533400"/>
            <a:chOff x="2653" y="1440"/>
            <a:chExt cx="137" cy="374"/>
          </a:xfrm>
        </p:grpSpPr>
        <p:sp>
          <p:nvSpPr>
            <p:cNvPr id="112" name="Oval 16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" name="Line 16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4" name="Line 162"/>
          <p:cNvSpPr>
            <a:spLocks noChangeShapeType="1"/>
          </p:cNvSpPr>
          <p:nvPr/>
        </p:nvSpPr>
        <p:spPr bwMode="auto">
          <a:xfrm>
            <a:off x="8399780" y="51308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20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99" name="Group 163"/>
          <p:cNvGraphicFramePr>
            <a:graphicFrameLocks noGrp="1"/>
          </p:cNvGraphicFramePr>
          <p:nvPr>
            <p:ph sz="half" idx="1"/>
          </p:nvPr>
        </p:nvGraphicFramePr>
        <p:xfrm>
          <a:off x="1981200" y="3581400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14394" name="Group 58"/>
          <p:cNvGrpSpPr/>
          <p:nvPr/>
        </p:nvGrpSpPr>
        <p:grpSpPr bwMode="auto">
          <a:xfrm>
            <a:off x="2590800" y="3657600"/>
            <a:ext cx="228600" cy="533400"/>
            <a:chOff x="2653" y="1440"/>
            <a:chExt cx="137" cy="374"/>
          </a:xfrm>
        </p:grpSpPr>
        <p:sp>
          <p:nvSpPr>
            <p:cNvPr id="14395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96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397" name="Group 61"/>
          <p:cNvGrpSpPr/>
          <p:nvPr/>
        </p:nvGrpSpPr>
        <p:grpSpPr bwMode="auto">
          <a:xfrm>
            <a:off x="3124200" y="3581400"/>
            <a:ext cx="228600" cy="533400"/>
            <a:chOff x="2653" y="1440"/>
            <a:chExt cx="137" cy="374"/>
          </a:xfrm>
        </p:grpSpPr>
        <p:sp>
          <p:nvSpPr>
            <p:cNvPr id="14398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99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00" name="Group 64"/>
          <p:cNvGrpSpPr/>
          <p:nvPr/>
        </p:nvGrpSpPr>
        <p:grpSpPr bwMode="auto">
          <a:xfrm>
            <a:off x="3581400" y="3657600"/>
            <a:ext cx="228600" cy="533400"/>
            <a:chOff x="2653" y="1440"/>
            <a:chExt cx="137" cy="374"/>
          </a:xfrm>
        </p:grpSpPr>
        <p:sp>
          <p:nvSpPr>
            <p:cNvPr id="14401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02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4431" name="Picture 95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528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2" name="Freeform 96"/>
          <p:cNvSpPr/>
          <p:nvPr/>
        </p:nvSpPr>
        <p:spPr bwMode="auto">
          <a:xfrm>
            <a:off x="4114800" y="3733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3" name="Freeform 97"/>
          <p:cNvSpPr/>
          <p:nvPr/>
        </p:nvSpPr>
        <p:spPr bwMode="auto">
          <a:xfrm>
            <a:off x="6172200" y="3733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4" name="Freeform 98"/>
          <p:cNvSpPr/>
          <p:nvPr/>
        </p:nvSpPr>
        <p:spPr bwMode="auto">
          <a:xfrm>
            <a:off x="9372600" y="3733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4438" name="Group 102"/>
          <p:cNvGrpSpPr/>
          <p:nvPr/>
        </p:nvGrpSpPr>
        <p:grpSpPr bwMode="auto">
          <a:xfrm>
            <a:off x="7086600" y="3581400"/>
            <a:ext cx="228600" cy="533400"/>
            <a:chOff x="2653" y="1440"/>
            <a:chExt cx="137" cy="374"/>
          </a:xfrm>
        </p:grpSpPr>
        <p:sp>
          <p:nvSpPr>
            <p:cNvPr id="14439" name="Oval 10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0" name="Line 10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1" name="Group 105"/>
          <p:cNvGrpSpPr/>
          <p:nvPr/>
        </p:nvGrpSpPr>
        <p:grpSpPr bwMode="auto">
          <a:xfrm>
            <a:off x="6553200" y="3657600"/>
            <a:ext cx="228600" cy="533400"/>
            <a:chOff x="2653" y="1440"/>
            <a:chExt cx="137" cy="374"/>
          </a:xfrm>
        </p:grpSpPr>
        <p:sp>
          <p:nvSpPr>
            <p:cNvPr id="14442" name="Oval 10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3" name="Line 10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4" name="Group 108"/>
          <p:cNvGrpSpPr/>
          <p:nvPr/>
        </p:nvGrpSpPr>
        <p:grpSpPr bwMode="auto">
          <a:xfrm>
            <a:off x="5562600" y="3657600"/>
            <a:ext cx="228600" cy="533400"/>
            <a:chOff x="2653" y="1440"/>
            <a:chExt cx="137" cy="374"/>
          </a:xfrm>
        </p:grpSpPr>
        <p:sp>
          <p:nvSpPr>
            <p:cNvPr id="14445" name="Oval 10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6" name="Line 11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7" name="Group 111"/>
          <p:cNvGrpSpPr/>
          <p:nvPr/>
        </p:nvGrpSpPr>
        <p:grpSpPr bwMode="auto">
          <a:xfrm>
            <a:off x="5029200" y="3810000"/>
            <a:ext cx="228600" cy="533400"/>
            <a:chOff x="2653" y="1440"/>
            <a:chExt cx="137" cy="374"/>
          </a:xfrm>
        </p:grpSpPr>
        <p:sp>
          <p:nvSpPr>
            <p:cNvPr id="14448" name="Oval 11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9" name="Line 11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50" name="Group 114"/>
          <p:cNvGrpSpPr/>
          <p:nvPr/>
        </p:nvGrpSpPr>
        <p:grpSpPr bwMode="auto">
          <a:xfrm>
            <a:off x="4495800" y="3657600"/>
            <a:ext cx="228600" cy="533400"/>
            <a:chOff x="2653" y="1440"/>
            <a:chExt cx="137" cy="374"/>
          </a:xfrm>
        </p:grpSpPr>
        <p:sp>
          <p:nvSpPr>
            <p:cNvPr id="14451" name="Oval 11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52" name="Line 11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2" name="Group 126"/>
          <p:cNvGrpSpPr/>
          <p:nvPr/>
        </p:nvGrpSpPr>
        <p:grpSpPr bwMode="auto">
          <a:xfrm>
            <a:off x="8610600" y="3657600"/>
            <a:ext cx="228600" cy="533400"/>
            <a:chOff x="2653" y="1440"/>
            <a:chExt cx="137" cy="374"/>
          </a:xfrm>
        </p:grpSpPr>
        <p:sp>
          <p:nvSpPr>
            <p:cNvPr id="14463" name="Oval 12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64" name="Line 12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5" name="Group 129"/>
          <p:cNvGrpSpPr/>
          <p:nvPr/>
        </p:nvGrpSpPr>
        <p:grpSpPr bwMode="auto">
          <a:xfrm>
            <a:off x="8077200" y="3810000"/>
            <a:ext cx="228600" cy="533400"/>
            <a:chOff x="2653" y="1440"/>
            <a:chExt cx="137" cy="374"/>
          </a:xfrm>
        </p:grpSpPr>
        <p:sp>
          <p:nvSpPr>
            <p:cNvPr id="14466" name="Oval 13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67" name="Line 13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8" name="Group 132"/>
          <p:cNvGrpSpPr/>
          <p:nvPr/>
        </p:nvGrpSpPr>
        <p:grpSpPr bwMode="auto">
          <a:xfrm>
            <a:off x="7620000" y="3657600"/>
            <a:ext cx="228600" cy="533400"/>
            <a:chOff x="2653" y="1440"/>
            <a:chExt cx="137" cy="374"/>
          </a:xfrm>
        </p:grpSpPr>
        <p:sp>
          <p:nvSpPr>
            <p:cNvPr id="14469" name="Oval 13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70" name="Line 13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81" name="Picture 80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31" y="0"/>
            <a:ext cx="894477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3112855" y="900009"/>
            <a:ext cx="555307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FF"/>
                </a:solidFill>
                <a:latin typeface=".VnTime" panose="020B7200000000000000" pitchFamily="34" charset="0"/>
              </a:rPr>
              <a:t>c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. LuyÖn tËp cao ®é vµ tiÕt tÊu</a:t>
            </a:r>
            <a:endParaRPr lang="en-US" sz="320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84" name="Picture 95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4869815"/>
            <a:ext cx="1723390" cy="1988185"/>
          </a:xfrm>
          <a:prstGeom prst="rect">
            <a:avLst/>
          </a:prstGeom>
        </p:spPr>
      </p:pic>
      <p:pic>
        <p:nvPicPr>
          <p:cNvPr id="3" name="lop4tiet-sonlasonmison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3855" y="638238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indefinite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8" name="Line 162"/>
          <p:cNvSpPr>
            <a:spLocks noChangeShapeType="1"/>
          </p:cNvSpPr>
          <p:nvPr/>
        </p:nvSpPr>
        <p:spPr bwMode="auto">
          <a:xfrm>
            <a:off x="8819515" y="4319905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1" name="Picture 80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31" y="0"/>
            <a:ext cx="894477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3112855" y="900009"/>
            <a:ext cx="555307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FF"/>
                </a:solidFill>
                <a:latin typeface=".VnTime" panose="020B7200000000000000" pitchFamily="34" charset="0"/>
              </a:rPr>
              <a:t>c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. LuyÖn tËp cao ®é vµ tiÕt tÊu</a:t>
            </a:r>
            <a:endParaRPr lang="en-US" sz="320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84" name="Picture 95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4869815"/>
            <a:ext cx="1723390" cy="1988185"/>
          </a:xfrm>
          <a:prstGeom prst="rect">
            <a:avLst/>
          </a:prstGeom>
        </p:spPr>
      </p:pic>
      <p:pic>
        <p:nvPicPr>
          <p:cNvPr id="4" name="lop4tiet-cau22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15395" y="6238875"/>
            <a:ext cx="619125" cy="619125"/>
          </a:xfrm>
          <a:prstGeom prst="rect">
            <a:avLst/>
          </a:prstGeom>
        </p:spPr>
      </p:pic>
      <p:graphicFrame>
        <p:nvGraphicFramePr>
          <p:cNvPr id="26" name="Group 164"/>
          <p:cNvGraphicFramePr>
            <a:graphicFrameLocks noGrp="1"/>
          </p:cNvGraphicFramePr>
          <p:nvPr/>
        </p:nvGraphicFramePr>
        <p:xfrm>
          <a:off x="2342515" y="3393440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28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06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7" name="Freeform 100"/>
          <p:cNvSpPr/>
          <p:nvPr/>
        </p:nvSpPr>
        <p:spPr bwMode="auto">
          <a:xfrm>
            <a:off x="6457315" y="362204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Freeform 101"/>
          <p:cNvSpPr/>
          <p:nvPr/>
        </p:nvSpPr>
        <p:spPr bwMode="auto">
          <a:xfrm>
            <a:off x="9657715" y="354584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9" name="Group 147"/>
          <p:cNvGrpSpPr/>
          <p:nvPr/>
        </p:nvGrpSpPr>
        <p:grpSpPr bwMode="auto">
          <a:xfrm>
            <a:off x="6838315" y="3622040"/>
            <a:ext cx="228600" cy="533400"/>
            <a:chOff x="2653" y="1440"/>
            <a:chExt cx="137" cy="374"/>
          </a:xfrm>
        </p:grpSpPr>
        <p:sp>
          <p:nvSpPr>
            <p:cNvPr id="30" name="Oval 1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Line 1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150"/>
          <p:cNvGrpSpPr/>
          <p:nvPr/>
        </p:nvGrpSpPr>
        <p:grpSpPr bwMode="auto">
          <a:xfrm>
            <a:off x="7371715" y="3469640"/>
            <a:ext cx="228600" cy="533400"/>
            <a:chOff x="2653" y="1440"/>
            <a:chExt cx="137" cy="374"/>
          </a:xfrm>
        </p:grpSpPr>
        <p:sp>
          <p:nvSpPr>
            <p:cNvPr id="33" name="Oval 15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Line 15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5" name="Group 153"/>
          <p:cNvGrpSpPr/>
          <p:nvPr/>
        </p:nvGrpSpPr>
        <p:grpSpPr bwMode="auto">
          <a:xfrm>
            <a:off x="7905115" y="3393440"/>
            <a:ext cx="228600" cy="533400"/>
            <a:chOff x="2653" y="1440"/>
            <a:chExt cx="137" cy="374"/>
          </a:xfrm>
        </p:grpSpPr>
        <p:sp>
          <p:nvSpPr>
            <p:cNvPr id="36" name="Oval 15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Line 15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Group 156"/>
          <p:cNvGrpSpPr/>
          <p:nvPr/>
        </p:nvGrpSpPr>
        <p:grpSpPr bwMode="auto">
          <a:xfrm>
            <a:off x="8438515" y="3469640"/>
            <a:ext cx="228600" cy="533400"/>
            <a:chOff x="2653" y="1440"/>
            <a:chExt cx="137" cy="374"/>
          </a:xfrm>
        </p:grpSpPr>
        <p:sp>
          <p:nvSpPr>
            <p:cNvPr id="39" name="Oval 15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Line 15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oup 159"/>
          <p:cNvGrpSpPr/>
          <p:nvPr/>
        </p:nvGrpSpPr>
        <p:grpSpPr bwMode="auto">
          <a:xfrm>
            <a:off x="8895715" y="3850640"/>
            <a:ext cx="228600" cy="533400"/>
            <a:chOff x="2653" y="1440"/>
            <a:chExt cx="137" cy="374"/>
          </a:xfrm>
        </p:grpSpPr>
        <p:sp>
          <p:nvSpPr>
            <p:cNvPr id="42" name="Oval 16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Line 16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44" name="Picture 94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635" y="31496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Freeform 99"/>
          <p:cNvSpPr/>
          <p:nvPr/>
        </p:nvSpPr>
        <p:spPr bwMode="auto">
          <a:xfrm>
            <a:off x="4471035" y="35306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6" name="Group 117"/>
          <p:cNvGrpSpPr/>
          <p:nvPr/>
        </p:nvGrpSpPr>
        <p:grpSpPr bwMode="auto">
          <a:xfrm>
            <a:off x="2947035" y="3606800"/>
            <a:ext cx="228600" cy="533400"/>
            <a:chOff x="2653" y="1440"/>
            <a:chExt cx="137" cy="374"/>
          </a:xfrm>
        </p:grpSpPr>
        <p:sp>
          <p:nvSpPr>
            <p:cNvPr id="47" name="Oval 11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8" name="Line 11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9" name="Group 120"/>
          <p:cNvGrpSpPr/>
          <p:nvPr/>
        </p:nvGrpSpPr>
        <p:grpSpPr bwMode="auto">
          <a:xfrm>
            <a:off x="4013835" y="3378200"/>
            <a:ext cx="228600" cy="533400"/>
            <a:chOff x="2653" y="1440"/>
            <a:chExt cx="137" cy="374"/>
          </a:xfrm>
        </p:grpSpPr>
        <p:sp>
          <p:nvSpPr>
            <p:cNvPr id="50" name="Oval 12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1" name="Line 12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2" name="Group 123"/>
          <p:cNvGrpSpPr/>
          <p:nvPr/>
        </p:nvGrpSpPr>
        <p:grpSpPr bwMode="auto">
          <a:xfrm>
            <a:off x="3480435" y="3454400"/>
            <a:ext cx="228600" cy="533400"/>
            <a:chOff x="2653" y="1440"/>
            <a:chExt cx="137" cy="374"/>
          </a:xfrm>
        </p:grpSpPr>
        <p:sp>
          <p:nvSpPr>
            <p:cNvPr id="53" name="Oval 12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4" name="Line 12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5" name="Group 138"/>
          <p:cNvGrpSpPr/>
          <p:nvPr/>
        </p:nvGrpSpPr>
        <p:grpSpPr bwMode="auto">
          <a:xfrm>
            <a:off x="4852035" y="3378200"/>
            <a:ext cx="228600" cy="533400"/>
            <a:chOff x="2653" y="1440"/>
            <a:chExt cx="137" cy="374"/>
          </a:xfrm>
        </p:grpSpPr>
        <p:sp>
          <p:nvSpPr>
            <p:cNvPr id="56" name="Oval 1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Line 1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8" name="Group 141"/>
          <p:cNvGrpSpPr/>
          <p:nvPr/>
        </p:nvGrpSpPr>
        <p:grpSpPr bwMode="auto">
          <a:xfrm>
            <a:off x="5385435" y="3454400"/>
            <a:ext cx="228600" cy="533400"/>
            <a:chOff x="2653" y="1440"/>
            <a:chExt cx="137" cy="374"/>
          </a:xfrm>
        </p:grpSpPr>
        <p:sp>
          <p:nvSpPr>
            <p:cNvPr id="59" name="Oval 1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0" name="Line 1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1" name="Group 144"/>
          <p:cNvGrpSpPr/>
          <p:nvPr/>
        </p:nvGrpSpPr>
        <p:grpSpPr bwMode="auto">
          <a:xfrm>
            <a:off x="5842635" y="3606800"/>
            <a:ext cx="228600" cy="533400"/>
            <a:chOff x="2653" y="1440"/>
            <a:chExt cx="137" cy="374"/>
          </a:xfrm>
        </p:grpSpPr>
        <p:sp>
          <p:nvSpPr>
            <p:cNvPr id="62" name="Oval 1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" name="Line 1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indefinite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80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31" y="0"/>
            <a:ext cx="894477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3112855" y="900009"/>
            <a:ext cx="555307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FF"/>
                </a:solidFill>
                <a:latin typeface=".VnTime" panose="020B7200000000000000" pitchFamily="34" charset="0"/>
              </a:rPr>
              <a:t>c</a:t>
            </a:r>
            <a:r>
              <a:rPr lang="en-US" sz="3200">
                <a:solidFill>
                  <a:srgbClr val="0000FF"/>
                </a:solidFill>
                <a:latin typeface=".VnTime" panose="020B7200000000000000" pitchFamily="34" charset="0"/>
              </a:rPr>
              <a:t>. LuyÖn tËp cao ®é vµ tiÕt tÊu</a:t>
            </a:r>
            <a:endParaRPr lang="en-US" sz="320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pic>
        <p:nvPicPr>
          <p:cNvPr id="84" name="Picture 95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4869815"/>
            <a:ext cx="1723390" cy="1988185"/>
          </a:xfrm>
          <a:prstGeom prst="rect">
            <a:avLst/>
          </a:prstGeom>
        </p:spPr>
      </p:pic>
      <p:pic>
        <p:nvPicPr>
          <p:cNvPr id="2" name="lop4tiet-sonlasonmison day du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06200" y="6238875"/>
            <a:ext cx="619125" cy="619125"/>
          </a:xfrm>
          <a:prstGeom prst="rect">
            <a:avLst/>
          </a:prstGeom>
        </p:spPr>
      </p:pic>
      <p:graphicFrame>
        <p:nvGraphicFramePr>
          <p:cNvPr id="5" name="Group 163"/>
          <p:cNvGraphicFramePr>
            <a:graphicFrameLocks noGrp="1"/>
          </p:cNvGraphicFramePr>
          <p:nvPr/>
        </p:nvGraphicFramePr>
        <p:xfrm>
          <a:off x="1981200" y="2380615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828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700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58"/>
          <p:cNvGrpSpPr/>
          <p:nvPr/>
        </p:nvGrpSpPr>
        <p:grpSpPr bwMode="auto">
          <a:xfrm>
            <a:off x="2590800" y="2456815"/>
            <a:ext cx="228600" cy="533400"/>
            <a:chOff x="2653" y="1440"/>
            <a:chExt cx="137" cy="374"/>
          </a:xfrm>
        </p:grpSpPr>
        <p:sp>
          <p:nvSpPr>
            <p:cNvPr id="8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 61"/>
          <p:cNvGrpSpPr/>
          <p:nvPr/>
        </p:nvGrpSpPr>
        <p:grpSpPr bwMode="auto">
          <a:xfrm>
            <a:off x="3124200" y="2380615"/>
            <a:ext cx="228600" cy="533400"/>
            <a:chOff x="2653" y="1440"/>
            <a:chExt cx="137" cy="374"/>
          </a:xfrm>
        </p:grpSpPr>
        <p:sp>
          <p:nvSpPr>
            <p:cNvPr id="11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Group 64"/>
          <p:cNvGrpSpPr/>
          <p:nvPr/>
        </p:nvGrpSpPr>
        <p:grpSpPr bwMode="auto">
          <a:xfrm>
            <a:off x="3581400" y="2456815"/>
            <a:ext cx="228600" cy="533400"/>
            <a:chOff x="2653" y="1440"/>
            <a:chExt cx="137" cy="374"/>
          </a:xfrm>
        </p:grpSpPr>
        <p:sp>
          <p:nvSpPr>
            <p:cNvPr id="14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6" name="Picture 95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52015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reeform 96"/>
          <p:cNvSpPr/>
          <p:nvPr/>
        </p:nvSpPr>
        <p:spPr bwMode="auto">
          <a:xfrm>
            <a:off x="41148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" name="Freeform 97"/>
          <p:cNvSpPr/>
          <p:nvPr/>
        </p:nvSpPr>
        <p:spPr bwMode="auto">
          <a:xfrm>
            <a:off x="61722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Freeform 98"/>
          <p:cNvSpPr/>
          <p:nvPr/>
        </p:nvSpPr>
        <p:spPr bwMode="auto">
          <a:xfrm>
            <a:off x="9372600" y="253301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0" name="Group 102"/>
          <p:cNvGrpSpPr/>
          <p:nvPr/>
        </p:nvGrpSpPr>
        <p:grpSpPr bwMode="auto">
          <a:xfrm>
            <a:off x="7086600" y="2380615"/>
            <a:ext cx="228600" cy="533400"/>
            <a:chOff x="2653" y="1440"/>
            <a:chExt cx="137" cy="374"/>
          </a:xfrm>
        </p:grpSpPr>
        <p:sp>
          <p:nvSpPr>
            <p:cNvPr id="21" name="Oval 10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Line 10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3" name="Group 105"/>
          <p:cNvGrpSpPr/>
          <p:nvPr/>
        </p:nvGrpSpPr>
        <p:grpSpPr bwMode="auto">
          <a:xfrm>
            <a:off x="6553200" y="2456815"/>
            <a:ext cx="228600" cy="533400"/>
            <a:chOff x="2653" y="1440"/>
            <a:chExt cx="137" cy="374"/>
          </a:xfrm>
        </p:grpSpPr>
        <p:sp>
          <p:nvSpPr>
            <p:cNvPr id="24" name="Oval 10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5" name="Line 10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6" name="Group 108"/>
          <p:cNvGrpSpPr/>
          <p:nvPr/>
        </p:nvGrpSpPr>
        <p:grpSpPr bwMode="auto">
          <a:xfrm>
            <a:off x="5562600" y="2456815"/>
            <a:ext cx="228600" cy="533400"/>
            <a:chOff x="2653" y="1440"/>
            <a:chExt cx="137" cy="374"/>
          </a:xfrm>
        </p:grpSpPr>
        <p:sp>
          <p:nvSpPr>
            <p:cNvPr id="27" name="Oval 10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" name="Line 11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9" name="Group 111"/>
          <p:cNvGrpSpPr/>
          <p:nvPr/>
        </p:nvGrpSpPr>
        <p:grpSpPr bwMode="auto">
          <a:xfrm>
            <a:off x="5029200" y="2609215"/>
            <a:ext cx="228600" cy="533400"/>
            <a:chOff x="2653" y="1440"/>
            <a:chExt cx="137" cy="374"/>
          </a:xfrm>
        </p:grpSpPr>
        <p:sp>
          <p:nvSpPr>
            <p:cNvPr id="30" name="Oval 11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Line 11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2" name="Group 114"/>
          <p:cNvGrpSpPr/>
          <p:nvPr/>
        </p:nvGrpSpPr>
        <p:grpSpPr bwMode="auto">
          <a:xfrm>
            <a:off x="4495800" y="2456815"/>
            <a:ext cx="228600" cy="533400"/>
            <a:chOff x="2653" y="1440"/>
            <a:chExt cx="137" cy="374"/>
          </a:xfrm>
        </p:grpSpPr>
        <p:sp>
          <p:nvSpPr>
            <p:cNvPr id="33" name="Oval 11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Line 11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5" name="Group 126"/>
          <p:cNvGrpSpPr/>
          <p:nvPr/>
        </p:nvGrpSpPr>
        <p:grpSpPr bwMode="auto">
          <a:xfrm>
            <a:off x="8610600" y="2456815"/>
            <a:ext cx="228600" cy="533400"/>
            <a:chOff x="2653" y="1440"/>
            <a:chExt cx="137" cy="374"/>
          </a:xfrm>
        </p:grpSpPr>
        <p:sp>
          <p:nvSpPr>
            <p:cNvPr id="36" name="Oval 12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7" name="Line 12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Group 129"/>
          <p:cNvGrpSpPr/>
          <p:nvPr/>
        </p:nvGrpSpPr>
        <p:grpSpPr bwMode="auto">
          <a:xfrm>
            <a:off x="8077200" y="2609215"/>
            <a:ext cx="228600" cy="533400"/>
            <a:chOff x="2653" y="1440"/>
            <a:chExt cx="137" cy="374"/>
          </a:xfrm>
        </p:grpSpPr>
        <p:sp>
          <p:nvSpPr>
            <p:cNvPr id="39" name="Oval 13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0" name="Line 13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1" name="Group 132"/>
          <p:cNvGrpSpPr/>
          <p:nvPr/>
        </p:nvGrpSpPr>
        <p:grpSpPr bwMode="auto">
          <a:xfrm>
            <a:off x="7620000" y="2456815"/>
            <a:ext cx="228600" cy="533400"/>
            <a:chOff x="2653" y="1440"/>
            <a:chExt cx="137" cy="374"/>
          </a:xfrm>
        </p:grpSpPr>
        <p:sp>
          <p:nvSpPr>
            <p:cNvPr id="42" name="Oval 13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43" name="Line 13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3" name="Group 164"/>
          <p:cNvGraphicFramePr>
            <a:graphicFrameLocks noGrp="1"/>
          </p:cNvGraphicFramePr>
          <p:nvPr/>
        </p:nvGraphicFramePr>
        <p:xfrm>
          <a:off x="1922780" y="4216400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288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06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238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pic>
        <p:nvPicPr>
          <p:cNvPr id="74" name="Picture 94" descr="clef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80" y="39878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 99"/>
          <p:cNvSpPr/>
          <p:nvPr/>
        </p:nvSpPr>
        <p:spPr bwMode="auto">
          <a:xfrm>
            <a:off x="4056380" y="4368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6" name="Freeform 100"/>
          <p:cNvSpPr/>
          <p:nvPr/>
        </p:nvSpPr>
        <p:spPr bwMode="auto">
          <a:xfrm>
            <a:off x="6037580" y="44450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7" name="Freeform 101"/>
          <p:cNvSpPr/>
          <p:nvPr/>
        </p:nvSpPr>
        <p:spPr bwMode="auto">
          <a:xfrm>
            <a:off x="9237980" y="436880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8" name="Group 117"/>
          <p:cNvGrpSpPr/>
          <p:nvPr/>
        </p:nvGrpSpPr>
        <p:grpSpPr bwMode="auto">
          <a:xfrm>
            <a:off x="2532380" y="4445000"/>
            <a:ext cx="228600" cy="533400"/>
            <a:chOff x="2653" y="1440"/>
            <a:chExt cx="137" cy="374"/>
          </a:xfrm>
        </p:grpSpPr>
        <p:sp>
          <p:nvSpPr>
            <p:cNvPr id="79" name="Oval 11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0" name="Line 11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3" name="Group 120"/>
          <p:cNvGrpSpPr/>
          <p:nvPr/>
        </p:nvGrpSpPr>
        <p:grpSpPr bwMode="auto">
          <a:xfrm>
            <a:off x="3599180" y="4216400"/>
            <a:ext cx="228600" cy="533400"/>
            <a:chOff x="2653" y="1440"/>
            <a:chExt cx="137" cy="374"/>
          </a:xfrm>
        </p:grpSpPr>
        <p:sp>
          <p:nvSpPr>
            <p:cNvPr id="85" name="Oval 12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6" name="Line 12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7" name="Group 123"/>
          <p:cNvGrpSpPr/>
          <p:nvPr/>
        </p:nvGrpSpPr>
        <p:grpSpPr bwMode="auto">
          <a:xfrm>
            <a:off x="3065780" y="4292600"/>
            <a:ext cx="228600" cy="533400"/>
            <a:chOff x="2653" y="1440"/>
            <a:chExt cx="137" cy="374"/>
          </a:xfrm>
        </p:grpSpPr>
        <p:sp>
          <p:nvSpPr>
            <p:cNvPr id="88" name="Oval 12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9" name="Line 12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0" name="Group 138"/>
          <p:cNvGrpSpPr/>
          <p:nvPr/>
        </p:nvGrpSpPr>
        <p:grpSpPr bwMode="auto">
          <a:xfrm>
            <a:off x="4437380" y="4216400"/>
            <a:ext cx="228600" cy="533400"/>
            <a:chOff x="2653" y="1440"/>
            <a:chExt cx="137" cy="374"/>
          </a:xfrm>
        </p:grpSpPr>
        <p:sp>
          <p:nvSpPr>
            <p:cNvPr id="91" name="Oval 1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2" name="Line 1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3" name="Group 141"/>
          <p:cNvGrpSpPr/>
          <p:nvPr/>
        </p:nvGrpSpPr>
        <p:grpSpPr bwMode="auto">
          <a:xfrm>
            <a:off x="4970780" y="4292600"/>
            <a:ext cx="228600" cy="533400"/>
            <a:chOff x="2653" y="1440"/>
            <a:chExt cx="137" cy="374"/>
          </a:xfrm>
        </p:grpSpPr>
        <p:sp>
          <p:nvSpPr>
            <p:cNvPr id="94" name="Oval 1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5" name="Line 1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6" name="Group 144"/>
          <p:cNvGrpSpPr/>
          <p:nvPr/>
        </p:nvGrpSpPr>
        <p:grpSpPr bwMode="auto">
          <a:xfrm>
            <a:off x="5427980" y="4445000"/>
            <a:ext cx="228600" cy="533400"/>
            <a:chOff x="2653" y="1440"/>
            <a:chExt cx="137" cy="374"/>
          </a:xfrm>
        </p:grpSpPr>
        <p:sp>
          <p:nvSpPr>
            <p:cNvPr id="97" name="Oval 1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8" name="Line 1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9" name="Group 147"/>
          <p:cNvGrpSpPr/>
          <p:nvPr/>
        </p:nvGrpSpPr>
        <p:grpSpPr bwMode="auto">
          <a:xfrm>
            <a:off x="6418580" y="4445000"/>
            <a:ext cx="228600" cy="533400"/>
            <a:chOff x="2653" y="1440"/>
            <a:chExt cx="137" cy="374"/>
          </a:xfrm>
        </p:grpSpPr>
        <p:sp>
          <p:nvSpPr>
            <p:cNvPr id="100" name="Oval 1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1" name="Line 1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2" name="Group 150"/>
          <p:cNvGrpSpPr/>
          <p:nvPr/>
        </p:nvGrpSpPr>
        <p:grpSpPr bwMode="auto">
          <a:xfrm>
            <a:off x="6951980" y="4292600"/>
            <a:ext cx="228600" cy="533400"/>
            <a:chOff x="2653" y="1440"/>
            <a:chExt cx="137" cy="374"/>
          </a:xfrm>
        </p:grpSpPr>
        <p:sp>
          <p:nvSpPr>
            <p:cNvPr id="103" name="Oval 15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" name="Line 15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5" name="Group 153"/>
          <p:cNvGrpSpPr/>
          <p:nvPr/>
        </p:nvGrpSpPr>
        <p:grpSpPr bwMode="auto">
          <a:xfrm>
            <a:off x="7485380" y="4216400"/>
            <a:ext cx="228600" cy="533400"/>
            <a:chOff x="2653" y="1440"/>
            <a:chExt cx="137" cy="374"/>
          </a:xfrm>
        </p:grpSpPr>
        <p:sp>
          <p:nvSpPr>
            <p:cNvPr id="106" name="Oval 15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7" name="Line 15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8" name="Group 156"/>
          <p:cNvGrpSpPr/>
          <p:nvPr/>
        </p:nvGrpSpPr>
        <p:grpSpPr bwMode="auto">
          <a:xfrm>
            <a:off x="8018780" y="4292600"/>
            <a:ext cx="228600" cy="533400"/>
            <a:chOff x="2653" y="1440"/>
            <a:chExt cx="137" cy="374"/>
          </a:xfrm>
        </p:grpSpPr>
        <p:sp>
          <p:nvSpPr>
            <p:cNvPr id="109" name="Oval 15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0" name="Line 15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1" name="Group 159"/>
          <p:cNvGrpSpPr/>
          <p:nvPr/>
        </p:nvGrpSpPr>
        <p:grpSpPr bwMode="auto">
          <a:xfrm>
            <a:off x="8475980" y="4673600"/>
            <a:ext cx="228600" cy="533400"/>
            <a:chOff x="2653" y="1440"/>
            <a:chExt cx="137" cy="374"/>
          </a:xfrm>
        </p:grpSpPr>
        <p:sp>
          <p:nvSpPr>
            <p:cNvPr id="112" name="Oval 16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3" name="Line 16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4" name="Line 162"/>
          <p:cNvSpPr>
            <a:spLocks noChangeShapeType="1"/>
          </p:cNvSpPr>
          <p:nvPr/>
        </p:nvSpPr>
        <p:spPr bwMode="auto">
          <a:xfrm>
            <a:off x="8399780" y="51308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" dur="20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-99695"/>
            <a:ext cx="12192000" cy="7117080"/>
          </a:xfrm>
          <a:prstGeom prst="rect">
            <a:avLst/>
          </a:prstGeom>
          <a:solidFill>
            <a:schemeClr val="accent1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23825" y="635"/>
            <a:ext cx="12439650" cy="6857365"/>
          </a:xfrm>
          <a:prstGeom prst="rect">
            <a:avLst/>
          </a:prstGeom>
        </p:spPr>
      </p:pic>
      <p:pic>
        <p:nvPicPr>
          <p:cNvPr id="2050" name="Picture 2" descr="C:\Users\Administrator\Desktop\A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570" y="4157345"/>
            <a:ext cx="4670425" cy="317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99" name="Group 163"/>
          <p:cNvGraphicFramePr>
            <a:graphicFrameLocks noGrp="1"/>
          </p:cNvGraphicFramePr>
          <p:nvPr>
            <p:ph sz="half" idx="1"/>
          </p:nvPr>
        </p:nvGraphicFramePr>
        <p:xfrm>
          <a:off x="1922780" y="2101850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00" name="Group 164"/>
          <p:cNvGraphicFramePr>
            <a:graphicFrameLocks noGrp="1"/>
          </p:cNvGraphicFramePr>
          <p:nvPr>
            <p:ph sz="half" idx="2"/>
          </p:nvPr>
        </p:nvGraphicFramePr>
        <p:xfrm>
          <a:off x="2057400" y="4949825"/>
          <a:ext cx="8001000" cy="73152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12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pSp>
        <p:nvGrpSpPr>
          <p:cNvPr id="14394" name="Group 58"/>
          <p:cNvGrpSpPr/>
          <p:nvPr/>
        </p:nvGrpSpPr>
        <p:grpSpPr bwMode="auto">
          <a:xfrm>
            <a:off x="2763520" y="2172335"/>
            <a:ext cx="228600" cy="533400"/>
            <a:chOff x="2653" y="1440"/>
            <a:chExt cx="137" cy="374"/>
          </a:xfrm>
        </p:grpSpPr>
        <p:sp>
          <p:nvSpPr>
            <p:cNvPr id="14395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96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397" name="Group 61"/>
          <p:cNvGrpSpPr/>
          <p:nvPr/>
        </p:nvGrpSpPr>
        <p:grpSpPr bwMode="auto">
          <a:xfrm>
            <a:off x="3514090" y="2085975"/>
            <a:ext cx="228600" cy="533400"/>
            <a:chOff x="2653" y="1440"/>
            <a:chExt cx="137" cy="374"/>
          </a:xfrm>
        </p:grpSpPr>
        <p:sp>
          <p:nvSpPr>
            <p:cNvPr id="14398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99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00" name="Group 64"/>
          <p:cNvGrpSpPr/>
          <p:nvPr/>
        </p:nvGrpSpPr>
        <p:grpSpPr bwMode="auto">
          <a:xfrm>
            <a:off x="4099560" y="2188845"/>
            <a:ext cx="228600" cy="533400"/>
            <a:chOff x="2653" y="1440"/>
            <a:chExt cx="137" cy="374"/>
          </a:xfrm>
        </p:grpSpPr>
        <p:sp>
          <p:nvSpPr>
            <p:cNvPr id="14401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02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4430" name="Picture 94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64820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1" name="Picture 95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93570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2" name="Freeform 96"/>
          <p:cNvSpPr/>
          <p:nvPr/>
        </p:nvSpPr>
        <p:spPr bwMode="auto">
          <a:xfrm>
            <a:off x="4577080" y="239903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3" name="Freeform 97"/>
          <p:cNvSpPr/>
          <p:nvPr/>
        </p:nvSpPr>
        <p:spPr bwMode="auto">
          <a:xfrm>
            <a:off x="6767195" y="243332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4" name="Freeform 98"/>
          <p:cNvSpPr/>
          <p:nvPr/>
        </p:nvSpPr>
        <p:spPr bwMode="auto">
          <a:xfrm>
            <a:off x="9695180" y="2299335"/>
            <a:ext cx="228600" cy="450215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5" name="Freeform 99"/>
          <p:cNvSpPr/>
          <p:nvPr/>
        </p:nvSpPr>
        <p:spPr bwMode="auto">
          <a:xfrm>
            <a:off x="4203700" y="517080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6" name="Freeform 100"/>
          <p:cNvSpPr/>
          <p:nvPr/>
        </p:nvSpPr>
        <p:spPr bwMode="auto">
          <a:xfrm>
            <a:off x="6348095" y="5189220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437" name="Freeform 101"/>
          <p:cNvSpPr/>
          <p:nvPr/>
        </p:nvSpPr>
        <p:spPr bwMode="auto">
          <a:xfrm>
            <a:off x="9695180" y="5125085"/>
            <a:ext cx="228600" cy="381000"/>
          </a:xfrm>
          <a:custGeom>
            <a:avLst/>
            <a:gdLst>
              <a:gd name="T0" fmla="*/ 0 w 195"/>
              <a:gd name="T1" fmla="*/ 0 h 366"/>
              <a:gd name="T2" fmla="*/ 153 w 195"/>
              <a:gd name="T3" fmla="*/ 43 h 366"/>
              <a:gd name="T4" fmla="*/ 85 w 195"/>
              <a:gd name="T5" fmla="*/ 77 h 366"/>
              <a:gd name="T6" fmla="*/ 51 w 195"/>
              <a:gd name="T7" fmla="*/ 127 h 366"/>
              <a:gd name="T8" fmla="*/ 144 w 195"/>
              <a:gd name="T9" fmla="*/ 170 h 366"/>
              <a:gd name="T10" fmla="*/ 17 w 195"/>
              <a:gd name="T11" fmla="*/ 271 h 366"/>
              <a:gd name="T12" fmla="*/ 76 w 195"/>
              <a:gd name="T13" fmla="*/ 365 h 366"/>
              <a:gd name="T14" fmla="*/ 136 w 195"/>
              <a:gd name="T15" fmla="*/ 356 h 366"/>
              <a:gd name="T16" fmla="*/ 102 w 195"/>
              <a:gd name="T17" fmla="*/ 305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5" h="366">
                <a:moveTo>
                  <a:pt x="0" y="0"/>
                </a:moveTo>
                <a:cubicBezTo>
                  <a:pt x="48" y="32"/>
                  <a:pt x="94" y="32"/>
                  <a:pt x="153" y="43"/>
                </a:cubicBezTo>
                <a:cubicBezTo>
                  <a:pt x="119" y="51"/>
                  <a:pt x="111" y="48"/>
                  <a:pt x="85" y="77"/>
                </a:cubicBezTo>
                <a:cubicBezTo>
                  <a:pt x="72" y="92"/>
                  <a:pt x="51" y="127"/>
                  <a:pt x="51" y="127"/>
                </a:cubicBezTo>
                <a:cubicBezTo>
                  <a:pt x="81" y="147"/>
                  <a:pt x="112" y="154"/>
                  <a:pt x="144" y="170"/>
                </a:cubicBezTo>
                <a:cubicBezTo>
                  <a:pt x="76" y="186"/>
                  <a:pt x="56" y="213"/>
                  <a:pt x="17" y="271"/>
                </a:cubicBezTo>
                <a:cubicBezTo>
                  <a:pt x="3" y="331"/>
                  <a:pt x="23" y="346"/>
                  <a:pt x="76" y="365"/>
                </a:cubicBezTo>
                <a:cubicBezTo>
                  <a:pt x="96" y="362"/>
                  <a:pt x="118" y="366"/>
                  <a:pt x="136" y="356"/>
                </a:cubicBezTo>
                <a:cubicBezTo>
                  <a:pt x="195" y="323"/>
                  <a:pt x="122" y="305"/>
                  <a:pt x="102" y="30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4438" name="Group 102"/>
          <p:cNvGrpSpPr/>
          <p:nvPr/>
        </p:nvGrpSpPr>
        <p:grpSpPr bwMode="auto">
          <a:xfrm>
            <a:off x="7776845" y="2098040"/>
            <a:ext cx="228600" cy="533400"/>
            <a:chOff x="2653" y="1440"/>
            <a:chExt cx="137" cy="374"/>
          </a:xfrm>
        </p:grpSpPr>
        <p:sp>
          <p:nvSpPr>
            <p:cNvPr id="14439" name="Oval 10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0" name="Line 10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1" name="Group 105"/>
          <p:cNvGrpSpPr/>
          <p:nvPr/>
        </p:nvGrpSpPr>
        <p:grpSpPr bwMode="auto">
          <a:xfrm>
            <a:off x="7114540" y="2154555"/>
            <a:ext cx="228600" cy="533400"/>
            <a:chOff x="2653" y="1440"/>
            <a:chExt cx="137" cy="374"/>
          </a:xfrm>
        </p:grpSpPr>
        <p:sp>
          <p:nvSpPr>
            <p:cNvPr id="14442" name="Oval 10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3" name="Line 10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4" name="Group 108"/>
          <p:cNvGrpSpPr/>
          <p:nvPr/>
        </p:nvGrpSpPr>
        <p:grpSpPr bwMode="auto">
          <a:xfrm>
            <a:off x="6243955" y="2172335"/>
            <a:ext cx="228600" cy="533400"/>
            <a:chOff x="2653" y="1440"/>
            <a:chExt cx="137" cy="374"/>
          </a:xfrm>
        </p:grpSpPr>
        <p:sp>
          <p:nvSpPr>
            <p:cNvPr id="14445" name="Oval 10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6" name="Line 11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47" name="Group 111"/>
          <p:cNvGrpSpPr/>
          <p:nvPr/>
        </p:nvGrpSpPr>
        <p:grpSpPr bwMode="auto">
          <a:xfrm>
            <a:off x="5726430" y="2273935"/>
            <a:ext cx="228600" cy="619760"/>
            <a:chOff x="2653" y="1440"/>
            <a:chExt cx="137" cy="374"/>
          </a:xfrm>
        </p:grpSpPr>
        <p:sp>
          <p:nvSpPr>
            <p:cNvPr id="14448" name="Oval 11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49" name="Line 11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50" name="Group 114"/>
          <p:cNvGrpSpPr/>
          <p:nvPr/>
        </p:nvGrpSpPr>
        <p:grpSpPr bwMode="auto">
          <a:xfrm>
            <a:off x="5003800" y="2197100"/>
            <a:ext cx="228600" cy="533400"/>
            <a:chOff x="2653" y="1440"/>
            <a:chExt cx="137" cy="374"/>
          </a:xfrm>
        </p:grpSpPr>
        <p:sp>
          <p:nvSpPr>
            <p:cNvPr id="14451" name="Oval 11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52" name="Line 11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53" name="Group 117"/>
          <p:cNvGrpSpPr/>
          <p:nvPr/>
        </p:nvGrpSpPr>
        <p:grpSpPr bwMode="auto">
          <a:xfrm>
            <a:off x="2505075" y="5189220"/>
            <a:ext cx="228600" cy="533400"/>
            <a:chOff x="2653" y="1440"/>
            <a:chExt cx="137" cy="374"/>
          </a:xfrm>
        </p:grpSpPr>
        <p:sp>
          <p:nvSpPr>
            <p:cNvPr id="14454" name="Oval 11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55" name="Line 11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56" name="Group 120"/>
          <p:cNvGrpSpPr/>
          <p:nvPr/>
        </p:nvGrpSpPr>
        <p:grpSpPr bwMode="auto">
          <a:xfrm>
            <a:off x="3771900" y="4942840"/>
            <a:ext cx="228600" cy="533400"/>
            <a:chOff x="2653" y="1440"/>
            <a:chExt cx="137" cy="374"/>
          </a:xfrm>
        </p:grpSpPr>
        <p:sp>
          <p:nvSpPr>
            <p:cNvPr id="14457" name="Oval 12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58" name="Line 12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59" name="Group 123"/>
          <p:cNvGrpSpPr/>
          <p:nvPr/>
        </p:nvGrpSpPr>
        <p:grpSpPr bwMode="auto">
          <a:xfrm>
            <a:off x="3127375" y="5044440"/>
            <a:ext cx="228600" cy="533400"/>
            <a:chOff x="2653" y="1440"/>
            <a:chExt cx="137" cy="374"/>
          </a:xfrm>
        </p:grpSpPr>
        <p:sp>
          <p:nvSpPr>
            <p:cNvPr id="14460" name="Oval 12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61" name="Line 12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2" name="Group 126"/>
          <p:cNvGrpSpPr/>
          <p:nvPr/>
        </p:nvGrpSpPr>
        <p:grpSpPr bwMode="auto">
          <a:xfrm>
            <a:off x="9281160" y="2188845"/>
            <a:ext cx="228600" cy="533400"/>
            <a:chOff x="2653" y="1440"/>
            <a:chExt cx="137" cy="374"/>
          </a:xfrm>
        </p:grpSpPr>
        <p:sp>
          <p:nvSpPr>
            <p:cNvPr id="14463" name="Oval 12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64" name="Line 12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5" name="Group 129"/>
          <p:cNvGrpSpPr/>
          <p:nvPr/>
        </p:nvGrpSpPr>
        <p:grpSpPr bwMode="auto">
          <a:xfrm>
            <a:off x="8767445" y="2402205"/>
            <a:ext cx="228600" cy="533400"/>
            <a:chOff x="2653" y="1440"/>
            <a:chExt cx="137" cy="374"/>
          </a:xfrm>
        </p:grpSpPr>
        <p:sp>
          <p:nvSpPr>
            <p:cNvPr id="14466" name="Oval 13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67" name="Line 13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68" name="Group 132"/>
          <p:cNvGrpSpPr/>
          <p:nvPr/>
        </p:nvGrpSpPr>
        <p:grpSpPr bwMode="auto">
          <a:xfrm>
            <a:off x="8214360" y="2172335"/>
            <a:ext cx="228600" cy="533400"/>
            <a:chOff x="2653" y="1440"/>
            <a:chExt cx="137" cy="374"/>
          </a:xfrm>
        </p:grpSpPr>
        <p:sp>
          <p:nvSpPr>
            <p:cNvPr id="14469" name="Oval 13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70" name="Line 13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74" name="Group 138"/>
          <p:cNvGrpSpPr/>
          <p:nvPr/>
        </p:nvGrpSpPr>
        <p:grpSpPr bwMode="auto">
          <a:xfrm>
            <a:off x="4649470" y="4942840"/>
            <a:ext cx="228600" cy="533400"/>
            <a:chOff x="2653" y="1440"/>
            <a:chExt cx="137" cy="374"/>
          </a:xfrm>
        </p:grpSpPr>
        <p:sp>
          <p:nvSpPr>
            <p:cNvPr id="14475" name="Oval 1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76" name="Line 1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77" name="Group 141"/>
          <p:cNvGrpSpPr/>
          <p:nvPr/>
        </p:nvGrpSpPr>
        <p:grpSpPr bwMode="auto">
          <a:xfrm>
            <a:off x="5384165" y="5041900"/>
            <a:ext cx="228600" cy="533400"/>
            <a:chOff x="2653" y="1440"/>
            <a:chExt cx="137" cy="374"/>
          </a:xfrm>
        </p:grpSpPr>
        <p:sp>
          <p:nvSpPr>
            <p:cNvPr id="14478" name="Oval 1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79" name="Line 1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80" name="Group 144"/>
          <p:cNvGrpSpPr/>
          <p:nvPr/>
        </p:nvGrpSpPr>
        <p:grpSpPr bwMode="auto">
          <a:xfrm>
            <a:off x="5943600" y="5189220"/>
            <a:ext cx="228600" cy="533400"/>
            <a:chOff x="2653" y="1440"/>
            <a:chExt cx="137" cy="374"/>
          </a:xfrm>
        </p:grpSpPr>
        <p:sp>
          <p:nvSpPr>
            <p:cNvPr id="14481" name="Oval 1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82" name="Line 1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83" name="Group 147"/>
          <p:cNvGrpSpPr/>
          <p:nvPr/>
        </p:nvGrpSpPr>
        <p:grpSpPr bwMode="auto">
          <a:xfrm>
            <a:off x="6751955" y="5204460"/>
            <a:ext cx="228600" cy="533400"/>
            <a:chOff x="2653" y="1440"/>
            <a:chExt cx="137" cy="374"/>
          </a:xfrm>
        </p:grpSpPr>
        <p:sp>
          <p:nvSpPr>
            <p:cNvPr id="14484" name="Oval 1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85" name="Line 1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86" name="Group 150"/>
          <p:cNvGrpSpPr/>
          <p:nvPr/>
        </p:nvGrpSpPr>
        <p:grpSpPr bwMode="auto">
          <a:xfrm>
            <a:off x="7279005" y="5029200"/>
            <a:ext cx="228600" cy="533400"/>
            <a:chOff x="2653" y="1440"/>
            <a:chExt cx="137" cy="374"/>
          </a:xfrm>
        </p:grpSpPr>
        <p:sp>
          <p:nvSpPr>
            <p:cNvPr id="14487" name="Oval 15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88" name="Line 15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89" name="Group 153"/>
          <p:cNvGrpSpPr/>
          <p:nvPr/>
        </p:nvGrpSpPr>
        <p:grpSpPr bwMode="auto">
          <a:xfrm>
            <a:off x="7880985" y="4953635"/>
            <a:ext cx="228600" cy="533400"/>
            <a:chOff x="2653" y="1440"/>
            <a:chExt cx="137" cy="374"/>
          </a:xfrm>
        </p:grpSpPr>
        <p:sp>
          <p:nvSpPr>
            <p:cNvPr id="14490" name="Oval 15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91" name="Line 15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92" name="Group 156"/>
          <p:cNvGrpSpPr/>
          <p:nvPr/>
        </p:nvGrpSpPr>
        <p:grpSpPr bwMode="auto">
          <a:xfrm>
            <a:off x="8472170" y="5029200"/>
            <a:ext cx="228600" cy="533400"/>
            <a:chOff x="2653" y="1440"/>
            <a:chExt cx="137" cy="374"/>
          </a:xfrm>
        </p:grpSpPr>
        <p:sp>
          <p:nvSpPr>
            <p:cNvPr id="14493" name="Oval 15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94" name="Line 15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4495" name="Group 159"/>
          <p:cNvGrpSpPr/>
          <p:nvPr/>
        </p:nvGrpSpPr>
        <p:grpSpPr bwMode="auto">
          <a:xfrm>
            <a:off x="9147810" y="5334000"/>
            <a:ext cx="228600" cy="533400"/>
            <a:chOff x="2653" y="1440"/>
            <a:chExt cx="137" cy="374"/>
          </a:xfrm>
        </p:grpSpPr>
        <p:sp>
          <p:nvSpPr>
            <p:cNvPr id="14496" name="Oval 16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97" name="Line 16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4498" name="Line 162"/>
          <p:cNvSpPr>
            <a:spLocks noChangeShapeType="1"/>
          </p:cNvSpPr>
          <p:nvPr/>
        </p:nvSpPr>
        <p:spPr bwMode="auto">
          <a:xfrm>
            <a:off x="9071610" y="5795645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1" name="Picture 80" descr="C:\Users\Administrator\Desktop\z2592174714727_2315310da7615b9d5f08ecd3f7957e2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231" y="0"/>
            <a:ext cx="8944770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3685625" y="901279"/>
            <a:ext cx="555307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lời ca cho bài</a:t>
            </a:r>
            <a:endParaRPr lang="en-US" sz="320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4" name="Picture 95" descr="cleft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672"/>
            <a:ext cx="398463" cy="126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14300" y="4869815"/>
            <a:ext cx="1723390" cy="1988185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2353945" y="3136900"/>
            <a:ext cx="7682865" cy="46037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lvl="0"/>
            <a:r>
              <a:rPr lang="en-US" sz="2400" b="1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Nghe   véo von,     trong vòm cây,  chim líu  lo  đùa  vui.</a:t>
            </a:r>
            <a:endParaRPr lang="en-US" sz="2400" b="1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2153285" y="5910580"/>
            <a:ext cx="7883525" cy="46037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lvl="0"/>
            <a:r>
              <a:rPr lang="en-US" sz="2400" b="1" dirty="0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Mùa  xuân đến, khắp buôn làng, tình thân ái chan hòa.</a:t>
            </a:r>
            <a:endParaRPr lang="en-US" sz="2400" b="1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lop4tiet-sonlasonmison day du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06200" y="62388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6" dur="20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4" grpId="0" bldLvl="0" animBg="1"/>
      <p:bldP spid="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7365"/>
          </a:xfrm>
          <a:prstGeom prst="rect">
            <a:avLst/>
          </a:prstGeom>
        </p:spPr>
      </p:pic>
      <p:pic>
        <p:nvPicPr>
          <p:cNvPr id="11" name="NIỀM VUI ĐẾN TRƯỜ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4095" y="677608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chimhayho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65566" y="624508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58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4" y="0"/>
            <a:ext cx="122008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/>
          <p:nvPr/>
        </p:nvSpPr>
        <p:spPr>
          <a:xfrm>
            <a:off x="4340860" y="150495"/>
            <a:ext cx="4451985" cy="58356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en-US" sz="32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 Ngọn Nến Lung Linh</a:t>
            </a:r>
            <a:endParaRPr lang="en-US" sz="3200" b="1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BÀI 6 -Học hát BA NGỌN NẾN LUNG LINH ( có lời )">
            <a:hlinkClick r:id="" action="ppaction://media"/>
          </p:cNvPr>
          <p:cNvPicPr/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42640" y="1223645"/>
            <a:ext cx="7245985" cy="441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10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96770" y="1149350"/>
            <a:ext cx="70618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 điệu và bức tranh gợi cho em nhớ tới bài hát nào? Tác giả của bài hát ấy là ai?</a:t>
            </a:r>
            <a:endParaRPr lang="en-US" sz="320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5+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97862" y="624867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6608" y="5204583"/>
            <a:ext cx="4357321" cy="980728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ÂM </a:t>
            </a:r>
            <a:r>
              <a:rPr lang="en-US" sz="4800" b="1" smtClean="0">
                <a:solidFill>
                  <a:srgbClr val="FF0000"/>
                </a:solidFill>
              </a:rPr>
              <a:t>NHẠC 4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227965"/>
            <a:ext cx="1788795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TIẾT: 3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3175" y="184150"/>
            <a:ext cx="5839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BÀI: EM YÊU HÒA BÌNH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:\Users\Administrator\Desktop\100-mau-logo-dep-ve-nganh-giao-duc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1685"/>
            <a:ext cx="634451" cy="51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Administrator\Desktop\hinh nen dep pp\CON VAT+CAY, HIH ANH NHO NGHEP TRAH\pngtree-flying-white-crane-png-image_199616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400" y="228219"/>
            <a:ext cx="582669" cy="4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hinh nen dep pp\CON VAT+CAY, HIH ANH NHO NGHEP TRAH\pngtree-flying-white-crane-png-image_199616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8833">
            <a:off x="9395131" y="2798982"/>
            <a:ext cx="676926" cy="55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692525" y="706120"/>
            <a:ext cx="6080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CAO ĐỘ VÀ TIẾT TẤU</a:t>
            </a:r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7" grpId="0"/>
      <p:bldP spid="7" grpId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9" name="Picture 5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12192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31313" y="59935"/>
            <a:ext cx="8128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732" y="3509357"/>
            <a:ext cx="588632" cy="282299"/>
          </a:xfrm>
          <a:prstGeom prst="rect">
            <a:avLst/>
          </a:prstGeom>
        </p:spPr>
      </p:pic>
      <p:pic>
        <p:nvPicPr>
          <p:cNvPr id="30724" name="Picture 6" descr="Bauernb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15" y="0"/>
            <a:ext cx="489966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4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0645" y="58420"/>
            <a:ext cx="12111355" cy="6702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276455" cy="6126480"/>
          </a:xfrm>
          <a:prstGeom prst="rect">
            <a:avLst/>
          </a:prstGeom>
        </p:spPr>
      </p:pic>
      <p:pic>
        <p:nvPicPr>
          <p:cNvPr id="30724" name="Picture 6" descr="Bauern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405" y="-114935"/>
            <a:ext cx="5943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Bauern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455" y="-417195"/>
            <a:ext cx="5943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Administrator\Desktop\A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395" y="4371975"/>
            <a:ext cx="4670425" cy="317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 Y HOA BIH E'dur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31313" y="59935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4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4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 rotWithShape="1"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769" b="25384"/>
          <a:stretch>
            <a:fillRect/>
          </a:stretch>
        </p:blipFill>
        <p:spPr>
          <a:xfrm>
            <a:off x="-1053465" y="5005070"/>
            <a:ext cx="13484860" cy="18529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64690">
            <a:off x="-45683" y="204731"/>
            <a:ext cx="769380" cy="65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/>
          <p:nvPr/>
        </p:nvSpPr>
        <p:spPr>
          <a:xfrm>
            <a:off x="2602865" y="533124"/>
            <a:ext cx="5707380" cy="6451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p>
            <a:pPr algn="ctr">
              <a:defRPr/>
            </a:pPr>
            <a:r>
              <a:rPr lang="en-US" sz="3600" b="1" kern="0" cap="all" dirty="0" smtClean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nối tiếp đồng ca </a:t>
            </a:r>
            <a:endParaRPr lang="en-US" sz="3600" b="1" kern="0" cap="all" dirty="0" smtClean="0">
              <a:ln w="0"/>
              <a:gradFill flip="none">
                <a:gsLst>
                  <a:gs pos="0">
                    <a:srgbClr val="4472C4">
                      <a:tint val="75000"/>
                      <a:shade val="75000"/>
                      <a:satMod val="170000"/>
                    </a:srgbClr>
                  </a:gs>
                  <a:gs pos="49000">
                    <a:srgbClr val="4472C4">
                      <a:tint val="88000"/>
                      <a:shade val="65000"/>
                      <a:satMod val="172000"/>
                    </a:srgbClr>
                  </a:gs>
                  <a:gs pos="50000">
                    <a:srgbClr val="4472C4">
                      <a:shade val="65000"/>
                      <a:satMod val="130000"/>
                    </a:srgbClr>
                  </a:gs>
                  <a:gs pos="92000">
                    <a:srgbClr val="4472C4">
                      <a:shade val="50000"/>
                      <a:satMod val="120000"/>
                    </a:srgbClr>
                  </a:gs>
                  <a:gs pos="100000">
                    <a:srgbClr val="4472C4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385" y="1256030"/>
            <a:ext cx="975995" cy="1259840"/>
          </a:xfrm>
          <a:prstGeom prst="rect">
            <a:avLst/>
          </a:prstGeom>
        </p:spPr>
      </p:pic>
      <p:sp>
        <p:nvSpPr>
          <p:cNvPr id="8" name="Rectangle 2"/>
          <p:cNvSpPr/>
          <p:nvPr/>
        </p:nvSpPr>
        <p:spPr>
          <a:xfrm>
            <a:off x="2151380" y="1593850"/>
            <a:ext cx="7682865" cy="5835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lvl="0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Hát: </a:t>
            </a:r>
            <a:r>
              <a:rPr lang="en-US" sz="3200" b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“Từ đầu…bờ tre đường làng”</a:t>
            </a:r>
            <a:endParaRPr lang="en-US" sz="3200" b="1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055" y="2764790"/>
            <a:ext cx="1136015" cy="1327785"/>
          </a:xfrm>
          <a:prstGeom prst="rect">
            <a:avLst/>
          </a:prstGeom>
        </p:spPr>
      </p:pic>
      <p:sp>
        <p:nvSpPr>
          <p:cNvPr id="12" name="Rectangle 9"/>
          <p:cNvSpPr/>
          <p:nvPr/>
        </p:nvSpPr>
        <p:spPr>
          <a:xfrm>
            <a:off x="2279650" y="3136900"/>
            <a:ext cx="7087870" cy="5835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lvl="0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Hát:</a:t>
            </a:r>
            <a:r>
              <a:rPr lang="en-US" sz="3200" b="1" smtClean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“Em yêu xóm nhỏ…rộn rã lời ca”</a:t>
            </a:r>
            <a:endParaRPr lang="en-US" sz="3200" b="1" dirty="0" smtClean="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65" y="4181475"/>
            <a:ext cx="3258185" cy="1229360"/>
          </a:xfrm>
          <a:prstGeom prst="rect">
            <a:avLst/>
          </a:prstGeom>
        </p:spPr>
      </p:pic>
      <p:sp>
        <p:nvSpPr>
          <p:cNvPr id="15" name="Rectangle 10"/>
          <p:cNvSpPr/>
          <p:nvPr/>
        </p:nvSpPr>
        <p:spPr>
          <a:xfrm>
            <a:off x="3689504" y="4504339"/>
            <a:ext cx="4248472" cy="5835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lvl="0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ca:</a:t>
            </a:r>
            <a:r>
              <a:rPr lang="en-US" sz="3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“Đoạn còn lại”</a:t>
            </a:r>
            <a:endParaRPr lang="en-US" sz="32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E Y HOA BIH E'durd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75720" y="6221730"/>
            <a:ext cx="631190" cy="473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74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4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2" grpId="1"/>
      <p:bldP spid="8" grpId="0" bldLvl="0" animBg="1"/>
      <p:bldP spid="8" grpId="1" animBg="1"/>
      <p:bldP spid="12" grpId="0" bldLvl="0" animBg="1"/>
      <p:bldP spid="12" grpId="1" animBg="1"/>
      <p:bldP spid="15" grpId="0" bldLvl="0" animBg="1"/>
      <p:bldP spid="15" grpId="1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ags/tag2.xml><?xml version="1.0" encoding="utf-8"?>
<p:tagLst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34352396891_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WPS Presentation</Application>
  <PresentationFormat>Custom</PresentationFormat>
  <Paragraphs>56</Paragraphs>
  <Slides>22</Slides>
  <Notes>3</Notes>
  <HiddenSlides>0</HiddenSlides>
  <MMClips>26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</vt:lpstr>
      <vt:lpstr>SimSun</vt:lpstr>
      <vt:lpstr>Wingdings</vt:lpstr>
      <vt:lpstr>Times New Roman</vt:lpstr>
      <vt:lpstr>Calibri Light</vt:lpstr>
      <vt:lpstr>Calibri</vt:lpstr>
      <vt:lpstr>Microsoft YaHei</vt:lpstr>
      <vt:lpstr>Arial Unicode MS</vt:lpstr>
      <vt:lpstr>.VnTime</vt:lpstr>
      <vt:lpstr>Office Theme</vt:lpstr>
      <vt:lpstr>5_Office Theme</vt:lpstr>
      <vt:lpstr>1_Office Theme</vt:lpstr>
      <vt:lpstr>Default Design</vt:lpstr>
      <vt:lpstr>1_Default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Pv</cp:lastModifiedBy>
  <cp:revision>78</cp:revision>
  <dcterms:created xsi:type="dcterms:W3CDTF">2020-08-11T21:22:00Z</dcterms:created>
  <dcterms:modified xsi:type="dcterms:W3CDTF">2021-11-01T09:47:12Z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0667146B1DF8415F8AD3017559828A92</vt:lpwstr>
  </property>
  <property fmtid="{D5CDD505-2E9C-101B-9397-08002B2CF9AE}" pid="3" name="KSOProductBuildVer">
    <vt:lpwstr>2057-11.2.0.10351</vt:lpwstr>
  </property>
</Properties>
</file>