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5" r:id="rId3"/>
    <p:sldMasterId id="2147483697" r:id="rId4"/>
    <p:sldMasterId id="2147483702" r:id="rId5"/>
  </p:sldMasterIdLst>
  <p:notesMasterIdLst>
    <p:notesMasterId r:id="rId23"/>
  </p:notesMasterIdLst>
  <p:sldIdLst>
    <p:sldId id="467" r:id="rId6"/>
    <p:sldId id="468" r:id="rId7"/>
    <p:sldId id="470" r:id="rId8"/>
    <p:sldId id="427" r:id="rId9"/>
    <p:sldId id="482" r:id="rId10"/>
    <p:sldId id="478" r:id="rId11"/>
    <p:sldId id="479" r:id="rId12"/>
    <p:sldId id="480" r:id="rId13"/>
    <p:sldId id="441" r:id="rId14"/>
    <p:sldId id="462" r:id="rId15"/>
    <p:sldId id="463" r:id="rId16"/>
    <p:sldId id="464" r:id="rId17"/>
    <p:sldId id="465" r:id="rId18"/>
    <p:sldId id="466" r:id="rId19"/>
    <p:sldId id="481" r:id="rId20"/>
    <p:sldId id="438" r:id="rId21"/>
    <p:sldId id="431" r:id="rId22"/>
  </p:sldIdLst>
  <p:sldSz cx="16276638" cy="9144000"/>
  <p:notesSz cx="6858000" cy="9144000"/>
  <p:custDataLst>
    <p:tags r:id="rId24"/>
  </p:custData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717550" indent="-260350" algn="l" rtl="0" eaLnBrk="0" fontAlgn="base" hangingPunct="0">
      <a:spcBef>
        <a:spcPct val="0"/>
      </a:spcBef>
      <a:spcAft>
        <a:spcPct val="0"/>
      </a:spcAft>
      <a:defRPr kern="1200">
        <a:solidFill>
          <a:schemeClr val="tx1"/>
        </a:solidFill>
        <a:latin typeface="Arial" charset="0"/>
        <a:ea typeface="+mn-ea"/>
        <a:cs typeface="+mn-cs"/>
      </a:defRPr>
    </a:lvl2pPr>
    <a:lvl3pPr marL="1436688" indent="-522288" algn="l" rtl="0" eaLnBrk="0" fontAlgn="base" hangingPunct="0">
      <a:spcBef>
        <a:spcPct val="0"/>
      </a:spcBef>
      <a:spcAft>
        <a:spcPct val="0"/>
      </a:spcAft>
      <a:defRPr kern="1200">
        <a:solidFill>
          <a:schemeClr val="tx1"/>
        </a:solidFill>
        <a:latin typeface="Arial" charset="0"/>
        <a:ea typeface="+mn-ea"/>
        <a:cs typeface="+mn-cs"/>
      </a:defRPr>
    </a:lvl3pPr>
    <a:lvl4pPr marL="2154238" indent="-782638" algn="l" rtl="0" eaLnBrk="0" fontAlgn="base" hangingPunct="0">
      <a:spcBef>
        <a:spcPct val="0"/>
      </a:spcBef>
      <a:spcAft>
        <a:spcPct val="0"/>
      </a:spcAft>
      <a:defRPr kern="1200">
        <a:solidFill>
          <a:schemeClr val="tx1"/>
        </a:solidFill>
        <a:latin typeface="Arial" charset="0"/>
        <a:ea typeface="+mn-ea"/>
        <a:cs typeface="+mn-cs"/>
      </a:defRPr>
    </a:lvl4pPr>
    <a:lvl5pPr marL="2873375" indent="-1044575"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0000CC"/>
    <a:srgbClr val="3333FF"/>
    <a:srgbClr val="0000FF"/>
    <a:srgbClr val="FFE1FF"/>
    <a:srgbClr val="FF7C80"/>
    <a:srgbClr val="FF6600"/>
    <a:srgbClr val="6600CC"/>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59B189-8347-4BCD-9B95-0228CDEE3B7A}" v="8" dt="2022-08-28T02:38:32.4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76" autoAdjust="0"/>
    <p:restoredTop sz="99274" autoAdjust="0"/>
  </p:normalViewPr>
  <p:slideViewPr>
    <p:cSldViewPr>
      <p:cViewPr varScale="1">
        <p:scale>
          <a:sx n="55" d="100"/>
          <a:sy n="55" d="100"/>
        </p:scale>
        <p:origin x="564" y="96"/>
      </p:cViewPr>
      <p:guideLst>
        <p:guide orient="horz" pos="2880"/>
        <p:guide pos="5127"/>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gs" Target="tags/tag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 H" userId="270efafb50020bd6" providerId="LiveId" clId="{0259B189-8347-4BCD-9B95-0228CDEE3B7A}"/>
    <pc:docChg chg="modSld">
      <pc:chgData name="T H" userId="270efafb50020bd6" providerId="LiveId" clId="{0259B189-8347-4BCD-9B95-0228CDEE3B7A}" dt="2022-08-28T02:38:32.465" v="16" actId="478"/>
      <pc:docMkLst>
        <pc:docMk/>
      </pc:docMkLst>
      <pc:sldChg chg="delSp modAnim">
        <pc:chgData name="T H" userId="270efafb50020bd6" providerId="LiveId" clId="{0259B189-8347-4BCD-9B95-0228CDEE3B7A}" dt="2022-08-28T02:38:32.465" v="16" actId="478"/>
        <pc:sldMkLst>
          <pc:docMk/>
          <pc:sldMk cId="3234727935" sldId="438"/>
        </pc:sldMkLst>
        <pc:spChg chg="del">
          <ac:chgData name="T H" userId="270efafb50020bd6" providerId="LiveId" clId="{0259B189-8347-4BCD-9B95-0228CDEE3B7A}" dt="2022-08-28T02:38:32.465" v="16" actId="478"/>
          <ac:spMkLst>
            <pc:docMk/>
            <pc:sldMk cId="3234727935" sldId="438"/>
            <ac:spMk id="4" creationId="{00000000-0000-0000-0000-000000000000}"/>
          </ac:spMkLst>
        </pc:spChg>
        <pc:spChg chg="del">
          <ac:chgData name="T H" userId="270efafb50020bd6" providerId="LiveId" clId="{0259B189-8347-4BCD-9B95-0228CDEE3B7A}" dt="2022-08-28T02:38:32.465" v="16" actId="478"/>
          <ac:spMkLst>
            <pc:docMk/>
            <pc:sldMk cId="3234727935" sldId="438"/>
            <ac:spMk id="51" creationId="{00000000-0000-0000-0000-000000000000}"/>
          </ac:spMkLst>
        </pc:spChg>
        <pc:spChg chg="del">
          <ac:chgData name="T H" userId="270efafb50020bd6" providerId="LiveId" clId="{0259B189-8347-4BCD-9B95-0228CDEE3B7A}" dt="2022-08-28T02:38:32.465" v="16" actId="478"/>
          <ac:spMkLst>
            <pc:docMk/>
            <pc:sldMk cId="3234727935" sldId="438"/>
            <ac:spMk id="57" creationId="{00000000-0000-0000-0000-000000000000}"/>
          </ac:spMkLst>
        </pc:spChg>
        <pc:spChg chg="del">
          <ac:chgData name="T H" userId="270efafb50020bd6" providerId="LiveId" clId="{0259B189-8347-4BCD-9B95-0228CDEE3B7A}" dt="2022-08-28T02:38:32.465" v="16" actId="478"/>
          <ac:spMkLst>
            <pc:docMk/>
            <pc:sldMk cId="3234727935" sldId="438"/>
            <ac:spMk id="58" creationId="{00000000-0000-0000-0000-000000000000}"/>
          </ac:spMkLst>
        </pc:spChg>
        <pc:spChg chg="del">
          <ac:chgData name="T H" userId="270efafb50020bd6" providerId="LiveId" clId="{0259B189-8347-4BCD-9B95-0228CDEE3B7A}" dt="2022-08-28T02:38:32.465" v="16" actId="478"/>
          <ac:spMkLst>
            <pc:docMk/>
            <pc:sldMk cId="3234727935" sldId="438"/>
            <ac:spMk id="60" creationId="{00000000-0000-0000-0000-000000000000}"/>
          </ac:spMkLst>
        </pc:spChg>
        <pc:grpChg chg="del">
          <ac:chgData name="T H" userId="270efafb50020bd6" providerId="LiveId" clId="{0259B189-8347-4BCD-9B95-0228CDEE3B7A}" dt="2022-08-28T02:38:32.465" v="16" actId="478"/>
          <ac:grpSpMkLst>
            <pc:docMk/>
            <pc:sldMk cId="3234727935" sldId="438"/>
            <ac:grpSpMk id="26" creationId="{00000000-0000-0000-0000-000000000000}"/>
          </ac:grpSpMkLst>
        </pc:grpChg>
        <pc:picChg chg="del">
          <ac:chgData name="T H" userId="270efafb50020bd6" providerId="LiveId" clId="{0259B189-8347-4BCD-9B95-0228CDEE3B7A}" dt="2022-08-28T02:38:32.465" v="16" actId="478"/>
          <ac:picMkLst>
            <pc:docMk/>
            <pc:sldMk cId="3234727935" sldId="438"/>
            <ac:picMk id="52" creationId="{00000000-0000-0000-0000-000000000000}"/>
          </ac:picMkLst>
        </pc:picChg>
        <pc:picChg chg="del">
          <ac:chgData name="T H" userId="270efafb50020bd6" providerId="LiveId" clId="{0259B189-8347-4BCD-9B95-0228CDEE3B7A}" dt="2022-08-28T02:38:32.465" v="16" actId="478"/>
          <ac:picMkLst>
            <pc:docMk/>
            <pc:sldMk cId="3234727935" sldId="438"/>
            <ac:picMk id="53" creationId="{00000000-0000-0000-0000-000000000000}"/>
          </ac:picMkLst>
        </pc:picChg>
        <pc:picChg chg="del">
          <ac:chgData name="T H" userId="270efafb50020bd6" providerId="LiveId" clId="{0259B189-8347-4BCD-9B95-0228CDEE3B7A}" dt="2022-08-28T02:38:32.465" v="16" actId="478"/>
          <ac:picMkLst>
            <pc:docMk/>
            <pc:sldMk cId="3234727935" sldId="438"/>
            <ac:picMk id="54" creationId="{00000000-0000-0000-0000-000000000000}"/>
          </ac:picMkLst>
        </pc:picChg>
        <pc:picChg chg="del">
          <ac:chgData name="T H" userId="270efafb50020bd6" providerId="LiveId" clId="{0259B189-8347-4BCD-9B95-0228CDEE3B7A}" dt="2022-08-28T02:38:32.465" v="16" actId="478"/>
          <ac:picMkLst>
            <pc:docMk/>
            <pc:sldMk cId="3234727935" sldId="438"/>
            <ac:picMk id="55" creationId="{00000000-0000-0000-0000-000000000000}"/>
          </ac:picMkLst>
        </pc:picChg>
        <pc:picChg chg="del">
          <ac:chgData name="T H" userId="270efafb50020bd6" providerId="LiveId" clId="{0259B189-8347-4BCD-9B95-0228CDEE3B7A}" dt="2022-08-28T02:38:32.465" v="16" actId="478"/>
          <ac:picMkLst>
            <pc:docMk/>
            <pc:sldMk cId="3234727935" sldId="438"/>
            <ac:picMk id="2058" creationId="{00000000-0000-0000-0000-000000000000}"/>
          </ac:picMkLst>
        </pc:picChg>
        <pc:picChg chg="del">
          <ac:chgData name="T H" userId="270efafb50020bd6" providerId="LiveId" clId="{0259B189-8347-4BCD-9B95-0228CDEE3B7A}" dt="2022-08-28T02:38:32.465" v="16" actId="478"/>
          <ac:picMkLst>
            <pc:docMk/>
            <pc:sldMk cId="3234727935" sldId="438"/>
            <ac:picMk id="2060" creationId="{00000000-0000-0000-0000-000000000000}"/>
          </ac:picMkLst>
        </pc:picChg>
        <pc:picChg chg="del">
          <ac:chgData name="T H" userId="270efafb50020bd6" providerId="LiveId" clId="{0259B189-8347-4BCD-9B95-0228CDEE3B7A}" dt="2022-08-28T02:38:32.465" v="16" actId="478"/>
          <ac:picMkLst>
            <pc:docMk/>
            <pc:sldMk cId="3234727935" sldId="438"/>
            <ac:picMk id="2062" creationId="{00000000-0000-0000-0000-000000000000}"/>
          </ac:picMkLst>
        </pc:picChg>
        <pc:picChg chg="del">
          <ac:chgData name="T H" userId="270efafb50020bd6" providerId="LiveId" clId="{0259B189-8347-4BCD-9B95-0228CDEE3B7A}" dt="2022-08-28T02:38:32.465" v="16" actId="478"/>
          <ac:picMkLst>
            <pc:docMk/>
            <pc:sldMk cId="3234727935" sldId="438"/>
            <ac:picMk id="2064" creationId="{00000000-0000-0000-0000-000000000000}"/>
          </ac:picMkLst>
        </pc:picChg>
        <pc:picChg chg="del">
          <ac:chgData name="T H" userId="270efafb50020bd6" providerId="LiveId" clId="{0259B189-8347-4BCD-9B95-0228CDEE3B7A}" dt="2022-08-28T02:38:32.465" v="16" actId="478"/>
          <ac:picMkLst>
            <pc:docMk/>
            <pc:sldMk cId="3234727935" sldId="438"/>
            <ac:picMk id="2066" creationId="{00000000-0000-0000-0000-000000000000}"/>
          </ac:picMkLst>
        </pc:picChg>
        <pc:picChg chg="del">
          <ac:chgData name="T H" userId="270efafb50020bd6" providerId="LiveId" clId="{0259B189-8347-4BCD-9B95-0228CDEE3B7A}" dt="2022-08-28T02:38:32.465" v="16" actId="478"/>
          <ac:picMkLst>
            <pc:docMk/>
            <pc:sldMk cId="3234727935" sldId="438"/>
            <ac:picMk id="2068" creationId="{00000000-0000-0000-0000-000000000000}"/>
          </ac:picMkLst>
        </pc:picChg>
      </pc:sldChg>
      <pc:sldChg chg="modSp">
        <pc:chgData name="T H" userId="270efafb50020bd6" providerId="LiveId" clId="{0259B189-8347-4BCD-9B95-0228CDEE3B7A}" dt="2022-08-28T02:34:14.899" v="0"/>
        <pc:sldMkLst>
          <pc:docMk/>
          <pc:sldMk cId="3638933607" sldId="441"/>
        </pc:sldMkLst>
        <pc:picChg chg="mod">
          <ac:chgData name="T H" userId="270efafb50020bd6" providerId="LiveId" clId="{0259B189-8347-4BCD-9B95-0228CDEE3B7A}" dt="2022-08-28T02:34:14.899" v="0"/>
          <ac:picMkLst>
            <pc:docMk/>
            <pc:sldMk cId="3638933607" sldId="441"/>
            <ac:picMk id="3" creationId="{A885725D-F629-4AC2-A0E2-EE11A053A38D}"/>
          </ac:picMkLst>
        </pc:picChg>
      </pc:sldChg>
      <pc:sldChg chg="modSp modAnim">
        <pc:chgData name="T H" userId="270efafb50020bd6" providerId="LiveId" clId="{0259B189-8347-4BCD-9B95-0228CDEE3B7A}" dt="2022-08-28T02:36:14.325" v="6"/>
        <pc:sldMkLst>
          <pc:docMk/>
          <pc:sldMk cId="1700525800" sldId="462"/>
        </pc:sldMkLst>
        <pc:spChg chg="mod">
          <ac:chgData name="T H" userId="270efafb50020bd6" providerId="LiveId" clId="{0259B189-8347-4BCD-9B95-0228CDEE3B7A}" dt="2022-08-28T02:34:57.463" v="1" actId="207"/>
          <ac:spMkLst>
            <pc:docMk/>
            <pc:sldMk cId="1700525800" sldId="462"/>
            <ac:spMk id="4" creationId="{A7CA52DA-C21B-426F-B9FD-269C0E35BC0F}"/>
          </ac:spMkLst>
        </pc:spChg>
        <pc:spChg chg="mod">
          <ac:chgData name="T H" userId="270efafb50020bd6" providerId="LiveId" clId="{0259B189-8347-4BCD-9B95-0228CDEE3B7A}" dt="2022-08-28T02:34:57.463" v="1" actId="207"/>
          <ac:spMkLst>
            <pc:docMk/>
            <pc:sldMk cId="1700525800" sldId="462"/>
            <ac:spMk id="6" creationId="{5A34A84A-AD49-4304-82B6-7C752F762B95}"/>
          </ac:spMkLst>
        </pc:spChg>
        <pc:spChg chg="mod">
          <ac:chgData name="T H" userId="270efafb50020bd6" providerId="LiveId" clId="{0259B189-8347-4BCD-9B95-0228CDEE3B7A}" dt="2022-08-28T02:34:57.463" v="1" actId="207"/>
          <ac:spMkLst>
            <pc:docMk/>
            <pc:sldMk cId="1700525800" sldId="462"/>
            <ac:spMk id="7" creationId="{89B95495-DD45-48A5-91DA-50E612708279}"/>
          </ac:spMkLst>
        </pc:spChg>
        <pc:spChg chg="mod">
          <ac:chgData name="T H" userId="270efafb50020bd6" providerId="LiveId" clId="{0259B189-8347-4BCD-9B95-0228CDEE3B7A}" dt="2022-08-28T02:34:57.463" v="1" actId="207"/>
          <ac:spMkLst>
            <pc:docMk/>
            <pc:sldMk cId="1700525800" sldId="462"/>
            <ac:spMk id="8" creationId="{8DB0A1F9-F702-4E13-A75C-05CED57C2FC5}"/>
          </ac:spMkLst>
        </pc:spChg>
        <pc:spChg chg="mod">
          <ac:chgData name="T H" userId="270efafb50020bd6" providerId="LiveId" clId="{0259B189-8347-4BCD-9B95-0228CDEE3B7A}" dt="2022-08-28T02:34:57.463" v="1" actId="207"/>
          <ac:spMkLst>
            <pc:docMk/>
            <pc:sldMk cId="1700525800" sldId="462"/>
            <ac:spMk id="9" creationId="{BE6352EE-798C-427A-8657-69C5B9E947FC}"/>
          </ac:spMkLst>
        </pc:spChg>
        <pc:spChg chg="mod">
          <ac:chgData name="T H" userId="270efafb50020bd6" providerId="LiveId" clId="{0259B189-8347-4BCD-9B95-0228CDEE3B7A}" dt="2022-08-28T02:34:57.463" v="1" actId="207"/>
          <ac:spMkLst>
            <pc:docMk/>
            <pc:sldMk cId="1700525800" sldId="462"/>
            <ac:spMk id="11" creationId="{ADDCEFCF-2B7E-40B6-A344-DF8E0AFC37B8}"/>
          </ac:spMkLst>
        </pc:spChg>
        <pc:spChg chg="mod">
          <ac:chgData name="T H" userId="270efafb50020bd6" providerId="LiveId" clId="{0259B189-8347-4BCD-9B95-0228CDEE3B7A}" dt="2022-08-28T02:34:57.463" v="1" actId="207"/>
          <ac:spMkLst>
            <pc:docMk/>
            <pc:sldMk cId="1700525800" sldId="462"/>
            <ac:spMk id="12" creationId="{1AA3EAE0-9BE4-4AC0-96C5-7455A7BE881F}"/>
          </ac:spMkLst>
        </pc:spChg>
      </pc:sldChg>
      <pc:sldChg chg="modSp mod">
        <pc:chgData name="T H" userId="270efafb50020bd6" providerId="LiveId" clId="{0259B189-8347-4BCD-9B95-0228CDEE3B7A}" dt="2022-08-28T02:37:45.332" v="12" actId="207"/>
        <pc:sldMkLst>
          <pc:docMk/>
          <pc:sldMk cId="438428980" sldId="464"/>
        </pc:sldMkLst>
        <pc:spChg chg="mod">
          <ac:chgData name="T H" userId="270efafb50020bd6" providerId="LiveId" clId="{0259B189-8347-4BCD-9B95-0228CDEE3B7A}" dt="2022-08-28T02:37:45.332" v="12" actId="207"/>
          <ac:spMkLst>
            <pc:docMk/>
            <pc:sldMk cId="438428980" sldId="464"/>
            <ac:spMk id="2" creationId="{94AE8962-59C8-4511-B3EB-EBED13CCEAB3}"/>
          </ac:spMkLst>
        </pc:spChg>
        <pc:picChg chg="mod modCrop">
          <ac:chgData name="T H" userId="270efafb50020bd6" providerId="LiveId" clId="{0259B189-8347-4BCD-9B95-0228CDEE3B7A}" dt="2022-08-28T02:37:32.759" v="11" actId="732"/>
          <ac:picMkLst>
            <pc:docMk/>
            <pc:sldMk cId="438428980" sldId="464"/>
            <ac:picMk id="5" creationId="{B2B65173-F124-4FD8-9F59-2514C3A06946}"/>
          </ac:picMkLst>
        </pc:picChg>
      </pc:sldChg>
      <pc:sldChg chg="modSp mod">
        <pc:chgData name="T H" userId="270efafb50020bd6" providerId="LiveId" clId="{0259B189-8347-4BCD-9B95-0228CDEE3B7A}" dt="2022-08-28T02:38:16.950" v="15" actId="1076"/>
        <pc:sldMkLst>
          <pc:docMk/>
          <pc:sldMk cId="433333074" sldId="466"/>
        </pc:sldMkLst>
        <pc:picChg chg="mod modCrop">
          <ac:chgData name="T H" userId="270efafb50020bd6" providerId="LiveId" clId="{0259B189-8347-4BCD-9B95-0228CDEE3B7A}" dt="2022-08-28T02:38:16.950" v="15" actId="1076"/>
          <ac:picMkLst>
            <pc:docMk/>
            <pc:sldMk cId="433333074" sldId="466"/>
            <ac:picMk id="5" creationId="{B2B65173-F124-4FD8-9F59-2514C3A0694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6451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10244" name="Rectangle 4"/>
          <p:cNvSpPr>
            <a:spLocks noGrp="1" noRot="1" noChangeAspect="1" noChangeArrowheads="1" noTextEdit="1"/>
          </p:cNvSpPr>
          <p:nvPr>
            <p:ph type="sldImg" idx="2"/>
          </p:nvPr>
        </p:nvSpPr>
        <p:spPr bwMode="auto">
          <a:xfrm>
            <a:off x="377825" y="685800"/>
            <a:ext cx="610235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451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451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6451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1C4FA25-5DD5-485C-BCD2-EF739D2A7194}" type="slidenum">
              <a:rPr lang="en-US" altLang="en-US"/>
              <a:pPr>
                <a:defRPr/>
              </a:pPr>
              <a:t>‹#›</a:t>
            </a:fld>
            <a:endParaRPr lang="en-US" altLang="en-US"/>
          </a:p>
        </p:txBody>
      </p:sp>
    </p:spTree>
    <p:extLst>
      <p:ext uri="{BB962C8B-B14F-4D97-AF65-F5344CB8AC3E}">
        <p14:creationId xmlns:p14="http://schemas.microsoft.com/office/powerpoint/2010/main" val="22138681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900" kern="1200">
        <a:solidFill>
          <a:schemeClr val="tx1"/>
        </a:solidFill>
        <a:latin typeface="Arial" charset="0"/>
        <a:ea typeface="+mn-ea"/>
        <a:cs typeface="+mn-cs"/>
      </a:defRPr>
    </a:lvl1pPr>
    <a:lvl2pPr marL="717550" algn="l" rtl="0" eaLnBrk="0" fontAlgn="base" hangingPunct="0">
      <a:spcBef>
        <a:spcPct val="30000"/>
      </a:spcBef>
      <a:spcAft>
        <a:spcPct val="0"/>
      </a:spcAft>
      <a:defRPr sz="1900" kern="1200">
        <a:solidFill>
          <a:schemeClr val="tx1"/>
        </a:solidFill>
        <a:latin typeface="Arial" charset="0"/>
        <a:ea typeface="+mn-ea"/>
        <a:cs typeface="+mn-cs"/>
      </a:defRPr>
    </a:lvl2pPr>
    <a:lvl3pPr marL="1436688" algn="l" rtl="0" eaLnBrk="0" fontAlgn="base" hangingPunct="0">
      <a:spcBef>
        <a:spcPct val="30000"/>
      </a:spcBef>
      <a:spcAft>
        <a:spcPct val="0"/>
      </a:spcAft>
      <a:defRPr sz="1900" kern="1200">
        <a:solidFill>
          <a:schemeClr val="tx1"/>
        </a:solidFill>
        <a:latin typeface="Arial" charset="0"/>
        <a:ea typeface="+mn-ea"/>
        <a:cs typeface="+mn-cs"/>
      </a:defRPr>
    </a:lvl3pPr>
    <a:lvl4pPr marL="2154238" algn="l" rtl="0" eaLnBrk="0" fontAlgn="base" hangingPunct="0">
      <a:spcBef>
        <a:spcPct val="30000"/>
      </a:spcBef>
      <a:spcAft>
        <a:spcPct val="0"/>
      </a:spcAft>
      <a:defRPr sz="1900" kern="1200">
        <a:solidFill>
          <a:schemeClr val="tx1"/>
        </a:solidFill>
        <a:latin typeface="Arial" charset="0"/>
        <a:ea typeface="+mn-ea"/>
        <a:cs typeface="+mn-cs"/>
      </a:defRPr>
    </a:lvl4pPr>
    <a:lvl5pPr marL="2873375" algn="l" rtl="0" eaLnBrk="0" fontAlgn="base" hangingPunct="0">
      <a:spcBef>
        <a:spcPct val="30000"/>
      </a:spcBef>
      <a:spcAft>
        <a:spcPct val="0"/>
      </a:spcAft>
      <a:defRPr sz="1900" kern="1200">
        <a:solidFill>
          <a:schemeClr val="tx1"/>
        </a:solidFill>
        <a:latin typeface="Arial" charset="0"/>
        <a:ea typeface="+mn-ea"/>
        <a:cs typeface="+mn-cs"/>
      </a:defRPr>
    </a:lvl5pPr>
    <a:lvl6pPr marL="3592220" algn="l" defTabSz="1436888" rtl="0" eaLnBrk="1" latinLnBrk="0" hangingPunct="1">
      <a:defRPr sz="1900" kern="1200">
        <a:solidFill>
          <a:schemeClr val="tx1"/>
        </a:solidFill>
        <a:latin typeface="+mn-lt"/>
        <a:ea typeface="+mn-ea"/>
        <a:cs typeface="+mn-cs"/>
      </a:defRPr>
    </a:lvl6pPr>
    <a:lvl7pPr marL="4310664" algn="l" defTabSz="1436888" rtl="0" eaLnBrk="1" latinLnBrk="0" hangingPunct="1">
      <a:defRPr sz="1900" kern="1200">
        <a:solidFill>
          <a:schemeClr val="tx1"/>
        </a:solidFill>
        <a:latin typeface="+mn-lt"/>
        <a:ea typeface="+mn-ea"/>
        <a:cs typeface="+mn-cs"/>
      </a:defRPr>
    </a:lvl7pPr>
    <a:lvl8pPr marL="5029109" algn="l" defTabSz="1436888" rtl="0" eaLnBrk="1" latinLnBrk="0" hangingPunct="1">
      <a:defRPr sz="1900" kern="1200">
        <a:solidFill>
          <a:schemeClr val="tx1"/>
        </a:solidFill>
        <a:latin typeface="+mn-lt"/>
        <a:ea typeface="+mn-ea"/>
        <a:cs typeface="+mn-cs"/>
      </a:defRPr>
    </a:lvl8pPr>
    <a:lvl9pPr marL="5747553" algn="l" defTabSz="1436888"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7873DC9-BD61-4F69-B3AB-C76F6AA57B68}" type="slidenum">
              <a:rPr kumimoji="0" lang="en-US" alt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alt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vi-VN" altLang="vi-VN">
              <a:latin typeface="Arial" panose="020B0604020202020204" pitchFamily="34" charset="0"/>
            </a:endParaRPr>
          </a:p>
        </p:txBody>
      </p:sp>
    </p:spTree>
    <p:extLst>
      <p:ext uri="{BB962C8B-B14F-4D97-AF65-F5344CB8AC3E}">
        <p14:creationId xmlns:p14="http://schemas.microsoft.com/office/powerpoint/2010/main" val="576647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7873DC9-BD61-4F69-B3AB-C76F6AA57B68}" type="slidenum">
              <a:rPr kumimoji="0" lang="en-US" alt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alt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vi-VN" altLang="vi-VN">
              <a:latin typeface="Arial" panose="020B0604020202020204" pitchFamily="34" charset="0"/>
            </a:endParaRPr>
          </a:p>
        </p:txBody>
      </p:sp>
    </p:spTree>
    <p:extLst>
      <p:ext uri="{BB962C8B-B14F-4D97-AF65-F5344CB8AC3E}">
        <p14:creationId xmlns:p14="http://schemas.microsoft.com/office/powerpoint/2010/main" val="38373132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6185C9-504D-4C95-B455-A66FB35753F3}" type="slidenum">
              <a:rPr kumimoji="0" lang="en-US" alt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alt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vi-VN" altLang="vi-VN">
              <a:latin typeface="Arial" panose="020B0604020202020204" pitchFamily="34" charset="0"/>
            </a:endParaRPr>
          </a:p>
        </p:txBody>
      </p:sp>
    </p:spTree>
    <p:extLst>
      <p:ext uri="{BB962C8B-B14F-4D97-AF65-F5344CB8AC3E}">
        <p14:creationId xmlns:p14="http://schemas.microsoft.com/office/powerpoint/2010/main" val="2588058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5842" name="Google Shape;142;p22:notes">
            <a:extLst>
              <a:ext uri="{FF2B5EF4-FFF2-40B4-BE49-F238E27FC236}">
                <a16:creationId xmlns:a16="http://schemas.microsoft.com/office/drawing/2014/main" id="{CB06393E-2543-44CE-BB55-B529E885484C}"/>
              </a:ext>
            </a:extLst>
          </p:cNvPr>
          <p:cNvSpPr>
            <a:spLocks noGrp="1" noRot="1" noChangeAspect="1" noTextEdit="1"/>
          </p:cNvSpPr>
          <p:nvPr>
            <p:ph type="sldImg" idx="2"/>
          </p:nvPr>
        </p:nvSpPr>
        <p:spPr bwMode="auto">
          <a:xfrm>
            <a:off x="685800" y="1143000"/>
            <a:ext cx="5486400" cy="30861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cap="flat">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sp>
      <p:sp>
        <p:nvSpPr>
          <p:cNvPr id="35843" name="Google Shape;143;p22:notes">
            <a:extLst>
              <a:ext uri="{FF2B5EF4-FFF2-40B4-BE49-F238E27FC236}">
                <a16:creationId xmlns:a16="http://schemas.microsoft.com/office/drawing/2014/main" id="{C719C523-611F-4068-9C33-8C88574B0DE8}"/>
              </a:ext>
            </a:extLst>
          </p:cNvPr>
          <p:cNvSpPr>
            <a:spLocks noGrp="1"/>
          </p:cNvSpPr>
          <p:nvPr>
            <p:ph type="body" idx="1"/>
          </p:nvPr>
        </p:nvSpPr>
        <p:spPr bwMode="auto">
          <a:xfrm>
            <a:off x="685800" y="4400550"/>
            <a:ext cx="5486400" cy="36004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marL="0" marR="0" algn="just">
              <a:lnSpc>
                <a:spcPct val="115000"/>
              </a:lnSpc>
              <a:spcBef>
                <a:spcPts val="0"/>
              </a:spcBef>
              <a:spcAft>
                <a:spcPts val="10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Mở đầu tiết học, chúng ta cùng đến với bài hát  “ Cháu yêu bà” .Các con chú ý xem  bạn nhỏ đã dành tình cảm cho bà ntn nhé!</a:t>
            </a:r>
          </a:p>
          <a:p>
            <a:pPr>
              <a:spcBef>
                <a:spcPct val="0"/>
              </a:spcBef>
            </a:pPr>
            <a:endParaRPr lang="en-US" altLang="en-US"/>
          </a:p>
        </p:txBody>
      </p:sp>
      <p:sp>
        <p:nvSpPr>
          <p:cNvPr id="22532" name="Google Shape;144;p22:notes">
            <a:extLst>
              <a:ext uri="{FF2B5EF4-FFF2-40B4-BE49-F238E27FC236}">
                <a16:creationId xmlns:a16="http://schemas.microsoft.com/office/drawing/2014/main" id="{3ACC28AE-C409-4CF2-A022-9853EAB5BE8E}"/>
              </a:ext>
            </a:extLst>
          </p:cNvPr>
          <p:cNvSpPr>
            <a:spLocks noGrp="1"/>
          </p:cNvSpPr>
          <p:nvPr>
            <p:ph type="sldNum" sz="quarter" idx="5"/>
          </p:nvPr>
        </p:nvSpPr>
        <p:spPr bwMode="auto">
          <a:xfrm>
            <a:off x="3884613" y="8685213"/>
            <a:ext cx="2971800" cy="458787"/>
          </a:xfrm>
        </p:spPr>
        <p:txBody>
          <a:bodyPr lIns="91425" tIns="45700" rIns="91425" bIns="4570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defRPr/>
            </a:pPr>
            <a:fld id="{9DE606AA-C3FE-468F-B751-82515AA07CD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defRPr/>
              </a:pPr>
              <a:t>6</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044561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2447921-5220-4738-9E2C-8C562362440C}" type="slidenum">
              <a:rPr kumimoji="0" lang="en-US" altLang="vi-VN"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vi-VN"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p:txBody>
          <a:bodyPr/>
          <a:lstStyle/>
          <a:p>
            <a:endParaRPr lang="vi-VN" altLang="vi-VN"/>
          </a:p>
        </p:txBody>
      </p:sp>
    </p:spTree>
    <p:extLst>
      <p:ext uri="{BB962C8B-B14F-4D97-AF65-F5344CB8AC3E}">
        <p14:creationId xmlns:p14="http://schemas.microsoft.com/office/powerpoint/2010/main" val="4028514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1C4FA25-5DD5-485C-BCD2-EF739D2A7194}" type="slidenum">
              <a:rPr lang="en-US" altLang="en-US" smtClean="0"/>
              <a:pPr>
                <a:defRPr/>
              </a:pPr>
              <a:t>16</a:t>
            </a:fld>
            <a:endParaRPr lang="en-US" altLang="en-US"/>
          </a:p>
        </p:txBody>
      </p:sp>
    </p:spTree>
    <p:extLst>
      <p:ext uri="{BB962C8B-B14F-4D97-AF65-F5344CB8AC3E}">
        <p14:creationId xmlns:p14="http://schemas.microsoft.com/office/powerpoint/2010/main" val="20678955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9"/>
            <a:ext cx="13835142" cy="1960033"/>
          </a:xfrm>
        </p:spPr>
        <p:txBody>
          <a:bodyPr/>
          <a:lstStyle/>
          <a:p>
            <a:r>
              <a:rPr lang="en-US"/>
              <a:t>Click to edit Master title style</a:t>
            </a:r>
            <a:endParaRPr lang="vi-VN"/>
          </a:p>
        </p:txBody>
      </p:sp>
      <p:sp>
        <p:nvSpPr>
          <p:cNvPr id="3" name="Subtitle 2"/>
          <p:cNvSpPr>
            <a:spLocks noGrp="1"/>
          </p:cNvSpPr>
          <p:nvPr>
            <p:ph type="subTitle" idx="1"/>
          </p:nvPr>
        </p:nvSpPr>
        <p:spPr>
          <a:xfrm>
            <a:off x="2441496" y="5181600"/>
            <a:ext cx="11393647" cy="2336800"/>
          </a:xfrm>
        </p:spPr>
        <p:txBody>
          <a:bodyPr/>
          <a:lstStyle>
            <a:lvl1pPr marL="0" indent="0" algn="ctr">
              <a:buNone/>
              <a:defRPr/>
            </a:lvl1pPr>
            <a:lvl2pPr marL="718444" indent="0" algn="ctr">
              <a:buNone/>
              <a:defRPr/>
            </a:lvl2pPr>
            <a:lvl3pPr marL="1436888" indent="0" algn="ctr">
              <a:buNone/>
              <a:defRPr/>
            </a:lvl3pPr>
            <a:lvl4pPr marL="2155332" indent="0" algn="ctr">
              <a:buNone/>
              <a:defRPr/>
            </a:lvl4pPr>
            <a:lvl5pPr marL="2873776" indent="0" algn="ctr">
              <a:buNone/>
              <a:defRPr/>
            </a:lvl5pPr>
            <a:lvl6pPr marL="3592220" indent="0" algn="ctr">
              <a:buNone/>
              <a:defRPr/>
            </a:lvl6pPr>
            <a:lvl7pPr marL="4310664" indent="0" algn="ctr">
              <a:buNone/>
              <a:defRPr/>
            </a:lvl7pPr>
            <a:lvl8pPr marL="5029109" indent="0" algn="ctr">
              <a:buNone/>
              <a:defRPr/>
            </a:lvl8pPr>
            <a:lvl9pPr marL="5747553" indent="0" algn="ctr">
              <a:buNone/>
              <a:defRPr/>
            </a:lvl9pPr>
          </a:lstStyle>
          <a:p>
            <a:r>
              <a:rPr lang="en-US"/>
              <a:t>Click to edit Master subtitle style</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EB01423-D198-4896-B996-AF6CD71AA325}" type="slidenum">
              <a:rPr lang="en-US" altLang="en-US"/>
              <a:pPr>
                <a:defRPr/>
              </a:pPr>
              <a:t>‹#›</a:t>
            </a:fld>
            <a:endParaRPr lang="en-US" altLang="en-US"/>
          </a:p>
        </p:txBody>
      </p:sp>
    </p:spTree>
    <p:extLst>
      <p:ext uri="{BB962C8B-B14F-4D97-AF65-F5344CB8AC3E}">
        <p14:creationId xmlns:p14="http://schemas.microsoft.com/office/powerpoint/2010/main" val="39722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9D28DD1-89CB-4A9B-8160-1008CEEB8C29}" type="slidenum">
              <a:rPr lang="en-US" altLang="en-US"/>
              <a:pPr>
                <a:defRPr/>
              </a:pPr>
              <a:t>‹#›</a:t>
            </a:fld>
            <a:endParaRPr lang="en-US" altLang="en-US"/>
          </a:p>
        </p:txBody>
      </p:sp>
    </p:spTree>
    <p:extLst>
      <p:ext uri="{BB962C8B-B14F-4D97-AF65-F5344CB8AC3E}">
        <p14:creationId xmlns:p14="http://schemas.microsoft.com/office/powerpoint/2010/main" val="1392092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800562" y="366186"/>
            <a:ext cx="3662244" cy="7802033"/>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13832" y="366186"/>
            <a:ext cx="10715453"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74A9502-423E-4957-ACD4-EFEAFA456813}" type="slidenum">
              <a:rPr lang="en-US" altLang="en-US"/>
              <a:pPr>
                <a:defRPr/>
              </a:pPr>
              <a:t>‹#›</a:t>
            </a:fld>
            <a:endParaRPr lang="en-US" altLang="en-US"/>
          </a:p>
        </p:txBody>
      </p:sp>
    </p:spTree>
    <p:extLst>
      <p:ext uri="{BB962C8B-B14F-4D97-AF65-F5344CB8AC3E}">
        <p14:creationId xmlns:p14="http://schemas.microsoft.com/office/powerpoint/2010/main" val="18138348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034580" y="1496484"/>
            <a:ext cx="12207479" cy="3183467"/>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2034580" y="4802717"/>
            <a:ext cx="12207479" cy="2207683"/>
          </a:xfrm>
        </p:spPr>
        <p:txBody>
          <a:bodyPr/>
          <a:lstStyle>
            <a:lvl1pPr marL="0" indent="0" algn="ctr">
              <a:buNone/>
              <a:defRPr sz="2400"/>
            </a:lvl1pPr>
            <a:lvl2pPr marL="457143" indent="0" algn="ctr">
              <a:buNone/>
              <a:defRPr sz="2000"/>
            </a:lvl2pPr>
            <a:lvl3pPr marL="914286" indent="0" algn="ctr">
              <a:buNone/>
              <a:defRPr sz="1800"/>
            </a:lvl3pPr>
            <a:lvl4pPr marL="1371430" indent="0" algn="ctr">
              <a:buNone/>
              <a:defRPr sz="1600"/>
            </a:lvl4pPr>
            <a:lvl5pPr marL="1828573" indent="0" algn="ctr">
              <a:buNone/>
              <a:defRPr sz="1600"/>
            </a:lvl5pPr>
            <a:lvl6pPr marL="2285718" indent="0" algn="ctr">
              <a:buNone/>
              <a:defRPr sz="1600"/>
            </a:lvl6pPr>
            <a:lvl7pPr marL="2742858" indent="0" algn="ctr">
              <a:buNone/>
              <a:defRPr sz="1600"/>
            </a:lvl7pPr>
            <a:lvl8pPr marL="3200000" indent="0" algn="ctr">
              <a:buNone/>
              <a:defRPr sz="1600"/>
            </a:lvl8pPr>
            <a:lvl9pPr marL="3657143"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defTabSz="914377">
              <a:defRPr/>
            </a:pPr>
            <a:fld id="{A1FDB77E-42A8-4C02-AF4D-456BCECEDB1D}" type="datetimeFigureOut">
              <a:rPr lang="en-US" smtClean="0"/>
              <a:pPr defTabSz="914377">
                <a:defRPr/>
              </a:pPr>
              <a:t>2/7/2023</a:t>
            </a:fld>
            <a:endParaRPr lang="en-US"/>
          </a:p>
        </p:txBody>
      </p:sp>
      <p:sp>
        <p:nvSpPr>
          <p:cNvPr id="5" name="Footer Placeholder 4"/>
          <p:cNvSpPr>
            <a:spLocks noGrp="1"/>
          </p:cNvSpPr>
          <p:nvPr>
            <p:ph type="ftr" sz="quarter" idx="11"/>
          </p:nvPr>
        </p:nvSpPr>
        <p:spPr/>
        <p:txBody>
          <a:bodyPr/>
          <a:lstStyle>
            <a:lvl1pPr>
              <a:defRPr/>
            </a:lvl1pPr>
          </a:lstStyle>
          <a:p>
            <a:pPr defTabSz="914377">
              <a:defRPr/>
            </a:pPr>
            <a:endParaRPr lang="en-US"/>
          </a:p>
        </p:txBody>
      </p:sp>
      <p:sp>
        <p:nvSpPr>
          <p:cNvPr id="6" name="Slide Number Placeholder 5"/>
          <p:cNvSpPr>
            <a:spLocks noGrp="1"/>
          </p:cNvSpPr>
          <p:nvPr>
            <p:ph type="sldNum" sz="quarter" idx="12"/>
          </p:nvPr>
        </p:nvSpPr>
        <p:spPr/>
        <p:txBody>
          <a:bodyPr/>
          <a:lstStyle>
            <a:lvl1pPr>
              <a:defRPr/>
            </a:lvl1pPr>
          </a:lstStyle>
          <a:p>
            <a:pPr defTabSz="914377">
              <a:defRPr/>
            </a:pPr>
            <a:fld id="{62FA3617-221D-4CE2-A5A8-AC523AAD77A3}" type="slidenum">
              <a:rPr lang="en-US" smtClean="0"/>
              <a:pPr defTabSz="914377">
                <a:defRPr/>
              </a:pPr>
              <a:t>‹#›</a:t>
            </a:fld>
            <a:endParaRPr lang="en-US"/>
          </a:p>
        </p:txBody>
      </p:sp>
    </p:spTree>
    <p:extLst>
      <p:ext uri="{BB962C8B-B14F-4D97-AF65-F5344CB8AC3E}">
        <p14:creationId xmlns:p14="http://schemas.microsoft.com/office/powerpoint/2010/main" val="20128373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defTabSz="914377">
              <a:defRPr/>
            </a:pPr>
            <a:fld id="{50AB5248-0407-44FB-BA78-745AF03F4148}" type="datetimeFigureOut">
              <a:rPr lang="en-US" smtClean="0"/>
              <a:pPr defTabSz="914377">
                <a:defRPr/>
              </a:pPr>
              <a:t>2/7/2023</a:t>
            </a:fld>
            <a:endParaRPr lang="en-US"/>
          </a:p>
        </p:txBody>
      </p:sp>
      <p:sp>
        <p:nvSpPr>
          <p:cNvPr id="5" name="Footer Placeholder 4"/>
          <p:cNvSpPr>
            <a:spLocks noGrp="1"/>
          </p:cNvSpPr>
          <p:nvPr>
            <p:ph type="ftr" sz="quarter" idx="11"/>
          </p:nvPr>
        </p:nvSpPr>
        <p:spPr/>
        <p:txBody>
          <a:bodyPr/>
          <a:lstStyle>
            <a:lvl1pPr>
              <a:defRPr/>
            </a:lvl1pPr>
          </a:lstStyle>
          <a:p>
            <a:pPr defTabSz="914377">
              <a:defRPr/>
            </a:pPr>
            <a:endParaRPr lang="en-US"/>
          </a:p>
        </p:txBody>
      </p:sp>
      <p:sp>
        <p:nvSpPr>
          <p:cNvPr id="6" name="Slide Number Placeholder 5"/>
          <p:cNvSpPr>
            <a:spLocks noGrp="1"/>
          </p:cNvSpPr>
          <p:nvPr>
            <p:ph type="sldNum" sz="quarter" idx="12"/>
          </p:nvPr>
        </p:nvSpPr>
        <p:spPr/>
        <p:txBody>
          <a:bodyPr/>
          <a:lstStyle>
            <a:lvl1pPr>
              <a:defRPr/>
            </a:lvl1pPr>
          </a:lstStyle>
          <a:p>
            <a:pPr defTabSz="914377">
              <a:defRPr/>
            </a:pPr>
            <a:fld id="{17AFDDCA-2A0E-4C71-99F4-2FE9EB514E57}" type="slidenum">
              <a:rPr lang="en-US" smtClean="0"/>
              <a:pPr defTabSz="914377">
                <a:defRPr/>
              </a:pPr>
              <a:t>‹#›</a:t>
            </a:fld>
            <a:endParaRPr lang="en-US"/>
          </a:p>
        </p:txBody>
      </p:sp>
    </p:spTree>
    <p:extLst>
      <p:ext uri="{BB962C8B-B14F-4D97-AF65-F5344CB8AC3E}">
        <p14:creationId xmlns:p14="http://schemas.microsoft.com/office/powerpoint/2010/main" val="12902953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10543" y="2279666"/>
            <a:ext cx="14038600" cy="3803649"/>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1110543" y="6119298"/>
            <a:ext cx="14038600" cy="2000249"/>
          </a:xfrm>
        </p:spPr>
        <p:txBody>
          <a:bodyPr/>
          <a:lstStyle>
            <a:lvl1pPr marL="0" indent="0">
              <a:buNone/>
              <a:defRPr sz="2400">
                <a:solidFill>
                  <a:schemeClr val="tx1">
                    <a:tint val="75000"/>
                  </a:schemeClr>
                </a:solidFill>
              </a:defRPr>
            </a:lvl1pPr>
            <a:lvl2pPr marL="457143" indent="0">
              <a:buNone/>
              <a:defRPr sz="2000">
                <a:solidFill>
                  <a:schemeClr val="tx1">
                    <a:tint val="75000"/>
                  </a:schemeClr>
                </a:solidFill>
              </a:defRPr>
            </a:lvl2pPr>
            <a:lvl3pPr marL="914286" indent="0">
              <a:buNone/>
              <a:defRPr sz="1800">
                <a:solidFill>
                  <a:schemeClr val="tx1">
                    <a:tint val="75000"/>
                  </a:schemeClr>
                </a:solidFill>
              </a:defRPr>
            </a:lvl3pPr>
            <a:lvl4pPr marL="1371430" indent="0">
              <a:buNone/>
              <a:defRPr sz="1600">
                <a:solidFill>
                  <a:schemeClr val="tx1">
                    <a:tint val="75000"/>
                  </a:schemeClr>
                </a:solidFill>
              </a:defRPr>
            </a:lvl4pPr>
            <a:lvl5pPr marL="1828573" indent="0">
              <a:buNone/>
              <a:defRPr sz="1600">
                <a:solidFill>
                  <a:schemeClr val="tx1">
                    <a:tint val="75000"/>
                  </a:schemeClr>
                </a:solidFill>
              </a:defRPr>
            </a:lvl5pPr>
            <a:lvl6pPr marL="2285718" indent="0">
              <a:buNone/>
              <a:defRPr sz="1600">
                <a:solidFill>
                  <a:schemeClr val="tx1">
                    <a:tint val="75000"/>
                  </a:schemeClr>
                </a:solidFill>
              </a:defRPr>
            </a:lvl6pPr>
            <a:lvl7pPr marL="2742858" indent="0">
              <a:buNone/>
              <a:defRPr sz="1600">
                <a:solidFill>
                  <a:schemeClr val="tx1">
                    <a:tint val="75000"/>
                  </a:schemeClr>
                </a:solidFill>
              </a:defRPr>
            </a:lvl7pPr>
            <a:lvl8pPr marL="3200000" indent="0">
              <a:buNone/>
              <a:defRPr sz="1600">
                <a:solidFill>
                  <a:schemeClr val="tx1">
                    <a:tint val="75000"/>
                  </a:schemeClr>
                </a:solidFill>
              </a:defRPr>
            </a:lvl8pPr>
            <a:lvl9pPr marL="3657143"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defTabSz="914377">
              <a:defRPr/>
            </a:pPr>
            <a:fld id="{511271CC-D152-4B75-B49F-A12E9C03036E}" type="datetimeFigureOut">
              <a:rPr lang="en-US" smtClean="0"/>
              <a:pPr defTabSz="914377">
                <a:defRPr/>
              </a:pPr>
              <a:t>2/7/2023</a:t>
            </a:fld>
            <a:endParaRPr lang="en-US"/>
          </a:p>
        </p:txBody>
      </p:sp>
      <p:sp>
        <p:nvSpPr>
          <p:cNvPr id="5" name="Footer Placeholder 4"/>
          <p:cNvSpPr>
            <a:spLocks noGrp="1"/>
          </p:cNvSpPr>
          <p:nvPr>
            <p:ph type="ftr" sz="quarter" idx="11"/>
          </p:nvPr>
        </p:nvSpPr>
        <p:spPr/>
        <p:txBody>
          <a:bodyPr/>
          <a:lstStyle>
            <a:lvl1pPr>
              <a:defRPr/>
            </a:lvl1pPr>
          </a:lstStyle>
          <a:p>
            <a:pPr defTabSz="914377">
              <a:defRPr/>
            </a:pPr>
            <a:endParaRPr lang="en-US"/>
          </a:p>
        </p:txBody>
      </p:sp>
      <p:sp>
        <p:nvSpPr>
          <p:cNvPr id="6" name="Slide Number Placeholder 5"/>
          <p:cNvSpPr>
            <a:spLocks noGrp="1"/>
          </p:cNvSpPr>
          <p:nvPr>
            <p:ph type="sldNum" sz="quarter" idx="12"/>
          </p:nvPr>
        </p:nvSpPr>
        <p:spPr/>
        <p:txBody>
          <a:bodyPr/>
          <a:lstStyle>
            <a:lvl1pPr>
              <a:defRPr/>
            </a:lvl1pPr>
          </a:lstStyle>
          <a:p>
            <a:pPr defTabSz="914377">
              <a:defRPr/>
            </a:pPr>
            <a:fld id="{A4FB763A-D365-4B5C-910F-BCC3DCBD0148}" type="slidenum">
              <a:rPr lang="en-US" smtClean="0"/>
              <a:pPr defTabSz="914377">
                <a:defRPr/>
              </a:pPr>
              <a:t>‹#›</a:t>
            </a:fld>
            <a:endParaRPr lang="en-US"/>
          </a:p>
        </p:txBody>
      </p:sp>
    </p:spTree>
    <p:extLst>
      <p:ext uri="{BB962C8B-B14F-4D97-AF65-F5344CB8AC3E}">
        <p14:creationId xmlns:p14="http://schemas.microsoft.com/office/powerpoint/2010/main" val="17302581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19019" y="2434167"/>
            <a:ext cx="6917571"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40048" y="2434167"/>
            <a:ext cx="6917571"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defTabSz="914377">
              <a:defRPr/>
            </a:pPr>
            <a:fld id="{3BD67537-3A60-4042-B411-C411F3F33898}" type="datetimeFigureOut">
              <a:rPr lang="en-US" smtClean="0"/>
              <a:pPr defTabSz="914377">
                <a:defRPr/>
              </a:pPr>
              <a:t>2/7/2023</a:t>
            </a:fld>
            <a:endParaRPr lang="en-US"/>
          </a:p>
        </p:txBody>
      </p:sp>
      <p:sp>
        <p:nvSpPr>
          <p:cNvPr id="6" name="Footer Placeholder 4"/>
          <p:cNvSpPr>
            <a:spLocks noGrp="1"/>
          </p:cNvSpPr>
          <p:nvPr>
            <p:ph type="ftr" sz="quarter" idx="11"/>
          </p:nvPr>
        </p:nvSpPr>
        <p:spPr/>
        <p:txBody>
          <a:bodyPr/>
          <a:lstStyle>
            <a:lvl1pPr>
              <a:defRPr/>
            </a:lvl1pPr>
          </a:lstStyle>
          <a:p>
            <a:pPr defTabSz="914377">
              <a:defRPr/>
            </a:pPr>
            <a:endParaRPr lang="en-US"/>
          </a:p>
        </p:txBody>
      </p:sp>
      <p:sp>
        <p:nvSpPr>
          <p:cNvPr id="7" name="Slide Number Placeholder 5"/>
          <p:cNvSpPr>
            <a:spLocks noGrp="1"/>
          </p:cNvSpPr>
          <p:nvPr>
            <p:ph type="sldNum" sz="quarter" idx="12"/>
          </p:nvPr>
        </p:nvSpPr>
        <p:spPr/>
        <p:txBody>
          <a:bodyPr/>
          <a:lstStyle>
            <a:lvl1pPr>
              <a:defRPr/>
            </a:lvl1pPr>
          </a:lstStyle>
          <a:p>
            <a:pPr defTabSz="914377">
              <a:defRPr/>
            </a:pPr>
            <a:fld id="{F3FB859B-0FDD-41D2-B434-85452820BC1E}" type="slidenum">
              <a:rPr lang="en-US" smtClean="0"/>
              <a:pPr defTabSz="914377">
                <a:defRPr/>
              </a:pPr>
              <a:t>‹#›</a:t>
            </a:fld>
            <a:endParaRPr lang="en-US"/>
          </a:p>
        </p:txBody>
      </p:sp>
    </p:spTree>
    <p:extLst>
      <p:ext uri="{BB962C8B-B14F-4D97-AF65-F5344CB8AC3E}">
        <p14:creationId xmlns:p14="http://schemas.microsoft.com/office/powerpoint/2010/main" val="7343963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21139" y="486840"/>
            <a:ext cx="14038600" cy="1767417"/>
          </a:xfrm>
        </p:spPr>
        <p:txBody>
          <a:bodyPr/>
          <a:lstStyle/>
          <a:p>
            <a:r>
              <a:rPr lang="en-US"/>
              <a:t>Click to edit Master title style</a:t>
            </a:r>
          </a:p>
        </p:txBody>
      </p:sp>
      <p:sp>
        <p:nvSpPr>
          <p:cNvPr id="3" name="Text Placeholder 2"/>
          <p:cNvSpPr>
            <a:spLocks noGrp="1"/>
          </p:cNvSpPr>
          <p:nvPr>
            <p:ph type="body" idx="1"/>
          </p:nvPr>
        </p:nvSpPr>
        <p:spPr>
          <a:xfrm>
            <a:off x="1121141" y="2241551"/>
            <a:ext cx="6885780" cy="1098549"/>
          </a:xfrm>
        </p:spPr>
        <p:txBody>
          <a:bodyPr anchor="b"/>
          <a:lstStyle>
            <a:lvl1pPr marL="0" indent="0">
              <a:buNone/>
              <a:defRPr sz="2400" b="1"/>
            </a:lvl1pPr>
            <a:lvl2pPr marL="457143" indent="0">
              <a:buNone/>
              <a:defRPr sz="2000" b="1"/>
            </a:lvl2pPr>
            <a:lvl3pPr marL="914286" indent="0">
              <a:buNone/>
              <a:defRPr sz="1800" b="1"/>
            </a:lvl3pPr>
            <a:lvl4pPr marL="1371430" indent="0">
              <a:buNone/>
              <a:defRPr sz="1600" b="1"/>
            </a:lvl4pPr>
            <a:lvl5pPr marL="1828573" indent="0">
              <a:buNone/>
              <a:defRPr sz="1600" b="1"/>
            </a:lvl5pPr>
            <a:lvl6pPr marL="2285718" indent="0">
              <a:buNone/>
              <a:defRPr sz="1600" b="1"/>
            </a:lvl6pPr>
            <a:lvl7pPr marL="2742858" indent="0">
              <a:buNone/>
              <a:defRPr sz="1600" b="1"/>
            </a:lvl7pPr>
            <a:lvl8pPr marL="3200000" indent="0">
              <a:buNone/>
              <a:defRPr sz="1600" b="1"/>
            </a:lvl8pPr>
            <a:lvl9pPr marL="3657143" indent="0">
              <a:buNone/>
              <a:defRPr sz="1600" b="1"/>
            </a:lvl9pPr>
          </a:lstStyle>
          <a:p>
            <a:pPr lvl="0"/>
            <a:r>
              <a:rPr lang="en-US"/>
              <a:t>Click to edit Master text styles</a:t>
            </a:r>
          </a:p>
        </p:txBody>
      </p:sp>
      <p:sp>
        <p:nvSpPr>
          <p:cNvPr id="4" name="Content Placeholder 3"/>
          <p:cNvSpPr>
            <a:spLocks noGrp="1"/>
          </p:cNvSpPr>
          <p:nvPr>
            <p:ph sz="half" idx="2"/>
          </p:nvPr>
        </p:nvSpPr>
        <p:spPr>
          <a:xfrm>
            <a:off x="1121141" y="3340101"/>
            <a:ext cx="6885780"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240052" y="2241551"/>
            <a:ext cx="6919691" cy="1098549"/>
          </a:xfrm>
        </p:spPr>
        <p:txBody>
          <a:bodyPr anchor="b"/>
          <a:lstStyle>
            <a:lvl1pPr marL="0" indent="0">
              <a:buNone/>
              <a:defRPr sz="2400" b="1"/>
            </a:lvl1pPr>
            <a:lvl2pPr marL="457143" indent="0">
              <a:buNone/>
              <a:defRPr sz="2000" b="1"/>
            </a:lvl2pPr>
            <a:lvl3pPr marL="914286" indent="0">
              <a:buNone/>
              <a:defRPr sz="1800" b="1"/>
            </a:lvl3pPr>
            <a:lvl4pPr marL="1371430" indent="0">
              <a:buNone/>
              <a:defRPr sz="1600" b="1"/>
            </a:lvl4pPr>
            <a:lvl5pPr marL="1828573" indent="0">
              <a:buNone/>
              <a:defRPr sz="1600" b="1"/>
            </a:lvl5pPr>
            <a:lvl6pPr marL="2285718" indent="0">
              <a:buNone/>
              <a:defRPr sz="1600" b="1"/>
            </a:lvl6pPr>
            <a:lvl7pPr marL="2742858" indent="0">
              <a:buNone/>
              <a:defRPr sz="1600" b="1"/>
            </a:lvl7pPr>
            <a:lvl8pPr marL="3200000" indent="0">
              <a:buNone/>
              <a:defRPr sz="1600" b="1"/>
            </a:lvl8pPr>
            <a:lvl9pPr marL="365714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8240052" y="3340101"/>
            <a:ext cx="6919691"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defTabSz="914377">
              <a:defRPr/>
            </a:pPr>
            <a:fld id="{4C457D3B-8D3F-49F8-9122-D986DB04784E}" type="datetimeFigureOut">
              <a:rPr lang="en-US" smtClean="0"/>
              <a:pPr defTabSz="914377">
                <a:defRPr/>
              </a:pPr>
              <a:t>2/7/2023</a:t>
            </a:fld>
            <a:endParaRPr lang="en-US"/>
          </a:p>
        </p:txBody>
      </p:sp>
      <p:sp>
        <p:nvSpPr>
          <p:cNvPr id="8" name="Footer Placeholder 4"/>
          <p:cNvSpPr>
            <a:spLocks noGrp="1"/>
          </p:cNvSpPr>
          <p:nvPr>
            <p:ph type="ftr" sz="quarter" idx="11"/>
          </p:nvPr>
        </p:nvSpPr>
        <p:spPr/>
        <p:txBody>
          <a:bodyPr/>
          <a:lstStyle>
            <a:lvl1pPr>
              <a:defRPr/>
            </a:lvl1pPr>
          </a:lstStyle>
          <a:p>
            <a:pPr defTabSz="914377">
              <a:defRPr/>
            </a:pPr>
            <a:endParaRPr lang="en-US"/>
          </a:p>
        </p:txBody>
      </p:sp>
      <p:sp>
        <p:nvSpPr>
          <p:cNvPr id="9" name="Slide Number Placeholder 5"/>
          <p:cNvSpPr>
            <a:spLocks noGrp="1"/>
          </p:cNvSpPr>
          <p:nvPr>
            <p:ph type="sldNum" sz="quarter" idx="12"/>
          </p:nvPr>
        </p:nvSpPr>
        <p:spPr/>
        <p:txBody>
          <a:bodyPr/>
          <a:lstStyle>
            <a:lvl1pPr>
              <a:defRPr/>
            </a:lvl1pPr>
          </a:lstStyle>
          <a:p>
            <a:pPr defTabSz="914377">
              <a:defRPr/>
            </a:pPr>
            <a:fld id="{A9C5E17C-D8EF-410C-AB59-D6882D247209}" type="slidenum">
              <a:rPr lang="en-US" smtClean="0"/>
              <a:pPr defTabSz="914377">
                <a:defRPr/>
              </a:pPr>
              <a:t>‹#›</a:t>
            </a:fld>
            <a:endParaRPr lang="en-US"/>
          </a:p>
        </p:txBody>
      </p:sp>
    </p:spTree>
    <p:extLst>
      <p:ext uri="{BB962C8B-B14F-4D97-AF65-F5344CB8AC3E}">
        <p14:creationId xmlns:p14="http://schemas.microsoft.com/office/powerpoint/2010/main" val="19541637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defTabSz="914377">
              <a:defRPr/>
            </a:pPr>
            <a:fld id="{1B41F59A-1F0A-49AC-B9F0-1E3D12F97499}" type="datetimeFigureOut">
              <a:rPr lang="en-US" smtClean="0"/>
              <a:pPr defTabSz="914377">
                <a:defRPr/>
              </a:pPr>
              <a:t>2/7/2023</a:t>
            </a:fld>
            <a:endParaRPr lang="en-US"/>
          </a:p>
        </p:txBody>
      </p:sp>
      <p:sp>
        <p:nvSpPr>
          <p:cNvPr id="4" name="Footer Placeholder 4"/>
          <p:cNvSpPr>
            <a:spLocks noGrp="1"/>
          </p:cNvSpPr>
          <p:nvPr>
            <p:ph type="ftr" sz="quarter" idx="11"/>
          </p:nvPr>
        </p:nvSpPr>
        <p:spPr/>
        <p:txBody>
          <a:bodyPr/>
          <a:lstStyle>
            <a:lvl1pPr>
              <a:defRPr/>
            </a:lvl1pPr>
          </a:lstStyle>
          <a:p>
            <a:pPr defTabSz="914377">
              <a:defRPr/>
            </a:pPr>
            <a:endParaRPr lang="en-US"/>
          </a:p>
        </p:txBody>
      </p:sp>
      <p:sp>
        <p:nvSpPr>
          <p:cNvPr id="5" name="Slide Number Placeholder 5"/>
          <p:cNvSpPr>
            <a:spLocks noGrp="1"/>
          </p:cNvSpPr>
          <p:nvPr>
            <p:ph type="sldNum" sz="quarter" idx="12"/>
          </p:nvPr>
        </p:nvSpPr>
        <p:spPr/>
        <p:txBody>
          <a:bodyPr/>
          <a:lstStyle>
            <a:lvl1pPr>
              <a:defRPr/>
            </a:lvl1pPr>
          </a:lstStyle>
          <a:p>
            <a:pPr defTabSz="914377">
              <a:defRPr/>
            </a:pPr>
            <a:fld id="{2A93DFD7-AD02-4AC3-AF61-7C5A7232ED42}" type="slidenum">
              <a:rPr lang="en-US" smtClean="0"/>
              <a:pPr defTabSz="914377">
                <a:defRPr/>
              </a:pPr>
              <a:t>‹#›</a:t>
            </a:fld>
            <a:endParaRPr lang="en-US"/>
          </a:p>
        </p:txBody>
      </p:sp>
    </p:spTree>
    <p:extLst>
      <p:ext uri="{BB962C8B-B14F-4D97-AF65-F5344CB8AC3E}">
        <p14:creationId xmlns:p14="http://schemas.microsoft.com/office/powerpoint/2010/main" val="1465469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defTabSz="914377">
              <a:defRPr/>
            </a:pPr>
            <a:fld id="{92967ABD-B625-410D-B34D-DEA7451EFBDB}" type="datetimeFigureOut">
              <a:rPr lang="en-US" smtClean="0"/>
              <a:pPr defTabSz="914377">
                <a:defRPr/>
              </a:pPr>
              <a:t>2/7/2023</a:t>
            </a:fld>
            <a:endParaRPr lang="en-US"/>
          </a:p>
        </p:txBody>
      </p:sp>
      <p:sp>
        <p:nvSpPr>
          <p:cNvPr id="3" name="Footer Placeholder 4"/>
          <p:cNvSpPr>
            <a:spLocks noGrp="1"/>
          </p:cNvSpPr>
          <p:nvPr>
            <p:ph type="ftr" sz="quarter" idx="11"/>
          </p:nvPr>
        </p:nvSpPr>
        <p:spPr/>
        <p:txBody>
          <a:bodyPr/>
          <a:lstStyle>
            <a:lvl1pPr>
              <a:defRPr/>
            </a:lvl1pPr>
          </a:lstStyle>
          <a:p>
            <a:pPr defTabSz="914377">
              <a:defRPr/>
            </a:pPr>
            <a:endParaRPr lang="en-US"/>
          </a:p>
        </p:txBody>
      </p:sp>
      <p:sp>
        <p:nvSpPr>
          <p:cNvPr id="4" name="Slide Number Placeholder 5"/>
          <p:cNvSpPr>
            <a:spLocks noGrp="1"/>
          </p:cNvSpPr>
          <p:nvPr>
            <p:ph type="sldNum" sz="quarter" idx="12"/>
          </p:nvPr>
        </p:nvSpPr>
        <p:spPr/>
        <p:txBody>
          <a:bodyPr/>
          <a:lstStyle>
            <a:lvl1pPr>
              <a:defRPr/>
            </a:lvl1pPr>
          </a:lstStyle>
          <a:p>
            <a:pPr defTabSz="914377">
              <a:defRPr/>
            </a:pPr>
            <a:fld id="{CA33DDDB-2904-43AE-90B7-E421CA62CD71}" type="slidenum">
              <a:rPr lang="en-US" smtClean="0"/>
              <a:pPr defTabSz="914377">
                <a:defRPr/>
              </a:pPr>
              <a:t>‹#›</a:t>
            </a:fld>
            <a:endParaRPr lang="en-US"/>
          </a:p>
        </p:txBody>
      </p:sp>
    </p:spTree>
    <p:extLst>
      <p:ext uri="{BB962C8B-B14F-4D97-AF65-F5344CB8AC3E}">
        <p14:creationId xmlns:p14="http://schemas.microsoft.com/office/powerpoint/2010/main" val="13749577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145" y="609600"/>
            <a:ext cx="5249639" cy="21336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6919693" y="1316582"/>
            <a:ext cx="8240048" cy="649816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21145" y="2743200"/>
            <a:ext cx="5249639" cy="5082117"/>
          </a:xfrm>
        </p:spPr>
        <p:txBody>
          <a:bodyPr/>
          <a:lstStyle>
            <a:lvl1pPr marL="0" indent="0">
              <a:buNone/>
              <a:defRPr sz="1600"/>
            </a:lvl1pPr>
            <a:lvl2pPr marL="457143" indent="0">
              <a:buNone/>
              <a:defRPr sz="1400"/>
            </a:lvl2pPr>
            <a:lvl3pPr marL="914286" indent="0">
              <a:buNone/>
              <a:defRPr sz="1200"/>
            </a:lvl3pPr>
            <a:lvl4pPr marL="1371430" indent="0">
              <a:buNone/>
              <a:defRPr sz="1000"/>
            </a:lvl4pPr>
            <a:lvl5pPr marL="1828573" indent="0">
              <a:buNone/>
              <a:defRPr sz="1000"/>
            </a:lvl5pPr>
            <a:lvl6pPr marL="2285718" indent="0">
              <a:buNone/>
              <a:defRPr sz="1000"/>
            </a:lvl6pPr>
            <a:lvl7pPr marL="2742858" indent="0">
              <a:buNone/>
              <a:defRPr sz="1000"/>
            </a:lvl7pPr>
            <a:lvl8pPr marL="3200000" indent="0">
              <a:buNone/>
              <a:defRPr sz="1000"/>
            </a:lvl8pPr>
            <a:lvl9pPr marL="3657143"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defTabSz="914377">
              <a:defRPr/>
            </a:pPr>
            <a:fld id="{C911C467-258A-4B1B-AFE0-C5C98CB59427}" type="datetimeFigureOut">
              <a:rPr lang="en-US" smtClean="0"/>
              <a:pPr defTabSz="914377">
                <a:defRPr/>
              </a:pPr>
              <a:t>2/7/2023</a:t>
            </a:fld>
            <a:endParaRPr lang="en-US"/>
          </a:p>
        </p:txBody>
      </p:sp>
      <p:sp>
        <p:nvSpPr>
          <p:cNvPr id="6" name="Footer Placeholder 4"/>
          <p:cNvSpPr>
            <a:spLocks noGrp="1"/>
          </p:cNvSpPr>
          <p:nvPr>
            <p:ph type="ftr" sz="quarter" idx="11"/>
          </p:nvPr>
        </p:nvSpPr>
        <p:spPr/>
        <p:txBody>
          <a:bodyPr/>
          <a:lstStyle>
            <a:lvl1pPr>
              <a:defRPr/>
            </a:lvl1pPr>
          </a:lstStyle>
          <a:p>
            <a:pPr defTabSz="914377">
              <a:defRPr/>
            </a:pPr>
            <a:endParaRPr lang="en-US"/>
          </a:p>
        </p:txBody>
      </p:sp>
      <p:sp>
        <p:nvSpPr>
          <p:cNvPr id="7" name="Slide Number Placeholder 5"/>
          <p:cNvSpPr>
            <a:spLocks noGrp="1"/>
          </p:cNvSpPr>
          <p:nvPr>
            <p:ph type="sldNum" sz="quarter" idx="12"/>
          </p:nvPr>
        </p:nvSpPr>
        <p:spPr/>
        <p:txBody>
          <a:bodyPr/>
          <a:lstStyle>
            <a:lvl1pPr>
              <a:defRPr/>
            </a:lvl1pPr>
          </a:lstStyle>
          <a:p>
            <a:pPr defTabSz="914377">
              <a:defRPr/>
            </a:pPr>
            <a:fld id="{B99F0ED1-18D6-4EE6-87FE-226089DB6C64}" type="slidenum">
              <a:rPr lang="en-US" smtClean="0"/>
              <a:pPr defTabSz="914377">
                <a:defRPr/>
              </a:pPr>
              <a:t>‹#›</a:t>
            </a:fld>
            <a:endParaRPr lang="en-US"/>
          </a:p>
        </p:txBody>
      </p:sp>
    </p:spTree>
    <p:extLst>
      <p:ext uri="{BB962C8B-B14F-4D97-AF65-F5344CB8AC3E}">
        <p14:creationId xmlns:p14="http://schemas.microsoft.com/office/powerpoint/2010/main" val="67495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100BA3F-51CF-473C-BBC7-9F80CB3FD932}" type="slidenum">
              <a:rPr lang="en-US" altLang="en-US"/>
              <a:pPr>
                <a:defRPr/>
              </a:pPr>
              <a:t>‹#›</a:t>
            </a:fld>
            <a:endParaRPr lang="en-US" altLang="en-US"/>
          </a:p>
        </p:txBody>
      </p:sp>
    </p:spTree>
    <p:extLst>
      <p:ext uri="{BB962C8B-B14F-4D97-AF65-F5344CB8AC3E}">
        <p14:creationId xmlns:p14="http://schemas.microsoft.com/office/powerpoint/2010/main" val="12606691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145" y="609600"/>
            <a:ext cx="5249639" cy="21336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6919693" y="1316582"/>
            <a:ext cx="8240048" cy="6498167"/>
          </a:xfrm>
        </p:spPr>
        <p:txBody>
          <a:bodyPr rtlCol="0">
            <a:normAutofit/>
          </a:bodyPr>
          <a:lstStyle>
            <a:lvl1pPr marL="0" indent="0">
              <a:buNone/>
              <a:defRPr sz="3200"/>
            </a:lvl1pPr>
            <a:lvl2pPr marL="457143" indent="0">
              <a:buNone/>
              <a:defRPr sz="2800"/>
            </a:lvl2pPr>
            <a:lvl3pPr marL="914286" indent="0">
              <a:buNone/>
              <a:defRPr sz="2400"/>
            </a:lvl3pPr>
            <a:lvl4pPr marL="1371430" indent="0">
              <a:buNone/>
              <a:defRPr sz="2000"/>
            </a:lvl4pPr>
            <a:lvl5pPr marL="1828573" indent="0">
              <a:buNone/>
              <a:defRPr sz="2000"/>
            </a:lvl5pPr>
            <a:lvl6pPr marL="2285718" indent="0">
              <a:buNone/>
              <a:defRPr sz="2000"/>
            </a:lvl6pPr>
            <a:lvl7pPr marL="2742858" indent="0">
              <a:buNone/>
              <a:defRPr sz="2000"/>
            </a:lvl7pPr>
            <a:lvl8pPr marL="3200000" indent="0">
              <a:buNone/>
              <a:defRPr sz="2000"/>
            </a:lvl8pPr>
            <a:lvl9pPr marL="3657143" indent="0">
              <a:buNone/>
              <a:defRPr sz="2000"/>
            </a:lvl9pPr>
          </a:lstStyle>
          <a:p>
            <a:pPr lvl="0"/>
            <a:endParaRPr lang="en-US" noProof="0"/>
          </a:p>
        </p:txBody>
      </p:sp>
      <p:sp>
        <p:nvSpPr>
          <p:cNvPr id="4" name="Text Placeholder 3"/>
          <p:cNvSpPr>
            <a:spLocks noGrp="1"/>
          </p:cNvSpPr>
          <p:nvPr>
            <p:ph type="body" sz="half" idx="2"/>
          </p:nvPr>
        </p:nvSpPr>
        <p:spPr>
          <a:xfrm>
            <a:off x="1121145" y="2743200"/>
            <a:ext cx="5249639" cy="5082117"/>
          </a:xfrm>
        </p:spPr>
        <p:txBody>
          <a:bodyPr/>
          <a:lstStyle>
            <a:lvl1pPr marL="0" indent="0">
              <a:buNone/>
              <a:defRPr sz="1600"/>
            </a:lvl1pPr>
            <a:lvl2pPr marL="457143" indent="0">
              <a:buNone/>
              <a:defRPr sz="1400"/>
            </a:lvl2pPr>
            <a:lvl3pPr marL="914286" indent="0">
              <a:buNone/>
              <a:defRPr sz="1200"/>
            </a:lvl3pPr>
            <a:lvl4pPr marL="1371430" indent="0">
              <a:buNone/>
              <a:defRPr sz="1000"/>
            </a:lvl4pPr>
            <a:lvl5pPr marL="1828573" indent="0">
              <a:buNone/>
              <a:defRPr sz="1000"/>
            </a:lvl5pPr>
            <a:lvl6pPr marL="2285718" indent="0">
              <a:buNone/>
              <a:defRPr sz="1000"/>
            </a:lvl6pPr>
            <a:lvl7pPr marL="2742858" indent="0">
              <a:buNone/>
              <a:defRPr sz="1000"/>
            </a:lvl7pPr>
            <a:lvl8pPr marL="3200000" indent="0">
              <a:buNone/>
              <a:defRPr sz="1000"/>
            </a:lvl8pPr>
            <a:lvl9pPr marL="3657143"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defTabSz="914377">
              <a:defRPr/>
            </a:pPr>
            <a:fld id="{06FD7F42-BD1C-4FAA-B260-70CE9346E089}" type="datetimeFigureOut">
              <a:rPr lang="en-US" smtClean="0"/>
              <a:pPr defTabSz="914377">
                <a:defRPr/>
              </a:pPr>
              <a:t>2/7/2023</a:t>
            </a:fld>
            <a:endParaRPr lang="en-US"/>
          </a:p>
        </p:txBody>
      </p:sp>
      <p:sp>
        <p:nvSpPr>
          <p:cNvPr id="6" name="Footer Placeholder 4"/>
          <p:cNvSpPr>
            <a:spLocks noGrp="1"/>
          </p:cNvSpPr>
          <p:nvPr>
            <p:ph type="ftr" sz="quarter" idx="11"/>
          </p:nvPr>
        </p:nvSpPr>
        <p:spPr/>
        <p:txBody>
          <a:bodyPr/>
          <a:lstStyle>
            <a:lvl1pPr>
              <a:defRPr/>
            </a:lvl1pPr>
          </a:lstStyle>
          <a:p>
            <a:pPr defTabSz="914377">
              <a:defRPr/>
            </a:pPr>
            <a:endParaRPr lang="en-US"/>
          </a:p>
        </p:txBody>
      </p:sp>
      <p:sp>
        <p:nvSpPr>
          <p:cNvPr id="7" name="Slide Number Placeholder 5"/>
          <p:cNvSpPr>
            <a:spLocks noGrp="1"/>
          </p:cNvSpPr>
          <p:nvPr>
            <p:ph type="sldNum" sz="quarter" idx="12"/>
          </p:nvPr>
        </p:nvSpPr>
        <p:spPr/>
        <p:txBody>
          <a:bodyPr/>
          <a:lstStyle>
            <a:lvl1pPr>
              <a:defRPr/>
            </a:lvl1pPr>
          </a:lstStyle>
          <a:p>
            <a:pPr defTabSz="914377">
              <a:defRPr/>
            </a:pPr>
            <a:fld id="{5E842DF6-F83A-4C9F-AD23-2E1BB726F3FF}" type="slidenum">
              <a:rPr lang="en-US" smtClean="0"/>
              <a:pPr defTabSz="914377">
                <a:defRPr/>
              </a:pPr>
              <a:t>‹#›</a:t>
            </a:fld>
            <a:endParaRPr lang="en-US"/>
          </a:p>
        </p:txBody>
      </p:sp>
    </p:spTree>
    <p:extLst>
      <p:ext uri="{BB962C8B-B14F-4D97-AF65-F5344CB8AC3E}">
        <p14:creationId xmlns:p14="http://schemas.microsoft.com/office/powerpoint/2010/main" val="31379900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defTabSz="914377">
              <a:defRPr/>
            </a:pPr>
            <a:fld id="{70D0406A-4865-4F4B-B0A5-8FF691ECF426}" type="datetimeFigureOut">
              <a:rPr lang="en-US" smtClean="0"/>
              <a:pPr defTabSz="914377">
                <a:defRPr/>
              </a:pPr>
              <a:t>2/7/2023</a:t>
            </a:fld>
            <a:endParaRPr lang="en-US"/>
          </a:p>
        </p:txBody>
      </p:sp>
      <p:sp>
        <p:nvSpPr>
          <p:cNvPr id="5" name="Footer Placeholder 4"/>
          <p:cNvSpPr>
            <a:spLocks noGrp="1"/>
          </p:cNvSpPr>
          <p:nvPr>
            <p:ph type="ftr" sz="quarter" idx="11"/>
          </p:nvPr>
        </p:nvSpPr>
        <p:spPr/>
        <p:txBody>
          <a:bodyPr/>
          <a:lstStyle>
            <a:lvl1pPr>
              <a:defRPr/>
            </a:lvl1pPr>
          </a:lstStyle>
          <a:p>
            <a:pPr defTabSz="914377">
              <a:defRPr/>
            </a:pPr>
            <a:endParaRPr lang="en-US"/>
          </a:p>
        </p:txBody>
      </p:sp>
      <p:sp>
        <p:nvSpPr>
          <p:cNvPr id="6" name="Slide Number Placeholder 5"/>
          <p:cNvSpPr>
            <a:spLocks noGrp="1"/>
          </p:cNvSpPr>
          <p:nvPr>
            <p:ph type="sldNum" sz="quarter" idx="12"/>
          </p:nvPr>
        </p:nvSpPr>
        <p:spPr/>
        <p:txBody>
          <a:bodyPr/>
          <a:lstStyle>
            <a:lvl1pPr>
              <a:defRPr/>
            </a:lvl1pPr>
          </a:lstStyle>
          <a:p>
            <a:pPr defTabSz="914377">
              <a:defRPr/>
            </a:pPr>
            <a:fld id="{F6C99564-781A-4130-896A-1B021AB8FEEA}" type="slidenum">
              <a:rPr lang="en-US" smtClean="0"/>
              <a:pPr defTabSz="914377">
                <a:defRPr/>
              </a:pPr>
              <a:t>‹#›</a:t>
            </a:fld>
            <a:endParaRPr lang="en-US"/>
          </a:p>
        </p:txBody>
      </p:sp>
    </p:spTree>
    <p:extLst>
      <p:ext uri="{BB962C8B-B14F-4D97-AF65-F5344CB8AC3E}">
        <p14:creationId xmlns:p14="http://schemas.microsoft.com/office/powerpoint/2010/main" val="31909801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647972" y="486834"/>
            <a:ext cx="3509650" cy="77491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19023" y="486834"/>
            <a:ext cx="10325492"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defTabSz="914377">
              <a:defRPr/>
            </a:pPr>
            <a:fld id="{22E56564-1101-49DA-ABCE-13BF41931CF2}" type="datetimeFigureOut">
              <a:rPr lang="en-US" smtClean="0"/>
              <a:pPr defTabSz="914377">
                <a:defRPr/>
              </a:pPr>
              <a:t>2/7/2023</a:t>
            </a:fld>
            <a:endParaRPr lang="en-US"/>
          </a:p>
        </p:txBody>
      </p:sp>
      <p:sp>
        <p:nvSpPr>
          <p:cNvPr id="5" name="Footer Placeholder 4"/>
          <p:cNvSpPr>
            <a:spLocks noGrp="1"/>
          </p:cNvSpPr>
          <p:nvPr>
            <p:ph type="ftr" sz="quarter" idx="11"/>
          </p:nvPr>
        </p:nvSpPr>
        <p:spPr/>
        <p:txBody>
          <a:bodyPr/>
          <a:lstStyle>
            <a:lvl1pPr>
              <a:defRPr/>
            </a:lvl1pPr>
          </a:lstStyle>
          <a:p>
            <a:pPr defTabSz="914377">
              <a:defRPr/>
            </a:pPr>
            <a:endParaRPr lang="en-US"/>
          </a:p>
        </p:txBody>
      </p:sp>
      <p:sp>
        <p:nvSpPr>
          <p:cNvPr id="6" name="Slide Number Placeholder 5"/>
          <p:cNvSpPr>
            <a:spLocks noGrp="1"/>
          </p:cNvSpPr>
          <p:nvPr>
            <p:ph type="sldNum" sz="quarter" idx="12"/>
          </p:nvPr>
        </p:nvSpPr>
        <p:spPr/>
        <p:txBody>
          <a:bodyPr/>
          <a:lstStyle>
            <a:lvl1pPr>
              <a:defRPr/>
            </a:lvl1pPr>
          </a:lstStyle>
          <a:p>
            <a:pPr defTabSz="914377">
              <a:defRPr/>
            </a:pPr>
            <a:fld id="{EB5F436D-ACD7-454A-BDD1-680748844695}" type="slidenum">
              <a:rPr lang="en-US" smtClean="0"/>
              <a:pPr defTabSz="914377">
                <a:defRPr/>
              </a:pPr>
              <a:t>‹#›</a:t>
            </a:fld>
            <a:endParaRPr lang="en-US"/>
          </a:p>
        </p:txBody>
      </p:sp>
    </p:spTree>
    <p:extLst>
      <p:ext uri="{BB962C8B-B14F-4D97-AF65-F5344CB8AC3E}">
        <p14:creationId xmlns:p14="http://schemas.microsoft.com/office/powerpoint/2010/main" val="42410212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9"/>
            <a:ext cx="13835142" cy="1960033"/>
          </a:xfrm>
        </p:spPr>
        <p:txBody>
          <a:bodyPr/>
          <a:lstStyle/>
          <a:p>
            <a:r>
              <a:rPr lang="en-US"/>
              <a:t>Click to edit Master title style</a:t>
            </a:r>
          </a:p>
        </p:txBody>
      </p:sp>
      <p:sp>
        <p:nvSpPr>
          <p:cNvPr id="3" name="Subtitle 2"/>
          <p:cNvSpPr>
            <a:spLocks noGrp="1"/>
          </p:cNvSpPr>
          <p:nvPr>
            <p:ph type="subTitle" idx="1"/>
          </p:nvPr>
        </p:nvSpPr>
        <p:spPr>
          <a:xfrm>
            <a:off x="2441497" y="5181600"/>
            <a:ext cx="11393647" cy="2336800"/>
          </a:xfrm>
        </p:spPr>
        <p:txBody>
          <a:bodyPr/>
          <a:lstStyle>
            <a:lvl1pPr marL="0" indent="0" algn="ctr">
              <a:buNone/>
              <a:defRPr/>
            </a:lvl1pPr>
            <a:lvl2pPr marL="480064" indent="0" algn="ctr">
              <a:buNone/>
              <a:defRPr/>
            </a:lvl2pPr>
            <a:lvl3pPr marL="960128" indent="0" algn="ctr">
              <a:buNone/>
              <a:defRPr/>
            </a:lvl3pPr>
            <a:lvl4pPr marL="1440192" indent="0" algn="ctr">
              <a:buNone/>
              <a:defRPr/>
            </a:lvl4pPr>
            <a:lvl5pPr marL="1920256" indent="0" algn="ctr">
              <a:buNone/>
              <a:defRPr/>
            </a:lvl5pPr>
            <a:lvl6pPr marL="2400320" indent="0" algn="ctr">
              <a:buNone/>
              <a:defRPr/>
            </a:lvl6pPr>
            <a:lvl7pPr marL="2880384" indent="0" algn="ctr">
              <a:buNone/>
              <a:defRPr/>
            </a:lvl7pPr>
            <a:lvl8pPr marL="3360448" indent="0" algn="ctr">
              <a:buNone/>
              <a:defRPr/>
            </a:lvl8pPr>
            <a:lvl9pPr marL="3840512"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E8E28401-1C60-4386-9190-3C90255188E9}"/>
              </a:ext>
            </a:extLst>
          </p:cNvPr>
          <p:cNvSpPr>
            <a:spLocks noGrp="1" noChangeArrowheads="1"/>
          </p:cNvSpPr>
          <p:nvPr>
            <p:ph type="dt" sz="half" idx="10"/>
          </p:nvPr>
        </p:nvSpPr>
        <p:spPr>
          <a:ln/>
        </p:spPr>
        <p:txBody>
          <a:bodyPr/>
          <a:lstStyle>
            <a:lvl1pPr>
              <a:defRPr/>
            </a:lvl1pPr>
          </a:lstStyle>
          <a:p>
            <a:pPr defTabSz="1219170" fontAlgn="auto">
              <a:spcBef>
                <a:spcPts val="0"/>
              </a:spcBef>
              <a:spcAft>
                <a:spcPts val="0"/>
              </a:spcAft>
              <a:defRPr/>
            </a:pPr>
            <a:endParaRPr lang="en-US">
              <a:solidFill>
                <a:srgbClr val="000000"/>
              </a:solidFill>
            </a:endParaRPr>
          </a:p>
        </p:txBody>
      </p:sp>
      <p:sp>
        <p:nvSpPr>
          <p:cNvPr id="5" name="Rectangle 5">
            <a:extLst>
              <a:ext uri="{FF2B5EF4-FFF2-40B4-BE49-F238E27FC236}">
                <a16:creationId xmlns:a16="http://schemas.microsoft.com/office/drawing/2014/main" id="{EF5B8176-E2AB-4756-8C35-0AD15E41BFE9}"/>
              </a:ext>
            </a:extLst>
          </p:cNvPr>
          <p:cNvSpPr>
            <a:spLocks noGrp="1" noChangeArrowheads="1"/>
          </p:cNvSpPr>
          <p:nvPr>
            <p:ph type="ftr" sz="quarter" idx="11"/>
          </p:nvPr>
        </p:nvSpPr>
        <p:spPr>
          <a:ln/>
        </p:spPr>
        <p:txBody>
          <a:bodyPr/>
          <a:lstStyle>
            <a:lvl1pPr>
              <a:defRPr/>
            </a:lvl1pPr>
          </a:lstStyle>
          <a:p>
            <a:pPr defTabSz="1219170" fontAlgn="auto">
              <a:spcBef>
                <a:spcPts val="0"/>
              </a:spcBef>
              <a:spcAft>
                <a:spcPts val="0"/>
              </a:spcAft>
              <a:defRPr/>
            </a:pPr>
            <a:endParaRPr lang="en-US">
              <a:solidFill>
                <a:srgbClr val="000000"/>
              </a:solidFill>
            </a:endParaRPr>
          </a:p>
        </p:txBody>
      </p:sp>
      <p:sp>
        <p:nvSpPr>
          <p:cNvPr id="6" name="Rectangle 6">
            <a:extLst>
              <a:ext uri="{FF2B5EF4-FFF2-40B4-BE49-F238E27FC236}">
                <a16:creationId xmlns:a16="http://schemas.microsoft.com/office/drawing/2014/main" id="{AC3E149B-2EA0-4961-A664-AA9086B65651}"/>
              </a:ext>
            </a:extLst>
          </p:cNvPr>
          <p:cNvSpPr>
            <a:spLocks noGrp="1" noChangeArrowheads="1"/>
          </p:cNvSpPr>
          <p:nvPr>
            <p:ph type="sldNum" sz="quarter" idx="12"/>
          </p:nvPr>
        </p:nvSpPr>
        <p:spPr>
          <a:ln/>
        </p:spPr>
        <p:txBody>
          <a:bodyPr/>
          <a:lstStyle>
            <a:lvl1pPr>
              <a:defRPr/>
            </a:lvl1pPr>
          </a:lstStyle>
          <a:p>
            <a:pPr defTabSz="1219170" fontAlgn="auto">
              <a:spcBef>
                <a:spcPts val="0"/>
              </a:spcBef>
              <a:spcAft>
                <a:spcPts val="0"/>
              </a:spcAft>
              <a:defRPr/>
            </a:pPr>
            <a:fld id="{53FF3B85-7820-4903-AF48-975CDF9226C8}" type="slidenum">
              <a:rPr lang="en-US" altLang="en-US" smtClean="0">
                <a:solidFill>
                  <a:srgbClr val="000000"/>
                </a:solidFill>
                <a:latin typeface="Arial"/>
              </a:rPr>
              <a:pPr defTabSz="1219170" fontAlgn="auto">
                <a:spcBef>
                  <a:spcPts val="0"/>
                </a:spcBef>
                <a:spcAft>
                  <a:spcPts val="0"/>
                </a:spcAft>
                <a:defRPr/>
              </a:pPr>
              <a:t>‹#›</a:t>
            </a:fld>
            <a:endParaRPr lang="en-US" altLang="en-US">
              <a:solidFill>
                <a:srgbClr val="000000"/>
              </a:solidFill>
              <a:latin typeface="Arial"/>
            </a:endParaRPr>
          </a:p>
        </p:txBody>
      </p:sp>
    </p:spTree>
    <p:extLst>
      <p:ext uri="{BB962C8B-B14F-4D97-AF65-F5344CB8AC3E}">
        <p14:creationId xmlns:p14="http://schemas.microsoft.com/office/powerpoint/2010/main" val="28306949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4877B42-C121-47C6-BA12-DDD328687368}"/>
              </a:ext>
            </a:extLst>
          </p:cNvPr>
          <p:cNvSpPr>
            <a:spLocks noGrp="1" noChangeArrowheads="1"/>
          </p:cNvSpPr>
          <p:nvPr>
            <p:ph type="dt" sz="half" idx="10"/>
          </p:nvPr>
        </p:nvSpPr>
        <p:spPr>
          <a:ln/>
        </p:spPr>
        <p:txBody>
          <a:bodyPr/>
          <a:lstStyle>
            <a:lvl1pPr>
              <a:defRPr/>
            </a:lvl1pPr>
          </a:lstStyle>
          <a:p>
            <a:pPr defTabSz="1219170" fontAlgn="auto">
              <a:spcBef>
                <a:spcPts val="0"/>
              </a:spcBef>
              <a:spcAft>
                <a:spcPts val="0"/>
              </a:spcAft>
              <a:defRPr/>
            </a:pPr>
            <a:endParaRPr lang="en-US">
              <a:solidFill>
                <a:srgbClr val="000000"/>
              </a:solidFill>
            </a:endParaRPr>
          </a:p>
        </p:txBody>
      </p:sp>
      <p:sp>
        <p:nvSpPr>
          <p:cNvPr id="5" name="Rectangle 5">
            <a:extLst>
              <a:ext uri="{FF2B5EF4-FFF2-40B4-BE49-F238E27FC236}">
                <a16:creationId xmlns:a16="http://schemas.microsoft.com/office/drawing/2014/main" id="{42FB96D1-65E6-47E0-A2EC-8ECBFA6A3DDE}"/>
              </a:ext>
            </a:extLst>
          </p:cNvPr>
          <p:cNvSpPr>
            <a:spLocks noGrp="1" noChangeArrowheads="1"/>
          </p:cNvSpPr>
          <p:nvPr>
            <p:ph type="ftr" sz="quarter" idx="11"/>
          </p:nvPr>
        </p:nvSpPr>
        <p:spPr>
          <a:ln/>
        </p:spPr>
        <p:txBody>
          <a:bodyPr/>
          <a:lstStyle>
            <a:lvl1pPr>
              <a:defRPr/>
            </a:lvl1pPr>
          </a:lstStyle>
          <a:p>
            <a:pPr defTabSz="1219170" fontAlgn="auto">
              <a:spcBef>
                <a:spcPts val="0"/>
              </a:spcBef>
              <a:spcAft>
                <a:spcPts val="0"/>
              </a:spcAft>
              <a:defRPr/>
            </a:pPr>
            <a:endParaRPr lang="en-US">
              <a:solidFill>
                <a:srgbClr val="000000"/>
              </a:solidFill>
            </a:endParaRPr>
          </a:p>
        </p:txBody>
      </p:sp>
      <p:sp>
        <p:nvSpPr>
          <p:cNvPr id="6" name="Rectangle 6">
            <a:extLst>
              <a:ext uri="{FF2B5EF4-FFF2-40B4-BE49-F238E27FC236}">
                <a16:creationId xmlns:a16="http://schemas.microsoft.com/office/drawing/2014/main" id="{00D4BE2F-4018-49B6-B955-666E17673424}"/>
              </a:ext>
            </a:extLst>
          </p:cNvPr>
          <p:cNvSpPr>
            <a:spLocks noGrp="1" noChangeArrowheads="1"/>
          </p:cNvSpPr>
          <p:nvPr>
            <p:ph type="sldNum" sz="quarter" idx="12"/>
          </p:nvPr>
        </p:nvSpPr>
        <p:spPr>
          <a:ln/>
        </p:spPr>
        <p:txBody>
          <a:bodyPr/>
          <a:lstStyle>
            <a:lvl1pPr>
              <a:defRPr/>
            </a:lvl1pPr>
          </a:lstStyle>
          <a:p>
            <a:pPr defTabSz="1219170" fontAlgn="auto">
              <a:spcBef>
                <a:spcPts val="0"/>
              </a:spcBef>
              <a:spcAft>
                <a:spcPts val="0"/>
              </a:spcAft>
              <a:defRPr/>
            </a:pPr>
            <a:fld id="{9BE25597-9407-437A-9619-AE393511ECB1}" type="slidenum">
              <a:rPr lang="en-US" altLang="en-US" smtClean="0">
                <a:solidFill>
                  <a:srgbClr val="000000"/>
                </a:solidFill>
                <a:latin typeface="Arial"/>
              </a:rPr>
              <a:pPr defTabSz="1219170" fontAlgn="auto">
                <a:spcBef>
                  <a:spcPts val="0"/>
                </a:spcBef>
                <a:spcAft>
                  <a:spcPts val="0"/>
                </a:spcAft>
                <a:defRPr/>
              </a:pPr>
              <a:t>‹#›</a:t>
            </a:fld>
            <a:endParaRPr lang="en-US" altLang="en-US">
              <a:solidFill>
                <a:srgbClr val="000000"/>
              </a:solidFill>
              <a:latin typeface="Arial"/>
            </a:endParaRPr>
          </a:p>
        </p:txBody>
      </p:sp>
    </p:spTree>
    <p:extLst>
      <p:ext uri="{BB962C8B-B14F-4D97-AF65-F5344CB8AC3E}">
        <p14:creationId xmlns:p14="http://schemas.microsoft.com/office/powerpoint/2010/main" val="2551620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2" y="5875870"/>
            <a:ext cx="13835142" cy="1816100"/>
          </a:xfrm>
        </p:spPr>
        <p:txBody>
          <a:bodyPr anchor="t"/>
          <a:lstStyle>
            <a:lvl1pPr algn="l">
              <a:defRPr sz="4200" b="1" cap="all"/>
            </a:lvl1pPr>
          </a:lstStyle>
          <a:p>
            <a:r>
              <a:rPr lang="en-US"/>
              <a:t>Click to edit Master title style</a:t>
            </a:r>
          </a:p>
        </p:txBody>
      </p:sp>
      <p:sp>
        <p:nvSpPr>
          <p:cNvPr id="3" name="Text Placeholder 2"/>
          <p:cNvSpPr>
            <a:spLocks noGrp="1"/>
          </p:cNvSpPr>
          <p:nvPr>
            <p:ph type="body" idx="1"/>
          </p:nvPr>
        </p:nvSpPr>
        <p:spPr>
          <a:xfrm>
            <a:off x="1285742" y="3875620"/>
            <a:ext cx="13835142" cy="2000249"/>
          </a:xfrm>
        </p:spPr>
        <p:txBody>
          <a:bodyPr anchor="b"/>
          <a:lstStyle>
            <a:lvl1pPr marL="0" indent="0">
              <a:buNone/>
              <a:defRPr sz="2100"/>
            </a:lvl1pPr>
            <a:lvl2pPr marL="480064" indent="0">
              <a:buNone/>
              <a:defRPr sz="1889"/>
            </a:lvl2pPr>
            <a:lvl3pPr marL="960128" indent="0">
              <a:buNone/>
              <a:defRPr sz="1680"/>
            </a:lvl3pPr>
            <a:lvl4pPr marL="1440192" indent="0">
              <a:buNone/>
              <a:defRPr sz="1471"/>
            </a:lvl4pPr>
            <a:lvl5pPr marL="1920256" indent="0">
              <a:buNone/>
              <a:defRPr sz="1471"/>
            </a:lvl5pPr>
            <a:lvl6pPr marL="2400320" indent="0">
              <a:buNone/>
              <a:defRPr sz="1471"/>
            </a:lvl6pPr>
            <a:lvl7pPr marL="2880384" indent="0">
              <a:buNone/>
              <a:defRPr sz="1471"/>
            </a:lvl7pPr>
            <a:lvl8pPr marL="3360448" indent="0">
              <a:buNone/>
              <a:defRPr sz="1471"/>
            </a:lvl8pPr>
            <a:lvl9pPr marL="3840512" indent="0">
              <a:buNone/>
              <a:defRPr sz="1471"/>
            </a:lvl9pPr>
          </a:lstStyle>
          <a:p>
            <a:pPr lvl="0"/>
            <a:r>
              <a:rPr lang="en-US"/>
              <a:t>Click to edit Master text styles</a:t>
            </a:r>
          </a:p>
        </p:txBody>
      </p:sp>
      <p:sp>
        <p:nvSpPr>
          <p:cNvPr id="4" name="Rectangle 4">
            <a:extLst>
              <a:ext uri="{FF2B5EF4-FFF2-40B4-BE49-F238E27FC236}">
                <a16:creationId xmlns:a16="http://schemas.microsoft.com/office/drawing/2014/main" id="{C28C4260-7E73-4ECC-B5D5-311BE83C868D}"/>
              </a:ext>
            </a:extLst>
          </p:cNvPr>
          <p:cNvSpPr>
            <a:spLocks noGrp="1" noChangeArrowheads="1"/>
          </p:cNvSpPr>
          <p:nvPr>
            <p:ph type="dt" sz="half" idx="10"/>
          </p:nvPr>
        </p:nvSpPr>
        <p:spPr>
          <a:ln/>
        </p:spPr>
        <p:txBody>
          <a:bodyPr/>
          <a:lstStyle>
            <a:lvl1pPr>
              <a:defRPr/>
            </a:lvl1pPr>
          </a:lstStyle>
          <a:p>
            <a:pPr defTabSz="1219170" fontAlgn="auto">
              <a:spcBef>
                <a:spcPts val="0"/>
              </a:spcBef>
              <a:spcAft>
                <a:spcPts val="0"/>
              </a:spcAft>
              <a:defRPr/>
            </a:pPr>
            <a:endParaRPr lang="en-US">
              <a:solidFill>
                <a:srgbClr val="000000"/>
              </a:solidFill>
            </a:endParaRPr>
          </a:p>
        </p:txBody>
      </p:sp>
      <p:sp>
        <p:nvSpPr>
          <p:cNvPr id="5" name="Rectangle 5">
            <a:extLst>
              <a:ext uri="{FF2B5EF4-FFF2-40B4-BE49-F238E27FC236}">
                <a16:creationId xmlns:a16="http://schemas.microsoft.com/office/drawing/2014/main" id="{7E161EDA-8C9C-448C-BB8B-A47F39A00A18}"/>
              </a:ext>
            </a:extLst>
          </p:cNvPr>
          <p:cNvSpPr>
            <a:spLocks noGrp="1" noChangeArrowheads="1"/>
          </p:cNvSpPr>
          <p:nvPr>
            <p:ph type="ftr" sz="quarter" idx="11"/>
          </p:nvPr>
        </p:nvSpPr>
        <p:spPr>
          <a:ln/>
        </p:spPr>
        <p:txBody>
          <a:bodyPr/>
          <a:lstStyle>
            <a:lvl1pPr>
              <a:defRPr/>
            </a:lvl1pPr>
          </a:lstStyle>
          <a:p>
            <a:pPr defTabSz="1219170" fontAlgn="auto">
              <a:spcBef>
                <a:spcPts val="0"/>
              </a:spcBef>
              <a:spcAft>
                <a:spcPts val="0"/>
              </a:spcAft>
              <a:defRPr/>
            </a:pPr>
            <a:endParaRPr lang="en-US">
              <a:solidFill>
                <a:srgbClr val="000000"/>
              </a:solidFill>
            </a:endParaRPr>
          </a:p>
        </p:txBody>
      </p:sp>
      <p:sp>
        <p:nvSpPr>
          <p:cNvPr id="6" name="Rectangle 6">
            <a:extLst>
              <a:ext uri="{FF2B5EF4-FFF2-40B4-BE49-F238E27FC236}">
                <a16:creationId xmlns:a16="http://schemas.microsoft.com/office/drawing/2014/main" id="{054A48F9-FD10-48D0-9E9A-A938B0C0FDC8}"/>
              </a:ext>
            </a:extLst>
          </p:cNvPr>
          <p:cNvSpPr>
            <a:spLocks noGrp="1" noChangeArrowheads="1"/>
          </p:cNvSpPr>
          <p:nvPr>
            <p:ph type="sldNum" sz="quarter" idx="12"/>
          </p:nvPr>
        </p:nvSpPr>
        <p:spPr>
          <a:ln/>
        </p:spPr>
        <p:txBody>
          <a:bodyPr/>
          <a:lstStyle>
            <a:lvl1pPr>
              <a:defRPr/>
            </a:lvl1pPr>
          </a:lstStyle>
          <a:p>
            <a:pPr defTabSz="1219170" fontAlgn="auto">
              <a:spcBef>
                <a:spcPts val="0"/>
              </a:spcBef>
              <a:spcAft>
                <a:spcPts val="0"/>
              </a:spcAft>
              <a:defRPr/>
            </a:pPr>
            <a:fld id="{12742BF7-918A-4431-81F0-15DC04727A4E}" type="slidenum">
              <a:rPr lang="en-US" altLang="en-US" smtClean="0">
                <a:solidFill>
                  <a:srgbClr val="000000"/>
                </a:solidFill>
                <a:latin typeface="Arial"/>
              </a:rPr>
              <a:pPr defTabSz="1219170" fontAlgn="auto">
                <a:spcBef>
                  <a:spcPts val="0"/>
                </a:spcBef>
                <a:spcAft>
                  <a:spcPts val="0"/>
                </a:spcAft>
                <a:defRPr/>
              </a:pPr>
              <a:t>‹#›</a:t>
            </a:fld>
            <a:endParaRPr lang="en-US" altLang="en-US">
              <a:solidFill>
                <a:srgbClr val="000000"/>
              </a:solidFill>
              <a:latin typeface="Arial"/>
            </a:endParaRPr>
          </a:p>
        </p:txBody>
      </p:sp>
    </p:spTree>
    <p:extLst>
      <p:ext uri="{BB962C8B-B14F-4D97-AF65-F5344CB8AC3E}">
        <p14:creationId xmlns:p14="http://schemas.microsoft.com/office/powerpoint/2010/main" val="26844450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3832" y="2133602"/>
            <a:ext cx="7188848" cy="6034617"/>
          </a:xfrm>
        </p:spPr>
        <p:txBody>
          <a:bodyPr/>
          <a:lstStyle>
            <a:lvl1pPr>
              <a:defRPr sz="2940"/>
            </a:lvl1pPr>
            <a:lvl2pPr>
              <a:defRPr sz="2520"/>
            </a:lvl2pPr>
            <a:lvl3pPr>
              <a:defRPr sz="2100"/>
            </a:lvl3pPr>
            <a:lvl4pPr>
              <a:defRPr sz="1889"/>
            </a:lvl4pPr>
            <a:lvl5pPr>
              <a:defRPr sz="1889"/>
            </a:lvl5pPr>
            <a:lvl6pPr>
              <a:defRPr sz="1889"/>
            </a:lvl6pPr>
            <a:lvl7pPr>
              <a:defRPr sz="1889"/>
            </a:lvl7pPr>
            <a:lvl8pPr>
              <a:defRPr sz="1889"/>
            </a:lvl8pPr>
            <a:lvl9pPr>
              <a:defRPr sz="188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73958" y="2133602"/>
            <a:ext cx="7188848" cy="6034617"/>
          </a:xfrm>
        </p:spPr>
        <p:txBody>
          <a:bodyPr/>
          <a:lstStyle>
            <a:lvl1pPr>
              <a:defRPr sz="2940"/>
            </a:lvl1pPr>
            <a:lvl2pPr>
              <a:defRPr sz="2520"/>
            </a:lvl2pPr>
            <a:lvl3pPr>
              <a:defRPr sz="2100"/>
            </a:lvl3pPr>
            <a:lvl4pPr>
              <a:defRPr sz="1889"/>
            </a:lvl4pPr>
            <a:lvl5pPr>
              <a:defRPr sz="1889"/>
            </a:lvl5pPr>
            <a:lvl6pPr>
              <a:defRPr sz="1889"/>
            </a:lvl6pPr>
            <a:lvl7pPr>
              <a:defRPr sz="1889"/>
            </a:lvl7pPr>
            <a:lvl8pPr>
              <a:defRPr sz="1889"/>
            </a:lvl8pPr>
            <a:lvl9pPr>
              <a:defRPr sz="188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2F2B70CF-2EEA-407B-B5E8-FBC04EB0473C}"/>
              </a:ext>
            </a:extLst>
          </p:cNvPr>
          <p:cNvSpPr>
            <a:spLocks noGrp="1" noChangeArrowheads="1"/>
          </p:cNvSpPr>
          <p:nvPr>
            <p:ph type="dt" sz="half" idx="10"/>
          </p:nvPr>
        </p:nvSpPr>
        <p:spPr>
          <a:ln/>
        </p:spPr>
        <p:txBody>
          <a:bodyPr/>
          <a:lstStyle>
            <a:lvl1pPr>
              <a:defRPr/>
            </a:lvl1pPr>
          </a:lstStyle>
          <a:p>
            <a:pPr defTabSz="1219170" fontAlgn="auto">
              <a:spcBef>
                <a:spcPts val="0"/>
              </a:spcBef>
              <a:spcAft>
                <a:spcPts val="0"/>
              </a:spcAft>
              <a:defRPr/>
            </a:pPr>
            <a:endParaRPr lang="en-US">
              <a:solidFill>
                <a:srgbClr val="000000"/>
              </a:solidFill>
            </a:endParaRPr>
          </a:p>
        </p:txBody>
      </p:sp>
      <p:sp>
        <p:nvSpPr>
          <p:cNvPr id="6" name="Rectangle 5">
            <a:extLst>
              <a:ext uri="{FF2B5EF4-FFF2-40B4-BE49-F238E27FC236}">
                <a16:creationId xmlns:a16="http://schemas.microsoft.com/office/drawing/2014/main" id="{5AE213F5-776D-4E4F-A571-521BA8189B7A}"/>
              </a:ext>
            </a:extLst>
          </p:cNvPr>
          <p:cNvSpPr>
            <a:spLocks noGrp="1" noChangeArrowheads="1"/>
          </p:cNvSpPr>
          <p:nvPr>
            <p:ph type="ftr" sz="quarter" idx="11"/>
          </p:nvPr>
        </p:nvSpPr>
        <p:spPr>
          <a:ln/>
        </p:spPr>
        <p:txBody>
          <a:bodyPr/>
          <a:lstStyle>
            <a:lvl1pPr>
              <a:defRPr/>
            </a:lvl1pPr>
          </a:lstStyle>
          <a:p>
            <a:pPr defTabSz="1219170" fontAlgn="auto">
              <a:spcBef>
                <a:spcPts val="0"/>
              </a:spcBef>
              <a:spcAft>
                <a:spcPts val="0"/>
              </a:spcAft>
              <a:defRPr/>
            </a:pPr>
            <a:endParaRPr lang="en-US">
              <a:solidFill>
                <a:srgbClr val="000000"/>
              </a:solidFill>
            </a:endParaRPr>
          </a:p>
        </p:txBody>
      </p:sp>
      <p:sp>
        <p:nvSpPr>
          <p:cNvPr id="7" name="Rectangle 6">
            <a:extLst>
              <a:ext uri="{FF2B5EF4-FFF2-40B4-BE49-F238E27FC236}">
                <a16:creationId xmlns:a16="http://schemas.microsoft.com/office/drawing/2014/main" id="{D784B232-C236-42E8-B609-EE489C96BA7F}"/>
              </a:ext>
            </a:extLst>
          </p:cNvPr>
          <p:cNvSpPr>
            <a:spLocks noGrp="1" noChangeArrowheads="1"/>
          </p:cNvSpPr>
          <p:nvPr>
            <p:ph type="sldNum" sz="quarter" idx="12"/>
          </p:nvPr>
        </p:nvSpPr>
        <p:spPr>
          <a:ln/>
        </p:spPr>
        <p:txBody>
          <a:bodyPr/>
          <a:lstStyle>
            <a:lvl1pPr>
              <a:defRPr/>
            </a:lvl1pPr>
          </a:lstStyle>
          <a:p>
            <a:pPr defTabSz="1219170" fontAlgn="auto">
              <a:spcBef>
                <a:spcPts val="0"/>
              </a:spcBef>
              <a:spcAft>
                <a:spcPts val="0"/>
              </a:spcAft>
              <a:defRPr/>
            </a:pPr>
            <a:fld id="{22BFC11C-90D9-4A24-8D59-C1A304E86ED4}" type="slidenum">
              <a:rPr lang="en-US" altLang="en-US" smtClean="0">
                <a:solidFill>
                  <a:srgbClr val="000000"/>
                </a:solidFill>
                <a:latin typeface="Arial"/>
              </a:rPr>
              <a:pPr defTabSz="1219170" fontAlgn="auto">
                <a:spcBef>
                  <a:spcPts val="0"/>
                </a:spcBef>
                <a:spcAft>
                  <a:spcPts val="0"/>
                </a:spcAft>
                <a:defRPr/>
              </a:pPr>
              <a:t>‹#›</a:t>
            </a:fld>
            <a:endParaRPr lang="en-US" altLang="en-US">
              <a:solidFill>
                <a:srgbClr val="000000"/>
              </a:solidFill>
              <a:latin typeface="Arial"/>
            </a:endParaRPr>
          </a:p>
        </p:txBody>
      </p:sp>
    </p:spTree>
    <p:extLst>
      <p:ext uri="{BB962C8B-B14F-4D97-AF65-F5344CB8AC3E}">
        <p14:creationId xmlns:p14="http://schemas.microsoft.com/office/powerpoint/2010/main" val="38846220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13834" y="2046819"/>
            <a:ext cx="7191675" cy="853016"/>
          </a:xfrm>
        </p:spPr>
        <p:txBody>
          <a:bodyPr anchor="b"/>
          <a:lstStyle>
            <a:lvl1pPr marL="0" indent="0">
              <a:buNone/>
              <a:defRPr sz="2520" b="1"/>
            </a:lvl1pPr>
            <a:lvl2pPr marL="480064" indent="0">
              <a:buNone/>
              <a:defRPr sz="2100" b="1"/>
            </a:lvl2pPr>
            <a:lvl3pPr marL="960128" indent="0">
              <a:buNone/>
              <a:defRPr sz="1889" b="1"/>
            </a:lvl3pPr>
            <a:lvl4pPr marL="1440192" indent="0">
              <a:buNone/>
              <a:defRPr sz="1680" b="1"/>
            </a:lvl4pPr>
            <a:lvl5pPr marL="1920256" indent="0">
              <a:buNone/>
              <a:defRPr sz="1680" b="1"/>
            </a:lvl5pPr>
            <a:lvl6pPr marL="2400320" indent="0">
              <a:buNone/>
              <a:defRPr sz="1680" b="1"/>
            </a:lvl6pPr>
            <a:lvl7pPr marL="2880384" indent="0">
              <a:buNone/>
              <a:defRPr sz="1680" b="1"/>
            </a:lvl7pPr>
            <a:lvl8pPr marL="3360448" indent="0">
              <a:buNone/>
              <a:defRPr sz="1680" b="1"/>
            </a:lvl8pPr>
            <a:lvl9pPr marL="3840512" indent="0">
              <a:buNone/>
              <a:defRPr sz="1680" b="1"/>
            </a:lvl9pPr>
          </a:lstStyle>
          <a:p>
            <a:pPr lvl="0"/>
            <a:r>
              <a:rPr lang="en-US"/>
              <a:t>Click to edit Master text styles</a:t>
            </a:r>
          </a:p>
        </p:txBody>
      </p:sp>
      <p:sp>
        <p:nvSpPr>
          <p:cNvPr id="4" name="Content Placeholder 3"/>
          <p:cNvSpPr>
            <a:spLocks noGrp="1"/>
          </p:cNvSpPr>
          <p:nvPr>
            <p:ph sz="half" idx="2"/>
          </p:nvPr>
        </p:nvSpPr>
        <p:spPr>
          <a:xfrm>
            <a:off x="813834" y="2899835"/>
            <a:ext cx="7191675" cy="5268384"/>
          </a:xfrm>
        </p:spPr>
        <p:txBody>
          <a:bodyPr/>
          <a:lstStyle>
            <a:lvl1pPr>
              <a:defRPr sz="2520"/>
            </a:lvl1pPr>
            <a:lvl2pPr>
              <a:defRPr sz="2100"/>
            </a:lvl2pPr>
            <a:lvl3pPr>
              <a:defRPr sz="1889"/>
            </a:lvl3pPr>
            <a:lvl4pPr>
              <a:defRPr sz="1680"/>
            </a:lvl4pPr>
            <a:lvl5pPr>
              <a:defRPr sz="1680"/>
            </a:lvl5pPr>
            <a:lvl6pPr>
              <a:defRPr sz="1680"/>
            </a:lvl6pPr>
            <a:lvl7pPr>
              <a:defRPr sz="1680"/>
            </a:lvl7pPr>
            <a:lvl8pPr>
              <a:defRPr sz="1680"/>
            </a:lvl8pPr>
            <a:lvl9pPr>
              <a:defRPr sz="168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268310" y="2046819"/>
            <a:ext cx="7194500" cy="853016"/>
          </a:xfrm>
        </p:spPr>
        <p:txBody>
          <a:bodyPr anchor="b"/>
          <a:lstStyle>
            <a:lvl1pPr marL="0" indent="0">
              <a:buNone/>
              <a:defRPr sz="2520" b="1"/>
            </a:lvl1pPr>
            <a:lvl2pPr marL="480064" indent="0">
              <a:buNone/>
              <a:defRPr sz="2100" b="1"/>
            </a:lvl2pPr>
            <a:lvl3pPr marL="960128" indent="0">
              <a:buNone/>
              <a:defRPr sz="1889" b="1"/>
            </a:lvl3pPr>
            <a:lvl4pPr marL="1440192" indent="0">
              <a:buNone/>
              <a:defRPr sz="1680" b="1"/>
            </a:lvl4pPr>
            <a:lvl5pPr marL="1920256" indent="0">
              <a:buNone/>
              <a:defRPr sz="1680" b="1"/>
            </a:lvl5pPr>
            <a:lvl6pPr marL="2400320" indent="0">
              <a:buNone/>
              <a:defRPr sz="1680" b="1"/>
            </a:lvl6pPr>
            <a:lvl7pPr marL="2880384" indent="0">
              <a:buNone/>
              <a:defRPr sz="1680" b="1"/>
            </a:lvl7pPr>
            <a:lvl8pPr marL="3360448" indent="0">
              <a:buNone/>
              <a:defRPr sz="1680" b="1"/>
            </a:lvl8pPr>
            <a:lvl9pPr marL="3840512" indent="0">
              <a:buNone/>
              <a:defRPr sz="1680" b="1"/>
            </a:lvl9pPr>
          </a:lstStyle>
          <a:p>
            <a:pPr lvl="0"/>
            <a:r>
              <a:rPr lang="en-US"/>
              <a:t>Click to edit Master text styles</a:t>
            </a:r>
          </a:p>
        </p:txBody>
      </p:sp>
      <p:sp>
        <p:nvSpPr>
          <p:cNvPr id="6" name="Content Placeholder 5"/>
          <p:cNvSpPr>
            <a:spLocks noGrp="1"/>
          </p:cNvSpPr>
          <p:nvPr>
            <p:ph sz="quarter" idx="4"/>
          </p:nvPr>
        </p:nvSpPr>
        <p:spPr>
          <a:xfrm>
            <a:off x="8268310" y="2899835"/>
            <a:ext cx="7194500" cy="5268384"/>
          </a:xfrm>
        </p:spPr>
        <p:txBody>
          <a:bodyPr/>
          <a:lstStyle>
            <a:lvl1pPr>
              <a:defRPr sz="2520"/>
            </a:lvl1pPr>
            <a:lvl2pPr>
              <a:defRPr sz="2100"/>
            </a:lvl2pPr>
            <a:lvl3pPr>
              <a:defRPr sz="1889"/>
            </a:lvl3pPr>
            <a:lvl4pPr>
              <a:defRPr sz="1680"/>
            </a:lvl4pPr>
            <a:lvl5pPr>
              <a:defRPr sz="1680"/>
            </a:lvl5pPr>
            <a:lvl6pPr>
              <a:defRPr sz="1680"/>
            </a:lvl6pPr>
            <a:lvl7pPr>
              <a:defRPr sz="1680"/>
            </a:lvl7pPr>
            <a:lvl8pPr>
              <a:defRPr sz="1680"/>
            </a:lvl8pPr>
            <a:lvl9pPr>
              <a:defRPr sz="168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E50DCDBF-A6C7-4365-AB9C-4D0F2B012C7D}"/>
              </a:ext>
            </a:extLst>
          </p:cNvPr>
          <p:cNvSpPr>
            <a:spLocks noGrp="1" noChangeArrowheads="1"/>
          </p:cNvSpPr>
          <p:nvPr>
            <p:ph type="dt" sz="half" idx="10"/>
          </p:nvPr>
        </p:nvSpPr>
        <p:spPr>
          <a:ln/>
        </p:spPr>
        <p:txBody>
          <a:bodyPr/>
          <a:lstStyle>
            <a:lvl1pPr>
              <a:defRPr/>
            </a:lvl1pPr>
          </a:lstStyle>
          <a:p>
            <a:pPr defTabSz="1219170" fontAlgn="auto">
              <a:spcBef>
                <a:spcPts val="0"/>
              </a:spcBef>
              <a:spcAft>
                <a:spcPts val="0"/>
              </a:spcAft>
              <a:defRPr/>
            </a:pPr>
            <a:endParaRPr lang="en-US">
              <a:solidFill>
                <a:srgbClr val="000000"/>
              </a:solidFill>
            </a:endParaRPr>
          </a:p>
        </p:txBody>
      </p:sp>
      <p:sp>
        <p:nvSpPr>
          <p:cNvPr id="8" name="Rectangle 5">
            <a:extLst>
              <a:ext uri="{FF2B5EF4-FFF2-40B4-BE49-F238E27FC236}">
                <a16:creationId xmlns:a16="http://schemas.microsoft.com/office/drawing/2014/main" id="{D3635AFD-9C2C-4D1C-8094-F9B5299A13B4}"/>
              </a:ext>
            </a:extLst>
          </p:cNvPr>
          <p:cNvSpPr>
            <a:spLocks noGrp="1" noChangeArrowheads="1"/>
          </p:cNvSpPr>
          <p:nvPr>
            <p:ph type="ftr" sz="quarter" idx="11"/>
          </p:nvPr>
        </p:nvSpPr>
        <p:spPr>
          <a:ln/>
        </p:spPr>
        <p:txBody>
          <a:bodyPr/>
          <a:lstStyle>
            <a:lvl1pPr>
              <a:defRPr/>
            </a:lvl1pPr>
          </a:lstStyle>
          <a:p>
            <a:pPr defTabSz="1219170" fontAlgn="auto">
              <a:spcBef>
                <a:spcPts val="0"/>
              </a:spcBef>
              <a:spcAft>
                <a:spcPts val="0"/>
              </a:spcAft>
              <a:defRPr/>
            </a:pPr>
            <a:endParaRPr lang="en-US">
              <a:solidFill>
                <a:srgbClr val="000000"/>
              </a:solidFill>
            </a:endParaRPr>
          </a:p>
        </p:txBody>
      </p:sp>
      <p:sp>
        <p:nvSpPr>
          <p:cNvPr id="9" name="Rectangle 6">
            <a:extLst>
              <a:ext uri="{FF2B5EF4-FFF2-40B4-BE49-F238E27FC236}">
                <a16:creationId xmlns:a16="http://schemas.microsoft.com/office/drawing/2014/main" id="{137BAE22-44C0-4829-8AD3-21A797D25AF5}"/>
              </a:ext>
            </a:extLst>
          </p:cNvPr>
          <p:cNvSpPr>
            <a:spLocks noGrp="1" noChangeArrowheads="1"/>
          </p:cNvSpPr>
          <p:nvPr>
            <p:ph type="sldNum" sz="quarter" idx="12"/>
          </p:nvPr>
        </p:nvSpPr>
        <p:spPr>
          <a:ln/>
        </p:spPr>
        <p:txBody>
          <a:bodyPr/>
          <a:lstStyle>
            <a:lvl1pPr>
              <a:defRPr/>
            </a:lvl1pPr>
          </a:lstStyle>
          <a:p>
            <a:pPr defTabSz="1219170" fontAlgn="auto">
              <a:spcBef>
                <a:spcPts val="0"/>
              </a:spcBef>
              <a:spcAft>
                <a:spcPts val="0"/>
              </a:spcAft>
              <a:defRPr/>
            </a:pPr>
            <a:fld id="{551918AB-C2D6-4CAD-BE9B-7F181D23E829}" type="slidenum">
              <a:rPr lang="en-US" altLang="en-US" smtClean="0">
                <a:solidFill>
                  <a:srgbClr val="000000"/>
                </a:solidFill>
                <a:latin typeface="Arial"/>
              </a:rPr>
              <a:pPr defTabSz="1219170" fontAlgn="auto">
                <a:spcBef>
                  <a:spcPts val="0"/>
                </a:spcBef>
                <a:spcAft>
                  <a:spcPts val="0"/>
                </a:spcAft>
                <a:defRPr/>
              </a:pPr>
              <a:t>‹#›</a:t>
            </a:fld>
            <a:endParaRPr lang="en-US" altLang="en-US">
              <a:solidFill>
                <a:srgbClr val="000000"/>
              </a:solidFill>
              <a:latin typeface="Arial"/>
            </a:endParaRPr>
          </a:p>
        </p:txBody>
      </p:sp>
    </p:spTree>
    <p:extLst>
      <p:ext uri="{BB962C8B-B14F-4D97-AF65-F5344CB8AC3E}">
        <p14:creationId xmlns:p14="http://schemas.microsoft.com/office/powerpoint/2010/main" val="19631113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020CB2F6-436D-4A2B-B5EF-C420E8188053}"/>
              </a:ext>
            </a:extLst>
          </p:cNvPr>
          <p:cNvSpPr>
            <a:spLocks noGrp="1" noChangeArrowheads="1"/>
          </p:cNvSpPr>
          <p:nvPr>
            <p:ph type="dt" sz="half" idx="10"/>
          </p:nvPr>
        </p:nvSpPr>
        <p:spPr>
          <a:ln/>
        </p:spPr>
        <p:txBody>
          <a:bodyPr/>
          <a:lstStyle>
            <a:lvl1pPr>
              <a:defRPr/>
            </a:lvl1pPr>
          </a:lstStyle>
          <a:p>
            <a:pPr defTabSz="1219170" fontAlgn="auto">
              <a:spcBef>
                <a:spcPts val="0"/>
              </a:spcBef>
              <a:spcAft>
                <a:spcPts val="0"/>
              </a:spcAft>
              <a:defRPr/>
            </a:pPr>
            <a:endParaRPr lang="en-US">
              <a:solidFill>
                <a:srgbClr val="000000"/>
              </a:solidFill>
            </a:endParaRPr>
          </a:p>
        </p:txBody>
      </p:sp>
      <p:sp>
        <p:nvSpPr>
          <p:cNvPr id="4" name="Rectangle 5">
            <a:extLst>
              <a:ext uri="{FF2B5EF4-FFF2-40B4-BE49-F238E27FC236}">
                <a16:creationId xmlns:a16="http://schemas.microsoft.com/office/drawing/2014/main" id="{B4C9DACC-6155-4251-ACE5-D7B4EFE4459F}"/>
              </a:ext>
            </a:extLst>
          </p:cNvPr>
          <p:cNvSpPr>
            <a:spLocks noGrp="1" noChangeArrowheads="1"/>
          </p:cNvSpPr>
          <p:nvPr>
            <p:ph type="ftr" sz="quarter" idx="11"/>
          </p:nvPr>
        </p:nvSpPr>
        <p:spPr>
          <a:ln/>
        </p:spPr>
        <p:txBody>
          <a:bodyPr/>
          <a:lstStyle>
            <a:lvl1pPr>
              <a:defRPr/>
            </a:lvl1pPr>
          </a:lstStyle>
          <a:p>
            <a:pPr defTabSz="1219170" fontAlgn="auto">
              <a:spcBef>
                <a:spcPts val="0"/>
              </a:spcBef>
              <a:spcAft>
                <a:spcPts val="0"/>
              </a:spcAft>
              <a:defRPr/>
            </a:pPr>
            <a:endParaRPr lang="en-US">
              <a:solidFill>
                <a:srgbClr val="000000"/>
              </a:solidFill>
            </a:endParaRPr>
          </a:p>
        </p:txBody>
      </p:sp>
      <p:sp>
        <p:nvSpPr>
          <p:cNvPr id="5" name="Rectangle 6">
            <a:extLst>
              <a:ext uri="{FF2B5EF4-FFF2-40B4-BE49-F238E27FC236}">
                <a16:creationId xmlns:a16="http://schemas.microsoft.com/office/drawing/2014/main" id="{A827E441-DF6D-4C4B-987B-183F40767EAA}"/>
              </a:ext>
            </a:extLst>
          </p:cNvPr>
          <p:cNvSpPr>
            <a:spLocks noGrp="1" noChangeArrowheads="1"/>
          </p:cNvSpPr>
          <p:nvPr>
            <p:ph type="sldNum" sz="quarter" idx="12"/>
          </p:nvPr>
        </p:nvSpPr>
        <p:spPr>
          <a:ln/>
        </p:spPr>
        <p:txBody>
          <a:bodyPr/>
          <a:lstStyle>
            <a:lvl1pPr>
              <a:defRPr/>
            </a:lvl1pPr>
          </a:lstStyle>
          <a:p>
            <a:pPr defTabSz="1219170" fontAlgn="auto">
              <a:spcBef>
                <a:spcPts val="0"/>
              </a:spcBef>
              <a:spcAft>
                <a:spcPts val="0"/>
              </a:spcAft>
              <a:defRPr/>
            </a:pPr>
            <a:fld id="{6B9FC612-3D54-4B86-9BC3-D65B498FE4B5}" type="slidenum">
              <a:rPr lang="en-US" altLang="en-US" smtClean="0">
                <a:solidFill>
                  <a:srgbClr val="000000"/>
                </a:solidFill>
                <a:latin typeface="Arial"/>
              </a:rPr>
              <a:pPr defTabSz="1219170" fontAlgn="auto">
                <a:spcBef>
                  <a:spcPts val="0"/>
                </a:spcBef>
                <a:spcAft>
                  <a:spcPts val="0"/>
                </a:spcAft>
                <a:defRPr/>
              </a:pPr>
              <a:t>‹#›</a:t>
            </a:fld>
            <a:endParaRPr lang="en-US" altLang="en-US">
              <a:solidFill>
                <a:srgbClr val="000000"/>
              </a:solidFill>
              <a:latin typeface="Arial"/>
            </a:endParaRPr>
          </a:p>
        </p:txBody>
      </p:sp>
    </p:spTree>
    <p:extLst>
      <p:ext uri="{BB962C8B-B14F-4D97-AF65-F5344CB8AC3E}">
        <p14:creationId xmlns:p14="http://schemas.microsoft.com/office/powerpoint/2010/main" val="27359627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0B906ED-A10F-4C19-9EE9-416EC3847455}"/>
              </a:ext>
            </a:extLst>
          </p:cNvPr>
          <p:cNvSpPr>
            <a:spLocks noGrp="1" noChangeArrowheads="1"/>
          </p:cNvSpPr>
          <p:nvPr>
            <p:ph type="dt" sz="half" idx="10"/>
          </p:nvPr>
        </p:nvSpPr>
        <p:spPr>
          <a:ln/>
        </p:spPr>
        <p:txBody>
          <a:bodyPr/>
          <a:lstStyle>
            <a:lvl1pPr>
              <a:defRPr/>
            </a:lvl1pPr>
          </a:lstStyle>
          <a:p>
            <a:pPr defTabSz="1219170" fontAlgn="auto">
              <a:spcBef>
                <a:spcPts val="0"/>
              </a:spcBef>
              <a:spcAft>
                <a:spcPts val="0"/>
              </a:spcAft>
              <a:defRPr/>
            </a:pPr>
            <a:endParaRPr lang="en-US">
              <a:solidFill>
                <a:srgbClr val="000000"/>
              </a:solidFill>
            </a:endParaRPr>
          </a:p>
        </p:txBody>
      </p:sp>
      <p:sp>
        <p:nvSpPr>
          <p:cNvPr id="3" name="Rectangle 5">
            <a:extLst>
              <a:ext uri="{FF2B5EF4-FFF2-40B4-BE49-F238E27FC236}">
                <a16:creationId xmlns:a16="http://schemas.microsoft.com/office/drawing/2014/main" id="{C356E53A-4227-4AE7-B0C9-1A308F22496C}"/>
              </a:ext>
            </a:extLst>
          </p:cNvPr>
          <p:cNvSpPr>
            <a:spLocks noGrp="1" noChangeArrowheads="1"/>
          </p:cNvSpPr>
          <p:nvPr>
            <p:ph type="ftr" sz="quarter" idx="11"/>
          </p:nvPr>
        </p:nvSpPr>
        <p:spPr>
          <a:ln/>
        </p:spPr>
        <p:txBody>
          <a:bodyPr/>
          <a:lstStyle>
            <a:lvl1pPr>
              <a:defRPr/>
            </a:lvl1pPr>
          </a:lstStyle>
          <a:p>
            <a:pPr defTabSz="1219170" fontAlgn="auto">
              <a:spcBef>
                <a:spcPts val="0"/>
              </a:spcBef>
              <a:spcAft>
                <a:spcPts val="0"/>
              </a:spcAft>
              <a:defRPr/>
            </a:pPr>
            <a:endParaRPr lang="en-US">
              <a:solidFill>
                <a:srgbClr val="000000"/>
              </a:solidFill>
            </a:endParaRPr>
          </a:p>
        </p:txBody>
      </p:sp>
      <p:sp>
        <p:nvSpPr>
          <p:cNvPr id="4" name="Rectangle 6">
            <a:extLst>
              <a:ext uri="{FF2B5EF4-FFF2-40B4-BE49-F238E27FC236}">
                <a16:creationId xmlns:a16="http://schemas.microsoft.com/office/drawing/2014/main" id="{D19E7892-415E-46A7-8651-95198F99E32F}"/>
              </a:ext>
            </a:extLst>
          </p:cNvPr>
          <p:cNvSpPr>
            <a:spLocks noGrp="1" noChangeArrowheads="1"/>
          </p:cNvSpPr>
          <p:nvPr>
            <p:ph type="sldNum" sz="quarter" idx="12"/>
          </p:nvPr>
        </p:nvSpPr>
        <p:spPr>
          <a:ln/>
        </p:spPr>
        <p:txBody>
          <a:bodyPr/>
          <a:lstStyle>
            <a:lvl1pPr>
              <a:defRPr/>
            </a:lvl1pPr>
          </a:lstStyle>
          <a:p>
            <a:pPr defTabSz="1219170" fontAlgn="auto">
              <a:spcBef>
                <a:spcPts val="0"/>
              </a:spcBef>
              <a:spcAft>
                <a:spcPts val="0"/>
              </a:spcAft>
              <a:defRPr/>
            </a:pPr>
            <a:fld id="{0A2F0442-5965-4A43-B047-4BBA63F0E3B7}" type="slidenum">
              <a:rPr lang="en-US" altLang="en-US" smtClean="0">
                <a:solidFill>
                  <a:srgbClr val="000000"/>
                </a:solidFill>
                <a:latin typeface="Arial"/>
              </a:rPr>
              <a:pPr defTabSz="1219170" fontAlgn="auto">
                <a:spcBef>
                  <a:spcPts val="0"/>
                </a:spcBef>
                <a:spcAft>
                  <a:spcPts val="0"/>
                </a:spcAft>
                <a:defRPr/>
              </a:pPr>
              <a:t>‹#›</a:t>
            </a:fld>
            <a:endParaRPr lang="en-US" altLang="en-US">
              <a:solidFill>
                <a:srgbClr val="000000"/>
              </a:solidFill>
              <a:latin typeface="Arial"/>
            </a:endParaRPr>
          </a:p>
        </p:txBody>
      </p:sp>
    </p:spTree>
    <p:extLst>
      <p:ext uri="{BB962C8B-B14F-4D97-AF65-F5344CB8AC3E}">
        <p14:creationId xmlns:p14="http://schemas.microsoft.com/office/powerpoint/2010/main" val="2109504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3" y="5875867"/>
            <a:ext cx="13835142" cy="1816100"/>
          </a:xfrm>
        </p:spPr>
        <p:txBody>
          <a:bodyPr anchor="t"/>
          <a:lstStyle>
            <a:lvl1pPr algn="l">
              <a:defRPr sz="6300" b="1" cap="all"/>
            </a:lvl1pPr>
          </a:lstStyle>
          <a:p>
            <a:r>
              <a:rPr lang="en-US"/>
              <a:t>Click to edit Master title style</a:t>
            </a:r>
            <a:endParaRPr lang="vi-VN"/>
          </a:p>
        </p:txBody>
      </p:sp>
      <p:sp>
        <p:nvSpPr>
          <p:cNvPr id="3" name="Text Placeholder 2"/>
          <p:cNvSpPr>
            <a:spLocks noGrp="1"/>
          </p:cNvSpPr>
          <p:nvPr>
            <p:ph type="body" idx="1"/>
          </p:nvPr>
        </p:nvSpPr>
        <p:spPr>
          <a:xfrm>
            <a:off x="1285743" y="3875619"/>
            <a:ext cx="13835142" cy="2000249"/>
          </a:xfrm>
        </p:spPr>
        <p:txBody>
          <a:bodyPr anchor="b"/>
          <a:lstStyle>
            <a:lvl1pPr marL="0" indent="0">
              <a:buNone/>
              <a:defRPr sz="3100"/>
            </a:lvl1pPr>
            <a:lvl2pPr marL="718444" indent="0">
              <a:buNone/>
              <a:defRPr sz="2800"/>
            </a:lvl2pPr>
            <a:lvl3pPr marL="1436888" indent="0">
              <a:buNone/>
              <a:defRPr sz="2500"/>
            </a:lvl3pPr>
            <a:lvl4pPr marL="2155332" indent="0">
              <a:buNone/>
              <a:defRPr sz="2200"/>
            </a:lvl4pPr>
            <a:lvl5pPr marL="2873776" indent="0">
              <a:buNone/>
              <a:defRPr sz="2200"/>
            </a:lvl5pPr>
            <a:lvl6pPr marL="3592220" indent="0">
              <a:buNone/>
              <a:defRPr sz="2200"/>
            </a:lvl6pPr>
            <a:lvl7pPr marL="4310664" indent="0">
              <a:buNone/>
              <a:defRPr sz="2200"/>
            </a:lvl7pPr>
            <a:lvl8pPr marL="5029109" indent="0">
              <a:buNone/>
              <a:defRPr sz="2200"/>
            </a:lvl8pPr>
            <a:lvl9pPr marL="5747553" indent="0">
              <a:buNone/>
              <a:defRPr sz="22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5E9DFC9-E0D6-4E70-95EC-EE956DA6257B}" type="slidenum">
              <a:rPr lang="en-US" altLang="en-US"/>
              <a:pPr>
                <a:defRPr/>
              </a:pPr>
              <a:t>‹#›</a:t>
            </a:fld>
            <a:endParaRPr lang="en-US" altLang="en-US"/>
          </a:p>
        </p:txBody>
      </p:sp>
    </p:spTree>
    <p:extLst>
      <p:ext uri="{BB962C8B-B14F-4D97-AF65-F5344CB8AC3E}">
        <p14:creationId xmlns:p14="http://schemas.microsoft.com/office/powerpoint/2010/main" val="15459216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4" y="364067"/>
            <a:ext cx="5354902" cy="1549400"/>
          </a:xfrm>
        </p:spPr>
        <p:txBody>
          <a:bodyPr anchor="b"/>
          <a:lstStyle>
            <a:lvl1pPr algn="l">
              <a:defRPr sz="2100" b="1"/>
            </a:lvl1pPr>
          </a:lstStyle>
          <a:p>
            <a:r>
              <a:rPr lang="en-US"/>
              <a:t>Click to edit Master title style</a:t>
            </a:r>
          </a:p>
        </p:txBody>
      </p:sp>
      <p:sp>
        <p:nvSpPr>
          <p:cNvPr id="3" name="Content Placeholder 2"/>
          <p:cNvSpPr>
            <a:spLocks noGrp="1"/>
          </p:cNvSpPr>
          <p:nvPr>
            <p:ph idx="1"/>
          </p:nvPr>
        </p:nvSpPr>
        <p:spPr>
          <a:xfrm>
            <a:off x="6363715" y="364070"/>
            <a:ext cx="9099093" cy="7804151"/>
          </a:xfrm>
        </p:spPr>
        <p:txBody>
          <a:bodyPr/>
          <a:lstStyle>
            <a:lvl1pPr>
              <a:defRPr sz="3360"/>
            </a:lvl1pPr>
            <a:lvl2pPr>
              <a:defRPr sz="2940"/>
            </a:lvl2pPr>
            <a:lvl3pPr>
              <a:defRPr sz="252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3834" y="1913470"/>
            <a:ext cx="5354902" cy="6254751"/>
          </a:xfrm>
        </p:spPr>
        <p:txBody>
          <a:bodyPr/>
          <a:lstStyle>
            <a:lvl1pPr marL="0" indent="0">
              <a:buNone/>
              <a:defRPr sz="1471"/>
            </a:lvl1pPr>
            <a:lvl2pPr marL="480064" indent="0">
              <a:buNone/>
              <a:defRPr sz="1260"/>
            </a:lvl2pPr>
            <a:lvl3pPr marL="960128" indent="0">
              <a:buNone/>
              <a:defRPr sz="1051"/>
            </a:lvl3pPr>
            <a:lvl4pPr marL="1440192" indent="0">
              <a:buNone/>
              <a:defRPr sz="945"/>
            </a:lvl4pPr>
            <a:lvl5pPr marL="1920256" indent="0">
              <a:buNone/>
              <a:defRPr sz="945"/>
            </a:lvl5pPr>
            <a:lvl6pPr marL="2400320" indent="0">
              <a:buNone/>
              <a:defRPr sz="945"/>
            </a:lvl6pPr>
            <a:lvl7pPr marL="2880384" indent="0">
              <a:buNone/>
              <a:defRPr sz="945"/>
            </a:lvl7pPr>
            <a:lvl8pPr marL="3360448" indent="0">
              <a:buNone/>
              <a:defRPr sz="945"/>
            </a:lvl8pPr>
            <a:lvl9pPr marL="3840512" indent="0">
              <a:buNone/>
              <a:defRPr sz="945"/>
            </a:lvl9pPr>
          </a:lstStyle>
          <a:p>
            <a:pPr lvl="0"/>
            <a:r>
              <a:rPr lang="en-US"/>
              <a:t>Click to edit Master text styles</a:t>
            </a:r>
          </a:p>
        </p:txBody>
      </p:sp>
      <p:sp>
        <p:nvSpPr>
          <p:cNvPr id="5" name="Rectangle 4">
            <a:extLst>
              <a:ext uri="{FF2B5EF4-FFF2-40B4-BE49-F238E27FC236}">
                <a16:creationId xmlns:a16="http://schemas.microsoft.com/office/drawing/2014/main" id="{77F3CB97-A99B-45A7-A4B7-36AD501874E5}"/>
              </a:ext>
            </a:extLst>
          </p:cNvPr>
          <p:cNvSpPr>
            <a:spLocks noGrp="1" noChangeArrowheads="1"/>
          </p:cNvSpPr>
          <p:nvPr>
            <p:ph type="dt" sz="half" idx="10"/>
          </p:nvPr>
        </p:nvSpPr>
        <p:spPr>
          <a:ln/>
        </p:spPr>
        <p:txBody>
          <a:bodyPr/>
          <a:lstStyle>
            <a:lvl1pPr>
              <a:defRPr/>
            </a:lvl1pPr>
          </a:lstStyle>
          <a:p>
            <a:pPr defTabSz="1219170" fontAlgn="auto">
              <a:spcBef>
                <a:spcPts val="0"/>
              </a:spcBef>
              <a:spcAft>
                <a:spcPts val="0"/>
              </a:spcAft>
              <a:defRPr/>
            </a:pPr>
            <a:endParaRPr lang="en-US">
              <a:solidFill>
                <a:srgbClr val="000000"/>
              </a:solidFill>
            </a:endParaRPr>
          </a:p>
        </p:txBody>
      </p:sp>
      <p:sp>
        <p:nvSpPr>
          <p:cNvPr id="6" name="Rectangle 5">
            <a:extLst>
              <a:ext uri="{FF2B5EF4-FFF2-40B4-BE49-F238E27FC236}">
                <a16:creationId xmlns:a16="http://schemas.microsoft.com/office/drawing/2014/main" id="{7E802221-7D73-453B-841E-3D0C604BDB5C}"/>
              </a:ext>
            </a:extLst>
          </p:cNvPr>
          <p:cNvSpPr>
            <a:spLocks noGrp="1" noChangeArrowheads="1"/>
          </p:cNvSpPr>
          <p:nvPr>
            <p:ph type="ftr" sz="quarter" idx="11"/>
          </p:nvPr>
        </p:nvSpPr>
        <p:spPr>
          <a:ln/>
        </p:spPr>
        <p:txBody>
          <a:bodyPr/>
          <a:lstStyle>
            <a:lvl1pPr>
              <a:defRPr/>
            </a:lvl1pPr>
          </a:lstStyle>
          <a:p>
            <a:pPr defTabSz="1219170" fontAlgn="auto">
              <a:spcBef>
                <a:spcPts val="0"/>
              </a:spcBef>
              <a:spcAft>
                <a:spcPts val="0"/>
              </a:spcAft>
              <a:defRPr/>
            </a:pPr>
            <a:endParaRPr lang="en-US">
              <a:solidFill>
                <a:srgbClr val="000000"/>
              </a:solidFill>
            </a:endParaRPr>
          </a:p>
        </p:txBody>
      </p:sp>
      <p:sp>
        <p:nvSpPr>
          <p:cNvPr id="7" name="Rectangle 6">
            <a:extLst>
              <a:ext uri="{FF2B5EF4-FFF2-40B4-BE49-F238E27FC236}">
                <a16:creationId xmlns:a16="http://schemas.microsoft.com/office/drawing/2014/main" id="{DE1893F3-CA1E-4965-A49D-87FA818EBDF3}"/>
              </a:ext>
            </a:extLst>
          </p:cNvPr>
          <p:cNvSpPr>
            <a:spLocks noGrp="1" noChangeArrowheads="1"/>
          </p:cNvSpPr>
          <p:nvPr>
            <p:ph type="sldNum" sz="quarter" idx="12"/>
          </p:nvPr>
        </p:nvSpPr>
        <p:spPr>
          <a:ln/>
        </p:spPr>
        <p:txBody>
          <a:bodyPr/>
          <a:lstStyle>
            <a:lvl1pPr>
              <a:defRPr/>
            </a:lvl1pPr>
          </a:lstStyle>
          <a:p>
            <a:pPr defTabSz="1219170" fontAlgn="auto">
              <a:spcBef>
                <a:spcPts val="0"/>
              </a:spcBef>
              <a:spcAft>
                <a:spcPts val="0"/>
              </a:spcAft>
              <a:defRPr/>
            </a:pPr>
            <a:fld id="{6F08F52B-8569-47FF-B37B-AE432BDC895B}" type="slidenum">
              <a:rPr lang="en-US" altLang="en-US" smtClean="0">
                <a:solidFill>
                  <a:srgbClr val="000000"/>
                </a:solidFill>
                <a:latin typeface="Arial"/>
              </a:rPr>
              <a:pPr defTabSz="1219170" fontAlgn="auto">
                <a:spcBef>
                  <a:spcPts val="0"/>
                </a:spcBef>
                <a:spcAft>
                  <a:spcPts val="0"/>
                </a:spcAft>
                <a:defRPr/>
              </a:pPr>
              <a:t>‹#›</a:t>
            </a:fld>
            <a:endParaRPr lang="en-US" altLang="en-US">
              <a:solidFill>
                <a:srgbClr val="000000"/>
              </a:solidFill>
              <a:latin typeface="Arial"/>
            </a:endParaRPr>
          </a:p>
        </p:txBody>
      </p:sp>
    </p:spTree>
    <p:extLst>
      <p:ext uri="{BB962C8B-B14F-4D97-AF65-F5344CB8AC3E}">
        <p14:creationId xmlns:p14="http://schemas.microsoft.com/office/powerpoint/2010/main" val="35425530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6" y="6400800"/>
            <a:ext cx="9765983" cy="755651"/>
          </a:xfrm>
        </p:spPr>
        <p:txBody>
          <a:bodyPr anchor="b"/>
          <a:lstStyle>
            <a:lvl1pPr algn="l">
              <a:defRPr sz="2100" b="1"/>
            </a:lvl1pPr>
          </a:lstStyle>
          <a:p>
            <a:r>
              <a:rPr lang="en-US"/>
              <a:t>Click to edit Master title style</a:t>
            </a:r>
          </a:p>
        </p:txBody>
      </p:sp>
      <p:sp>
        <p:nvSpPr>
          <p:cNvPr id="3" name="Picture Placeholder 2"/>
          <p:cNvSpPr>
            <a:spLocks noGrp="1"/>
          </p:cNvSpPr>
          <p:nvPr>
            <p:ph type="pic" idx="1"/>
          </p:nvPr>
        </p:nvSpPr>
        <p:spPr>
          <a:xfrm>
            <a:off x="3190336" y="817033"/>
            <a:ext cx="9765983" cy="5486400"/>
          </a:xfrm>
        </p:spPr>
        <p:txBody>
          <a:bodyPr/>
          <a:lstStyle>
            <a:lvl1pPr marL="0" indent="0">
              <a:buNone/>
              <a:defRPr sz="3360"/>
            </a:lvl1pPr>
            <a:lvl2pPr marL="480064" indent="0">
              <a:buNone/>
              <a:defRPr sz="2940"/>
            </a:lvl2pPr>
            <a:lvl3pPr marL="960128" indent="0">
              <a:buNone/>
              <a:defRPr sz="2520"/>
            </a:lvl3pPr>
            <a:lvl4pPr marL="1440192" indent="0">
              <a:buNone/>
              <a:defRPr sz="2100"/>
            </a:lvl4pPr>
            <a:lvl5pPr marL="1920256" indent="0">
              <a:buNone/>
              <a:defRPr sz="2100"/>
            </a:lvl5pPr>
            <a:lvl6pPr marL="2400320" indent="0">
              <a:buNone/>
              <a:defRPr sz="2100"/>
            </a:lvl6pPr>
            <a:lvl7pPr marL="2880384" indent="0">
              <a:buNone/>
              <a:defRPr sz="2100"/>
            </a:lvl7pPr>
            <a:lvl8pPr marL="3360448" indent="0">
              <a:buNone/>
              <a:defRPr sz="2100"/>
            </a:lvl8pPr>
            <a:lvl9pPr marL="3840512" indent="0">
              <a:buNone/>
              <a:defRPr sz="2100"/>
            </a:lvl9pPr>
          </a:lstStyle>
          <a:p>
            <a:pPr lvl="0"/>
            <a:endParaRPr lang="en-US" noProof="0"/>
          </a:p>
        </p:txBody>
      </p:sp>
      <p:sp>
        <p:nvSpPr>
          <p:cNvPr id="4" name="Text Placeholder 3"/>
          <p:cNvSpPr>
            <a:spLocks noGrp="1"/>
          </p:cNvSpPr>
          <p:nvPr>
            <p:ph type="body" sz="half" idx="2"/>
          </p:nvPr>
        </p:nvSpPr>
        <p:spPr>
          <a:xfrm>
            <a:off x="3190336" y="7156451"/>
            <a:ext cx="9765983" cy="1073149"/>
          </a:xfrm>
        </p:spPr>
        <p:txBody>
          <a:bodyPr/>
          <a:lstStyle>
            <a:lvl1pPr marL="0" indent="0">
              <a:buNone/>
              <a:defRPr sz="1471"/>
            </a:lvl1pPr>
            <a:lvl2pPr marL="480064" indent="0">
              <a:buNone/>
              <a:defRPr sz="1260"/>
            </a:lvl2pPr>
            <a:lvl3pPr marL="960128" indent="0">
              <a:buNone/>
              <a:defRPr sz="1051"/>
            </a:lvl3pPr>
            <a:lvl4pPr marL="1440192" indent="0">
              <a:buNone/>
              <a:defRPr sz="945"/>
            </a:lvl4pPr>
            <a:lvl5pPr marL="1920256" indent="0">
              <a:buNone/>
              <a:defRPr sz="945"/>
            </a:lvl5pPr>
            <a:lvl6pPr marL="2400320" indent="0">
              <a:buNone/>
              <a:defRPr sz="945"/>
            </a:lvl6pPr>
            <a:lvl7pPr marL="2880384" indent="0">
              <a:buNone/>
              <a:defRPr sz="945"/>
            </a:lvl7pPr>
            <a:lvl8pPr marL="3360448" indent="0">
              <a:buNone/>
              <a:defRPr sz="945"/>
            </a:lvl8pPr>
            <a:lvl9pPr marL="3840512" indent="0">
              <a:buNone/>
              <a:defRPr sz="945"/>
            </a:lvl9pPr>
          </a:lstStyle>
          <a:p>
            <a:pPr lvl="0"/>
            <a:r>
              <a:rPr lang="en-US"/>
              <a:t>Click to edit Master text styles</a:t>
            </a:r>
          </a:p>
        </p:txBody>
      </p:sp>
      <p:sp>
        <p:nvSpPr>
          <p:cNvPr id="5" name="Rectangle 4">
            <a:extLst>
              <a:ext uri="{FF2B5EF4-FFF2-40B4-BE49-F238E27FC236}">
                <a16:creationId xmlns:a16="http://schemas.microsoft.com/office/drawing/2014/main" id="{353F4D81-35E0-43EF-8F37-3E2ADDD0872B}"/>
              </a:ext>
            </a:extLst>
          </p:cNvPr>
          <p:cNvSpPr>
            <a:spLocks noGrp="1" noChangeArrowheads="1"/>
          </p:cNvSpPr>
          <p:nvPr>
            <p:ph type="dt" sz="half" idx="10"/>
          </p:nvPr>
        </p:nvSpPr>
        <p:spPr>
          <a:ln/>
        </p:spPr>
        <p:txBody>
          <a:bodyPr/>
          <a:lstStyle>
            <a:lvl1pPr>
              <a:defRPr/>
            </a:lvl1pPr>
          </a:lstStyle>
          <a:p>
            <a:pPr defTabSz="1219170" fontAlgn="auto">
              <a:spcBef>
                <a:spcPts val="0"/>
              </a:spcBef>
              <a:spcAft>
                <a:spcPts val="0"/>
              </a:spcAft>
              <a:defRPr/>
            </a:pPr>
            <a:endParaRPr lang="en-US">
              <a:solidFill>
                <a:srgbClr val="000000"/>
              </a:solidFill>
            </a:endParaRPr>
          </a:p>
        </p:txBody>
      </p:sp>
      <p:sp>
        <p:nvSpPr>
          <p:cNvPr id="6" name="Rectangle 5">
            <a:extLst>
              <a:ext uri="{FF2B5EF4-FFF2-40B4-BE49-F238E27FC236}">
                <a16:creationId xmlns:a16="http://schemas.microsoft.com/office/drawing/2014/main" id="{B14D1C56-0AF2-48C6-B6A4-A6556BCDEBD9}"/>
              </a:ext>
            </a:extLst>
          </p:cNvPr>
          <p:cNvSpPr>
            <a:spLocks noGrp="1" noChangeArrowheads="1"/>
          </p:cNvSpPr>
          <p:nvPr>
            <p:ph type="ftr" sz="quarter" idx="11"/>
          </p:nvPr>
        </p:nvSpPr>
        <p:spPr>
          <a:ln/>
        </p:spPr>
        <p:txBody>
          <a:bodyPr/>
          <a:lstStyle>
            <a:lvl1pPr>
              <a:defRPr/>
            </a:lvl1pPr>
          </a:lstStyle>
          <a:p>
            <a:pPr defTabSz="1219170" fontAlgn="auto">
              <a:spcBef>
                <a:spcPts val="0"/>
              </a:spcBef>
              <a:spcAft>
                <a:spcPts val="0"/>
              </a:spcAft>
              <a:defRPr/>
            </a:pPr>
            <a:endParaRPr lang="en-US">
              <a:solidFill>
                <a:srgbClr val="000000"/>
              </a:solidFill>
            </a:endParaRPr>
          </a:p>
        </p:txBody>
      </p:sp>
      <p:sp>
        <p:nvSpPr>
          <p:cNvPr id="7" name="Rectangle 6">
            <a:extLst>
              <a:ext uri="{FF2B5EF4-FFF2-40B4-BE49-F238E27FC236}">
                <a16:creationId xmlns:a16="http://schemas.microsoft.com/office/drawing/2014/main" id="{A4716180-8E03-4782-8990-E4DB8CCD5169}"/>
              </a:ext>
            </a:extLst>
          </p:cNvPr>
          <p:cNvSpPr>
            <a:spLocks noGrp="1" noChangeArrowheads="1"/>
          </p:cNvSpPr>
          <p:nvPr>
            <p:ph type="sldNum" sz="quarter" idx="12"/>
          </p:nvPr>
        </p:nvSpPr>
        <p:spPr>
          <a:ln/>
        </p:spPr>
        <p:txBody>
          <a:bodyPr/>
          <a:lstStyle>
            <a:lvl1pPr>
              <a:defRPr/>
            </a:lvl1pPr>
          </a:lstStyle>
          <a:p>
            <a:pPr defTabSz="1219170" fontAlgn="auto">
              <a:spcBef>
                <a:spcPts val="0"/>
              </a:spcBef>
              <a:spcAft>
                <a:spcPts val="0"/>
              </a:spcAft>
              <a:defRPr/>
            </a:pPr>
            <a:fld id="{A15CABBE-3B16-4DDF-AFB8-A93B0361A525}" type="slidenum">
              <a:rPr lang="en-US" altLang="en-US" smtClean="0">
                <a:solidFill>
                  <a:srgbClr val="000000"/>
                </a:solidFill>
                <a:latin typeface="Arial"/>
              </a:rPr>
              <a:pPr defTabSz="1219170" fontAlgn="auto">
                <a:spcBef>
                  <a:spcPts val="0"/>
                </a:spcBef>
                <a:spcAft>
                  <a:spcPts val="0"/>
                </a:spcAft>
                <a:defRPr/>
              </a:pPr>
              <a:t>‹#›</a:t>
            </a:fld>
            <a:endParaRPr lang="en-US" altLang="en-US">
              <a:solidFill>
                <a:srgbClr val="000000"/>
              </a:solidFill>
              <a:latin typeface="Arial"/>
            </a:endParaRPr>
          </a:p>
        </p:txBody>
      </p:sp>
    </p:spTree>
    <p:extLst>
      <p:ext uri="{BB962C8B-B14F-4D97-AF65-F5344CB8AC3E}">
        <p14:creationId xmlns:p14="http://schemas.microsoft.com/office/powerpoint/2010/main" val="23088558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F35ADB9-193C-471B-9038-9B49FFBE7A79}"/>
              </a:ext>
            </a:extLst>
          </p:cNvPr>
          <p:cNvSpPr>
            <a:spLocks noGrp="1" noChangeArrowheads="1"/>
          </p:cNvSpPr>
          <p:nvPr>
            <p:ph type="dt" sz="half" idx="10"/>
          </p:nvPr>
        </p:nvSpPr>
        <p:spPr>
          <a:ln/>
        </p:spPr>
        <p:txBody>
          <a:bodyPr/>
          <a:lstStyle>
            <a:lvl1pPr>
              <a:defRPr/>
            </a:lvl1pPr>
          </a:lstStyle>
          <a:p>
            <a:pPr defTabSz="1219170" fontAlgn="auto">
              <a:spcBef>
                <a:spcPts val="0"/>
              </a:spcBef>
              <a:spcAft>
                <a:spcPts val="0"/>
              </a:spcAft>
              <a:defRPr/>
            </a:pPr>
            <a:endParaRPr lang="en-US">
              <a:solidFill>
                <a:srgbClr val="000000"/>
              </a:solidFill>
            </a:endParaRPr>
          </a:p>
        </p:txBody>
      </p:sp>
      <p:sp>
        <p:nvSpPr>
          <p:cNvPr id="5" name="Rectangle 5">
            <a:extLst>
              <a:ext uri="{FF2B5EF4-FFF2-40B4-BE49-F238E27FC236}">
                <a16:creationId xmlns:a16="http://schemas.microsoft.com/office/drawing/2014/main" id="{13BAC294-4F10-4B86-872B-457547B9028B}"/>
              </a:ext>
            </a:extLst>
          </p:cNvPr>
          <p:cNvSpPr>
            <a:spLocks noGrp="1" noChangeArrowheads="1"/>
          </p:cNvSpPr>
          <p:nvPr>
            <p:ph type="ftr" sz="quarter" idx="11"/>
          </p:nvPr>
        </p:nvSpPr>
        <p:spPr>
          <a:ln/>
        </p:spPr>
        <p:txBody>
          <a:bodyPr/>
          <a:lstStyle>
            <a:lvl1pPr>
              <a:defRPr/>
            </a:lvl1pPr>
          </a:lstStyle>
          <a:p>
            <a:pPr defTabSz="1219170" fontAlgn="auto">
              <a:spcBef>
                <a:spcPts val="0"/>
              </a:spcBef>
              <a:spcAft>
                <a:spcPts val="0"/>
              </a:spcAft>
              <a:defRPr/>
            </a:pPr>
            <a:endParaRPr lang="en-US">
              <a:solidFill>
                <a:srgbClr val="000000"/>
              </a:solidFill>
            </a:endParaRPr>
          </a:p>
        </p:txBody>
      </p:sp>
      <p:sp>
        <p:nvSpPr>
          <p:cNvPr id="6" name="Rectangle 6">
            <a:extLst>
              <a:ext uri="{FF2B5EF4-FFF2-40B4-BE49-F238E27FC236}">
                <a16:creationId xmlns:a16="http://schemas.microsoft.com/office/drawing/2014/main" id="{2973253A-5D44-47C2-BC21-EDC9327DBA33}"/>
              </a:ext>
            </a:extLst>
          </p:cNvPr>
          <p:cNvSpPr>
            <a:spLocks noGrp="1" noChangeArrowheads="1"/>
          </p:cNvSpPr>
          <p:nvPr>
            <p:ph type="sldNum" sz="quarter" idx="12"/>
          </p:nvPr>
        </p:nvSpPr>
        <p:spPr>
          <a:ln/>
        </p:spPr>
        <p:txBody>
          <a:bodyPr/>
          <a:lstStyle>
            <a:lvl1pPr>
              <a:defRPr/>
            </a:lvl1pPr>
          </a:lstStyle>
          <a:p>
            <a:pPr defTabSz="1219170" fontAlgn="auto">
              <a:spcBef>
                <a:spcPts val="0"/>
              </a:spcBef>
              <a:spcAft>
                <a:spcPts val="0"/>
              </a:spcAft>
              <a:defRPr/>
            </a:pPr>
            <a:fld id="{2D74BDF2-BCB2-4078-A02F-0CA2C211C8EC}" type="slidenum">
              <a:rPr lang="en-US" altLang="en-US" smtClean="0">
                <a:solidFill>
                  <a:srgbClr val="000000"/>
                </a:solidFill>
                <a:latin typeface="Arial"/>
              </a:rPr>
              <a:pPr defTabSz="1219170" fontAlgn="auto">
                <a:spcBef>
                  <a:spcPts val="0"/>
                </a:spcBef>
                <a:spcAft>
                  <a:spcPts val="0"/>
                </a:spcAft>
                <a:defRPr/>
              </a:pPr>
              <a:t>‹#›</a:t>
            </a:fld>
            <a:endParaRPr lang="en-US" altLang="en-US">
              <a:solidFill>
                <a:srgbClr val="000000"/>
              </a:solidFill>
              <a:latin typeface="Arial"/>
            </a:endParaRPr>
          </a:p>
        </p:txBody>
      </p:sp>
    </p:spTree>
    <p:extLst>
      <p:ext uri="{BB962C8B-B14F-4D97-AF65-F5344CB8AC3E}">
        <p14:creationId xmlns:p14="http://schemas.microsoft.com/office/powerpoint/2010/main" val="34359052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800562" y="366188"/>
            <a:ext cx="3662244" cy="78020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3832" y="366188"/>
            <a:ext cx="10715453"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160EE54-D76E-4EBA-BF70-B81349777A65}"/>
              </a:ext>
            </a:extLst>
          </p:cNvPr>
          <p:cNvSpPr>
            <a:spLocks noGrp="1" noChangeArrowheads="1"/>
          </p:cNvSpPr>
          <p:nvPr>
            <p:ph type="dt" sz="half" idx="10"/>
          </p:nvPr>
        </p:nvSpPr>
        <p:spPr>
          <a:ln/>
        </p:spPr>
        <p:txBody>
          <a:bodyPr/>
          <a:lstStyle>
            <a:lvl1pPr>
              <a:defRPr/>
            </a:lvl1pPr>
          </a:lstStyle>
          <a:p>
            <a:pPr defTabSz="1219170" fontAlgn="auto">
              <a:spcBef>
                <a:spcPts val="0"/>
              </a:spcBef>
              <a:spcAft>
                <a:spcPts val="0"/>
              </a:spcAft>
              <a:defRPr/>
            </a:pPr>
            <a:endParaRPr lang="en-US">
              <a:solidFill>
                <a:srgbClr val="000000"/>
              </a:solidFill>
            </a:endParaRPr>
          </a:p>
        </p:txBody>
      </p:sp>
      <p:sp>
        <p:nvSpPr>
          <p:cNvPr id="5" name="Rectangle 5">
            <a:extLst>
              <a:ext uri="{FF2B5EF4-FFF2-40B4-BE49-F238E27FC236}">
                <a16:creationId xmlns:a16="http://schemas.microsoft.com/office/drawing/2014/main" id="{387056D8-D5AB-425F-9503-72FE1524FF5C}"/>
              </a:ext>
            </a:extLst>
          </p:cNvPr>
          <p:cNvSpPr>
            <a:spLocks noGrp="1" noChangeArrowheads="1"/>
          </p:cNvSpPr>
          <p:nvPr>
            <p:ph type="ftr" sz="quarter" idx="11"/>
          </p:nvPr>
        </p:nvSpPr>
        <p:spPr>
          <a:ln/>
        </p:spPr>
        <p:txBody>
          <a:bodyPr/>
          <a:lstStyle>
            <a:lvl1pPr>
              <a:defRPr/>
            </a:lvl1pPr>
          </a:lstStyle>
          <a:p>
            <a:pPr defTabSz="1219170" fontAlgn="auto">
              <a:spcBef>
                <a:spcPts val="0"/>
              </a:spcBef>
              <a:spcAft>
                <a:spcPts val="0"/>
              </a:spcAft>
              <a:defRPr/>
            </a:pPr>
            <a:endParaRPr lang="en-US">
              <a:solidFill>
                <a:srgbClr val="000000"/>
              </a:solidFill>
            </a:endParaRPr>
          </a:p>
        </p:txBody>
      </p:sp>
      <p:sp>
        <p:nvSpPr>
          <p:cNvPr id="6" name="Rectangle 6">
            <a:extLst>
              <a:ext uri="{FF2B5EF4-FFF2-40B4-BE49-F238E27FC236}">
                <a16:creationId xmlns:a16="http://schemas.microsoft.com/office/drawing/2014/main" id="{98D59AC9-2C65-4AD1-8F86-651DBD191219}"/>
              </a:ext>
            </a:extLst>
          </p:cNvPr>
          <p:cNvSpPr>
            <a:spLocks noGrp="1" noChangeArrowheads="1"/>
          </p:cNvSpPr>
          <p:nvPr>
            <p:ph type="sldNum" sz="quarter" idx="12"/>
          </p:nvPr>
        </p:nvSpPr>
        <p:spPr>
          <a:ln/>
        </p:spPr>
        <p:txBody>
          <a:bodyPr/>
          <a:lstStyle>
            <a:lvl1pPr>
              <a:defRPr/>
            </a:lvl1pPr>
          </a:lstStyle>
          <a:p>
            <a:pPr defTabSz="1219170" fontAlgn="auto">
              <a:spcBef>
                <a:spcPts val="0"/>
              </a:spcBef>
              <a:spcAft>
                <a:spcPts val="0"/>
              </a:spcAft>
              <a:defRPr/>
            </a:pPr>
            <a:fld id="{C204A7E1-3A01-4FA6-B135-90FEB59E8894}" type="slidenum">
              <a:rPr lang="en-US" altLang="en-US" smtClean="0">
                <a:solidFill>
                  <a:srgbClr val="000000"/>
                </a:solidFill>
                <a:latin typeface="Arial"/>
              </a:rPr>
              <a:pPr defTabSz="1219170" fontAlgn="auto">
                <a:spcBef>
                  <a:spcPts val="0"/>
                </a:spcBef>
                <a:spcAft>
                  <a:spcPts val="0"/>
                </a:spcAft>
                <a:defRPr/>
              </a:pPr>
              <a:t>‹#›</a:t>
            </a:fld>
            <a:endParaRPr lang="en-US" altLang="en-US">
              <a:solidFill>
                <a:srgbClr val="000000"/>
              </a:solidFill>
              <a:latin typeface="Arial"/>
            </a:endParaRPr>
          </a:p>
        </p:txBody>
      </p:sp>
    </p:spTree>
    <p:extLst>
      <p:ext uri="{BB962C8B-B14F-4D97-AF65-F5344CB8AC3E}">
        <p14:creationId xmlns:p14="http://schemas.microsoft.com/office/powerpoint/2010/main" val="26106081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93"/>
        <p:cNvGrpSpPr/>
        <p:nvPr/>
      </p:nvGrpSpPr>
      <p:grpSpPr>
        <a:xfrm>
          <a:off x="0" y="0"/>
          <a:ext cx="0" cy="0"/>
          <a:chOff x="0" y="0"/>
          <a:chExt cx="0" cy="0"/>
        </a:xfrm>
      </p:grpSpPr>
      <p:grpSp>
        <p:nvGrpSpPr>
          <p:cNvPr id="394" name="Google Shape;394;p11"/>
          <p:cNvGrpSpPr/>
          <p:nvPr/>
        </p:nvGrpSpPr>
        <p:grpSpPr>
          <a:xfrm>
            <a:off x="0" y="-6578"/>
            <a:ext cx="16276649" cy="1616779"/>
            <a:chOff x="0" y="-3700"/>
            <a:chExt cx="9144006" cy="909438"/>
          </a:xfrm>
        </p:grpSpPr>
        <p:sp>
          <p:nvSpPr>
            <p:cNvPr id="395" name="Google Shape;395;p11"/>
            <p:cNvSpPr/>
            <p:nvPr/>
          </p:nvSpPr>
          <p:spPr>
            <a:xfrm>
              <a:off x="0" y="-3700"/>
              <a:ext cx="2308006" cy="909438"/>
            </a:xfrm>
            <a:custGeom>
              <a:avLst/>
              <a:gdLst/>
              <a:ahLst/>
              <a:cxnLst/>
              <a:rect l="l" t="t" r="r" b="b"/>
              <a:pathLst>
                <a:path w="47351" h="18658" extrusionOk="0">
                  <a:moveTo>
                    <a:pt x="1" y="1"/>
                  </a:moveTo>
                  <a:lnTo>
                    <a:pt x="1" y="18270"/>
                  </a:lnTo>
                  <a:lnTo>
                    <a:pt x="504" y="18270"/>
                  </a:lnTo>
                  <a:lnTo>
                    <a:pt x="989" y="18251"/>
                  </a:lnTo>
                  <a:lnTo>
                    <a:pt x="1609" y="18270"/>
                  </a:lnTo>
                  <a:lnTo>
                    <a:pt x="2209" y="18290"/>
                  </a:lnTo>
                  <a:lnTo>
                    <a:pt x="3430" y="18348"/>
                  </a:lnTo>
                  <a:lnTo>
                    <a:pt x="5871" y="18522"/>
                  </a:lnTo>
                  <a:lnTo>
                    <a:pt x="7091" y="18580"/>
                  </a:lnTo>
                  <a:lnTo>
                    <a:pt x="8370" y="18619"/>
                  </a:lnTo>
                  <a:lnTo>
                    <a:pt x="9688" y="18658"/>
                  </a:lnTo>
                  <a:lnTo>
                    <a:pt x="12322" y="18658"/>
                  </a:lnTo>
                  <a:lnTo>
                    <a:pt x="13621" y="18619"/>
                  </a:lnTo>
                  <a:lnTo>
                    <a:pt x="14899" y="18580"/>
                  </a:lnTo>
                  <a:lnTo>
                    <a:pt x="16197" y="18503"/>
                  </a:lnTo>
                  <a:lnTo>
                    <a:pt x="17457" y="18406"/>
                  </a:lnTo>
                  <a:lnTo>
                    <a:pt x="18716" y="18290"/>
                  </a:lnTo>
                  <a:lnTo>
                    <a:pt x="19917" y="18154"/>
                  </a:lnTo>
                  <a:lnTo>
                    <a:pt x="21080" y="17980"/>
                  </a:lnTo>
                  <a:lnTo>
                    <a:pt x="21196" y="17941"/>
                  </a:lnTo>
                  <a:lnTo>
                    <a:pt x="21273" y="17883"/>
                  </a:lnTo>
                  <a:lnTo>
                    <a:pt x="21331" y="17786"/>
                  </a:lnTo>
                  <a:lnTo>
                    <a:pt x="21370" y="17689"/>
                  </a:lnTo>
                  <a:lnTo>
                    <a:pt x="21351" y="17592"/>
                  </a:lnTo>
                  <a:lnTo>
                    <a:pt x="21312" y="17495"/>
                  </a:lnTo>
                  <a:lnTo>
                    <a:pt x="21254" y="17418"/>
                  </a:lnTo>
                  <a:lnTo>
                    <a:pt x="21138" y="17340"/>
                  </a:lnTo>
                  <a:lnTo>
                    <a:pt x="20537" y="17127"/>
                  </a:lnTo>
                  <a:lnTo>
                    <a:pt x="19878" y="16934"/>
                  </a:lnTo>
                  <a:lnTo>
                    <a:pt x="19200" y="16759"/>
                  </a:lnTo>
                  <a:lnTo>
                    <a:pt x="18522" y="16585"/>
                  </a:lnTo>
                  <a:lnTo>
                    <a:pt x="17844" y="16449"/>
                  </a:lnTo>
                  <a:lnTo>
                    <a:pt x="17205" y="16333"/>
                  </a:lnTo>
                  <a:lnTo>
                    <a:pt x="16623" y="16255"/>
                  </a:lnTo>
                  <a:lnTo>
                    <a:pt x="16120" y="16217"/>
                  </a:lnTo>
                  <a:lnTo>
                    <a:pt x="16159" y="15984"/>
                  </a:lnTo>
                  <a:lnTo>
                    <a:pt x="16217" y="15752"/>
                  </a:lnTo>
                  <a:lnTo>
                    <a:pt x="16314" y="15558"/>
                  </a:lnTo>
                  <a:lnTo>
                    <a:pt x="16449" y="15364"/>
                  </a:lnTo>
                  <a:lnTo>
                    <a:pt x="16604" y="15190"/>
                  </a:lnTo>
                  <a:lnTo>
                    <a:pt x="16798" y="15035"/>
                  </a:lnTo>
                  <a:lnTo>
                    <a:pt x="16992" y="14899"/>
                  </a:lnTo>
                  <a:lnTo>
                    <a:pt x="17205" y="14783"/>
                  </a:lnTo>
                  <a:lnTo>
                    <a:pt x="17437" y="14706"/>
                  </a:lnTo>
                  <a:lnTo>
                    <a:pt x="17650" y="14628"/>
                  </a:lnTo>
                  <a:lnTo>
                    <a:pt x="17883" y="14589"/>
                  </a:lnTo>
                  <a:lnTo>
                    <a:pt x="18115" y="14551"/>
                  </a:lnTo>
                  <a:lnTo>
                    <a:pt x="18580" y="14492"/>
                  </a:lnTo>
                  <a:lnTo>
                    <a:pt x="19065" y="14473"/>
                  </a:lnTo>
                  <a:lnTo>
                    <a:pt x="20227" y="14415"/>
                  </a:lnTo>
                  <a:lnTo>
                    <a:pt x="21796" y="14357"/>
                  </a:lnTo>
                  <a:lnTo>
                    <a:pt x="25671" y="14221"/>
                  </a:lnTo>
                  <a:lnTo>
                    <a:pt x="27744" y="14144"/>
                  </a:lnTo>
                  <a:lnTo>
                    <a:pt x="29759" y="14027"/>
                  </a:lnTo>
                  <a:lnTo>
                    <a:pt x="30708" y="13950"/>
                  </a:lnTo>
                  <a:lnTo>
                    <a:pt x="31600" y="13872"/>
                  </a:lnTo>
                  <a:lnTo>
                    <a:pt x="32413" y="13776"/>
                  </a:lnTo>
                  <a:lnTo>
                    <a:pt x="33150" y="13679"/>
                  </a:lnTo>
                  <a:lnTo>
                    <a:pt x="33266" y="13640"/>
                  </a:lnTo>
                  <a:lnTo>
                    <a:pt x="33363" y="13562"/>
                  </a:lnTo>
                  <a:lnTo>
                    <a:pt x="33421" y="13466"/>
                  </a:lnTo>
                  <a:lnTo>
                    <a:pt x="33440" y="13369"/>
                  </a:lnTo>
                  <a:lnTo>
                    <a:pt x="33421" y="13252"/>
                  </a:lnTo>
                  <a:lnTo>
                    <a:pt x="33382" y="13156"/>
                  </a:lnTo>
                  <a:lnTo>
                    <a:pt x="33305" y="13078"/>
                  </a:lnTo>
                  <a:lnTo>
                    <a:pt x="33188" y="13020"/>
                  </a:lnTo>
                  <a:lnTo>
                    <a:pt x="32743" y="12884"/>
                  </a:lnTo>
                  <a:lnTo>
                    <a:pt x="32278" y="12749"/>
                  </a:lnTo>
                  <a:lnTo>
                    <a:pt x="31232" y="12516"/>
                  </a:lnTo>
                  <a:lnTo>
                    <a:pt x="30108" y="12284"/>
                  </a:lnTo>
                  <a:lnTo>
                    <a:pt x="28907" y="12071"/>
                  </a:lnTo>
                  <a:lnTo>
                    <a:pt x="27647" y="11896"/>
                  </a:lnTo>
                  <a:lnTo>
                    <a:pt x="26349" y="11722"/>
                  </a:lnTo>
                  <a:lnTo>
                    <a:pt x="25032" y="11567"/>
                  </a:lnTo>
                  <a:lnTo>
                    <a:pt x="23714" y="11412"/>
                  </a:lnTo>
                  <a:lnTo>
                    <a:pt x="22378" y="11296"/>
                  </a:lnTo>
                  <a:lnTo>
                    <a:pt x="21099" y="11179"/>
                  </a:lnTo>
                  <a:lnTo>
                    <a:pt x="18638" y="10986"/>
                  </a:lnTo>
                  <a:lnTo>
                    <a:pt x="16488" y="10850"/>
                  </a:lnTo>
                  <a:lnTo>
                    <a:pt x="14764" y="10734"/>
                  </a:lnTo>
                  <a:lnTo>
                    <a:pt x="4263" y="10133"/>
                  </a:lnTo>
                  <a:lnTo>
                    <a:pt x="7692" y="9126"/>
                  </a:lnTo>
                  <a:lnTo>
                    <a:pt x="11121" y="8138"/>
                  </a:lnTo>
                  <a:lnTo>
                    <a:pt x="14550" y="7169"/>
                  </a:lnTo>
                  <a:lnTo>
                    <a:pt x="17999" y="6258"/>
                  </a:lnTo>
                  <a:lnTo>
                    <a:pt x="19510" y="5871"/>
                  </a:lnTo>
                  <a:lnTo>
                    <a:pt x="21021" y="5503"/>
                  </a:lnTo>
                  <a:lnTo>
                    <a:pt x="24044" y="4786"/>
                  </a:lnTo>
                  <a:lnTo>
                    <a:pt x="27085" y="4108"/>
                  </a:lnTo>
                  <a:lnTo>
                    <a:pt x="30127" y="3469"/>
                  </a:lnTo>
                  <a:lnTo>
                    <a:pt x="33169" y="2849"/>
                  </a:lnTo>
                  <a:lnTo>
                    <a:pt x="36230" y="2248"/>
                  </a:lnTo>
                  <a:lnTo>
                    <a:pt x="42333" y="1027"/>
                  </a:lnTo>
                  <a:lnTo>
                    <a:pt x="47351" y="1"/>
                  </a:lnTo>
                  <a:close/>
                </a:path>
              </a:pathLst>
            </a:custGeom>
            <a:solidFill>
              <a:srgbClr val="FFFFFF">
                <a:alpha val="2778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396" name="Google Shape;396;p11"/>
            <p:cNvSpPr/>
            <p:nvPr/>
          </p:nvSpPr>
          <p:spPr>
            <a:xfrm flipH="1">
              <a:off x="6836000" y="-3700"/>
              <a:ext cx="2308006" cy="909438"/>
            </a:xfrm>
            <a:custGeom>
              <a:avLst/>
              <a:gdLst/>
              <a:ahLst/>
              <a:cxnLst/>
              <a:rect l="l" t="t" r="r" b="b"/>
              <a:pathLst>
                <a:path w="47351" h="18658" extrusionOk="0">
                  <a:moveTo>
                    <a:pt x="1" y="1"/>
                  </a:moveTo>
                  <a:lnTo>
                    <a:pt x="1" y="18270"/>
                  </a:lnTo>
                  <a:lnTo>
                    <a:pt x="504" y="18270"/>
                  </a:lnTo>
                  <a:lnTo>
                    <a:pt x="989" y="18251"/>
                  </a:lnTo>
                  <a:lnTo>
                    <a:pt x="1609" y="18270"/>
                  </a:lnTo>
                  <a:lnTo>
                    <a:pt x="2209" y="18290"/>
                  </a:lnTo>
                  <a:lnTo>
                    <a:pt x="3430" y="18348"/>
                  </a:lnTo>
                  <a:lnTo>
                    <a:pt x="5871" y="18522"/>
                  </a:lnTo>
                  <a:lnTo>
                    <a:pt x="7091" y="18580"/>
                  </a:lnTo>
                  <a:lnTo>
                    <a:pt x="8370" y="18619"/>
                  </a:lnTo>
                  <a:lnTo>
                    <a:pt x="9688" y="18658"/>
                  </a:lnTo>
                  <a:lnTo>
                    <a:pt x="12322" y="18658"/>
                  </a:lnTo>
                  <a:lnTo>
                    <a:pt x="13621" y="18619"/>
                  </a:lnTo>
                  <a:lnTo>
                    <a:pt x="14899" y="18580"/>
                  </a:lnTo>
                  <a:lnTo>
                    <a:pt x="16197" y="18503"/>
                  </a:lnTo>
                  <a:lnTo>
                    <a:pt x="17457" y="18406"/>
                  </a:lnTo>
                  <a:lnTo>
                    <a:pt x="18716" y="18290"/>
                  </a:lnTo>
                  <a:lnTo>
                    <a:pt x="19917" y="18154"/>
                  </a:lnTo>
                  <a:lnTo>
                    <a:pt x="21080" y="17980"/>
                  </a:lnTo>
                  <a:lnTo>
                    <a:pt x="21196" y="17941"/>
                  </a:lnTo>
                  <a:lnTo>
                    <a:pt x="21273" y="17883"/>
                  </a:lnTo>
                  <a:lnTo>
                    <a:pt x="21331" y="17786"/>
                  </a:lnTo>
                  <a:lnTo>
                    <a:pt x="21370" y="17689"/>
                  </a:lnTo>
                  <a:lnTo>
                    <a:pt x="21351" y="17592"/>
                  </a:lnTo>
                  <a:lnTo>
                    <a:pt x="21312" y="17495"/>
                  </a:lnTo>
                  <a:lnTo>
                    <a:pt x="21254" y="17418"/>
                  </a:lnTo>
                  <a:lnTo>
                    <a:pt x="21138" y="17340"/>
                  </a:lnTo>
                  <a:lnTo>
                    <a:pt x="20537" y="17127"/>
                  </a:lnTo>
                  <a:lnTo>
                    <a:pt x="19878" y="16934"/>
                  </a:lnTo>
                  <a:lnTo>
                    <a:pt x="19200" y="16759"/>
                  </a:lnTo>
                  <a:lnTo>
                    <a:pt x="18522" y="16585"/>
                  </a:lnTo>
                  <a:lnTo>
                    <a:pt x="17844" y="16449"/>
                  </a:lnTo>
                  <a:lnTo>
                    <a:pt x="17205" y="16333"/>
                  </a:lnTo>
                  <a:lnTo>
                    <a:pt x="16623" y="16255"/>
                  </a:lnTo>
                  <a:lnTo>
                    <a:pt x="16120" y="16217"/>
                  </a:lnTo>
                  <a:lnTo>
                    <a:pt x="16159" y="15984"/>
                  </a:lnTo>
                  <a:lnTo>
                    <a:pt x="16217" y="15752"/>
                  </a:lnTo>
                  <a:lnTo>
                    <a:pt x="16314" y="15558"/>
                  </a:lnTo>
                  <a:lnTo>
                    <a:pt x="16449" y="15364"/>
                  </a:lnTo>
                  <a:lnTo>
                    <a:pt x="16604" y="15190"/>
                  </a:lnTo>
                  <a:lnTo>
                    <a:pt x="16798" y="15035"/>
                  </a:lnTo>
                  <a:lnTo>
                    <a:pt x="16992" y="14899"/>
                  </a:lnTo>
                  <a:lnTo>
                    <a:pt x="17205" y="14783"/>
                  </a:lnTo>
                  <a:lnTo>
                    <a:pt x="17437" y="14706"/>
                  </a:lnTo>
                  <a:lnTo>
                    <a:pt x="17650" y="14628"/>
                  </a:lnTo>
                  <a:lnTo>
                    <a:pt x="17883" y="14589"/>
                  </a:lnTo>
                  <a:lnTo>
                    <a:pt x="18115" y="14551"/>
                  </a:lnTo>
                  <a:lnTo>
                    <a:pt x="18580" y="14492"/>
                  </a:lnTo>
                  <a:lnTo>
                    <a:pt x="19065" y="14473"/>
                  </a:lnTo>
                  <a:lnTo>
                    <a:pt x="20227" y="14415"/>
                  </a:lnTo>
                  <a:lnTo>
                    <a:pt x="21796" y="14357"/>
                  </a:lnTo>
                  <a:lnTo>
                    <a:pt x="25671" y="14221"/>
                  </a:lnTo>
                  <a:lnTo>
                    <a:pt x="27744" y="14144"/>
                  </a:lnTo>
                  <a:lnTo>
                    <a:pt x="29759" y="14027"/>
                  </a:lnTo>
                  <a:lnTo>
                    <a:pt x="30708" y="13950"/>
                  </a:lnTo>
                  <a:lnTo>
                    <a:pt x="31600" y="13872"/>
                  </a:lnTo>
                  <a:lnTo>
                    <a:pt x="32413" y="13776"/>
                  </a:lnTo>
                  <a:lnTo>
                    <a:pt x="33150" y="13679"/>
                  </a:lnTo>
                  <a:lnTo>
                    <a:pt x="33266" y="13640"/>
                  </a:lnTo>
                  <a:lnTo>
                    <a:pt x="33363" y="13562"/>
                  </a:lnTo>
                  <a:lnTo>
                    <a:pt x="33421" y="13466"/>
                  </a:lnTo>
                  <a:lnTo>
                    <a:pt x="33440" y="13369"/>
                  </a:lnTo>
                  <a:lnTo>
                    <a:pt x="33421" y="13252"/>
                  </a:lnTo>
                  <a:lnTo>
                    <a:pt x="33382" y="13156"/>
                  </a:lnTo>
                  <a:lnTo>
                    <a:pt x="33305" y="13078"/>
                  </a:lnTo>
                  <a:lnTo>
                    <a:pt x="33188" y="13020"/>
                  </a:lnTo>
                  <a:lnTo>
                    <a:pt x="32743" y="12884"/>
                  </a:lnTo>
                  <a:lnTo>
                    <a:pt x="32278" y="12749"/>
                  </a:lnTo>
                  <a:lnTo>
                    <a:pt x="31232" y="12516"/>
                  </a:lnTo>
                  <a:lnTo>
                    <a:pt x="30108" y="12284"/>
                  </a:lnTo>
                  <a:lnTo>
                    <a:pt x="28907" y="12071"/>
                  </a:lnTo>
                  <a:lnTo>
                    <a:pt x="27647" y="11896"/>
                  </a:lnTo>
                  <a:lnTo>
                    <a:pt x="26349" y="11722"/>
                  </a:lnTo>
                  <a:lnTo>
                    <a:pt x="25032" y="11567"/>
                  </a:lnTo>
                  <a:lnTo>
                    <a:pt x="23714" y="11412"/>
                  </a:lnTo>
                  <a:lnTo>
                    <a:pt x="22378" y="11296"/>
                  </a:lnTo>
                  <a:lnTo>
                    <a:pt x="21099" y="11179"/>
                  </a:lnTo>
                  <a:lnTo>
                    <a:pt x="18638" y="10986"/>
                  </a:lnTo>
                  <a:lnTo>
                    <a:pt x="16488" y="10850"/>
                  </a:lnTo>
                  <a:lnTo>
                    <a:pt x="14764" y="10734"/>
                  </a:lnTo>
                  <a:lnTo>
                    <a:pt x="4263" y="10133"/>
                  </a:lnTo>
                  <a:lnTo>
                    <a:pt x="7692" y="9126"/>
                  </a:lnTo>
                  <a:lnTo>
                    <a:pt x="11121" y="8138"/>
                  </a:lnTo>
                  <a:lnTo>
                    <a:pt x="14550" y="7169"/>
                  </a:lnTo>
                  <a:lnTo>
                    <a:pt x="17999" y="6258"/>
                  </a:lnTo>
                  <a:lnTo>
                    <a:pt x="19510" y="5871"/>
                  </a:lnTo>
                  <a:lnTo>
                    <a:pt x="21021" y="5503"/>
                  </a:lnTo>
                  <a:lnTo>
                    <a:pt x="24044" y="4786"/>
                  </a:lnTo>
                  <a:lnTo>
                    <a:pt x="27085" y="4108"/>
                  </a:lnTo>
                  <a:lnTo>
                    <a:pt x="30127" y="3469"/>
                  </a:lnTo>
                  <a:lnTo>
                    <a:pt x="33169" y="2849"/>
                  </a:lnTo>
                  <a:lnTo>
                    <a:pt x="36230" y="2248"/>
                  </a:lnTo>
                  <a:lnTo>
                    <a:pt x="42333" y="1027"/>
                  </a:lnTo>
                  <a:lnTo>
                    <a:pt x="47351" y="1"/>
                  </a:lnTo>
                  <a:close/>
                </a:path>
              </a:pathLst>
            </a:custGeom>
            <a:solidFill>
              <a:srgbClr val="FFFFFF">
                <a:alpha val="2778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sp>
        <p:nvSpPr>
          <p:cNvPr id="397" name="Google Shape;397;p11"/>
          <p:cNvSpPr/>
          <p:nvPr/>
        </p:nvSpPr>
        <p:spPr>
          <a:xfrm>
            <a:off x="-43" y="5241646"/>
            <a:ext cx="16276751" cy="2306433"/>
          </a:xfrm>
          <a:custGeom>
            <a:avLst/>
            <a:gdLst/>
            <a:ahLst/>
            <a:cxnLst/>
            <a:rect l="l" t="t" r="r" b="b"/>
            <a:pathLst>
              <a:path w="251972" h="35598" extrusionOk="0">
                <a:moveTo>
                  <a:pt x="123066" y="0"/>
                </a:moveTo>
                <a:lnTo>
                  <a:pt x="122475" y="33"/>
                </a:lnTo>
                <a:lnTo>
                  <a:pt x="121918" y="66"/>
                </a:lnTo>
                <a:lnTo>
                  <a:pt x="121360" y="98"/>
                </a:lnTo>
                <a:lnTo>
                  <a:pt x="120802" y="164"/>
                </a:lnTo>
                <a:lnTo>
                  <a:pt x="120310" y="262"/>
                </a:lnTo>
                <a:lnTo>
                  <a:pt x="119785" y="394"/>
                </a:lnTo>
                <a:lnTo>
                  <a:pt x="119293" y="525"/>
                </a:lnTo>
                <a:lnTo>
                  <a:pt x="118834" y="656"/>
                </a:lnTo>
                <a:lnTo>
                  <a:pt x="118341" y="853"/>
                </a:lnTo>
                <a:lnTo>
                  <a:pt x="117915" y="1050"/>
                </a:lnTo>
                <a:lnTo>
                  <a:pt x="117456" y="1247"/>
                </a:lnTo>
                <a:lnTo>
                  <a:pt x="117062" y="1476"/>
                </a:lnTo>
                <a:lnTo>
                  <a:pt x="116635" y="1739"/>
                </a:lnTo>
                <a:lnTo>
                  <a:pt x="116242" y="2034"/>
                </a:lnTo>
                <a:lnTo>
                  <a:pt x="115881" y="2329"/>
                </a:lnTo>
                <a:lnTo>
                  <a:pt x="115520" y="2625"/>
                </a:lnTo>
                <a:lnTo>
                  <a:pt x="115192" y="2953"/>
                </a:lnTo>
                <a:lnTo>
                  <a:pt x="114896" y="3281"/>
                </a:lnTo>
                <a:lnTo>
                  <a:pt x="114601" y="3642"/>
                </a:lnTo>
                <a:lnTo>
                  <a:pt x="114339" y="3970"/>
                </a:lnTo>
                <a:lnTo>
                  <a:pt x="114076" y="4331"/>
                </a:lnTo>
                <a:lnTo>
                  <a:pt x="113879" y="4724"/>
                </a:lnTo>
                <a:lnTo>
                  <a:pt x="113650" y="5085"/>
                </a:lnTo>
                <a:lnTo>
                  <a:pt x="113486" y="5479"/>
                </a:lnTo>
                <a:lnTo>
                  <a:pt x="113322" y="5906"/>
                </a:lnTo>
                <a:lnTo>
                  <a:pt x="113190" y="6332"/>
                </a:lnTo>
                <a:lnTo>
                  <a:pt x="113059" y="6759"/>
                </a:lnTo>
                <a:lnTo>
                  <a:pt x="112994" y="7185"/>
                </a:lnTo>
                <a:lnTo>
                  <a:pt x="112895" y="7644"/>
                </a:lnTo>
                <a:lnTo>
                  <a:pt x="112862" y="8104"/>
                </a:lnTo>
                <a:lnTo>
                  <a:pt x="112830" y="8563"/>
                </a:lnTo>
                <a:lnTo>
                  <a:pt x="112797" y="9055"/>
                </a:lnTo>
                <a:lnTo>
                  <a:pt x="112830" y="9744"/>
                </a:lnTo>
                <a:lnTo>
                  <a:pt x="112895" y="10466"/>
                </a:lnTo>
                <a:lnTo>
                  <a:pt x="112403" y="10269"/>
                </a:lnTo>
                <a:lnTo>
                  <a:pt x="111812" y="10138"/>
                </a:lnTo>
                <a:lnTo>
                  <a:pt x="111156" y="10072"/>
                </a:lnTo>
                <a:lnTo>
                  <a:pt x="110402" y="10040"/>
                </a:lnTo>
                <a:lnTo>
                  <a:pt x="110041" y="10072"/>
                </a:lnTo>
                <a:lnTo>
                  <a:pt x="109680" y="10105"/>
                </a:lnTo>
                <a:lnTo>
                  <a:pt x="109352" y="10171"/>
                </a:lnTo>
                <a:lnTo>
                  <a:pt x="108991" y="10269"/>
                </a:lnTo>
                <a:lnTo>
                  <a:pt x="108663" y="10400"/>
                </a:lnTo>
                <a:lnTo>
                  <a:pt x="108368" y="10564"/>
                </a:lnTo>
                <a:lnTo>
                  <a:pt x="108039" y="10728"/>
                </a:lnTo>
                <a:lnTo>
                  <a:pt x="107744" y="10925"/>
                </a:lnTo>
                <a:lnTo>
                  <a:pt x="107449" y="11188"/>
                </a:lnTo>
                <a:lnTo>
                  <a:pt x="107186" y="11450"/>
                </a:lnTo>
                <a:lnTo>
                  <a:pt x="106957" y="11713"/>
                </a:lnTo>
                <a:lnTo>
                  <a:pt x="106793" y="12008"/>
                </a:lnTo>
                <a:lnTo>
                  <a:pt x="106661" y="12336"/>
                </a:lnTo>
                <a:lnTo>
                  <a:pt x="106563" y="12631"/>
                </a:lnTo>
                <a:lnTo>
                  <a:pt x="106497" y="12992"/>
                </a:lnTo>
                <a:lnTo>
                  <a:pt x="106465" y="13320"/>
                </a:lnTo>
                <a:lnTo>
                  <a:pt x="106465" y="13386"/>
                </a:lnTo>
                <a:lnTo>
                  <a:pt x="106235" y="13255"/>
                </a:lnTo>
                <a:lnTo>
                  <a:pt x="105972" y="13156"/>
                </a:lnTo>
                <a:lnTo>
                  <a:pt x="105677" y="13058"/>
                </a:lnTo>
                <a:lnTo>
                  <a:pt x="105382" y="12992"/>
                </a:lnTo>
                <a:lnTo>
                  <a:pt x="104726" y="12894"/>
                </a:lnTo>
                <a:lnTo>
                  <a:pt x="104037" y="12861"/>
                </a:lnTo>
                <a:lnTo>
                  <a:pt x="103709" y="12861"/>
                </a:lnTo>
                <a:lnTo>
                  <a:pt x="103413" y="12894"/>
                </a:lnTo>
                <a:lnTo>
                  <a:pt x="103085" y="12927"/>
                </a:lnTo>
                <a:lnTo>
                  <a:pt x="102790" y="12992"/>
                </a:lnTo>
                <a:lnTo>
                  <a:pt x="102495" y="13091"/>
                </a:lnTo>
                <a:lnTo>
                  <a:pt x="102232" y="13189"/>
                </a:lnTo>
                <a:lnTo>
                  <a:pt x="101970" y="13320"/>
                </a:lnTo>
                <a:lnTo>
                  <a:pt x="101707" y="13484"/>
                </a:lnTo>
                <a:lnTo>
                  <a:pt x="101346" y="13714"/>
                </a:lnTo>
                <a:lnTo>
                  <a:pt x="101051" y="13977"/>
                </a:lnTo>
                <a:lnTo>
                  <a:pt x="100789" y="14272"/>
                </a:lnTo>
                <a:lnTo>
                  <a:pt x="100592" y="14600"/>
                </a:lnTo>
                <a:lnTo>
                  <a:pt x="100297" y="14173"/>
                </a:lnTo>
                <a:lnTo>
                  <a:pt x="99936" y="13747"/>
                </a:lnTo>
                <a:lnTo>
                  <a:pt x="99509" y="13320"/>
                </a:lnTo>
                <a:lnTo>
                  <a:pt x="99017" y="12861"/>
                </a:lnTo>
                <a:lnTo>
                  <a:pt x="98492" y="12435"/>
                </a:lnTo>
                <a:lnTo>
                  <a:pt x="97967" y="12074"/>
                </a:lnTo>
                <a:lnTo>
                  <a:pt x="97409" y="11746"/>
                </a:lnTo>
                <a:lnTo>
                  <a:pt x="96819" y="11483"/>
                </a:lnTo>
                <a:lnTo>
                  <a:pt x="96261" y="11286"/>
                </a:lnTo>
                <a:lnTo>
                  <a:pt x="95671" y="11155"/>
                </a:lnTo>
                <a:lnTo>
                  <a:pt x="95080" y="11057"/>
                </a:lnTo>
                <a:lnTo>
                  <a:pt x="94489" y="11024"/>
                </a:lnTo>
                <a:lnTo>
                  <a:pt x="93932" y="11057"/>
                </a:lnTo>
                <a:lnTo>
                  <a:pt x="93341" y="11155"/>
                </a:lnTo>
                <a:lnTo>
                  <a:pt x="92751" y="11286"/>
                </a:lnTo>
                <a:lnTo>
                  <a:pt x="92160" y="11483"/>
                </a:lnTo>
                <a:lnTo>
                  <a:pt x="91569" y="11746"/>
                </a:lnTo>
                <a:lnTo>
                  <a:pt x="90946" y="12041"/>
                </a:lnTo>
                <a:lnTo>
                  <a:pt x="90323" y="12402"/>
                </a:lnTo>
                <a:lnTo>
                  <a:pt x="89699" y="12828"/>
                </a:lnTo>
                <a:lnTo>
                  <a:pt x="89273" y="13124"/>
                </a:lnTo>
                <a:lnTo>
                  <a:pt x="88912" y="13419"/>
                </a:lnTo>
                <a:lnTo>
                  <a:pt x="88584" y="13714"/>
                </a:lnTo>
                <a:lnTo>
                  <a:pt x="88256" y="14009"/>
                </a:lnTo>
                <a:lnTo>
                  <a:pt x="87993" y="14337"/>
                </a:lnTo>
                <a:lnTo>
                  <a:pt x="87731" y="14633"/>
                </a:lnTo>
                <a:lnTo>
                  <a:pt x="87534" y="14961"/>
                </a:lnTo>
                <a:lnTo>
                  <a:pt x="87337" y="15256"/>
                </a:lnTo>
                <a:lnTo>
                  <a:pt x="86714" y="14764"/>
                </a:lnTo>
                <a:lnTo>
                  <a:pt x="86320" y="14534"/>
                </a:lnTo>
                <a:lnTo>
                  <a:pt x="85926" y="14305"/>
                </a:lnTo>
                <a:lnTo>
                  <a:pt x="85500" y="14141"/>
                </a:lnTo>
                <a:lnTo>
                  <a:pt x="85073" y="14009"/>
                </a:lnTo>
                <a:lnTo>
                  <a:pt x="84614" y="13878"/>
                </a:lnTo>
                <a:lnTo>
                  <a:pt x="84122" y="13813"/>
                </a:lnTo>
                <a:lnTo>
                  <a:pt x="83630" y="13747"/>
                </a:lnTo>
                <a:lnTo>
                  <a:pt x="82547" y="13747"/>
                </a:lnTo>
                <a:lnTo>
                  <a:pt x="81989" y="13813"/>
                </a:lnTo>
                <a:lnTo>
                  <a:pt x="81497" y="13944"/>
                </a:lnTo>
                <a:lnTo>
                  <a:pt x="81005" y="14075"/>
                </a:lnTo>
                <a:lnTo>
                  <a:pt x="80546" y="14272"/>
                </a:lnTo>
                <a:lnTo>
                  <a:pt x="80119" y="14502"/>
                </a:lnTo>
                <a:lnTo>
                  <a:pt x="79725" y="14764"/>
                </a:lnTo>
                <a:lnTo>
                  <a:pt x="79397" y="15059"/>
                </a:lnTo>
                <a:lnTo>
                  <a:pt x="79365" y="14633"/>
                </a:lnTo>
                <a:lnTo>
                  <a:pt x="79299" y="14239"/>
                </a:lnTo>
                <a:lnTo>
                  <a:pt x="79233" y="13878"/>
                </a:lnTo>
                <a:lnTo>
                  <a:pt x="79168" y="13517"/>
                </a:lnTo>
                <a:lnTo>
                  <a:pt x="79069" y="13222"/>
                </a:lnTo>
                <a:lnTo>
                  <a:pt x="78938" y="12927"/>
                </a:lnTo>
                <a:lnTo>
                  <a:pt x="78807" y="12664"/>
                </a:lnTo>
                <a:lnTo>
                  <a:pt x="78643" y="12402"/>
                </a:lnTo>
                <a:lnTo>
                  <a:pt x="78446" y="12172"/>
                </a:lnTo>
                <a:lnTo>
                  <a:pt x="78249" y="12008"/>
                </a:lnTo>
                <a:lnTo>
                  <a:pt x="78019" y="11844"/>
                </a:lnTo>
                <a:lnTo>
                  <a:pt x="77757" y="11713"/>
                </a:lnTo>
                <a:lnTo>
                  <a:pt x="77494" y="11647"/>
                </a:lnTo>
                <a:lnTo>
                  <a:pt x="77199" y="11582"/>
                </a:lnTo>
                <a:lnTo>
                  <a:pt x="76543" y="11582"/>
                </a:lnTo>
                <a:lnTo>
                  <a:pt x="76576" y="11253"/>
                </a:lnTo>
                <a:lnTo>
                  <a:pt x="76576" y="10893"/>
                </a:lnTo>
                <a:lnTo>
                  <a:pt x="76576" y="10236"/>
                </a:lnTo>
                <a:lnTo>
                  <a:pt x="76477" y="9679"/>
                </a:lnTo>
                <a:lnTo>
                  <a:pt x="76379" y="9219"/>
                </a:lnTo>
                <a:lnTo>
                  <a:pt x="76313" y="9022"/>
                </a:lnTo>
                <a:lnTo>
                  <a:pt x="76215" y="8858"/>
                </a:lnTo>
                <a:lnTo>
                  <a:pt x="76051" y="8596"/>
                </a:lnTo>
                <a:lnTo>
                  <a:pt x="75821" y="8366"/>
                </a:lnTo>
                <a:lnTo>
                  <a:pt x="75526" y="8137"/>
                </a:lnTo>
                <a:lnTo>
                  <a:pt x="75198" y="7973"/>
                </a:lnTo>
                <a:lnTo>
                  <a:pt x="74837" y="7841"/>
                </a:lnTo>
                <a:lnTo>
                  <a:pt x="74443" y="7776"/>
                </a:lnTo>
                <a:lnTo>
                  <a:pt x="73984" y="7710"/>
                </a:lnTo>
                <a:lnTo>
                  <a:pt x="73525" y="7677"/>
                </a:lnTo>
                <a:lnTo>
                  <a:pt x="73065" y="7710"/>
                </a:lnTo>
                <a:lnTo>
                  <a:pt x="72606" y="7743"/>
                </a:lnTo>
                <a:lnTo>
                  <a:pt x="72212" y="7809"/>
                </a:lnTo>
                <a:lnTo>
                  <a:pt x="71818" y="7907"/>
                </a:lnTo>
                <a:lnTo>
                  <a:pt x="71458" y="8005"/>
                </a:lnTo>
                <a:lnTo>
                  <a:pt x="71130" y="8169"/>
                </a:lnTo>
                <a:lnTo>
                  <a:pt x="70834" y="8333"/>
                </a:lnTo>
                <a:lnTo>
                  <a:pt x="70539" y="8530"/>
                </a:lnTo>
                <a:lnTo>
                  <a:pt x="70408" y="8629"/>
                </a:lnTo>
                <a:lnTo>
                  <a:pt x="70014" y="7710"/>
                </a:lnTo>
                <a:lnTo>
                  <a:pt x="69686" y="6988"/>
                </a:lnTo>
                <a:lnTo>
                  <a:pt x="69391" y="6398"/>
                </a:lnTo>
                <a:lnTo>
                  <a:pt x="69128" y="6004"/>
                </a:lnTo>
                <a:lnTo>
                  <a:pt x="68767" y="5545"/>
                </a:lnTo>
                <a:lnTo>
                  <a:pt x="68341" y="5118"/>
                </a:lnTo>
                <a:lnTo>
                  <a:pt x="67914" y="4757"/>
                </a:lnTo>
                <a:lnTo>
                  <a:pt x="67455" y="4495"/>
                </a:lnTo>
                <a:lnTo>
                  <a:pt x="66963" y="4265"/>
                </a:lnTo>
                <a:lnTo>
                  <a:pt x="66438" y="4101"/>
                </a:lnTo>
                <a:lnTo>
                  <a:pt x="65880" y="4003"/>
                </a:lnTo>
                <a:lnTo>
                  <a:pt x="65290" y="3970"/>
                </a:lnTo>
                <a:lnTo>
                  <a:pt x="64633" y="4003"/>
                </a:lnTo>
                <a:lnTo>
                  <a:pt x="64010" y="4068"/>
                </a:lnTo>
                <a:lnTo>
                  <a:pt x="63387" y="4200"/>
                </a:lnTo>
                <a:lnTo>
                  <a:pt x="62796" y="4364"/>
                </a:lnTo>
                <a:lnTo>
                  <a:pt x="62206" y="4593"/>
                </a:lnTo>
                <a:lnTo>
                  <a:pt x="61648" y="4856"/>
                </a:lnTo>
                <a:lnTo>
                  <a:pt x="61090" y="5184"/>
                </a:lnTo>
                <a:lnTo>
                  <a:pt x="60565" y="5545"/>
                </a:lnTo>
                <a:lnTo>
                  <a:pt x="60040" y="5971"/>
                </a:lnTo>
                <a:lnTo>
                  <a:pt x="59581" y="6463"/>
                </a:lnTo>
                <a:lnTo>
                  <a:pt x="59187" y="6955"/>
                </a:lnTo>
                <a:lnTo>
                  <a:pt x="58826" y="7513"/>
                </a:lnTo>
                <a:lnTo>
                  <a:pt x="58564" y="8104"/>
                </a:lnTo>
                <a:lnTo>
                  <a:pt x="58334" y="8727"/>
                </a:lnTo>
                <a:lnTo>
                  <a:pt x="58203" y="9383"/>
                </a:lnTo>
                <a:lnTo>
                  <a:pt x="58104" y="10072"/>
                </a:lnTo>
                <a:lnTo>
                  <a:pt x="57744" y="9908"/>
                </a:lnTo>
                <a:lnTo>
                  <a:pt x="57317" y="9777"/>
                </a:lnTo>
                <a:lnTo>
                  <a:pt x="56858" y="9711"/>
                </a:lnTo>
                <a:lnTo>
                  <a:pt x="56333" y="9679"/>
                </a:lnTo>
                <a:lnTo>
                  <a:pt x="55677" y="9711"/>
                </a:lnTo>
                <a:lnTo>
                  <a:pt x="55020" y="9843"/>
                </a:lnTo>
                <a:lnTo>
                  <a:pt x="54397" y="10040"/>
                </a:lnTo>
                <a:lnTo>
                  <a:pt x="53741" y="10302"/>
                </a:lnTo>
                <a:lnTo>
                  <a:pt x="53478" y="10433"/>
                </a:lnTo>
                <a:lnTo>
                  <a:pt x="53249" y="10597"/>
                </a:lnTo>
                <a:lnTo>
                  <a:pt x="53117" y="10138"/>
                </a:lnTo>
                <a:lnTo>
                  <a:pt x="52921" y="9711"/>
                </a:lnTo>
                <a:lnTo>
                  <a:pt x="52658" y="9351"/>
                </a:lnTo>
                <a:lnTo>
                  <a:pt x="52363" y="9022"/>
                </a:lnTo>
                <a:lnTo>
                  <a:pt x="52068" y="8727"/>
                </a:lnTo>
                <a:lnTo>
                  <a:pt x="51740" y="8497"/>
                </a:lnTo>
                <a:lnTo>
                  <a:pt x="51379" y="8301"/>
                </a:lnTo>
                <a:lnTo>
                  <a:pt x="50985" y="8137"/>
                </a:lnTo>
                <a:lnTo>
                  <a:pt x="50526" y="8038"/>
                </a:lnTo>
                <a:lnTo>
                  <a:pt x="50066" y="7940"/>
                </a:lnTo>
                <a:lnTo>
                  <a:pt x="49574" y="7874"/>
                </a:lnTo>
                <a:lnTo>
                  <a:pt x="49016" y="7874"/>
                </a:lnTo>
                <a:lnTo>
                  <a:pt x="48459" y="7907"/>
                </a:lnTo>
                <a:lnTo>
                  <a:pt x="47901" y="7973"/>
                </a:lnTo>
                <a:lnTo>
                  <a:pt x="47343" y="8104"/>
                </a:lnTo>
                <a:lnTo>
                  <a:pt x="46818" y="8301"/>
                </a:lnTo>
                <a:lnTo>
                  <a:pt x="46293" y="8530"/>
                </a:lnTo>
                <a:lnTo>
                  <a:pt x="45801" y="8826"/>
                </a:lnTo>
                <a:lnTo>
                  <a:pt x="45342" y="9186"/>
                </a:lnTo>
                <a:lnTo>
                  <a:pt x="44882" y="9580"/>
                </a:lnTo>
                <a:lnTo>
                  <a:pt x="44456" y="10040"/>
                </a:lnTo>
                <a:lnTo>
                  <a:pt x="44095" y="10499"/>
                </a:lnTo>
                <a:lnTo>
                  <a:pt x="43767" y="10958"/>
                </a:lnTo>
                <a:lnTo>
                  <a:pt x="43504" y="11483"/>
                </a:lnTo>
                <a:lnTo>
                  <a:pt x="43308" y="11975"/>
                </a:lnTo>
                <a:lnTo>
                  <a:pt x="43176" y="12533"/>
                </a:lnTo>
                <a:lnTo>
                  <a:pt x="43078" y="13091"/>
                </a:lnTo>
                <a:lnTo>
                  <a:pt x="43078" y="13648"/>
                </a:lnTo>
                <a:lnTo>
                  <a:pt x="43111" y="14206"/>
                </a:lnTo>
                <a:lnTo>
                  <a:pt x="43176" y="14830"/>
                </a:lnTo>
                <a:lnTo>
                  <a:pt x="43111" y="14797"/>
                </a:lnTo>
                <a:lnTo>
                  <a:pt x="42651" y="14567"/>
                </a:lnTo>
                <a:lnTo>
                  <a:pt x="42225" y="14403"/>
                </a:lnTo>
                <a:lnTo>
                  <a:pt x="41766" y="14305"/>
                </a:lnTo>
                <a:lnTo>
                  <a:pt x="41339" y="14272"/>
                </a:lnTo>
                <a:lnTo>
                  <a:pt x="40945" y="14305"/>
                </a:lnTo>
                <a:lnTo>
                  <a:pt x="40552" y="14337"/>
                </a:lnTo>
                <a:lnTo>
                  <a:pt x="40191" y="14370"/>
                </a:lnTo>
                <a:lnTo>
                  <a:pt x="39863" y="14469"/>
                </a:lnTo>
                <a:lnTo>
                  <a:pt x="39535" y="14567"/>
                </a:lnTo>
                <a:lnTo>
                  <a:pt x="39272" y="14666"/>
                </a:lnTo>
                <a:lnTo>
                  <a:pt x="39010" y="14830"/>
                </a:lnTo>
                <a:lnTo>
                  <a:pt x="38780" y="14994"/>
                </a:lnTo>
                <a:lnTo>
                  <a:pt x="38583" y="15158"/>
                </a:lnTo>
                <a:lnTo>
                  <a:pt x="38452" y="15322"/>
                </a:lnTo>
                <a:lnTo>
                  <a:pt x="38288" y="15519"/>
                </a:lnTo>
                <a:lnTo>
                  <a:pt x="38189" y="15715"/>
                </a:lnTo>
                <a:lnTo>
                  <a:pt x="37763" y="15256"/>
                </a:lnTo>
                <a:lnTo>
                  <a:pt x="37304" y="14731"/>
                </a:lnTo>
                <a:lnTo>
                  <a:pt x="36779" y="14272"/>
                </a:lnTo>
                <a:lnTo>
                  <a:pt x="36287" y="13878"/>
                </a:lnTo>
                <a:lnTo>
                  <a:pt x="35762" y="13517"/>
                </a:lnTo>
                <a:lnTo>
                  <a:pt x="35204" y="13255"/>
                </a:lnTo>
                <a:lnTo>
                  <a:pt x="34679" y="13025"/>
                </a:lnTo>
                <a:lnTo>
                  <a:pt x="34088" y="12861"/>
                </a:lnTo>
                <a:lnTo>
                  <a:pt x="33531" y="12795"/>
                </a:lnTo>
                <a:lnTo>
                  <a:pt x="32940" y="12763"/>
                </a:lnTo>
                <a:lnTo>
                  <a:pt x="32514" y="12763"/>
                </a:lnTo>
                <a:lnTo>
                  <a:pt x="32054" y="12861"/>
                </a:lnTo>
                <a:lnTo>
                  <a:pt x="31628" y="12992"/>
                </a:lnTo>
                <a:lnTo>
                  <a:pt x="31168" y="13156"/>
                </a:lnTo>
                <a:lnTo>
                  <a:pt x="30709" y="13386"/>
                </a:lnTo>
                <a:lnTo>
                  <a:pt x="30283" y="13681"/>
                </a:lnTo>
                <a:lnTo>
                  <a:pt x="29790" y="14009"/>
                </a:lnTo>
                <a:lnTo>
                  <a:pt x="29331" y="14370"/>
                </a:lnTo>
                <a:lnTo>
                  <a:pt x="28872" y="14797"/>
                </a:lnTo>
                <a:lnTo>
                  <a:pt x="28478" y="15256"/>
                </a:lnTo>
                <a:lnTo>
                  <a:pt x="28150" y="15683"/>
                </a:lnTo>
                <a:lnTo>
                  <a:pt x="27855" y="16175"/>
                </a:lnTo>
                <a:lnTo>
                  <a:pt x="27592" y="16634"/>
                </a:lnTo>
                <a:lnTo>
                  <a:pt x="27428" y="17159"/>
                </a:lnTo>
                <a:lnTo>
                  <a:pt x="27297" y="17651"/>
                </a:lnTo>
                <a:lnTo>
                  <a:pt x="27199" y="18176"/>
                </a:lnTo>
                <a:lnTo>
                  <a:pt x="26936" y="17684"/>
                </a:lnTo>
                <a:lnTo>
                  <a:pt x="26641" y="17257"/>
                </a:lnTo>
                <a:lnTo>
                  <a:pt x="26378" y="16995"/>
                </a:lnTo>
                <a:lnTo>
                  <a:pt x="26083" y="16765"/>
                </a:lnTo>
                <a:lnTo>
                  <a:pt x="25755" y="16568"/>
                </a:lnTo>
                <a:lnTo>
                  <a:pt x="25427" y="16404"/>
                </a:lnTo>
                <a:lnTo>
                  <a:pt x="25033" y="16273"/>
                </a:lnTo>
                <a:lnTo>
                  <a:pt x="24639" y="16175"/>
                </a:lnTo>
                <a:lnTo>
                  <a:pt x="24213" y="16109"/>
                </a:lnTo>
                <a:lnTo>
                  <a:pt x="23786" y="16109"/>
                </a:lnTo>
                <a:lnTo>
                  <a:pt x="23196" y="16142"/>
                </a:lnTo>
                <a:lnTo>
                  <a:pt x="22671" y="16208"/>
                </a:lnTo>
                <a:lnTo>
                  <a:pt x="22212" y="16372"/>
                </a:lnTo>
                <a:lnTo>
                  <a:pt x="21785" y="16568"/>
                </a:lnTo>
                <a:lnTo>
                  <a:pt x="21555" y="16733"/>
                </a:lnTo>
                <a:lnTo>
                  <a:pt x="21490" y="16437"/>
                </a:lnTo>
                <a:lnTo>
                  <a:pt x="21326" y="15814"/>
                </a:lnTo>
                <a:lnTo>
                  <a:pt x="21162" y="15223"/>
                </a:lnTo>
                <a:lnTo>
                  <a:pt x="20965" y="14698"/>
                </a:lnTo>
                <a:lnTo>
                  <a:pt x="20735" y="14206"/>
                </a:lnTo>
                <a:lnTo>
                  <a:pt x="20571" y="13878"/>
                </a:lnTo>
                <a:lnTo>
                  <a:pt x="20374" y="13550"/>
                </a:lnTo>
                <a:lnTo>
                  <a:pt x="20210" y="13288"/>
                </a:lnTo>
                <a:lnTo>
                  <a:pt x="19981" y="13025"/>
                </a:lnTo>
                <a:lnTo>
                  <a:pt x="19784" y="12763"/>
                </a:lnTo>
                <a:lnTo>
                  <a:pt x="19554" y="12566"/>
                </a:lnTo>
                <a:lnTo>
                  <a:pt x="19292" y="12336"/>
                </a:lnTo>
                <a:lnTo>
                  <a:pt x="19062" y="12172"/>
                </a:lnTo>
                <a:lnTo>
                  <a:pt x="18799" y="12008"/>
                </a:lnTo>
                <a:lnTo>
                  <a:pt x="18504" y="11877"/>
                </a:lnTo>
                <a:lnTo>
                  <a:pt x="18209" y="11746"/>
                </a:lnTo>
                <a:lnTo>
                  <a:pt x="17914" y="11647"/>
                </a:lnTo>
                <a:lnTo>
                  <a:pt x="17618" y="11582"/>
                </a:lnTo>
                <a:lnTo>
                  <a:pt x="17290" y="11549"/>
                </a:lnTo>
                <a:lnTo>
                  <a:pt x="16929" y="11516"/>
                </a:lnTo>
                <a:lnTo>
                  <a:pt x="16601" y="11483"/>
                </a:lnTo>
                <a:lnTo>
                  <a:pt x="16011" y="11516"/>
                </a:lnTo>
                <a:lnTo>
                  <a:pt x="15453" y="11549"/>
                </a:lnTo>
                <a:lnTo>
                  <a:pt x="14895" y="11647"/>
                </a:lnTo>
                <a:lnTo>
                  <a:pt x="14370" y="11778"/>
                </a:lnTo>
                <a:lnTo>
                  <a:pt x="14305" y="10958"/>
                </a:lnTo>
                <a:lnTo>
                  <a:pt x="14173" y="10204"/>
                </a:lnTo>
                <a:lnTo>
                  <a:pt x="14042" y="9449"/>
                </a:lnTo>
                <a:lnTo>
                  <a:pt x="13878" y="8760"/>
                </a:lnTo>
                <a:lnTo>
                  <a:pt x="13681" y="8104"/>
                </a:lnTo>
                <a:lnTo>
                  <a:pt x="13452" y="7480"/>
                </a:lnTo>
                <a:lnTo>
                  <a:pt x="13189" y="6890"/>
                </a:lnTo>
                <a:lnTo>
                  <a:pt x="12927" y="6332"/>
                </a:lnTo>
                <a:lnTo>
                  <a:pt x="12631" y="5873"/>
                </a:lnTo>
                <a:lnTo>
                  <a:pt x="12303" y="5413"/>
                </a:lnTo>
                <a:lnTo>
                  <a:pt x="11975" y="5020"/>
                </a:lnTo>
                <a:lnTo>
                  <a:pt x="11614" y="4626"/>
                </a:lnTo>
                <a:lnTo>
                  <a:pt x="11221" y="4298"/>
                </a:lnTo>
                <a:lnTo>
                  <a:pt x="10827" y="3970"/>
                </a:lnTo>
                <a:lnTo>
                  <a:pt x="10400" y="3675"/>
                </a:lnTo>
                <a:lnTo>
                  <a:pt x="9941" y="3445"/>
                </a:lnTo>
                <a:lnTo>
                  <a:pt x="9482" y="3215"/>
                </a:lnTo>
                <a:lnTo>
                  <a:pt x="8957" y="3018"/>
                </a:lnTo>
                <a:lnTo>
                  <a:pt x="8432" y="2854"/>
                </a:lnTo>
                <a:lnTo>
                  <a:pt x="7874" y="2690"/>
                </a:lnTo>
                <a:lnTo>
                  <a:pt x="7316" y="2592"/>
                </a:lnTo>
                <a:lnTo>
                  <a:pt x="6726" y="2526"/>
                </a:lnTo>
                <a:lnTo>
                  <a:pt x="6102" y="2493"/>
                </a:lnTo>
                <a:lnTo>
                  <a:pt x="5446" y="2461"/>
                </a:lnTo>
                <a:lnTo>
                  <a:pt x="4954" y="2493"/>
                </a:lnTo>
                <a:lnTo>
                  <a:pt x="4429" y="2559"/>
                </a:lnTo>
                <a:lnTo>
                  <a:pt x="3871" y="2690"/>
                </a:lnTo>
                <a:lnTo>
                  <a:pt x="3314" y="2854"/>
                </a:lnTo>
                <a:lnTo>
                  <a:pt x="2822" y="3051"/>
                </a:lnTo>
                <a:lnTo>
                  <a:pt x="2329" y="3248"/>
                </a:lnTo>
                <a:lnTo>
                  <a:pt x="1870" y="3511"/>
                </a:lnTo>
                <a:lnTo>
                  <a:pt x="1444" y="3773"/>
                </a:lnTo>
                <a:lnTo>
                  <a:pt x="1050" y="4068"/>
                </a:lnTo>
                <a:lnTo>
                  <a:pt x="689" y="4396"/>
                </a:lnTo>
                <a:lnTo>
                  <a:pt x="328" y="4757"/>
                </a:lnTo>
                <a:lnTo>
                  <a:pt x="0" y="5151"/>
                </a:lnTo>
                <a:lnTo>
                  <a:pt x="0" y="35598"/>
                </a:lnTo>
                <a:lnTo>
                  <a:pt x="251972" y="35598"/>
                </a:lnTo>
                <a:lnTo>
                  <a:pt x="251972" y="5151"/>
                </a:lnTo>
                <a:lnTo>
                  <a:pt x="251644" y="4757"/>
                </a:lnTo>
                <a:lnTo>
                  <a:pt x="251316" y="4396"/>
                </a:lnTo>
                <a:lnTo>
                  <a:pt x="250922" y="4068"/>
                </a:lnTo>
                <a:lnTo>
                  <a:pt x="250528" y="3773"/>
                </a:lnTo>
                <a:lnTo>
                  <a:pt x="250102" y="3511"/>
                </a:lnTo>
                <a:lnTo>
                  <a:pt x="249642" y="3248"/>
                </a:lnTo>
                <a:lnTo>
                  <a:pt x="249183" y="3051"/>
                </a:lnTo>
                <a:lnTo>
                  <a:pt x="248658" y="2854"/>
                </a:lnTo>
                <a:lnTo>
                  <a:pt x="248100" y="2690"/>
                </a:lnTo>
                <a:lnTo>
                  <a:pt x="247543" y="2559"/>
                </a:lnTo>
                <a:lnTo>
                  <a:pt x="247050" y="2493"/>
                </a:lnTo>
                <a:lnTo>
                  <a:pt x="246525" y="2461"/>
                </a:lnTo>
                <a:lnTo>
                  <a:pt x="245902" y="2493"/>
                </a:lnTo>
                <a:lnTo>
                  <a:pt x="245279" y="2526"/>
                </a:lnTo>
                <a:lnTo>
                  <a:pt x="244688" y="2592"/>
                </a:lnTo>
                <a:lnTo>
                  <a:pt x="244098" y="2690"/>
                </a:lnTo>
                <a:lnTo>
                  <a:pt x="243540" y="2854"/>
                </a:lnTo>
                <a:lnTo>
                  <a:pt x="243015" y="3018"/>
                </a:lnTo>
                <a:lnTo>
                  <a:pt x="242523" y="3215"/>
                </a:lnTo>
                <a:lnTo>
                  <a:pt x="242031" y="3445"/>
                </a:lnTo>
                <a:lnTo>
                  <a:pt x="241604" y="3675"/>
                </a:lnTo>
                <a:lnTo>
                  <a:pt x="241145" y="3970"/>
                </a:lnTo>
                <a:lnTo>
                  <a:pt x="240751" y="4298"/>
                </a:lnTo>
                <a:lnTo>
                  <a:pt x="240357" y="4626"/>
                </a:lnTo>
                <a:lnTo>
                  <a:pt x="239996" y="5020"/>
                </a:lnTo>
                <a:lnTo>
                  <a:pt x="239668" y="5413"/>
                </a:lnTo>
                <a:lnTo>
                  <a:pt x="239373" y="5873"/>
                </a:lnTo>
                <a:lnTo>
                  <a:pt x="239078" y="6332"/>
                </a:lnTo>
                <a:lnTo>
                  <a:pt x="238783" y="6890"/>
                </a:lnTo>
                <a:lnTo>
                  <a:pt x="238520" y="7480"/>
                </a:lnTo>
                <a:lnTo>
                  <a:pt x="238290" y="8104"/>
                </a:lnTo>
                <a:lnTo>
                  <a:pt x="238094" y="8760"/>
                </a:lnTo>
                <a:lnTo>
                  <a:pt x="237930" y="9449"/>
                </a:lnTo>
                <a:lnTo>
                  <a:pt x="237798" y="10204"/>
                </a:lnTo>
                <a:lnTo>
                  <a:pt x="237700" y="10958"/>
                </a:lnTo>
                <a:lnTo>
                  <a:pt x="237601" y="11778"/>
                </a:lnTo>
                <a:lnTo>
                  <a:pt x="237076" y="11647"/>
                </a:lnTo>
                <a:lnTo>
                  <a:pt x="236552" y="11549"/>
                </a:lnTo>
                <a:lnTo>
                  <a:pt x="235961" y="11516"/>
                </a:lnTo>
                <a:lnTo>
                  <a:pt x="235403" y="11483"/>
                </a:lnTo>
                <a:lnTo>
                  <a:pt x="235042" y="11516"/>
                </a:lnTo>
                <a:lnTo>
                  <a:pt x="234714" y="11549"/>
                </a:lnTo>
                <a:lnTo>
                  <a:pt x="234386" y="11582"/>
                </a:lnTo>
                <a:lnTo>
                  <a:pt x="234058" y="11647"/>
                </a:lnTo>
                <a:lnTo>
                  <a:pt x="233763" y="11746"/>
                </a:lnTo>
                <a:lnTo>
                  <a:pt x="233468" y="11877"/>
                </a:lnTo>
                <a:lnTo>
                  <a:pt x="233205" y="12008"/>
                </a:lnTo>
                <a:lnTo>
                  <a:pt x="232943" y="12172"/>
                </a:lnTo>
                <a:lnTo>
                  <a:pt x="232680" y="12336"/>
                </a:lnTo>
                <a:lnTo>
                  <a:pt x="232450" y="12566"/>
                </a:lnTo>
                <a:lnTo>
                  <a:pt x="232221" y="12763"/>
                </a:lnTo>
                <a:lnTo>
                  <a:pt x="231991" y="13025"/>
                </a:lnTo>
                <a:lnTo>
                  <a:pt x="231794" y="13288"/>
                </a:lnTo>
                <a:lnTo>
                  <a:pt x="231597" y="13550"/>
                </a:lnTo>
                <a:lnTo>
                  <a:pt x="231401" y="13878"/>
                </a:lnTo>
                <a:lnTo>
                  <a:pt x="231237" y="14206"/>
                </a:lnTo>
                <a:lnTo>
                  <a:pt x="231040" y="14698"/>
                </a:lnTo>
                <a:lnTo>
                  <a:pt x="230843" y="15223"/>
                </a:lnTo>
                <a:lnTo>
                  <a:pt x="230646" y="15814"/>
                </a:lnTo>
                <a:lnTo>
                  <a:pt x="230515" y="16437"/>
                </a:lnTo>
                <a:lnTo>
                  <a:pt x="230449" y="16733"/>
                </a:lnTo>
                <a:lnTo>
                  <a:pt x="230187" y="16568"/>
                </a:lnTo>
                <a:lnTo>
                  <a:pt x="229793" y="16372"/>
                </a:lnTo>
                <a:lnTo>
                  <a:pt x="229334" y="16208"/>
                </a:lnTo>
                <a:lnTo>
                  <a:pt x="228809" y="16142"/>
                </a:lnTo>
                <a:lnTo>
                  <a:pt x="228218" y="16109"/>
                </a:lnTo>
                <a:lnTo>
                  <a:pt x="227759" y="16109"/>
                </a:lnTo>
                <a:lnTo>
                  <a:pt x="227332" y="16175"/>
                </a:lnTo>
                <a:lnTo>
                  <a:pt x="226939" y="16273"/>
                </a:lnTo>
                <a:lnTo>
                  <a:pt x="226578" y="16404"/>
                </a:lnTo>
                <a:lnTo>
                  <a:pt x="226217" y="16568"/>
                </a:lnTo>
                <a:lnTo>
                  <a:pt x="225921" y="16765"/>
                </a:lnTo>
                <a:lnTo>
                  <a:pt x="225626" y="16995"/>
                </a:lnTo>
                <a:lnTo>
                  <a:pt x="225364" y="17257"/>
                </a:lnTo>
                <a:lnTo>
                  <a:pt x="225068" y="17684"/>
                </a:lnTo>
                <a:lnTo>
                  <a:pt x="224773" y="18176"/>
                </a:lnTo>
                <a:lnTo>
                  <a:pt x="224708" y="17651"/>
                </a:lnTo>
                <a:lnTo>
                  <a:pt x="224576" y="17159"/>
                </a:lnTo>
                <a:lnTo>
                  <a:pt x="224379" y="16634"/>
                </a:lnTo>
                <a:lnTo>
                  <a:pt x="224150" y="16175"/>
                </a:lnTo>
                <a:lnTo>
                  <a:pt x="223855" y="15683"/>
                </a:lnTo>
                <a:lnTo>
                  <a:pt x="223494" y="15256"/>
                </a:lnTo>
                <a:lnTo>
                  <a:pt x="223100" y="14797"/>
                </a:lnTo>
                <a:lnTo>
                  <a:pt x="222641" y="14370"/>
                </a:lnTo>
                <a:lnTo>
                  <a:pt x="222181" y="14009"/>
                </a:lnTo>
                <a:lnTo>
                  <a:pt x="221722" y="13681"/>
                </a:lnTo>
                <a:lnTo>
                  <a:pt x="221263" y="13386"/>
                </a:lnTo>
                <a:lnTo>
                  <a:pt x="220803" y="13156"/>
                </a:lnTo>
                <a:lnTo>
                  <a:pt x="220377" y="12992"/>
                </a:lnTo>
                <a:lnTo>
                  <a:pt x="219917" y="12861"/>
                </a:lnTo>
                <a:lnTo>
                  <a:pt x="219491" y="12763"/>
                </a:lnTo>
                <a:lnTo>
                  <a:pt x="219064" y="12763"/>
                </a:lnTo>
                <a:lnTo>
                  <a:pt x="218474" y="12795"/>
                </a:lnTo>
                <a:lnTo>
                  <a:pt x="217883" y="12861"/>
                </a:lnTo>
                <a:lnTo>
                  <a:pt x="217326" y="13025"/>
                </a:lnTo>
                <a:lnTo>
                  <a:pt x="216768" y="13255"/>
                </a:lnTo>
                <a:lnTo>
                  <a:pt x="216243" y="13517"/>
                </a:lnTo>
                <a:lnTo>
                  <a:pt x="215718" y="13878"/>
                </a:lnTo>
                <a:lnTo>
                  <a:pt x="215193" y="14272"/>
                </a:lnTo>
                <a:lnTo>
                  <a:pt x="214701" y="14731"/>
                </a:lnTo>
                <a:lnTo>
                  <a:pt x="214209" y="15256"/>
                </a:lnTo>
                <a:lnTo>
                  <a:pt x="213815" y="15715"/>
                </a:lnTo>
                <a:lnTo>
                  <a:pt x="213684" y="15519"/>
                </a:lnTo>
                <a:lnTo>
                  <a:pt x="213553" y="15322"/>
                </a:lnTo>
                <a:lnTo>
                  <a:pt x="213389" y="15158"/>
                </a:lnTo>
                <a:lnTo>
                  <a:pt x="213224" y="14994"/>
                </a:lnTo>
                <a:lnTo>
                  <a:pt x="212995" y="14830"/>
                </a:lnTo>
                <a:lnTo>
                  <a:pt x="212732" y="14666"/>
                </a:lnTo>
                <a:lnTo>
                  <a:pt x="212437" y="14567"/>
                </a:lnTo>
                <a:lnTo>
                  <a:pt x="212142" y="14469"/>
                </a:lnTo>
                <a:lnTo>
                  <a:pt x="211814" y="14370"/>
                </a:lnTo>
                <a:lnTo>
                  <a:pt x="211453" y="14337"/>
                </a:lnTo>
                <a:lnTo>
                  <a:pt x="211059" y="14305"/>
                </a:lnTo>
                <a:lnTo>
                  <a:pt x="210633" y="14272"/>
                </a:lnTo>
                <a:lnTo>
                  <a:pt x="210206" y="14305"/>
                </a:lnTo>
                <a:lnTo>
                  <a:pt x="209780" y="14403"/>
                </a:lnTo>
                <a:lnTo>
                  <a:pt x="209320" y="14567"/>
                </a:lnTo>
                <a:lnTo>
                  <a:pt x="208894" y="14797"/>
                </a:lnTo>
                <a:lnTo>
                  <a:pt x="208795" y="14830"/>
                </a:lnTo>
                <a:lnTo>
                  <a:pt x="208894" y="14206"/>
                </a:lnTo>
                <a:lnTo>
                  <a:pt x="208927" y="13648"/>
                </a:lnTo>
                <a:lnTo>
                  <a:pt x="208894" y="13091"/>
                </a:lnTo>
                <a:lnTo>
                  <a:pt x="208795" y="12533"/>
                </a:lnTo>
                <a:lnTo>
                  <a:pt x="208664" y="11975"/>
                </a:lnTo>
                <a:lnTo>
                  <a:pt x="208467" y="11483"/>
                </a:lnTo>
                <a:lnTo>
                  <a:pt x="208205" y="10958"/>
                </a:lnTo>
                <a:lnTo>
                  <a:pt x="207909" y="10499"/>
                </a:lnTo>
                <a:lnTo>
                  <a:pt x="207549" y="10040"/>
                </a:lnTo>
                <a:lnTo>
                  <a:pt x="207122" y="9580"/>
                </a:lnTo>
                <a:lnTo>
                  <a:pt x="206663" y="9186"/>
                </a:lnTo>
                <a:lnTo>
                  <a:pt x="206171" y="8826"/>
                </a:lnTo>
                <a:lnTo>
                  <a:pt x="205678" y="8530"/>
                </a:lnTo>
                <a:lnTo>
                  <a:pt x="205186" y="8301"/>
                </a:lnTo>
                <a:lnTo>
                  <a:pt x="204629" y="8104"/>
                </a:lnTo>
                <a:lnTo>
                  <a:pt x="204104" y="7973"/>
                </a:lnTo>
                <a:lnTo>
                  <a:pt x="203546" y="7907"/>
                </a:lnTo>
                <a:lnTo>
                  <a:pt x="202955" y="7874"/>
                </a:lnTo>
                <a:lnTo>
                  <a:pt x="202430" y="7874"/>
                </a:lnTo>
                <a:lnTo>
                  <a:pt x="201905" y="7940"/>
                </a:lnTo>
                <a:lnTo>
                  <a:pt x="201446" y="8038"/>
                </a:lnTo>
                <a:lnTo>
                  <a:pt x="201020" y="8137"/>
                </a:lnTo>
                <a:lnTo>
                  <a:pt x="200626" y="8301"/>
                </a:lnTo>
                <a:lnTo>
                  <a:pt x="200232" y="8497"/>
                </a:lnTo>
                <a:lnTo>
                  <a:pt x="199904" y="8727"/>
                </a:lnTo>
                <a:lnTo>
                  <a:pt x="199609" y="9022"/>
                </a:lnTo>
                <a:lnTo>
                  <a:pt x="199314" y="9351"/>
                </a:lnTo>
                <a:lnTo>
                  <a:pt x="199084" y="9711"/>
                </a:lnTo>
                <a:lnTo>
                  <a:pt x="198887" y="10138"/>
                </a:lnTo>
                <a:lnTo>
                  <a:pt x="198756" y="10597"/>
                </a:lnTo>
                <a:lnTo>
                  <a:pt x="198493" y="10433"/>
                </a:lnTo>
                <a:lnTo>
                  <a:pt x="198231" y="10302"/>
                </a:lnTo>
                <a:lnTo>
                  <a:pt x="197607" y="10040"/>
                </a:lnTo>
                <a:lnTo>
                  <a:pt x="196951" y="9843"/>
                </a:lnTo>
                <a:lnTo>
                  <a:pt x="196295" y="9711"/>
                </a:lnTo>
                <a:lnTo>
                  <a:pt x="195639" y="9679"/>
                </a:lnTo>
                <a:lnTo>
                  <a:pt x="195147" y="9711"/>
                </a:lnTo>
                <a:lnTo>
                  <a:pt x="194655" y="9777"/>
                </a:lnTo>
                <a:lnTo>
                  <a:pt x="194261" y="9908"/>
                </a:lnTo>
                <a:lnTo>
                  <a:pt x="193867" y="10072"/>
                </a:lnTo>
                <a:lnTo>
                  <a:pt x="193802" y="9383"/>
                </a:lnTo>
                <a:lnTo>
                  <a:pt x="193638" y="8727"/>
                </a:lnTo>
                <a:lnTo>
                  <a:pt x="193441" y="8104"/>
                </a:lnTo>
                <a:lnTo>
                  <a:pt x="193145" y="7513"/>
                </a:lnTo>
                <a:lnTo>
                  <a:pt x="192817" y="6955"/>
                </a:lnTo>
                <a:lnTo>
                  <a:pt x="192424" y="6463"/>
                </a:lnTo>
                <a:lnTo>
                  <a:pt x="191932" y="5971"/>
                </a:lnTo>
                <a:lnTo>
                  <a:pt x="191407" y="5545"/>
                </a:lnTo>
                <a:lnTo>
                  <a:pt x="190882" y="5184"/>
                </a:lnTo>
                <a:lnTo>
                  <a:pt x="190324" y="4856"/>
                </a:lnTo>
                <a:lnTo>
                  <a:pt x="189766" y="4593"/>
                </a:lnTo>
                <a:lnTo>
                  <a:pt x="189176" y="4364"/>
                </a:lnTo>
                <a:lnTo>
                  <a:pt x="188585" y="4200"/>
                </a:lnTo>
                <a:lnTo>
                  <a:pt x="187962" y="4068"/>
                </a:lnTo>
                <a:lnTo>
                  <a:pt x="187338" y="4003"/>
                </a:lnTo>
                <a:lnTo>
                  <a:pt x="186682" y="3970"/>
                </a:lnTo>
                <a:lnTo>
                  <a:pt x="186124" y="4003"/>
                </a:lnTo>
                <a:lnTo>
                  <a:pt x="185567" y="4101"/>
                </a:lnTo>
                <a:lnTo>
                  <a:pt x="185042" y="4265"/>
                </a:lnTo>
                <a:lnTo>
                  <a:pt x="184550" y="4495"/>
                </a:lnTo>
                <a:lnTo>
                  <a:pt x="184090" y="4757"/>
                </a:lnTo>
                <a:lnTo>
                  <a:pt x="183631" y="5118"/>
                </a:lnTo>
                <a:lnTo>
                  <a:pt x="183237" y="5545"/>
                </a:lnTo>
                <a:lnTo>
                  <a:pt x="182844" y="6004"/>
                </a:lnTo>
                <a:lnTo>
                  <a:pt x="182614" y="6398"/>
                </a:lnTo>
                <a:lnTo>
                  <a:pt x="182319" y="6988"/>
                </a:lnTo>
                <a:lnTo>
                  <a:pt x="181958" y="7710"/>
                </a:lnTo>
                <a:lnTo>
                  <a:pt x="181564" y="8629"/>
                </a:lnTo>
                <a:lnTo>
                  <a:pt x="181433" y="8530"/>
                </a:lnTo>
                <a:lnTo>
                  <a:pt x="181170" y="8333"/>
                </a:lnTo>
                <a:lnTo>
                  <a:pt x="180842" y="8169"/>
                </a:lnTo>
                <a:lnTo>
                  <a:pt x="180514" y="8005"/>
                </a:lnTo>
                <a:lnTo>
                  <a:pt x="180153" y="7907"/>
                </a:lnTo>
                <a:lnTo>
                  <a:pt x="179792" y="7809"/>
                </a:lnTo>
                <a:lnTo>
                  <a:pt x="179366" y="7743"/>
                </a:lnTo>
                <a:lnTo>
                  <a:pt x="178939" y="7710"/>
                </a:lnTo>
                <a:lnTo>
                  <a:pt x="178480" y="7677"/>
                </a:lnTo>
                <a:lnTo>
                  <a:pt x="177988" y="7710"/>
                </a:lnTo>
                <a:lnTo>
                  <a:pt x="177528" y="7776"/>
                </a:lnTo>
                <a:lnTo>
                  <a:pt x="177135" y="7841"/>
                </a:lnTo>
                <a:lnTo>
                  <a:pt x="176774" y="7973"/>
                </a:lnTo>
                <a:lnTo>
                  <a:pt x="176446" y="8137"/>
                </a:lnTo>
                <a:lnTo>
                  <a:pt x="176183" y="8366"/>
                </a:lnTo>
                <a:lnTo>
                  <a:pt x="175954" y="8596"/>
                </a:lnTo>
                <a:lnTo>
                  <a:pt x="175757" y="8858"/>
                </a:lnTo>
                <a:lnTo>
                  <a:pt x="175691" y="9022"/>
                </a:lnTo>
                <a:lnTo>
                  <a:pt x="175593" y="9219"/>
                </a:lnTo>
                <a:lnTo>
                  <a:pt x="175494" y="9679"/>
                </a:lnTo>
                <a:lnTo>
                  <a:pt x="175429" y="10236"/>
                </a:lnTo>
                <a:lnTo>
                  <a:pt x="175396" y="10893"/>
                </a:lnTo>
                <a:lnTo>
                  <a:pt x="175429" y="11253"/>
                </a:lnTo>
                <a:lnTo>
                  <a:pt x="175429" y="11582"/>
                </a:lnTo>
                <a:lnTo>
                  <a:pt x="174805" y="11582"/>
                </a:lnTo>
                <a:lnTo>
                  <a:pt x="174510" y="11647"/>
                </a:lnTo>
                <a:lnTo>
                  <a:pt x="174248" y="11713"/>
                </a:lnTo>
                <a:lnTo>
                  <a:pt x="173985" y="11844"/>
                </a:lnTo>
                <a:lnTo>
                  <a:pt x="173755" y="12008"/>
                </a:lnTo>
                <a:lnTo>
                  <a:pt x="173526" y="12172"/>
                </a:lnTo>
                <a:lnTo>
                  <a:pt x="173362" y="12402"/>
                </a:lnTo>
                <a:lnTo>
                  <a:pt x="173198" y="12664"/>
                </a:lnTo>
                <a:lnTo>
                  <a:pt x="173034" y="12927"/>
                </a:lnTo>
                <a:lnTo>
                  <a:pt x="172935" y="13222"/>
                </a:lnTo>
                <a:lnTo>
                  <a:pt x="172837" y="13517"/>
                </a:lnTo>
                <a:lnTo>
                  <a:pt x="172738" y="13878"/>
                </a:lnTo>
                <a:lnTo>
                  <a:pt x="172673" y="14239"/>
                </a:lnTo>
                <a:lnTo>
                  <a:pt x="172640" y="14633"/>
                </a:lnTo>
                <a:lnTo>
                  <a:pt x="172607" y="15059"/>
                </a:lnTo>
                <a:lnTo>
                  <a:pt x="172246" y="14764"/>
                </a:lnTo>
                <a:lnTo>
                  <a:pt x="171853" y="14502"/>
                </a:lnTo>
                <a:lnTo>
                  <a:pt x="171426" y="14272"/>
                </a:lnTo>
                <a:lnTo>
                  <a:pt x="171000" y="14075"/>
                </a:lnTo>
                <a:lnTo>
                  <a:pt x="170507" y="13944"/>
                </a:lnTo>
                <a:lnTo>
                  <a:pt x="169982" y="13813"/>
                </a:lnTo>
                <a:lnTo>
                  <a:pt x="169425" y="13747"/>
                </a:lnTo>
                <a:lnTo>
                  <a:pt x="168342" y="13747"/>
                </a:lnTo>
                <a:lnTo>
                  <a:pt x="167850" y="13813"/>
                </a:lnTo>
                <a:lnTo>
                  <a:pt x="167391" y="13878"/>
                </a:lnTo>
                <a:lnTo>
                  <a:pt x="166931" y="14009"/>
                </a:lnTo>
                <a:lnTo>
                  <a:pt x="166505" y="14141"/>
                </a:lnTo>
                <a:lnTo>
                  <a:pt x="166078" y="14305"/>
                </a:lnTo>
                <a:lnTo>
                  <a:pt x="165652" y="14534"/>
                </a:lnTo>
                <a:lnTo>
                  <a:pt x="165291" y="14764"/>
                </a:lnTo>
                <a:lnTo>
                  <a:pt x="164635" y="15256"/>
                </a:lnTo>
                <a:lnTo>
                  <a:pt x="164471" y="14961"/>
                </a:lnTo>
                <a:lnTo>
                  <a:pt x="164241" y="14633"/>
                </a:lnTo>
                <a:lnTo>
                  <a:pt x="164011" y="14337"/>
                </a:lnTo>
                <a:lnTo>
                  <a:pt x="163716" y="14009"/>
                </a:lnTo>
                <a:lnTo>
                  <a:pt x="163421" y="13714"/>
                </a:lnTo>
                <a:lnTo>
                  <a:pt x="163093" y="13419"/>
                </a:lnTo>
                <a:lnTo>
                  <a:pt x="162699" y="13124"/>
                </a:lnTo>
                <a:lnTo>
                  <a:pt x="162305" y="12828"/>
                </a:lnTo>
                <a:lnTo>
                  <a:pt x="161649" y="12402"/>
                </a:lnTo>
                <a:lnTo>
                  <a:pt x="161026" y="12041"/>
                </a:lnTo>
                <a:lnTo>
                  <a:pt x="160435" y="11746"/>
                </a:lnTo>
                <a:lnTo>
                  <a:pt x="159812" y="11483"/>
                </a:lnTo>
                <a:lnTo>
                  <a:pt x="159221" y="11286"/>
                </a:lnTo>
                <a:lnTo>
                  <a:pt x="158631" y="11155"/>
                </a:lnTo>
                <a:lnTo>
                  <a:pt x="158073" y="11057"/>
                </a:lnTo>
                <a:lnTo>
                  <a:pt x="157515" y="11024"/>
                </a:lnTo>
                <a:lnTo>
                  <a:pt x="156892" y="11057"/>
                </a:lnTo>
                <a:lnTo>
                  <a:pt x="156301" y="11155"/>
                </a:lnTo>
                <a:lnTo>
                  <a:pt x="155743" y="11286"/>
                </a:lnTo>
                <a:lnTo>
                  <a:pt x="155153" y="11483"/>
                </a:lnTo>
                <a:lnTo>
                  <a:pt x="154595" y="11746"/>
                </a:lnTo>
                <a:lnTo>
                  <a:pt x="154037" y="12074"/>
                </a:lnTo>
                <a:lnTo>
                  <a:pt x="153480" y="12435"/>
                </a:lnTo>
                <a:lnTo>
                  <a:pt x="152955" y="12861"/>
                </a:lnTo>
                <a:lnTo>
                  <a:pt x="152463" y="13320"/>
                </a:lnTo>
                <a:lnTo>
                  <a:pt x="152069" y="13747"/>
                </a:lnTo>
                <a:lnTo>
                  <a:pt x="151708" y="14173"/>
                </a:lnTo>
                <a:lnTo>
                  <a:pt x="151380" y="14600"/>
                </a:lnTo>
                <a:lnTo>
                  <a:pt x="151183" y="14272"/>
                </a:lnTo>
                <a:lnTo>
                  <a:pt x="150953" y="13977"/>
                </a:lnTo>
                <a:lnTo>
                  <a:pt x="150625" y="13714"/>
                </a:lnTo>
                <a:lnTo>
                  <a:pt x="150297" y="13484"/>
                </a:lnTo>
                <a:lnTo>
                  <a:pt x="150035" y="13320"/>
                </a:lnTo>
                <a:lnTo>
                  <a:pt x="149772" y="13189"/>
                </a:lnTo>
                <a:lnTo>
                  <a:pt x="149477" y="13091"/>
                </a:lnTo>
                <a:lnTo>
                  <a:pt x="149182" y="12992"/>
                </a:lnTo>
                <a:lnTo>
                  <a:pt x="148886" y="12927"/>
                </a:lnTo>
                <a:lnTo>
                  <a:pt x="148591" y="12894"/>
                </a:lnTo>
                <a:lnTo>
                  <a:pt x="148263" y="12861"/>
                </a:lnTo>
                <a:lnTo>
                  <a:pt x="147935" y="12861"/>
                </a:lnTo>
                <a:lnTo>
                  <a:pt x="147246" y="12894"/>
                </a:lnTo>
                <a:lnTo>
                  <a:pt x="146623" y="12992"/>
                </a:lnTo>
                <a:lnTo>
                  <a:pt x="146295" y="13058"/>
                </a:lnTo>
                <a:lnTo>
                  <a:pt x="146032" y="13156"/>
                </a:lnTo>
                <a:lnTo>
                  <a:pt x="145770" y="13255"/>
                </a:lnTo>
                <a:lnTo>
                  <a:pt x="145507" y="13386"/>
                </a:lnTo>
                <a:lnTo>
                  <a:pt x="145507" y="13320"/>
                </a:lnTo>
                <a:lnTo>
                  <a:pt x="145507" y="12992"/>
                </a:lnTo>
                <a:lnTo>
                  <a:pt x="145441" y="12631"/>
                </a:lnTo>
                <a:lnTo>
                  <a:pt x="145343" y="12336"/>
                </a:lnTo>
                <a:lnTo>
                  <a:pt x="145212" y="12008"/>
                </a:lnTo>
                <a:lnTo>
                  <a:pt x="145015" y="11713"/>
                </a:lnTo>
                <a:lnTo>
                  <a:pt x="144785" y="11450"/>
                </a:lnTo>
                <a:lnTo>
                  <a:pt x="144556" y="11188"/>
                </a:lnTo>
                <a:lnTo>
                  <a:pt x="144228" y="10925"/>
                </a:lnTo>
                <a:lnTo>
                  <a:pt x="143932" y="10728"/>
                </a:lnTo>
                <a:lnTo>
                  <a:pt x="143637" y="10564"/>
                </a:lnTo>
                <a:lnTo>
                  <a:pt x="143309" y="10400"/>
                </a:lnTo>
                <a:lnTo>
                  <a:pt x="142981" y="10269"/>
                </a:lnTo>
                <a:lnTo>
                  <a:pt x="142653" y="10171"/>
                </a:lnTo>
                <a:lnTo>
                  <a:pt x="142292" y="10105"/>
                </a:lnTo>
                <a:lnTo>
                  <a:pt x="141964" y="10072"/>
                </a:lnTo>
                <a:lnTo>
                  <a:pt x="141570" y="10040"/>
                </a:lnTo>
                <a:lnTo>
                  <a:pt x="140848" y="10072"/>
                </a:lnTo>
                <a:lnTo>
                  <a:pt x="140192" y="10138"/>
                </a:lnTo>
                <a:lnTo>
                  <a:pt x="139602" y="10269"/>
                </a:lnTo>
                <a:lnTo>
                  <a:pt x="139077" y="10466"/>
                </a:lnTo>
                <a:lnTo>
                  <a:pt x="139142" y="9744"/>
                </a:lnTo>
                <a:lnTo>
                  <a:pt x="139175" y="9055"/>
                </a:lnTo>
                <a:lnTo>
                  <a:pt x="139175" y="8563"/>
                </a:lnTo>
                <a:lnTo>
                  <a:pt x="139142" y="8104"/>
                </a:lnTo>
                <a:lnTo>
                  <a:pt x="139077" y="7644"/>
                </a:lnTo>
                <a:lnTo>
                  <a:pt x="139011" y="7185"/>
                </a:lnTo>
                <a:lnTo>
                  <a:pt x="138913" y="6759"/>
                </a:lnTo>
                <a:lnTo>
                  <a:pt x="138814" y="6332"/>
                </a:lnTo>
                <a:lnTo>
                  <a:pt x="138650" y="5906"/>
                </a:lnTo>
                <a:lnTo>
                  <a:pt x="138519" y="5479"/>
                </a:lnTo>
                <a:lnTo>
                  <a:pt x="138322" y="5085"/>
                </a:lnTo>
                <a:lnTo>
                  <a:pt x="138125" y="4724"/>
                </a:lnTo>
                <a:lnTo>
                  <a:pt x="137895" y="4331"/>
                </a:lnTo>
                <a:lnTo>
                  <a:pt x="137666" y="3970"/>
                </a:lnTo>
                <a:lnTo>
                  <a:pt x="137403" y="3642"/>
                </a:lnTo>
                <a:lnTo>
                  <a:pt x="137108" y="3281"/>
                </a:lnTo>
                <a:lnTo>
                  <a:pt x="136813" y="2953"/>
                </a:lnTo>
                <a:lnTo>
                  <a:pt x="136485" y="2625"/>
                </a:lnTo>
                <a:lnTo>
                  <a:pt x="136124" y="2329"/>
                </a:lnTo>
                <a:lnTo>
                  <a:pt x="135730" y="2034"/>
                </a:lnTo>
                <a:lnTo>
                  <a:pt x="135336" y="1739"/>
                </a:lnTo>
                <a:lnTo>
                  <a:pt x="134943" y="1476"/>
                </a:lnTo>
                <a:lnTo>
                  <a:pt x="134516" y="1247"/>
                </a:lnTo>
                <a:lnTo>
                  <a:pt x="134090" y="1050"/>
                </a:lnTo>
                <a:lnTo>
                  <a:pt x="133630" y="853"/>
                </a:lnTo>
                <a:lnTo>
                  <a:pt x="133171" y="656"/>
                </a:lnTo>
                <a:lnTo>
                  <a:pt x="132679" y="525"/>
                </a:lnTo>
                <a:lnTo>
                  <a:pt x="132187" y="394"/>
                </a:lnTo>
                <a:lnTo>
                  <a:pt x="131695" y="262"/>
                </a:lnTo>
                <a:lnTo>
                  <a:pt x="131170" y="164"/>
                </a:lnTo>
                <a:lnTo>
                  <a:pt x="130645" y="98"/>
                </a:lnTo>
                <a:lnTo>
                  <a:pt x="130087" y="66"/>
                </a:lnTo>
                <a:lnTo>
                  <a:pt x="129529" y="33"/>
                </a:lnTo>
                <a:lnTo>
                  <a:pt x="128939" y="0"/>
                </a:lnTo>
                <a:lnTo>
                  <a:pt x="128447" y="33"/>
                </a:lnTo>
                <a:lnTo>
                  <a:pt x="127758" y="98"/>
                </a:lnTo>
                <a:lnTo>
                  <a:pt x="126740" y="230"/>
                </a:lnTo>
                <a:lnTo>
                  <a:pt x="126347" y="295"/>
                </a:lnTo>
                <a:lnTo>
                  <a:pt x="125986" y="394"/>
                </a:lnTo>
                <a:lnTo>
                  <a:pt x="125658" y="295"/>
                </a:lnTo>
                <a:lnTo>
                  <a:pt x="125231" y="230"/>
                </a:lnTo>
                <a:lnTo>
                  <a:pt x="124247" y="98"/>
                </a:lnTo>
                <a:lnTo>
                  <a:pt x="123525" y="33"/>
                </a:lnTo>
                <a:lnTo>
                  <a:pt x="123066" y="0"/>
                </a:lnTo>
                <a:close/>
              </a:path>
            </a:pathLst>
          </a:custGeom>
          <a:solidFill>
            <a:srgbClr val="FFFFFF">
              <a:alpha val="18890"/>
            </a:srgbClr>
          </a:solidFill>
          <a:ln>
            <a:noFill/>
          </a:ln>
        </p:spPr>
        <p:txBody>
          <a:bodyPr spcFirstLastPara="1" wrap="square" lIns="162533" tIns="162533" rIns="162533" bIns="162533"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398" name="Google Shape;398;p11"/>
          <p:cNvSpPr txBox="1">
            <a:spLocks noGrp="1"/>
          </p:cNvSpPr>
          <p:nvPr>
            <p:ph type="title" hasCustomPrompt="1"/>
          </p:nvPr>
        </p:nvSpPr>
        <p:spPr>
          <a:xfrm>
            <a:off x="1777454" y="2282714"/>
            <a:ext cx="12721731" cy="2016533"/>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3333"/>
            </a:lvl1pPr>
            <a:lvl2pPr lvl="1" algn="ctr">
              <a:spcBef>
                <a:spcPts val="0"/>
              </a:spcBef>
              <a:spcAft>
                <a:spcPts val="0"/>
              </a:spcAft>
              <a:buSzPts val="9600"/>
              <a:buNone/>
              <a:defRPr sz="17066"/>
            </a:lvl2pPr>
            <a:lvl3pPr lvl="2" algn="ctr">
              <a:spcBef>
                <a:spcPts val="0"/>
              </a:spcBef>
              <a:spcAft>
                <a:spcPts val="0"/>
              </a:spcAft>
              <a:buSzPts val="9600"/>
              <a:buNone/>
              <a:defRPr sz="17066"/>
            </a:lvl3pPr>
            <a:lvl4pPr lvl="3" algn="ctr">
              <a:spcBef>
                <a:spcPts val="0"/>
              </a:spcBef>
              <a:spcAft>
                <a:spcPts val="0"/>
              </a:spcAft>
              <a:buSzPts val="9600"/>
              <a:buNone/>
              <a:defRPr sz="17066"/>
            </a:lvl4pPr>
            <a:lvl5pPr lvl="4" algn="ctr">
              <a:spcBef>
                <a:spcPts val="0"/>
              </a:spcBef>
              <a:spcAft>
                <a:spcPts val="0"/>
              </a:spcAft>
              <a:buSzPts val="9600"/>
              <a:buNone/>
              <a:defRPr sz="17066"/>
            </a:lvl5pPr>
            <a:lvl6pPr lvl="5" algn="ctr">
              <a:spcBef>
                <a:spcPts val="0"/>
              </a:spcBef>
              <a:spcAft>
                <a:spcPts val="0"/>
              </a:spcAft>
              <a:buSzPts val="9600"/>
              <a:buNone/>
              <a:defRPr sz="17066"/>
            </a:lvl6pPr>
            <a:lvl7pPr lvl="6" algn="ctr">
              <a:spcBef>
                <a:spcPts val="0"/>
              </a:spcBef>
              <a:spcAft>
                <a:spcPts val="0"/>
              </a:spcAft>
              <a:buSzPts val="9600"/>
              <a:buNone/>
              <a:defRPr sz="17066"/>
            </a:lvl7pPr>
            <a:lvl8pPr lvl="7" algn="ctr">
              <a:spcBef>
                <a:spcPts val="0"/>
              </a:spcBef>
              <a:spcAft>
                <a:spcPts val="0"/>
              </a:spcAft>
              <a:buSzPts val="9600"/>
              <a:buNone/>
              <a:defRPr sz="17066"/>
            </a:lvl8pPr>
            <a:lvl9pPr lvl="8" algn="ctr">
              <a:spcBef>
                <a:spcPts val="0"/>
              </a:spcBef>
              <a:spcAft>
                <a:spcPts val="0"/>
              </a:spcAft>
              <a:buSzPts val="9600"/>
              <a:buNone/>
              <a:defRPr sz="17066"/>
            </a:lvl9pPr>
          </a:lstStyle>
          <a:p>
            <a:r>
              <a:t>xx%</a:t>
            </a:r>
          </a:p>
        </p:txBody>
      </p:sp>
      <p:sp>
        <p:nvSpPr>
          <p:cNvPr id="399" name="Google Shape;399;p11"/>
          <p:cNvSpPr txBox="1">
            <a:spLocks noGrp="1"/>
          </p:cNvSpPr>
          <p:nvPr>
            <p:ph type="subTitle" idx="1"/>
          </p:nvPr>
        </p:nvSpPr>
        <p:spPr>
          <a:xfrm>
            <a:off x="1777454" y="4348490"/>
            <a:ext cx="12721731" cy="650133"/>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2844"/>
            </a:lvl2pPr>
            <a:lvl3pPr lvl="2" algn="ctr" rtl="0">
              <a:lnSpc>
                <a:spcPct val="100000"/>
              </a:lnSpc>
              <a:spcBef>
                <a:spcPts val="0"/>
              </a:spcBef>
              <a:spcAft>
                <a:spcPts val="0"/>
              </a:spcAft>
              <a:buSzPts val="1600"/>
              <a:buNone/>
              <a:defRPr sz="2844"/>
            </a:lvl3pPr>
            <a:lvl4pPr lvl="3" algn="ctr" rtl="0">
              <a:lnSpc>
                <a:spcPct val="100000"/>
              </a:lnSpc>
              <a:spcBef>
                <a:spcPts val="0"/>
              </a:spcBef>
              <a:spcAft>
                <a:spcPts val="0"/>
              </a:spcAft>
              <a:buSzPts val="1600"/>
              <a:buNone/>
              <a:defRPr sz="2844"/>
            </a:lvl4pPr>
            <a:lvl5pPr lvl="4" algn="ctr" rtl="0">
              <a:lnSpc>
                <a:spcPct val="100000"/>
              </a:lnSpc>
              <a:spcBef>
                <a:spcPts val="0"/>
              </a:spcBef>
              <a:spcAft>
                <a:spcPts val="0"/>
              </a:spcAft>
              <a:buSzPts val="1600"/>
              <a:buNone/>
              <a:defRPr sz="2844"/>
            </a:lvl5pPr>
            <a:lvl6pPr lvl="5" algn="ctr" rtl="0">
              <a:lnSpc>
                <a:spcPct val="100000"/>
              </a:lnSpc>
              <a:spcBef>
                <a:spcPts val="0"/>
              </a:spcBef>
              <a:spcAft>
                <a:spcPts val="0"/>
              </a:spcAft>
              <a:buSzPts val="1600"/>
              <a:buNone/>
              <a:defRPr sz="2844"/>
            </a:lvl6pPr>
            <a:lvl7pPr lvl="6" algn="ctr" rtl="0">
              <a:lnSpc>
                <a:spcPct val="100000"/>
              </a:lnSpc>
              <a:spcBef>
                <a:spcPts val="0"/>
              </a:spcBef>
              <a:spcAft>
                <a:spcPts val="0"/>
              </a:spcAft>
              <a:buSzPts val="1600"/>
              <a:buNone/>
              <a:defRPr sz="2844"/>
            </a:lvl7pPr>
            <a:lvl8pPr lvl="7" algn="ctr" rtl="0">
              <a:lnSpc>
                <a:spcPct val="100000"/>
              </a:lnSpc>
              <a:spcBef>
                <a:spcPts val="0"/>
              </a:spcBef>
              <a:spcAft>
                <a:spcPts val="0"/>
              </a:spcAft>
              <a:buSzPts val="1600"/>
              <a:buNone/>
              <a:defRPr sz="2844"/>
            </a:lvl8pPr>
            <a:lvl9pPr lvl="8" algn="ctr" rtl="0">
              <a:lnSpc>
                <a:spcPct val="100000"/>
              </a:lnSpc>
              <a:spcBef>
                <a:spcPts val="0"/>
              </a:spcBef>
              <a:spcAft>
                <a:spcPts val="0"/>
              </a:spcAft>
              <a:buSzPts val="1600"/>
              <a:buNone/>
              <a:defRPr sz="2844"/>
            </a:lvl9pPr>
          </a:lstStyle>
          <a:p>
            <a:endParaRPr/>
          </a:p>
        </p:txBody>
      </p:sp>
      <p:grpSp>
        <p:nvGrpSpPr>
          <p:cNvPr id="400" name="Google Shape;400;p11"/>
          <p:cNvGrpSpPr/>
          <p:nvPr/>
        </p:nvGrpSpPr>
        <p:grpSpPr>
          <a:xfrm flipH="1">
            <a:off x="2" y="6418282"/>
            <a:ext cx="16276770" cy="2726844"/>
            <a:chOff x="0" y="3379489"/>
            <a:chExt cx="9144074" cy="1764872"/>
          </a:xfrm>
        </p:grpSpPr>
        <p:sp>
          <p:nvSpPr>
            <p:cNvPr id="401" name="Google Shape;401;p11"/>
            <p:cNvSpPr/>
            <p:nvPr/>
          </p:nvSpPr>
          <p:spPr>
            <a:xfrm>
              <a:off x="0" y="3379489"/>
              <a:ext cx="9144074" cy="1088245"/>
            </a:xfrm>
            <a:custGeom>
              <a:avLst/>
              <a:gdLst/>
              <a:ahLst/>
              <a:cxnLst/>
              <a:rect l="l" t="t" r="r" b="b"/>
              <a:pathLst>
                <a:path w="148793" h="17708" extrusionOk="0">
                  <a:moveTo>
                    <a:pt x="141431" y="0"/>
                  </a:moveTo>
                  <a:lnTo>
                    <a:pt x="139784" y="39"/>
                  </a:lnTo>
                  <a:lnTo>
                    <a:pt x="138156" y="97"/>
                  </a:lnTo>
                  <a:lnTo>
                    <a:pt x="136510" y="194"/>
                  </a:lnTo>
                  <a:lnTo>
                    <a:pt x="134882" y="310"/>
                  </a:lnTo>
                  <a:lnTo>
                    <a:pt x="133255" y="446"/>
                  </a:lnTo>
                  <a:lnTo>
                    <a:pt x="131647" y="601"/>
                  </a:lnTo>
                  <a:lnTo>
                    <a:pt x="130039" y="775"/>
                  </a:lnTo>
                  <a:lnTo>
                    <a:pt x="128857" y="911"/>
                  </a:lnTo>
                  <a:lnTo>
                    <a:pt x="127675" y="1085"/>
                  </a:lnTo>
                  <a:lnTo>
                    <a:pt x="126493" y="1259"/>
                  </a:lnTo>
                  <a:lnTo>
                    <a:pt x="125331" y="1453"/>
                  </a:lnTo>
                  <a:lnTo>
                    <a:pt x="122986" y="1841"/>
                  </a:lnTo>
                  <a:lnTo>
                    <a:pt x="121824" y="2015"/>
                  </a:lnTo>
                  <a:lnTo>
                    <a:pt x="120642" y="2189"/>
                  </a:lnTo>
                  <a:lnTo>
                    <a:pt x="119674" y="2189"/>
                  </a:lnTo>
                  <a:lnTo>
                    <a:pt x="118705" y="2170"/>
                  </a:lnTo>
                  <a:lnTo>
                    <a:pt x="117232" y="1996"/>
                  </a:lnTo>
                  <a:lnTo>
                    <a:pt x="115779" y="1802"/>
                  </a:lnTo>
                  <a:lnTo>
                    <a:pt x="114326" y="1627"/>
                  </a:lnTo>
                  <a:lnTo>
                    <a:pt x="112854" y="1472"/>
                  </a:lnTo>
                  <a:lnTo>
                    <a:pt x="111459" y="1356"/>
                  </a:lnTo>
                  <a:lnTo>
                    <a:pt x="110083" y="1259"/>
                  </a:lnTo>
                  <a:lnTo>
                    <a:pt x="108708" y="1182"/>
                  </a:lnTo>
                  <a:lnTo>
                    <a:pt x="107352" y="1124"/>
                  </a:lnTo>
                  <a:lnTo>
                    <a:pt x="105976" y="1104"/>
                  </a:lnTo>
                  <a:lnTo>
                    <a:pt x="104600" y="1104"/>
                  </a:lnTo>
                  <a:lnTo>
                    <a:pt x="103225" y="1124"/>
                  </a:lnTo>
                  <a:lnTo>
                    <a:pt x="101811" y="1182"/>
                  </a:lnTo>
                  <a:lnTo>
                    <a:pt x="100648" y="1259"/>
                  </a:lnTo>
                  <a:lnTo>
                    <a:pt x="99466" y="1337"/>
                  </a:lnTo>
                  <a:lnTo>
                    <a:pt x="97141" y="1531"/>
                  </a:lnTo>
                  <a:lnTo>
                    <a:pt x="94836" y="1782"/>
                  </a:lnTo>
                  <a:lnTo>
                    <a:pt x="92530" y="2034"/>
                  </a:lnTo>
                  <a:lnTo>
                    <a:pt x="87919" y="2596"/>
                  </a:lnTo>
                  <a:lnTo>
                    <a:pt x="85614" y="2867"/>
                  </a:lnTo>
                  <a:lnTo>
                    <a:pt x="83308" y="3100"/>
                  </a:lnTo>
                  <a:lnTo>
                    <a:pt x="82185" y="3158"/>
                  </a:lnTo>
                  <a:lnTo>
                    <a:pt x="81061" y="3197"/>
                  </a:lnTo>
                  <a:lnTo>
                    <a:pt x="79937" y="3197"/>
                  </a:lnTo>
                  <a:lnTo>
                    <a:pt x="78814" y="3158"/>
                  </a:lnTo>
                  <a:lnTo>
                    <a:pt x="77302" y="3216"/>
                  </a:lnTo>
                  <a:lnTo>
                    <a:pt x="75791" y="3274"/>
                  </a:lnTo>
                  <a:lnTo>
                    <a:pt x="74299" y="3352"/>
                  </a:lnTo>
                  <a:lnTo>
                    <a:pt x="72827" y="3429"/>
                  </a:lnTo>
                  <a:lnTo>
                    <a:pt x="71355" y="3545"/>
                  </a:lnTo>
                  <a:lnTo>
                    <a:pt x="69882" y="3642"/>
                  </a:lnTo>
                  <a:lnTo>
                    <a:pt x="66995" y="3894"/>
                  </a:lnTo>
                  <a:lnTo>
                    <a:pt x="64147" y="4204"/>
                  </a:lnTo>
                  <a:lnTo>
                    <a:pt x="61338" y="4534"/>
                  </a:lnTo>
                  <a:lnTo>
                    <a:pt x="58587" y="4882"/>
                  </a:lnTo>
                  <a:lnTo>
                    <a:pt x="55894" y="5289"/>
                  </a:lnTo>
                  <a:lnTo>
                    <a:pt x="53259" y="5696"/>
                  </a:lnTo>
                  <a:lnTo>
                    <a:pt x="50663" y="6142"/>
                  </a:lnTo>
                  <a:lnTo>
                    <a:pt x="48145" y="6607"/>
                  </a:lnTo>
                  <a:lnTo>
                    <a:pt x="45684" y="7072"/>
                  </a:lnTo>
                  <a:lnTo>
                    <a:pt x="43282" y="7556"/>
                  </a:lnTo>
                  <a:lnTo>
                    <a:pt x="40957" y="8060"/>
                  </a:lnTo>
                  <a:lnTo>
                    <a:pt x="38690" y="8563"/>
                  </a:lnTo>
                  <a:lnTo>
                    <a:pt x="36501" y="9048"/>
                  </a:lnTo>
                  <a:lnTo>
                    <a:pt x="34389" y="9551"/>
                  </a:lnTo>
                  <a:lnTo>
                    <a:pt x="32374" y="10036"/>
                  </a:lnTo>
                  <a:lnTo>
                    <a:pt x="28538" y="10966"/>
                  </a:lnTo>
                  <a:lnTo>
                    <a:pt x="25070" y="11818"/>
                  </a:lnTo>
                  <a:lnTo>
                    <a:pt x="21951" y="12574"/>
                  </a:lnTo>
                  <a:lnTo>
                    <a:pt x="20536" y="12903"/>
                  </a:lnTo>
                  <a:lnTo>
                    <a:pt x="19219" y="13194"/>
                  </a:lnTo>
                  <a:lnTo>
                    <a:pt x="17998" y="13446"/>
                  </a:lnTo>
                  <a:lnTo>
                    <a:pt x="16894" y="13659"/>
                  </a:lnTo>
                  <a:lnTo>
                    <a:pt x="15887" y="13814"/>
                  </a:lnTo>
                  <a:lnTo>
                    <a:pt x="14996" y="13930"/>
                  </a:lnTo>
                  <a:lnTo>
                    <a:pt x="14589" y="13969"/>
                  </a:lnTo>
                  <a:lnTo>
                    <a:pt x="14201" y="13988"/>
                  </a:lnTo>
                  <a:lnTo>
                    <a:pt x="13852" y="13988"/>
                  </a:lnTo>
                  <a:lnTo>
                    <a:pt x="13523" y="13969"/>
                  </a:lnTo>
                  <a:lnTo>
                    <a:pt x="12206" y="13814"/>
                  </a:lnTo>
                  <a:lnTo>
                    <a:pt x="10888" y="13639"/>
                  </a:lnTo>
                  <a:lnTo>
                    <a:pt x="9571" y="13446"/>
                  </a:lnTo>
                  <a:lnTo>
                    <a:pt x="8273" y="13252"/>
                  </a:lnTo>
                  <a:lnTo>
                    <a:pt x="5657" y="12826"/>
                  </a:lnTo>
                  <a:lnTo>
                    <a:pt x="3042" y="12399"/>
                  </a:lnTo>
                  <a:lnTo>
                    <a:pt x="0" y="11954"/>
                  </a:lnTo>
                  <a:lnTo>
                    <a:pt x="0" y="17708"/>
                  </a:lnTo>
                  <a:lnTo>
                    <a:pt x="148793" y="17708"/>
                  </a:lnTo>
                  <a:lnTo>
                    <a:pt x="148793" y="349"/>
                  </a:lnTo>
                  <a:lnTo>
                    <a:pt x="147398" y="213"/>
                  </a:lnTo>
                  <a:lnTo>
                    <a:pt x="145983" y="97"/>
                  </a:lnTo>
                  <a:lnTo>
                    <a:pt x="144530" y="39"/>
                  </a:lnTo>
                  <a:lnTo>
                    <a:pt x="143058"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02" name="Google Shape;402;p11"/>
            <p:cNvSpPr/>
            <p:nvPr/>
          </p:nvSpPr>
          <p:spPr>
            <a:xfrm>
              <a:off x="0" y="3379489"/>
              <a:ext cx="9144074" cy="1088245"/>
            </a:xfrm>
            <a:custGeom>
              <a:avLst/>
              <a:gdLst/>
              <a:ahLst/>
              <a:cxnLst/>
              <a:rect l="l" t="t" r="r" b="b"/>
              <a:pathLst>
                <a:path w="148793" h="17708" extrusionOk="0">
                  <a:moveTo>
                    <a:pt x="141431" y="0"/>
                  </a:moveTo>
                  <a:lnTo>
                    <a:pt x="139784" y="39"/>
                  </a:lnTo>
                  <a:lnTo>
                    <a:pt x="138156" y="97"/>
                  </a:lnTo>
                  <a:lnTo>
                    <a:pt x="136510" y="194"/>
                  </a:lnTo>
                  <a:lnTo>
                    <a:pt x="134882" y="310"/>
                  </a:lnTo>
                  <a:lnTo>
                    <a:pt x="133255" y="446"/>
                  </a:lnTo>
                  <a:lnTo>
                    <a:pt x="131647" y="601"/>
                  </a:lnTo>
                  <a:lnTo>
                    <a:pt x="130039" y="775"/>
                  </a:lnTo>
                  <a:lnTo>
                    <a:pt x="128857" y="911"/>
                  </a:lnTo>
                  <a:lnTo>
                    <a:pt x="127675" y="1085"/>
                  </a:lnTo>
                  <a:lnTo>
                    <a:pt x="126493" y="1259"/>
                  </a:lnTo>
                  <a:lnTo>
                    <a:pt x="125331" y="1453"/>
                  </a:lnTo>
                  <a:lnTo>
                    <a:pt x="122986" y="1841"/>
                  </a:lnTo>
                  <a:lnTo>
                    <a:pt x="121824" y="2015"/>
                  </a:lnTo>
                  <a:lnTo>
                    <a:pt x="120642" y="2189"/>
                  </a:lnTo>
                  <a:lnTo>
                    <a:pt x="119674" y="2189"/>
                  </a:lnTo>
                  <a:lnTo>
                    <a:pt x="118705" y="2170"/>
                  </a:lnTo>
                  <a:lnTo>
                    <a:pt x="117232" y="1996"/>
                  </a:lnTo>
                  <a:lnTo>
                    <a:pt x="115779" y="1802"/>
                  </a:lnTo>
                  <a:lnTo>
                    <a:pt x="114326" y="1627"/>
                  </a:lnTo>
                  <a:lnTo>
                    <a:pt x="112854" y="1472"/>
                  </a:lnTo>
                  <a:lnTo>
                    <a:pt x="111459" y="1356"/>
                  </a:lnTo>
                  <a:lnTo>
                    <a:pt x="110083" y="1259"/>
                  </a:lnTo>
                  <a:lnTo>
                    <a:pt x="108708" y="1182"/>
                  </a:lnTo>
                  <a:lnTo>
                    <a:pt x="107352" y="1124"/>
                  </a:lnTo>
                  <a:lnTo>
                    <a:pt x="105976" y="1104"/>
                  </a:lnTo>
                  <a:lnTo>
                    <a:pt x="104600" y="1104"/>
                  </a:lnTo>
                  <a:lnTo>
                    <a:pt x="103225" y="1124"/>
                  </a:lnTo>
                  <a:lnTo>
                    <a:pt x="101811" y="1182"/>
                  </a:lnTo>
                  <a:lnTo>
                    <a:pt x="100648" y="1259"/>
                  </a:lnTo>
                  <a:lnTo>
                    <a:pt x="99466" y="1337"/>
                  </a:lnTo>
                  <a:lnTo>
                    <a:pt x="97141" y="1531"/>
                  </a:lnTo>
                  <a:lnTo>
                    <a:pt x="94836" y="1782"/>
                  </a:lnTo>
                  <a:lnTo>
                    <a:pt x="92530" y="2034"/>
                  </a:lnTo>
                  <a:lnTo>
                    <a:pt x="87919" y="2596"/>
                  </a:lnTo>
                  <a:lnTo>
                    <a:pt x="85614" y="2867"/>
                  </a:lnTo>
                  <a:lnTo>
                    <a:pt x="83308" y="3100"/>
                  </a:lnTo>
                  <a:lnTo>
                    <a:pt x="82185" y="3158"/>
                  </a:lnTo>
                  <a:lnTo>
                    <a:pt x="81061" y="3197"/>
                  </a:lnTo>
                  <a:lnTo>
                    <a:pt x="79937" y="3197"/>
                  </a:lnTo>
                  <a:lnTo>
                    <a:pt x="78814" y="3158"/>
                  </a:lnTo>
                  <a:lnTo>
                    <a:pt x="77302" y="3216"/>
                  </a:lnTo>
                  <a:lnTo>
                    <a:pt x="75791" y="3274"/>
                  </a:lnTo>
                  <a:lnTo>
                    <a:pt x="74299" y="3352"/>
                  </a:lnTo>
                  <a:lnTo>
                    <a:pt x="72827" y="3429"/>
                  </a:lnTo>
                  <a:lnTo>
                    <a:pt x="71355" y="3545"/>
                  </a:lnTo>
                  <a:lnTo>
                    <a:pt x="69882" y="3642"/>
                  </a:lnTo>
                  <a:lnTo>
                    <a:pt x="66995" y="3894"/>
                  </a:lnTo>
                  <a:lnTo>
                    <a:pt x="64147" y="4204"/>
                  </a:lnTo>
                  <a:lnTo>
                    <a:pt x="61338" y="4534"/>
                  </a:lnTo>
                  <a:lnTo>
                    <a:pt x="58587" y="4882"/>
                  </a:lnTo>
                  <a:lnTo>
                    <a:pt x="55894" y="5289"/>
                  </a:lnTo>
                  <a:lnTo>
                    <a:pt x="53259" y="5696"/>
                  </a:lnTo>
                  <a:lnTo>
                    <a:pt x="50663" y="6142"/>
                  </a:lnTo>
                  <a:lnTo>
                    <a:pt x="48145" y="6607"/>
                  </a:lnTo>
                  <a:lnTo>
                    <a:pt x="45684" y="7072"/>
                  </a:lnTo>
                  <a:lnTo>
                    <a:pt x="43282" y="7556"/>
                  </a:lnTo>
                  <a:lnTo>
                    <a:pt x="40957" y="8060"/>
                  </a:lnTo>
                  <a:lnTo>
                    <a:pt x="38690" y="8563"/>
                  </a:lnTo>
                  <a:lnTo>
                    <a:pt x="36501" y="9048"/>
                  </a:lnTo>
                  <a:lnTo>
                    <a:pt x="34389" y="9551"/>
                  </a:lnTo>
                  <a:lnTo>
                    <a:pt x="32374" y="10036"/>
                  </a:lnTo>
                  <a:lnTo>
                    <a:pt x="28538" y="10966"/>
                  </a:lnTo>
                  <a:lnTo>
                    <a:pt x="25070" y="11818"/>
                  </a:lnTo>
                  <a:lnTo>
                    <a:pt x="21951" y="12574"/>
                  </a:lnTo>
                  <a:lnTo>
                    <a:pt x="20536" y="12903"/>
                  </a:lnTo>
                  <a:lnTo>
                    <a:pt x="19219" y="13194"/>
                  </a:lnTo>
                  <a:lnTo>
                    <a:pt x="17998" y="13446"/>
                  </a:lnTo>
                  <a:lnTo>
                    <a:pt x="16894" y="13659"/>
                  </a:lnTo>
                  <a:lnTo>
                    <a:pt x="15887" y="13814"/>
                  </a:lnTo>
                  <a:lnTo>
                    <a:pt x="14996" y="13930"/>
                  </a:lnTo>
                  <a:lnTo>
                    <a:pt x="14589" y="13969"/>
                  </a:lnTo>
                  <a:lnTo>
                    <a:pt x="14201" y="13988"/>
                  </a:lnTo>
                  <a:lnTo>
                    <a:pt x="13852" y="13988"/>
                  </a:lnTo>
                  <a:lnTo>
                    <a:pt x="13523" y="13969"/>
                  </a:lnTo>
                  <a:lnTo>
                    <a:pt x="12206" y="13814"/>
                  </a:lnTo>
                  <a:lnTo>
                    <a:pt x="10888" y="13639"/>
                  </a:lnTo>
                  <a:lnTo>
                    <a:pt x="9571" y="13446"/>
                  </a:lnTo>
                  <a:lnTo>
                    <a:pt x="8273" y="13252"/>
                  </a:lnTo>
                  <a:lnTo>
                    <a:pt x="5657" y="12826"/>
                  </a:lnTo>
                  <a:lnTo>
                    <a:pt x="3042" y="12399"/>
                  </a:lnTo>
                  <a:lnTo>
                    <a:pt x="0" y="11954"/>
                  </a:lnTo>
                  <a:lnTo>
                    <a:pt x="0" y="17708"/>
                  </a:lnTo>
                  <a:lnTo>
                    <a:pt x="148793" y="17708"/>
                  </a:lnTo>
                  <a:lnTo>
                    <a:pt x="148793" y="349"/>
                  </a:lnTo>
                  <a:lnTo>
                    <a:pt x="147398" y="213"/>
                  </a:lnTo>
                  <a:lnTo>
                    <a:pt x="145983" y="97"/>
                  </a:lnTo>
                  <a:lnTo>
                    <a:pt x="144530" y="39"/>
                  </a:lnTo>
                  <a:lnTo>
                    <a:pt x="143058"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03" name="Google Shape;403;p11"/>
            <p:cNvSpPr/>
            <p:nvPr/>
          </p:nvSpPr>
          <p:spPr>
            <a:xfrm>
              <a:off x="0" y="3804826"/>
              <a:ext cx="9144074" cy="1339535"/>
            </a:xfrm>
            <a:custGeom>
              <a:avLst/>
              <a:gdLst/>
              <a:ahLst/>
              <a:cxnLst/>
              <a:rect l="l" t="t" r="r" b="b"/>
              <a:pathLst>
                <a:path w="148793" h="21797" extrusionOk="0">
                  <a:moveTo>
                    <a:pt x="0" y="1"/>
                  </a:moveTo>
                  <a:lnTo>
                    <a:pt x="0" y="21797"/>
                  </a:lnTo>
                  <a:lnTo>
                    <a:pt x="148793" y="21797"/>
                  </a:lnTo>
                  <a:lnTo>
                    <a:pt x="148793" y="776"/>
                  </a:lnTo>
                  <a:lnTo>
                    <a:pt x="147049" y="601"/>
                  </a:lnTo>
                  <a:lnTo>
                    <a:pt x="145325" y="446"/>
                  </a:lnTo>
                  <a:lnTo>
                    <a:pt x="144647" y="388"/>
                  </a:lnTo>
                  <a:lnTo>
                    <a:pt x="143969" y="350"/>
                  </a:lnTo>
                  <a:lnTo>
                    <a:pt x="143271" y="330"/>
                  </a:lnTo>
                  <a:lnTo>
                    <a:pt x="141159" y="330"/>
                  </a:lnTo>
                  <a:lnTo>
                    <a:pt x="140462" y="369"/>
                  </a:lnTo>
                  <a:lnTo>
                    <a:pt x="139745" y="408"/>
                  </a:lnTo>
                  <a:lnTo>
                    <a:pt x="139048" y="446"/>
                  </a:lnTo>
                  <a:lnTo>
                    <a:pt x="138350" y="524"/>
                  </a:lnTo>
                  <a:lnTo>
                    <a:pt x="137653" y="601"/>
                  </a:lnTo>
                  <a:lnTo>
                    <a:pt x="136975" y="679"/>
                  </a:lnTo>
                  <a:lnTo>
                    <a:pt x="136296" y="795"/>
                  </a:lnTo>
                  <a:lnTo>
                    <a:pt x="135638" y="911"/>
                  </a:lnTo>
                  <a:lnTo>
                    <a:pt x="134979" y="1047"/>
                  </a:lnTo>
                  <a:lnTo>
                    <a:pt x="134340" y="1202"/>
                  </a:lnTo>
                  <a:lnTo>
                    <a:pt x="132983" y="1551"/>
                  </a:lnTo>
                  <a:lnTo>
                    <a:pt x="131627" y="1899"/>
                  </a:lnTo>
                  <a:lnTo>
                    <a:pt x="130194" y="2229"/>
                  </a:lnTo>
                  <a:lnTo>
                    <a:pt x="128721" y="2519"/>
                  </a:lnTo>
                  <a:lnTo>
                    <a:pt x="127811" y="2694"/>
                  </a:lnTo>
                  <a:lnTo>
                    <a:pt x="126881" y="2829"/>
                  </a:lnTo>
                  <a:lnTo>
                    <a:pt x="125951" y="2965"/>
                  </a:lnTo>
                  <a:lnTo>
                    <a:pt x="125021" y="3081"/>
                  </a:lnTo>
                  <a:lnTo>
                    <a:pt x="123355" y="3139"/>
                  </a:lnTo>
                  <a:lnTo>
                    <a:pt x="121708" y="3178"/>
                  </a:lnTo>
                  <a:lnTo>
                    <a:pt x="120022" y="3178"/>
                  </a:lnTo>
                  <a:lnTo>
                    <a:pt x="118356" y="3159"/>
                  </a:lnTo>
                  <a:lnTo>
                    <a:pt x="116690" y="3101"/>
                  </a:lnTo>
                  <a:lnTo>
                    <a:pt x="115024" y="3023"/>
                  </a:lnTo>
                  <a:lnTo>
                    <a:pt x="113358" y="2926"/>
                  </a:lnTo>
                  <a:lnTo>
                    <a:pt x="111711" y="2829"/>
                  </a:lnTo>
                  <a:lnTo>
                    <a:pt x="109250" y="2578"/>
                  </a:lnTo>
                  <a:lnTo>
                    <a:pt x="106770" y="2306"/>
                  </a:lnTo>
                  <a:lnTo>
                    <a:pt x="104310" y="2016"/>
                  </a:lnTo>
                  <a:lnTo>
                    <a:pt x="101830" y="1745"/>
                  </a:lnTo>
                  <a:lnTo>
                    <a:pt x="99350" y="1512"/>
                  </a:lnTo>
                  <a:lnTo>
                    <a:pt x="98110" y="1415"/>
                  </a:lnTo>
                  <a:lnTo>
                    <a:pt x="96851" y="1318"/>
                  </a:lnTo>
                  <a:lnTo>
                    <a:pt x="95611" y="1241"/>
                  </a:lnTo>
                  <a:lnTo>
                    <a:pt x="94371" y="1183"/>
                  </a:lnTo>
                  <a:lnTo>
                    <a:pt x="93112" y="1163"/>
                  </a:lnTo>
                  <a:lnTo>
                    <a:pt x="91872" y="1144"/>
                  </a:lnTo>
                  <a:lnTo>
                    <a:pt x="91271" y="1144"/>
                  </a:lnTo>
                  <a:lnTo>
                    <a:pt x="90671" y="1163"/>
                  </a:lnTo>
                  <a:lnTo>
                    <a:pt x="90089" y="1202"/>
                  </a:lnTo>
                  <a:lnTo>
                    <a:pt x="89489" y="1241"/>
                  </a:lnTo>
                  <a:lnTo>
                    <a:pt x="88307" y="1376"/>
                  </a:lnTo>
                  <a:lnTo>
                    <a:pt x="87144" y="1551"/>
                  </a:lnTo>
                  <a:lnTo>
                    <a:pt x="85963" y="1745"/>
                  </a:lnTo>
                  <a:lnTo>
                    <a:pt x="84800" y="1977"/>
                  </a:lnTo>
                  <a:lnTo>
                    <a:pt x="83618" y="2229"/>
                  </a:lnTo>
                  <a:lnTo>
                    <a:pt x="82456" y="2481"/>
                  </a:lnTo>
                  <a:lnTo>
                    <a:pt x="80131" y="3023"/>
                  </a:lnTo>
                  <a:lnTo>
                    <a:pt x="78969" y="3294"/>
                  </a:lnTo>
                  <a:lnTo>
                    <a:pt x="77806" y="3546"/>
                  </a:lnTo>
                  <a:lnTo>
                    <a:pt x="76644" y="3779"/>
                  </a:lnTo>
                  <a:lnTo>
                    <a:pt x="75481" y="3973"/>
                  </a:lnTo>
                  <a:lnTo>
                    <a:pt x="74299" y="4166"/>
                  </a:lnTo>
                  <a:lnTo>
                    <a:pt x="73137" y="4302"/>
                  </a:lnTo>
                  <a:lnTo>
                    <a:pt x="72052" y="4360"/>
                  </a:lnTo>
                  <a:lnTo>
                    <a:pt x="70967" y="4399"/>
                  </a:lnTo>
                  <a:lnTo>
                    <a:pt x="69882" y="4399"/>
                  </a:lnTo>
                  <a:lnTo>
                    <a:pt x="68797" y="4379"/>
                  </a:lnTo>
                  <a:lnTo>
                    <a:pt x="68429" y="4302"/>
                  </a:lnTo>
                  <a:lnTo>
                    <a:pt x="67829" y="4147"/>
                  </a:lnTo>
                  <a:lnTo>
                    <a:pt x="65833" y="3643"/>
                  </a:lnTo>
                  <a:lnTo>
                    <a:pt x="64477" y="3333"/>
                  </a:lnTo>
                  <a:lnTo>
                    <a:pt x="62888" y="2984"/>
                  </a:lnTo>
                  <a:lnTo>
                    <a:pt x="61067" y="2616"/>
                  </a:lnTo>
                  <a:lnTo>
                    <a:pt x="59013" y="2268"/>
                  </a:lnTo>
                  <a:lnTo>
                    <a:pt x="57909" y="2074"/>
                  </a:lnTo>
                  <a:lnTo>
                    <a:pt x="56747" y="1919"/>
                  </a:lnTo>
                  <a:lnTo>
                    <a:pt x="55526" y="1745"/>
                  </a:lnTo>
                  <a:lnTo>
                    <a:pt x="54247" y="1590"/>
                  </a:lnTo>
                  <a:lnTo>
                    <a:pt x="52930" y="1435"/>
                  </a:lnTo>
                  <a:lnTo>
                    <a:pt x="51554" y="1299"/>
                  </a:lnTo>
                  <a:lnTo>
                    <a:pt x="50140" y="1163"/>
                  </a:lnTo>
                  <a:lnTo>
                    <a:pt x="48668" y="1066"/>
                  </a:lnTo>
                  <a:lnTo>
                    <a:pt x="47137" y="970"/>
                  </a:lnTo>
                  <a:lnTo>
                    <a:pt x="45568" y="892"/>
                  </a:lnTo>
                  <a:lnTo>
                    <a:pt x="43940" y="834"/>
                  </a:lnTo>
                  <a:lnTo>
                    <a:pt x="42274" y="795"/>
                  </a:lnTo>
                  <a:lnTo>
                    <a:pt x="40550" y="776"/>
                  </a:lnTo>
                  <a:lnTo>
                    <a:pt x="38787" y="795"/>
                  </a:lnTo>
                  <a:lnTo>
                    <a:pt x="36985" y="815"/>
                  </a:lnTo>
                  <a:lnTo>
                    <a:pt x="35125" y="892"/>
                  </a:lnTo>
                  <a:lnTo>
                    <a:pt x="31735" y="1028"/>
                  </a:lnTo>
                  <a:lnTo>
                    <a:pt x="27879" y="1202"/>
                  </a:lnTo>
                  <a:lnTo>
                    <a:pt x="25922" y="1318"/>
                  </a:lnTo>
                  <a:lnTo>
                    <a:pt x="24024" y="1435"/>
                  </a:lnTo>
                  <a:lnTo>
                    <a:pt x="22261" y="1570"/>
                  </a:lnTo>
                  <a:lnTo>
                    <a:pt x="20672" y="1725"/>
                  </a:lnTo>
                  <a:lnTo>
                    <a:pt x="19626" y="1764"/>
                  </a:lnTo>
                  <a:lnTo>
                    <a:pt x="18580" y="1783"/>
                  </a:lnTo>
                  <a:lnTo>
                    <a:pt x="17534" y="1764"/>
                  </a:lnTo>
                  <a:lnTo>
                    <a:pt x="16487" y="1706"/>
                  </a:lnTo>
                  <a:lnTo>
                    <a:pt x="14414" y="1473"/>
                  </a:lnTo>
                  <a:lnTo>
                    <a:pt x="12380" y="1221"/>
                  </a:lnTo>
                  <a:lnTo>
                    <a:pt x="8273" y="698"/>
                  </a:lnTo>
                  <a:lnTo>
                    <a:pt x="6219" y="466"/>
                  </a:lnTo>
                  <a:lnTo>
                    <a:pt x="4165" y="253"/>
                  </a:lnTo>
                  <a:lnTo>
                    <a:pt x="3119" y="175"/>
                  </a:lnTo>
                  <a:lnTo>
                    <a:pt x="2092" y="98"/>
                  </a:lnTo>
                  <a:lnTo>
                    <a:pt x="1046" y="40"/>
                  </a:lnTo>
                  <a:lnTo>
                    <a:pt x="0"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404" name="Google Shape;404;p11"/>
          <p:cNvGrpSpPr/>
          <p:nvPr/>
        </p:nvGrpSpPr>
        <p:grpSpPr>
          <a:xfrm>
            <a:off x="13310447" y="7251831"/>
            <a:ext cx="2662410" cy="1331333"/>
            <a:chOff x="3640625" y="4512400"/>
            <a:chExt cx="1702375" cy="852350"/>
          </a:xfrm>
        </p:grpSpPr>
        <p:sp>
          <p:nvSpPr>
            <p:cNvPr id="405" name="Google Shape;405;p11"/>
            <p:cNvSpPr/>
            <p:nvPr/>
          </p:nvSpPr>
          <p:spPr>
            <a:xfrm>
              <a:off x="3640625" y="4960900"/>
              <a:ext cx="1702375" cy="403850"/>
            </a:xfrm>
            <a:custGeom>
              <a:avLst/>
              <a:gdLst/>
              <a:ahLst/>
              <a:cxnLst/>
              <a:rect l="l" t="t" r="r" b="b"/>
              <a:pathLst>
                <a:path w="68095" h="16154" extrusionOk="0">
                  <a:moveTo>
                    <a:pt x="27208" y="0"/>
                  </a:moveTo>
                  <a:lnTo>
                    <a:pt x="26966" y="19"/>
                  </a:lnTo>
                  <a:lnTo>
                    <a:pt x="26725" y="38"/>
                  </a:lnTo>
                  <a:lnTo>
                    <a:pt x="26501" y="75"/>
                  </a:lnTo>
                  <a:lnTo>
                    <a:pt x="26278" y="131"/>
                  </a:lnTo>
                  <a:lnTo>
                    <a:pt x="26092" y="205"/>
                  </a:lnTo>
                  <a:lnTo>
                    <a:pt x="25906" y="280"/>
                  </a:lnTo>
                  <a:lnTo>
                    <a:pt x="25738" y="373"/>
                  </a:lnTo>
                  <a:lnTo>
                    <a:pt x="25589" y="484"/>
                  </a:lnTo>
                  <a:lnTo>
                    <a:pt x="25440" y="596"/>
                  </a:lnTo>
                  <a:lnTo>
                    <a:pt x="25310" y="708"/>
                  </a:lnTo>
                  <a:lnTo>
                    <a:pt x="25198" y="838"/>
                  </a:lnTo>
                  <a:lnTo>
                    <a:pt x="25087" y="968"/>
                  </a:lnTo>
                  <a:lnTo>
                    <a:pt x="24901" y="1247"/>
                  </a:lnTo>
                  <a:lnTo>
                    <a:pt x="24752" y="1526"/>
                  </a:lnTo>
                  <a:lnTo>
                    <a:pt x="24640" y="1824"/>
                  </a:lnTo>
                  <a:lnTo>
                    <a:pt x="24547" y="2085"/>
                  </a:lnTo>
                  <a:lnTo>
                    <a:pt x="24473" y="2345"/>
                  </a:lnTo>
                  <a:lnTo>
                    <a:pt x="24435" y="2587"/>
                  </a:lnTo>
                  <a:lnTo>
                    <a:pt x="24398" y="2922"/>
                  </a:lnTo>
                  <a:lnTo>
                    <a:pt x="24398" y="3052"/>
                  </a:lnTo>
                  <a:lnTo>
                    <a:pt x="24342" y="2922"/>
                  </a:lnTo>
                  <a:lnTo>
                    <a:pt x="24175" y="2587"/>
                  </a:lnTo>
                  <a:lnTo>
                    <a:pt x="24045" y="2382"/>
                  </a:lnTo>
                  <a:lnTo>
                    <a:pt x="23914" y="2141"/>
                  </a:lnTo>
                  <a:lnTo>
                    <a:pt x="23728" y="1899"/>
                  </a:lnTo>
                  <a:lnTo>
                    <a:pt x="23542" y="1638"/>
                  </a:lnTo>
                  <a:lnTo>
                    <a:pt x="23319" y="1396"/>
                  </a:lnTo>
                  <a:lnTo>
                    <a:pt x="23077" y="1191"/>
                  </a:lnTo>
                  <a:lnTo>
                    <a:pt x="22816" y="1005"/>
                  </a:lnTo>
                  <a:lnTo>
                    <a:pt x="22668" y="912"/>
                  </a:lnTo>
                  <a:lnTo>
                    <a:pt x="22519" y="856"/>
                  </a:lnTo>
                  <a:lnTo>
                    <a:pt x="22370" y="801"/>
                  </a:lnTo>
                  <a:lnTo>
                    <a:pt x="22221" y="763"/>
                  </a:lnTo>
                  <a:lnTo>
                    <a:pt x="22053" y="726"/>
                  </a:lnTo>
                  <a:lnTo>
                    <a:pt x="21718" y="726"/>
                  </a:lnTo>
                  <a:lnTo>
                    <a:pt x="21532" y="763"/>
                  </a:lnTo>
                  <a:lnTo>
                    <a:pt x="21365" y="801"/>
                  </a:lnTo>
                  <a:lnTo>
                    <a:pt x="21179" y="875"/>
                  </a:lnTo>
                  <a:lnTo>
                    <a:pt x="20807" y="1061"/>
                  </a:lnTo>
                  <a:lnTo>
                    <a:pt x="20472" y="1266"/>
                  </a:lnTo>
                  <a:lnTo>
                    <a:pt x="20155" y="1508"/>
                  </a:lnTo>
                  <a:lnTo>
                    <a:pt x="19876" y="1750"/>
                  </a:lnTo>
                  <a:lnTo>
                    <a:pt x="19615" y="2029"/>
                  </a:lnTo>
                  <a:lnTo>
                    <a:pt x="19392" y="2289"/>
                  </a:lnTo>
                  <a:lnTo>
                    <a:pt x="19187" y="2569"/>
                  </a:lnTo>
                  <a:lnTo>
                    <a:pt x="19001" y="2848"/>
                  </a:lnTo>
                  <a:lnTo>
                    <a:pt x="18852" y="3108"/>
                  </a:lnTo>
                  <a:lnTo>
                    <a:pt x="18704" y="3350"/>
                  </a:lnTo>
                  <a:lnTo>
                    <a:pt x="18499" y="3760"/>
                  </a:lnTo>
                  <a:lnTo>
                    <a:pt x="18387" y="4039"/>
                  </a:lnTo>
                  <a:lnTo>
                    <a:pt x="18350" y="4150"/>
                  </a:lnTo>
                  <a:lnTo>
                    <a:pt x="18387" y="4002"/>
                  </a:lnTo>
                  <a:lnTo>
                    <a:pt x="18480" y="3592"/>
                  </a:lnTo>
                  <a:lnTo>
                    <a:pt x="18592" y="3034"/>
                  </a:lnTo>
                  <a:lnTo>
                    <a:pt x="18629" y="2736"/>
                  </a:lnTo>
                  <a:lnTo>
                    <a:pt x="18648" y="2438"/>
                  </a:lnTo>
                  <a:lnTo>
                    <a:pt x="18666" y="2141"/>
                  </a:lnTo>
                  <a:lnTo>
                    <a:pt x="18648" y="1880"/>
                  </a:lnTo>
                  <a:lnTo>
                    <a:pt x="18592" y="1657"/>
                  </a:lnTo>
                  <a:lnTo>
                    <a:pt x="18555" y="1564"/>
                  </a:lnTo>
                  <a:lnTo>
                    <a:pt x="18517" y="1489"/>
                  </a:lnTo>
                  <a:lnTo>
                    <a:pt x="18462" y="1415"/>
                  </a:lnTo>
                  <a:lnTo>
                    <a:pt x="18406" y="1378"/>
                  </a:lnTo>
                  <a:lnTo>
                    <a:pt x="18313" y="1340"/>
                  </a:lnTo>
                  <a:lnTo>
                    <a:pt x="18127" y="1340"/>
                  </a:lnTo>
                  <a:lnTo>
                    <a:pt x="18015" y="1378"/>
                  </a:lnTo>
                  <a:lnTo>
                    <a:pt x="17885" y="1452"/>
                  </a:lnTo>
                  <a:lnTo>
                    <a:pt x="17736" y="1526"/>
                  </a:lnTo>
                  <a:lnTo>
                    <a:pt x="17587" y="1657"/>
                  </a:lnTo>
                  <a:lnTo>
                    <a:pt x="17457" y="1824"/>
                  </a:lnTo>
                  <a:lnTo>
                    <a:pt x="17308" y="2029"/>
                  </a:lnTo>
                  <a:lnTo>
                    <a:pt x="17178" y="2271"/>
                  </a:lnTo>
                  <a:lnTo>
                    <a:pt x="17066" y="2531"/>
                  </a:lnTo>
                  <a:lnTo>
                    <a:pt x="16936" y="2848"/>
                  </a:lnTo>
                  <a:lnTo>
                    <a:pt x="16824" y="3183"/>
                  </a:lnTo>
                  <a:lnTo>
                    <a:pt x="16712" y="3536"/>
                  </a:lnTo>
                  <a:lnTo>
                    <a:pt x="16508" y="4299"/>
                  </a:lnTo>
                  <a:lnTo>
                    <a:pt x="16340" y="5118"/>
                  </a:lnTo>
                  <a:lnTo>
                    <a:pt x="16173" y="5974"/>
                  </a:lnTo>
                  <a:lnTo>
                    <a:pt x="16024" y="6849"/>
                  </a:lnTo>
                  <a:lnTo>
                    <a:pt x="15912" y="7705"/>
                  </a:lnTo>
                  <a:lnTo>
                    <a:pt x="15800" y="8542"/>
                  </a:lnTo>
                  <a:lnTo>
                    <a:pt x="15652" y="9975"/>
                  </a:lnTo>
                  <a:lnTo>
                    <a:pt x="15558" y="10980"/>
                  </a:lnTo>
                  <a:lnTo>
                    <a:pt x="15521" y="11353"/>
                  </a:lnTo>
                  <a:lnTo>
                    <a:pt x="15465" y="10925"/>
                  </a:lnTo>
                  <a:lnTo>
                    <a:pt x="15298" y="9789"/>
                  </a:lnTo>
                  <a:lnTo>
                    <a:pt x="15186" y="9045"/>
                  </a:lnTo>
                  <a:lnTo>
                    <a:pt x="15037" y="8207"/>
                  </a:lnTo>
                  <a:lnTo>
                    <a:pt x="14870" y="7314"/>
                  </a:lnTo>
                  <a:lnTo>
                    <a:pt x="14665" y="6384"/>
                  </a:lnTo>
                  <a:lnTo>
                    <a:pt x="14460" y="5472"/>
                  </a:lnTo>
                  <a:lnTo>
                    <a:pt x="14200" y="4597"/>
                  </a:lnTo>
                  <a:lnTo>
                    <a:pt x="14070" y="4188"/>
                  </a:lnTo>
                  <a:lnTo>
                    <a:pt x="13939" y="3778"/>
                  </a:lnTo>
                  <a:lnTo>
                    <a:pt x="13809" y="3406"/>
                  </a:lnTo>
                  <a:lnTo>
                    <a:pt x="13660" y="3071"/>
                  </a:lnTo>
                  <a:lnTo>
                    <a:pt x="13511" y="2755"/>
                  </a:lnTo>
                  <a:lnTo>
                    <a:pt x="13344" y="2476"/>
                  </a:lnTo>
                  <a:lnTo>
                    <a:pt x="13195" y="2234"/>
                  </a:lnTo>
                  <a:lnTo>
                    <a:pt x="13027" y="2029"/>
                  </a:lnTo>
                  <a:lnTo>
                    <a:pt x="12841" y="1880"/>
                  </a:lnTo>
                  <a:lnTo>
                    <a:pt x="12767" y="1824"/>
                  </a:lnTo>
                  <a:lnTo>
                    <a:pt x="12674" y="1787"/>
                  </a:lnTo>
                  <a:lnTo>
                    <a:pt x="12581" y="1750"/>
                  </a:lnTo>
                  <a:lnTo>
                    <a:pt x="12488" y="1731"/>
                  </a:lnTo>
                  <a:lnTo>
                    <a:pt x="12395" y="1731"/>
                  </a:lnTo>
                  <a:lnTo>
                    <a:pt x="12302" y="1750"/>
                  </a:lnTo>
                  <a:lnTo>
                    <a:pt x="12116" y="1806"/>
                  </a:lnTo>
                  <a:lnTo>
                    <a:pt x="11948" y="1880"/>
                  </a:lnTo>
                  <a:lnTo>
                    <a:pt x="11781" y="1992"/>
                  </a:lnTo>
                  <a:lnTo>
                    <a:pt x="11613" y="2122"/>
                  </a:lnTo>
                  <a:lnTo>
                    <a:pt x="11464" y="2289"/>
                  </a:lnTo>
                  <a:lnTo>
                    <a:pt x="11315" y="2457"/>
                  </a:lnTo>
                  <a:lnTo>
                    <a:pt x="11166" y="2643"/>
                  </a:lnTo>
                  <a:lnTo>
                    <a:pt x="11036" y="2848"/>
                  </a:lnTo>
                  <a:lnTo>
                    <a:pt x="10925" y="3071"/>
                  </a:lnTo>
                  <a:lnTo>
                    <a:pt x="10794" y="3313"/>
                  </a:lnTo>
                  <a:lnTo>
                    <a:pt x="10590" y="3815"/>
                  </a:lnTo>
                  <a:lnTo>
                    <a:pt x="10403" y="4337"/>
                  </a:lnTo>
                  <a:lnTo>
                    <a:pt x="10236" y="4858"/>
                  </a:lnTo>
                  <a:lnTo>
                    <a:pt x="10106" y="5379"/>
                  </a:lnTo>
                  <a:lnTo>
                    <a:pt x="9975" y="5900"/>
                  </a:lnTo>
                  <a:lnTo>
                    <a:pt x="9882" y="6365"/>
                  </a:lnTo>
                  <a:lnTo>
                    <a:pt x="9808" y="6793"/>
                  </a:lnTo>
                  <a:lnTo>
                    <a:pt x="9715" y="7407"/>
                  </a:lnTo>
                  <a:lnTo>
                    <a:pt x="9678" y="7649"/>
                  </a:lnTo>
                  <a:lnTo>
                    <a:pt x="9566" y="7500"/>
                  </a:lnTo>
                  <a:lnTo>
                    <a:pt x="9268" y="7165"/>
                  </a:lnTo>
                  <a:lnTo>
                    <a:pt x="9045" y="6942"/>
                  </a:lnTo>
                  <a:lnTo>
                    <a:pt x="8784" y="6700"/>
                  </a:lnTo>
                  <a:lnTo>
                    <a:pt x="8505" y="6458"/>
                  </a:lnTo>
                  <a:lnTo>
                    <a:pt x="8189" y="6235"/>
                  </a:lnTo>
                  <a:lnTo>
                    <a:pt x="7835" y="6011"/>
                  </a:lnTo>
                  <a:lnTo>
                    <a:pt x="7668" y="5918"/>
                  </a:lnTo>
                  <a:lnTo>
                    <a:pt x="7482" y="5844"/>
                  </a:lnTo>
                  <a:lnTo>
                    <a:pt x="7277" y="5770"/>
                  </a:lnTo>
                  <a:lnTo>
                    <a:pt x="7091" y="5695"/>
                  </a:lnTo>
                  <a:lnTo>
                    <a:pt x="6886" y="5658"/>
                  </a:lnTo>
                  <a:lnTo>
                    <a:pt x="6700" y="5621"/>
                  </a:lnTo>
                  <a:lnTo>
                    <a:pt x="6495" y="5602"/>
                  </a:lnTo>
                  <a:lnTo>
                    <a:pt x="6291" y="5621"/>
                  </a:lnTo>
                  <a:lnTo>
                    <a:pt x="6086" y="5639"/>
                  </a:lnTo>
                  <a:lnTo>
                    <a:pt x="5881" y="5676"/>
                  </a:lnTo>
                  <a:lnTo>
                    <a:pt x="5658" y="5751"/>
                  </a:lnTo>
                  <a:lnTo>
                    <a:pt x="5453" y="5844"/>
                  </a:lnTo>
                  <a:lnTo>
                    <a:pt x="5248" y="5974"/>
                  </a:lnTo>
                  <a:lnTo>
                    <a:pt x="5044" y="6123"/>
                  </a:lnTo>
                  <a:lnTo>
                    <a:pt x="4765" y="6365"/>
                  </a:lnTo>
                  <a:lnTo>
                    <a:pt x="4485" y="6626"/>
                  </a:lnTo>
                  <a:lnTo>
                    <a:pt x="4225" y="6923"/>
                  </a:lnTo>
                  <a:lnTo>
                    <a:pt x="3964" y="7240"/>
                  </a:lnTo>
                  <a:lnTo>
                    <a:pt x="3704" y="7575"/>
                  </a:lnTo>
                  <a:lnTo>
                    <a:pt x="3462" y="7928"/>
                  </a:lnTo>
                  <a:lnTo>
                    <a:pt x="3220" y="8300"/>
                  </a:lnTo>
                  <a:lnTo>
                    <a:pt x="2978" y="8691"/>
                  </a:lnTo>
                  <a:lnTo>
                    <a:pt x="2755" y="9101"/>
                  </a:lnTo>
                  <a:lnTo>
                    <a:pt x="2531" y="9510"/>
                  </a:lnTo>
                  <a:lnTo>
                    <a:pt x="2122" y="10348"/>
                  </a:lnTo>
                  <a:lnTo>
                    <a:pt x="1750" y="11204"/>
                  </a:lnTo>
                  <a:lnTo>
                    <a:pt x="1396" y="12041"/>
                  </a:lnTo>
                  <a:lnTo>
                    <a:pt x="1080" y="12841"/>
                  </a:lnTo>
                  <a:lnTo>
                    <a:pt x="801" y="13604"/>
                  </a:lnTo>
                  <a:lnTo>
                    <a:pt x="577" y="14312"/>
                  </a:lnTo>
                  <a:lnTo>
                    <a:pt x="373" y="14926"/>
                  </a:lnTo>
                  <a:lnTo>
                    <a:pt x="93" y="15819"/>
                  </a:lnTo>
                  <a:lnTo>
                    <a:pt x="0" y="16154"/>
                  </a:lnTo>
                  <a:lnTo>
                    <a:pt x="66718" y="16154"/>
                  </a:lnTo>
                  <a:lnTo>
                    <a:pt x="66811" y="16024"/>
                  </a:lnTo>
                  <a:lnTo>
                    <a:pt x="67053" y="15651"/>
                  </a:lnTo>
                  <a:lnTo>
                    <a:pt x="67350" y="15112"/>
                  </a:lnTo>
                  <a:lnTo>
                    <a:pt x="67518" y="14777"/>
                  </a:lnTo>
                  <a:lnTo>
                    <a:pt x="67667" y="14442"/>
                  </a:lnTo>
                  <a:lnTo>
                    <a:pt x="67816" y="14070"/>
                  </a:lnTo>
                  <a:lnTo>
                    <a:pt x="67946" y="13697"/>
                  </a:lnTo>
                  <a:lnTo>
                    <a:pt x="68020" y="13307"/>
                  </a:lnTo>
                  <a:lnTo>
                    <a:pt x="68076" y="12934"/>
                  </a:lnTo>
                  <a:lnTo>
                    <a:pt x="68095" y="12748"/>
                  </a:lnTo>
                  <a:lnTo>
                    <a:pt x="68076" y="12562"/>
                  </a:lnTo>
                  <a:lnTo>
                    <a:pt x="68058" y="12376"/>
                  </a:lnTo>
                  <a:lnTo>
                    <a:pt x="68020" y="12209"/>
                  </a:lnTo>
                  <a:lnTo>
                    <a:pt x="67983" y="12041"/>
                  </a:lnTo>
                  <a:lnTo>
                    <a:pt x="67909" y="11874"/>
                  </a:lnTo>
                  <a:lnTo>
                    <a:pt x="67834" y="11725"/>
                  </a:lnTo>
                  <a:lnTo>
                    <a:pt x="67723" y="11576"/>
                  </a:lnTo>
                  <a:lnTo>
                    <a:pt x="67611" y="11446"/>
                  </a:lnTo>
                  <a:lnTo>
                    <a:pt x="67481" y="11315"/>
                  </a:lnTo>
                  <a:lnTo>
                    <a:pt x="67369" y="11222"/>
                  </a:lnTo>
                  <a:lnTo>
                    <a:pt x="67239" y="11148"/>
                  </a:lnTo>
                  <a:lnTo>
                    <a:pt x="67090" y="11073"/>
                  </a:lnTo>
                  <a:lnTo>
                    <a:pt x="66960" y="11018"/>
                  </a:lnTo>
                  <a:lnTo>
                    <a:pt x="66829" y="10980"/>
                  </a:lnTo>
                  <a:lnTo>
                    <a:pt x="66680" y="10962"/>
                  </a:lnTo>
                  <a:lnTo>
                    <a:pt x="66532" y="10943"/>
                  </a:lnTo>
                  <a:lnTo>
                    <a:pt x="66401" y="10943"/>
                  </a:lnTo>
                  <a:lnTo>
                    <a:pt x="66103" y="10962"/>
                  </a:lnTo>
                  <a:lnTo>
                    <a:pt x="65824" y="11036"/>
                  </a:lnTo>
                  <a:lnTo>
                    <a:pt x="65564" y="11111"/>
                  </a:lnTo>
                  <a:lnTo>
                    <a:pt x="65303" y="11204"/>
                  </a:lnTo>
                  <a:lnTo>
                    <a:pt x="65061" y="11315"/>
                  </a:lnTo>
                  <a:lnTo>
                    <a:pt x="64857" y="11427"/>
                  </a:lnTo>
                  <a:lnTo>
                    <a:pt x="64671" y="11539"/>
                  </a:lnTo>
                  <a:lnTo>
                    <a:pt x="64391" y="11725"/>
                  </a:lnTo>
                  <a:lnTo>
                    <a:pt x="64298" y="11799"/>
                  </a:lnTo>
                  <a:lnTo>
                    <a:pt x="64224" y="11594"/>
                  </a:lnTo>
                  <a:lnTo>
                    <a:pt x="64038" y="11036"/>
                  </a:lnTo>
                  <a:lnTo>
                    <a:pt x="63889" y="10645"/>
                  </a:lnTo>
                  <a:lnTo>
                    <a:pt x="63703" y="10217"/>
                  </a:lnTo>
                  <a:lnTo>
                    <a:pt x="63479" y="9733"/>
                  </a:lnTo>
                  <a:lnTo>
                    <a:pt x="63219" y="9194"/>
                  </a:lnTo>
                  <a:lnTo>
                    <a:pt x="62921" y="8635"/>
                  </a:lnTo>
                  <a:lnTo>
                    <a:pt x="62605" y="8077"/>
                  </a:lnTo>
                  <a:lnTo>
                    <a:pt x="62233" y="7482"/>
                  </a:lnTo>
                  <a:lnTo>
                    <a:pt x="61842" y="6905"/>
                  </a:lnTo>
                  <a:lnTo>
                    <a:pt x="61395" y="6346"/>
                  </a:lnTo>
                  <a:lnTo>
                    <a:pt x="61172" y="6067"/>
                  </a:lnTo>
                  <a:lnTo>
                    <a:pt x="60930" y="5788"/>
                  </a:lnTo>
                  <a:lnTo>
                    <a:pt x="60669" y="5528"/>
                  </a:lnTo>
                  <a:lnTo>
                    <a:pt x="60409" y="5286"/>
                  </a:lnTo>
                  <a:lnTo>
                    <a:pt x="60148" y="5044"/>
                  </a:lnTo>
                  <a:lnTo>
                    <a:pt x="59869" y="4802"/>
                  </a:lnTo>
                  <a:lnTo>
                    <a:pt x="59590" y="4597"/>
                  </a:lnTo>
                  <a:lnTo>
                    <a:pt x="59329" y="4411"/>
                  </a:lnTo>
                  <a:lnTo>
                    <a:pt x="59069" y="4262"/>
                  </a:lnTo>
                  <a:lnTo>
                    <a:pt x="58846" y="4132"/>
                  </a:lnTo>
                  <a:lnTo>
                    <a:pt x="58622" y="4020"/>
                  </a:lnTo>
                  <a:lnTo>
                    <a:pt x="58418" y="3927"/>
                  </a:lnTo>
                  <a:lnTo>
                    <a:pt x="58213" y="3871"/>
                  </a:lnTo>
                  <a:lnTo>
                    <a:pt x="58027" y="3834"/>
                  </a:lnTo>
                  <a:lnTo>
                    <a:pt x="57841" y="3797"/>
                  </a:lnTo>
                  <a:lnTo>
                    <a:pt x="57524" y="3797"/>
                  </a:lnTo>
                  <a:lnTo>
                    <a:pt x="57394" y="3815"/>
                  </a:lnTo>
                  <a:lnTo>
                    <a:pt x="57264" y="3853"/>
                  </a:lnTo>
                  <a:lnTo>
                    <a:pt x="57133" y="3890"/>
                  </a:lnTo>
                  <a:lnTo>
                    <a:pt x="57022" y="3946"/>
                  </a:lnTo>
                  <a:lnTo>
                    <a:pt x="56910" y="4020"/>
                  </a:lnTo>
                  <a:lnTo>
                    <a:pt x="56743" y="4169"/>
                  </a:lnTo>
                  <a:lnTo>
                    <a:pt x="56594" y="4318"/>
                  </a:lnTo>
                  <a:lnTo>
                    <a:pt x="56463" y="4485"/>
                  </a:lnTo>
                  <a:lnTo>
                    <a:pt x="56370" y="4653"/>
                  </a:lnTo>
                  <a:lnTo>
                    <a:pt x="56315" y="4802"/>
                  </a:lnTo>
                  <a:lnTo>
                    <a:pt x="56277" y="4913"/>
                  </a:lnTo>
                  <a:lnTo>
                    <a:pt x="56240" y="5025"/>
                  </a:lnTo>
                  <a:lnTo>
                    <a:pt x="55831" y="4541"/>
                  </a:lnTo>
                  <a:lnTo>
                    <a:pt x="55384" y="4039"/>
                  </a:lnTo>
                  <a:lnTo>
                    <a:pt x="54807" y="3443"/>
                  </a:lnTo>
                  <a:lnTo>
                    <a:pt x="54472" y="3127"/>
                  </a:lnTo>
                  <a:lnTo>
                    <a:pt x="54137" y="2829"/>
                  </a:lnTo>
                  <a:lnTo>
                    <a:pt x="53784" y="2531"/>
                  </a:lnTo>
                  <a:lnTo>
                    <a:pt x="53430" y="2271"/>
                  </a:lnTo>
                  <a:lnTo>
                    <a:pt x="53076" y="2010"/>
                  </a:lnTo>
                  <a:lnTo>
                    <a:pt x="52704" y="1806"/>
                  </a:lnTo>
                  <a:lnTo>
                    <a:pt x="52351" y="1638"/>
                  </a:lnTo>
                  <a:lnTo>
                    <a:pt x="52183" y="1582"/>
                  </a:lnTo>
                  <a:lnTo>
                    <a:pt x="51997" y="1526"/>
                  </a:lnTo>
                  <a:lnTo>
                    <a:pt x="51830" y="1508"/>
                  </a:lnTo>
                  <a:lnTo>
                    <a:pt x="51662" y="1489"/>
                  </a:lnTo>
                  <a:lnTo>
                    <a:pt x="51495" y="1489"/>
                  </a:lnTo>
                  <a:lnTo>
                    <a:pt x="51308" y="1526"/>
                  </a:lnTo>
                  <a:lnTo>
                    <a:pt x="51141" y="1564"/>
                  </a:lnTo>
                  <a:lnTo>
                    <a:pt x="50955" y="1619"/>
                  </a:lnTo>
                  <a:lnTo>
                    <a:pt x="50787" y="1675"/>
                  </a:lnTo>
                  <a:lnTo>
                    <a:pt x="50620" y="1750"/>
                  </a:lnTo>
                  <a:lnTo>
                    <a:pt x="50266" y="1954"/>
                  </a:lnTo>
                  <a:lnTo>
                    <a:pt x="49931" y="2178"/>
                  </a:lnTo>
                  <a:lnTo>
                    <a:pt x="49615" y="2420"/>
                  </a:lnTo>
                  <a:lnTo>
                    <a:pt x="49317" y="2680"/>
                  </a:lnTo>
                  <a:lnTo>
                    <a:pt x="49019" y="2941"/>
                  </a:lnTo>
                  <a:lnTo>
                    <a:pt x="48777" y="3201"/>
                  </a:lnTo>
                  <a:lnTo>
                    <a:pt x="48349" y="3685"/>
                  </a:lnTo>
                  <a:lnTo>
                    <a:pt x="48070" y="4020"/>
                  </a:lnTo>
                  <a:lnTo>
                    <a:pt x="47977" y="4150"/>
                  </a:lnTo>
                  <a:lnTo>
                    <a:pt x="47940" y="4076"/>
                  </a:lnTo>
                  <a:lnTo>
                    <a:pt x="47847" y="3909"/>
                  </a:lnTo>
                  <a:lnTo>
                    <a:pt x="47679" y="3648"/>
                  </a:lnTo>
                  <a:lnTo>
                    <a:pt x="47568" y="3499"/>
                  </a:lnTo>
                  <a:lnTo>
                    <a:pt x="47419" y="3332"/>
                  </a:lnTo>
                  <a:lnTo>
                    <a:pt x="47251" y="3164"/>
                  </a:lnTo>
                  <a:lnTo>
                    <a:pt x="47065" y="2997"/>
                  </a:lnTo>
                  <a:lnTo>
                    <a:pt x="46861" y="2829"/>
                  </a:lnTo>
                  <a:lnTo>
                    <a:pt x="46619" y="2680"/>
                  </a:lnTo>
                  <a:lnTo>
                    <a:pt x="46340" y="2531"/>
                  </a:lnTo>
                  <a:lnTo>
                    <a:pt x="46042" y="2401"/>
                  </a:lnTo>
                  <a:lnTo>
                    <a:pt x="45725" y="2289"/>
                  </a:lnTo>
                  <a:lnTo>
                    <a:pt x="45353" y="2178"/>
                  </a:lnTo>
                  <a:lnTo>
                    <a:pt x="45167" y="2159"/>
                  </a:lnTo>
                  <a:lnTo>
                    <a:pt x="44962" y="2122"/>
                  </a:lnTo>
                  <a:lnTo>
                    <a:pt x="44572" y="2122"/>
                  </a:lnTo>
                  <a:lnTo>
                    <a:pt x="44162" y="2141"/>
                  </a:lnTo>
                  <a:lnTo>
                    <a:pt x="43753" y="2215"/>
                  </a:lnTo>
                  <a:lnTo>
                    <a:pt x="43343" y="2289"/>
                  </a:lnTo>
                  <a:lnTo>
                    <a:pt x="42934" y="2401"/>
                  </a:lnTo>
                  <a:lnTo>
                    <a:pt x="42543" y="2531"/>
                  </a:lnTo>
                  <a:lnTo>
                    <a:pt x="42190" y="2680"/>
                  </a:lnTo>
                  <a:lnTo>
                    <a:pt x="41836" y="2829"/>
                  </a:lnTo>
                  <a:lnTo>
                    <a:pt x="41520" y="2959"/>
                  </a:lnTo>
                  <a:lnTo>
                    <a:pt x="40998" y="3239"/>
                  </a:lnTo>
                  <a:lnTo>
                    <a:pt x="40645" y="3425"/>
                  </a:lnTo>
                  <a:lnTo>
                    <a:pt x="40515" y="3499"/>
                  </a:lnTo>
                  <a:lnTo>
                    <a:pt x="40477" y="3425"/>
                  </a:lnTo>
                  <a:lnTo>
                    <a:pt x="40347" y="3239"/>
                  </a:lnTo>
                  <a:lnTo>
                    <a:pt x="40105" y="2941"/>
                  </a:lnTo>
                  <a:lnTo>
                    <a:pt x="39938" y="2773"/>
                  </a:lnTo>
                  <a:lnTo>
                    <a:pt x="39733" y="2569"/>
                  </a:lnTo>
                  <a:lnTo>
                    <a:pt x="39510" y="2364"/>
                  </a:lnTo>
                  <a:lnTo>
                    <a:pt x="39231" y="2141"/>
                  </a:lnTo>
                  <a:lnTo>
                    <a:pt x="38914" y="1899"/>
                  </a:lnTo>
                  <a:lnTo>
                    <a:pt x="38561" y="1657"/>
                  </a:lnTo>
                  <a:lnTo>
                    <a:pt x="38170" y="1415"/>
                  </a:lnTo>
                  <a:lnTo>
                    <a:pt x="37723" y="1154"/>
                  </a:lnTo>
                  <a:lnTo>
                    <a:pt x="37239" y="912"/>
                  </a:lnTo>
                  <a:lnTo>
                    <a:pt x="36681" y="652"/>
                  </a:lnTo>
                  <a:lnTo>
                    <a:pt x="36420" y="540"/>
                  </a:lnTo>
                  <a:lnTo>
                    <a:pt x="36141" y="466"/>
                  </a:lnTo>
                  <a:lnTo>
                    <a:pt x="35899" y="391"/>
                  </a:lnTo>
                  <a:lnTo>
                    <a:pt x="35639" y="354"/>
                  </a:lnTo>
                  <a:lnTo>
                    <a:pt x="35415" y="317"/>
                  </a:lnTo>
                  <a:lnTo>
                    <a:pt x="34987" y="317"/>
                  </a:lnTo>
                  <a:lnTo>
                    <a:pt x="34783" y="354"/>
                  </a:lnTo>
                  <a:lnTo>
                    <a:pt x="34597" y="391"/>
                  </a:lnTo>
                  <a:lnTo>
                    <a:pt x="34410" y="428"/>
                  </a:lnTo>
                  <a:lnTo>
                    <a:pt x="34243" y="503"/>
                  </a:lnTo>
                  <a:lnTo>
                    <a:pt x="34094" y="559"/>
                  </a:lnTo>
                  <a:lnTo>
                    <a:pt x="33927" y="652"/>
                  </a:lnTo>
                  <a:lnTo>
                    <a:pt x="33796" y="745"/>
                  </a:lnTo>
                  <a:lnTo>
                    <a:pt x="33536" y="931"/>
                  </a:lnTo>
                  <a:lnTo>
                    <a:pt x="33312" y="1136"/>
                  </a:lnTo>
                  <a:lnTo>
                    <a:pt x="33145" y="1359"/>
                  </a:lnTo>
                  <a:lnTo>
                    <a:pt x="32978" y="1564"/>
                  </a:lnTo>
                  <a:lnTo>
                    <a:pt x="32866" y="1768"/>
                  </a:lnTo>
                  <a:lnTo>
                    <a:pt x="32698" y="2066"/>
                  </a:lnTo>
                  <a:lnTo>
                    <a:pt x="32661" y="2178"/>
                  </a:lnTo>
                  <a:lnTo>
                    <a:pt x="32531" y="2085"/>
                  </a:lnTo>
                  <a:lnTo>
                    <a:pt x="32196" y="1843"/>
                  </a:lnTo>
                  <a:lnTo>
                    <a:pt x="31675" y="1489"/>
                  </a:lnTo>
                  <a:lnTo>
                    <a:pt x="31358" y="1303"/>
                  </a:lnTo>
                  <a:lnTo>
                    <a:pt x="30986" y="1098"/>
                  </a:lnTo>
                  <a:lnTo>
                    <a:pt x="30595" y="894"/>
                  </a:lnTo>
                  <a:lnTo>
                    <a:pt x="30186" y="689"/>
                  </a:lnTo>
                  <a:lnTo>
                    <a:pt x="29721" y="503"/>
                  </a:lnTo>
                  <a:lnTo>
                    <a:pt x="29255" y="354"/>
                  </a:lnTo>
                  <a:lnTo>
                    <a:pt x="28772" y="205"/>
                  </a:lnTo>
                  <a:lnTo>
                    <a:pt x="28269" y="93"/>
                  </a:lnTo>
                  <a:lnTo>
                    <a:pt x="27748" y="38"/>
                  </a:lnTo>
                  <a:lnTo>
                    <a:pt x="27488" y="19"/>
                  </a:lnTo>
                  <a:lnTo>
                    <a:pt x="27208"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06" name="Google Shape;406;p11"/>
            <p:cNvSpPr/>
            <p:nvPr/>
          </p:nvSpPr>
          <p:spPr>
            <a:xfrm>
              <a:off x="3778800" y="5004175"/>
              <a:ext cx="246150" cy="212625"/>
            </a:xfrm>
            <a:custGeom>
              <a:avLst/>
              <a:gdLst/>
              <a:ahLst/>
              <a:cxnLst/>
              <a:rect l="l" t="t" r="r" b="b"/>
              <a:pathLst>
                <a:path w="9846" h="8505" extrusionOk="0">
                  <a:moveTo>
                    <a:pt x="6924" y="0"/>
                  </a:moveTo>
                  <a:lnTo>
                    <a:pt x="6775" y="19"/>
                  </a:lnTo>
                  <a:lnTo>
                    <a:pt x="6589" y="75"/>
                  </a:lnTo>
                  <a:lnTo>
                    <a:pt x="6421" y="149"/>
                  </a:lnTo>
                  <a:lnTo>
                    <a:pt x="6254" y="261"/>
                  </a:lnTo>
                  <a:lnTo>
                    <a:pt x="6086" y="391"/>
                  </a:lnTo>
                  <a:lnTo>
                    <a:pt x="5937" y="558"/>
                  </a:lnTo>
                  <a:lnTo>
                    <a:pt x="5788" y="726"/>
                  </a:lnTo>
                  <a:lnTo>
                    <a:pt x="5639" y="912"/>
                  </a:lnTo>
                  <a:lnTo>
                    <a:pt x="5509" y="1117"/>
                  </a:lnTo>
                  <a:lnTo>
                    <a:pt x="5398" y="1340"/>
                  </a:lnTo>
                  <a:lnTo>
                    <a:pt x="5267" y="1582"/>
                  </a:lnTo>
                  <a:lnTo>
                    <a:pt x="5063" y="2084"/>
                  </a:lnTo>
                  <a:lnTo>
                    <a:pt x="4876" y="2606"/>
                  </a:lnTo>
                  <a:lnTo>
                    <a:pt x="4709" y="3127"/>
                  </a:lnTo>
                  <a:lnTo>
                    <a:pt x="4579" y="3648"/>
                  </a:lnTo>
                  <a:lnTo>
                    <a:pt x="4448" y="4169"/>
                  </a:lnTo>
                  <a:lnTo>
                    <a:pt x="4355" y="4634"/>
                  </a:lnTo>
                  <a:lnTo>
                    <a:pt x="4281" y="5062"/>
                  </a:lnTo>
                  <a:lnTo>
                    <a:pt x="4188" y="5676"/>
                  </a:lnTo>
                  <a:lnTo>
                    <a:pt x="4151" y="5918"/>
                  </a:lnTo>
                  <a:lnTo>
                    <a:pt x="4058" y="5788"/>
                  </a:lnTo>
                  <a:lnTo>
                    <a:pt x="3797" y="5490"/>
                  </a:lnTo>
                  <a:lnTo>
                    <a:pt x="3611" y="5285"/>
                  </a:lnTo>
                  <a:lnTo>
                    <a:pt x="3388" y="5081"/>
                  </a:lnTo>
                  <a:lnTo>
                    <a:pt x="3127" y="4857"/>
                  </a:lnTo>
                  <a:lnTo>
                    <a:pt x="2848" y="4634"/>
                  </a:lnTo>
                  <a:lnTo>
                    <a:pt x="2550" y="4429"/>
                  </a:lnTo>
                  <a:lnTo>
                    <a:pt x="2215" y="4243"/>
                  </a:lnTo>
                  <a:lnTo>
                    <a:pt x="1880" y="4076"/>
                  </a:lnTo>
                  <a:lnTo>
                    <a:pt x="1694" y="4020"/>
                  </a:lnTo>
                  <a:lnTo>
                    <a:pt x="1508" y="3964"/>
                  </a:lnTo>
                  <a:lnTo>
                    <a:pt x="1341" y="3927"/>
                  </a:lnTo>
                  <a:lnTo>
                    <a:pt x="1154" y="3890"/>
                  </a:lnTo>
                  <a:lnTo>
                    <a:pt x="950" y="3871"/>
                  </a:lnTo>
                  <a:lnTo>
                    <a:pt x="764" y="3890"/>
                  </a:lnTo>
                  <a:lnTo>
                    <a:pt x="578" y="3908"/>
                  </a:lnTo>
                  <a:lnTo>
                    <a:pt x="391" y="3945"/>
                  </a:lnTo>
                  <a:lnTo>
                    <a:pt x="187" y="4001"/>
                  </a:lnTo>
                  <a:lnTo>
                    <a:pt x="1" y="4076"/>
                  </a:lnTo>
                  <a:lnTo>
                    <a:pt x="410" y="4485"/>
                  </a:lnTo>
                  <a:lnTo>
                    <a:pt x="838" y="4895"/>
                  </a:lnTo>
                  <a:lnTo>
                    <a:pt x="1303" y="5304"/>
                  </a:lnTo>
                  <a:lnTo>
                    <a:pt x="1806" y="5695"/>
                  </a:lnTo>
                  <a:lnTo>
                    <a:pt x="2308" y="6086"/>
                  </a:lnTo>
                  <a:lnTo>
                    <a:pt x="2867" y="6476"/>
                  </a:lnTo>
                  <a:lnTo>
                    <a:pt x="3425" y="6830"/>
                  </a:lnTo>
                  <a:lnTo>
                    <a:pt x="4002" y="7165"/>
                  </a:lnTo>
                  <a:lnTo>
                    <a:pt x="4635" y="7463"/>
                  </a:lnTo>
                  <a:lnTo>
                    <a:pt x="4932" y="7593"/>
                  </a:lnTo>
                  <a:lnTo>
                    <a:pt x="5193" y="7686"/>
                  </a:lnTo>
                  <a:lnTo>
                    <a:pt x="5435" y="7779"/>
                  </a:lnTo>
                  <a:lnTo>
                    <a:pt x="5677" y="7854"/>
                  </a:lnTo>
                  <a:lnTo>
                    <a:pt x="5881" y="7891"/>
                  </a:lnTo>
                  <a:lnTo>
                    <a:pt x="6086" y="7928"/>
                  </a:lnTo>
                  <a:lnTo>
                    <a:pt x="6272" y="7947"/>
                  </a:lnTo>
                  <a:lnTo>
                    <a:pt x="6440" y="7965"/>
                  </a:lnTo>
                  <a:lnTo>
                    <a:pt x="6589" y="7947"/>
                  </a:lnTo>
                  <a:lnTo>
                    <a:pt x="6719" y="7928"/>
                  </a:lnTo>
                  <a:lnTo>
                    <a:pt x="6849" y="7909"/>
                  </a:lnTo>
                  <a:lnTo>
                    <a:pt x="6961" y="7872"/>
                  </a:lnTo>
                  <a:lnTo>
                    <a:pt x="7054" y="7835"/>
                  </a:lnTo>
                  <a:lnTo>
                    <a:pt x="7147" y="7779"/>
                  </a:lnTo>
                  <a:lnTo>
                    <a:pt x="7296" y="7667"/>
                  </a:lnTo>
                  <a:lnTo>
                    <a:pt x="7407" y="7537"/>
                  </a:lnTo>
                  <a:lnTo>
                    <a:pt x="7482" y="7407"/>
                  </a:lnTo>
                  <a:lnTo>
                    <a:pt x="7538" y="7277"/>
                  </a:lnTo>
                  <a:lnTo>
                    <a:pt x="7556" y="7165"/>
                  </a:lnTo>
                  <a:lnTo>
                    <a:pt x="7575" y="7072"/>
                  </a:lnTo>
                  <a:lnTo>
                    <a:pt x="7594" y="6979"/>
                  </a:lnTo>
                  <a:lnTo>
                    <a:pt x="7761" y="7109"/>
                  </a:lnTo>
                  <a:lnTo>
                    <a:pt x="8245" y="7463"/>
                  </a:lnTo>
                  <a:lnTo>
                    <a:pt x="8971" y="7965"/>
                  </a:lnTo>
                  <a:lnTo>
                    <a:pt x="9399" y="8226"/>
                  </a:lnTo>
                  <a:lnTo>
                    <a:pt x="9845" y="8505"/>
                  </a:lnTo>
                  <a:lnTo>
                    <a:pt x="9678" y="7388"/>
                  </a:lnTo>
                  <a:lnTo>
                    <a:pt x="9436" y="6048"/>
                  </a:lnTo>
                  <a:lnTo>
                    <a:pt x="9287" y="5323"/>
                  </a:lnTo>
                  <a:lnTo>
                    <a:pt x="9120" y="4597"/>
                  </a:lnTo>
                  <a:lnTo>
                    <a:pt x="8952" y="3871"/>
                  </a:lnTo>
                  <a:lnTo>
                    <a:pt x="8766" y="3164"/>
                  </a:lnTo>
                  <a:lnTo>
                    <a:pt x="8561" y="2494"/>
                  </a:lnTo>
                  <a:lnTo>
                    <a:pt x="8357" y="1861"/>
                  </a:lnTo>
                  <a:lnTo>
                    <a:pt x="8115" y="1321"/>
                  </a:lnTo>
                  <a:lnTo>
                    <a:pt x="8003" y="1061"/>
                  </a:lnTo>
                  <a:lnTo>
                    <a:pt x="7873" y="838"/>
                  </a:lnTo>
                  <a:lnTo>
                    <a:pt x="7742" y="633"/>
                  </a:lnTo>
                  <a:lnTo>
                    <a:pt x="7612" y="447"/>
                  </a:lnTo>
                  <a:lnTo>
                    <a:pt x="7482" y="298"/>
                  </a:lnTo>
                  <a:lnTo>
                    <a:pt x="7352" y="186"/>
                  </a:lnTo>
                  <a:lnTo>
                    <a:pt x="7203" y="93"/>
                  </a:lnTo>
                  <a:lnTo>
                    <a:pt x="7072" y="37"/>
                  </a:lnTo>
                  <a:lnTo>
                    <a:pt x="6924" y="0"/>
                  </a:lnTo>
                  <a:close/>
                </a:path>
              </a:pathLst>
            </a:custGeom>
            <a:solidFill>
              <a:srgbClr val="95BF37"/>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07" name="Google Shape;407;p11"/>
            <p:cNvSpPr/>
            <p:nvPr/>
          </p:nvSpPr>
          <p:spPr>
            <a:xfrm>
              <a:off x="4030975" y="4960900"/>
              <a:ext cx="1177100" cy="317325"/>
            </a:xfrm>
            <a:custGeom>
              <a:avLst/>
              <a:gdLst/>
              <a:ahLst/>
              <a:cxnLst/>
              <a:rect l="l" t="t" r="r" b="b"/>
              <a:pathLst>
                <a:path w="47084" h="12693" extrusionOk="0">
                  <a:moveTo>
                    <a:pt x="11594" y="0"/>
                  </a:moveTo>
                  <a:lnTo>
                    <a:pt x="11352" y="19"/>
                  </a:lnTo>
                  <a:lnTo>
                    <a:pt x="11111" y="38"/>
                  </a:lnTo>
                  <a:lnTo>
                    <a:pt x="10887" y="75"/>
                  </a:lnTo>
                  <a:lnTo>
                    <a:pt x="10664" y="131"/>
                  </a:lnTo>
                  <a:lnTo>
                    <a:pt x="10478" y="205"/>
                  </a:lnTo>
                  <a:lnTo>
                    <a:pt x="10292" y="280"/>
                  </a:lnTo>
                  <a:lnTo>
                    <a:pt x="10124" y="373"/>
                  </a:lnTo>
                  <a:lnTo>
                    <a:pt x="9975" y="484"/>
                  </a:lnTo>
                  <a:lnTo>
                    <a:pt x="9826" y="596"/>
                  </a:lnTo>
                  <a:lnTo>
                    <a:pt x="9696" y="708"/>
                  </a:lnTo>
                  <a:lnTo>
                    <a:pt x="9584" y="838"/>
                  </a:lnTo>
                  <a:lnTo>
                    <a:pt x="9473" y="968"/>
                  </a:lnTo>
                  <a:lnTo>
                    <a:pt x="9287" y="1247"/>
                  </a:lnTo>
                  <a:lnTo>
                    <a:pt x="9138" y="1526"/>
                  </a:lnTo>
                  <a:lnTo>
                    <a:pt x="9026" y="1824"/>
                  </a:lnTo>
                  <a:lnTo>
                    <a:pt x="8933" y="2085"/>
                  </a:lnTo>
                  <a:lnTo>
                    <a:pt x="8859" y="2345"/>
                  </a:lnTo>
                  <a:lnTo>
                    <a:pt x="8821" y="2587"/>
                  </a:lnTo>
                  <a:lnTo>
                    <a:pt x="8784" y="2922"/>
                  </a:lnTo>
                  <a:lnTo>
                    <a:pt x="8784" y="3052"/>
                  </a:lnTo>
                  <a:lnTo>
                    <a:pt x="8728" y="2922"/>
                  </a:lnTo>
                  <a:lnTo>
                    <a:pt x="8561" y="2587"/>
                  </a:lnTo>
                  <a:lnTo>
                    <a:pt x="8431" y="2382"/>
                  </a:lnTo>
                  <a:lnTo>
                    <a:pt x="8300" y="2141"/>
                  </a:lnTo>
                  <a:lnTo>
                    <a:pt x="8114" y="1899"/>
                  </a:lnTo>
                  <a:lnTo>
                    <a:pt x="7928" y="1638"/>
                  </a:lnTo>
                  <a:lnTo>
                    <a:pt x="7705" y="1396"/>
                  </a:lnTo>
                  <a:lnTo>
                    <a:pt x="7463" y="1191"/>
                  </a:lnTo>
                  <a:lnTo>
                    <a:pt x="7202" y="1005"/>
                  </a:lnTo>
                  <a:lnTo>
                    <a:pt x="7054" y="912"/>
                  </a:lnTo>
                  <a:lnTo>
                    <a:pt x="6905" y="856"/>
                  </a:lnTo>
                  <a:lnTo>
                    <a:pt x="6756" y="801"/>
                  </a:lnTo>
                  <a:lnTo>
                    <a:pt x="6607" y="763"/>
                  </a:lnTo>
                  <a:lnTo>
                    <a:pt x="6439" y="726"/>
                  </a:lnTo>
                  <a:lnTo>
                    <a:pt x="6104" y="726"/>
                  </a:lnTo>
                  <a:lnTo>
                    <a:pt x="5918" y="763"/>
                  </a:lnTo>
                  <a:lnTo>
                    <a:pt x="5751" y="801"/>
                  </a:lnTo>
                  <a:lnTo>
                    <a:pt x="5565" y="875"/>
                  </a:lnTo>
                  <a:lnTo>
                    <a:pt x="5193" y="1061"/>
                  </a:lnTo>
                  <a:lnTo>
                    <a:pt x="4858" y="1266"/>
                  </a:lnTo>
                  <a:lnTo>
                    <a:pt x="4541" y="1508"/>
                  </a:lnTo>
                  <a:lnTo>
                    <a:pt x="4262" y="1750"/>
                  </a:lnTo>
                  <a:lnTo>
                    <a:pt x="4001" y="2029"/>
                  </a:lnTo>
                  <a:lnTo>
                    <a:pt x="3778" y="2289"/>
                  </a:lnTo>
                  <a:lnTo>
                    <a:pt x="3573" y="2569"/>
                  </a:lnTo>
                  <a:lnTo>
                    <a:pt x="3387" y="2848"/>
                  </a:lnTo>
                  <a:lnTo>
                    <a:pt x="3238" y="3108"/>
                  </a:lnTo>
                  <a:lnTo>
                    <a:pt x="3090" y="3350"/>
                  </a:lnTo>
                  <a:lnTo>
                    <a:pt x="2885" y="3760"/>
                  </a:lnTo>
                  <a:lnTo>
                    <a:pt x="2773" y="4039"/>
                  </a:lnTo>
                  <a:lnTo>
                    <a:pt x="2736" y="4150"/>
                  </a:lnTo>
                  <a:lnTo>
                    <a:pt x="2773" y="4002"/>
                  </a:lnTo>
                  <a:lnTo>
                    <a:pt x="2866" y="3592"/>
                  </a:lnTo>
                  <a:lnTo>
                    <a:pt x="2978" y="3034"/>
                  </a:lnTo>
                  <a:lnTo>
                    <a:pt x="3015" y="2736"/>
                  </a:lnTo>
                  <a:lnTo>
                    <a:pt x="3034" y="2438"/>
                  </a:lnTo>
                  <a:lnTo>
                    <a:pt x="3052" y="2141"/>
                  </a:lnTo>
                  <a:lnTo>
                    <a:pt x="3034" y="1880"/>
                  </a:lnTo>
                  <a:lnTo>
                    <a:pt x="2978" y="1657"/>
                  </a:lnTo>
                  <a:lnTo>
                    <a:pt x="2941" y="1564"/>
                  </a:lnTo>
                  <a:lnTo>
                    <a:pt x="2903" y="1489"/>
                  </a:lnTo>
                  <a:lnTo>
                    <a:pt x="2848" y="1415"/>
                  </a:lnTo>
                  <a:lnTo>
                    <a:pt x="2792" y="1378"/>
                  </a:lnTo>
                  <a:lnTo>
                    <a:pt x="2699" y="1340"/>
                  </a:lnTo>
                  <a:lnTo>
                    <a:pt x="2513" y="1340"/>
                  </a:lnTo>
                  <a:lnTo>
                    <a:pt x="2401" y="1378"/>
                  </a:lnTo>
                  <a:lnTo>
                    <a:pt x="2271" y="1452"/>
                  </a:lnTo>
                  <a:lnTo>
                    <a:pt x="2122" y="1526"/>
                  </a:lnTo>
                  <a:lnTo>
                    <a:pt x="2010" y="1619"/>
                  </a:lnTo>
                  <a:lnTo>
                    <a:pt x="1899" y="1750"/>
                  </a:lnTo>
                  <a:lnTo>
                    <a:pt x="1787" y="1899"/>
                  </a:lnTo>
                  <a:lnTo>
                    <a:pt x="1675" y="2066"/>
                  </a:lnTo>
                  <a:lnTo>
                    <a:pt x="1582" y="2252"/>
                  </a:lnTo>
                  <a:lnTo>
                    <a:pt x="1470" y="2476"/>
                  </a:lnTo>
                  <a:lnTo>
                    <a:pt x="1284" y="2959"/>
                  </a:lnTo>
                  <a:lnTo>
                    <a:pt x="1117" y="3499"/>
                  </a:lnTo>
                  <a:lnTo>
                    <a:pt x="949" y="4113"/>
                  </a:lnTo>
                  <a:lnTo>
                    <a:pt x="801" y="4746"/>
                  </a:lnTo>
                  <a:lnTo>
                    <a:pt x="670" y="5416"/>
                  </a:lnTo>
                  <a:lnTo>
                    <a:pt x="540" y="6105"/>
                  </a:lnTo>
                  <a:lnTo>
                    <a:pt x="428" y="6793"/>
                  </a:lnTo>
                  <a:lnTo>
                    <a:pt x="242" y="8152"/>
                  </a:lnTo>
                  <a:lnTo>
                    <a:pt x="93" y="9380"/>
                  </a:lnTo>
                  <a:lnTo>
                    <a:pt x="0" y="10385"/>
                  </a:lnTo>
                  <a:lnTo>
                    <a:pt x="652" y="10738"/>
                  </a:lnTo>
                  <a:lnTo>
                    <a:pt x="987" y="10906"/>
                  </a:lnTo>
                  <a:lnTo>
                    <a:pt x="1322" y="11073"/>
                  </a:lnTo>
                  <a:lnTo>
                    <a:pt x="1657" y="11204"/>
                  </a:lnTo>
                  <a:lnTo>
                    <a:pt x="1973" y="11315"/>
                  </a:lnTo>
                  <a:lnTo>
                    <a:pt x="2271" y="11408"/>
                  </a:lnTo>
                  <a:lnTo>
                    <a:pt x="2568" y="11483"/>
                  </a:lnTo>
                  <a:lnTo>
                    <a:pt x="2736" y="11501"/>
                  </a:lnTo>
                  <a:lnTo>
                    <a:pt x="2922" y="11520"/>
                  </a:lnTo>
                  <a:lnTo>
                    <a:pt x="3090" y="11501"/>
                  </a:lnTo>
                  <a:lnTo>
                    <a:pt x="3257" y="11483"/>
                  </a:lnTo>
                  <a:lnTo>
                    <a:pt x="3425" y="11464"/>
                  </a:lnTo>
                  <a:lnTo>
                    <a:pt x="3592" y="11408"/>
                  </a:lnTo>
                  <a:lnTo>
                    <a:pt x="3908" y="11297"/>
                  </a:lnTo>
                  <a:lnTo>
                    <a:pt x="4206" y="11148"/>
                  </a:lnTo>
                  <a:lnTo>
                    <a:pt x="4485" y="10980"/>
                  </a:lnTo>
                  <a:lnTo>
                    <a:pt x="4746" y="10776"/>
                  </a:lnTo>
                  <a:lnTo>
                    <a:pt x="4988" y="10571"/>
                  </a:lnTo>
                  <a:lnTo>
                    <a:pt x="5211" y="10366"/>
                  </a:lnTo>
                  <a:lnTo>
                    <a:pt x="5397" y="10162"/>
                  </a:lnTo>
                  <a:lnTo>
                    <a:pt x="5714" y="9771"/>
                  </a:lnTo>
                  <a:lnTo>
                    <a:pt x="5900" y="9510"/>
                  </a:lnTo>
                  <a:lnTo>
                    <a:pt x="5974" y="9398"/>
                  </a:lnTo>
                  <a:lnTo>
                    <a:pt x="6011" y="9454"/>
                  </a:lnTo>
                  <a:lnTo>
                    <a:pt x="6160" y="9603"/>
                  </a:lnTo>
                  <a:lnTo>
                    <a:pt x="6384" y="9808"/>
                  </a:lnTo>
                  <a:lnTo>
                    <a:pt x="6719" y="10050"/>
                  </a:lnTo>
                  <a:lnTo>
                    <a:pt x="6923" y="10180"/>
                  </a:lnTo>
                  <a:lnTo>
                    <a:pt x="7147" y="10310"/>
                  </a:lnTo>
                  <a:lnTo>
                    <a:pt x="7407" y="10441"/>
                  </a:lnTo>
                  <a:lnTo>
                    <a:pt x="7686" y="10571"/>
                  </a:lnTo>
                  <a:lnTo>
                    <a:pt x="7984" y="10683"/>
                  </a:lnTo>
                  <a:lnTo>
                    <a:pt x="8319" y="10794"/>
                  </a:lnTo>
                  <a:lnTo>
                    <a:pt x="8673" y="10887"/>
                  </a:lnTo>
                  <a:lnTo>
                    <a:pt x="9063" y="10962"/>
                  </a:lnTo>
                  <a:lnTo>
                    <a:pt x="9454" y="10999"/>
                  </a:lnTo>
                  <a:lnTo>
                    <a:pt x="9864" y="11018"/>
                  </a:lnTo>
                  <a:lnTo>
                    <a:pt x="10273" y="10999"/>
                  </a:lnTo>
                  <a:lnTo>
                    <a:pt x="10664" y="10943"/>
                  </a:lnTo>
                  <a:lnTo>
                    <a:pt x="11055" y="10869"/>
                  </a:lnTo>
                  <a:lnTo>
                    <a:pt x="11427" y="10794"/>
                  </a:lnTo>
                  <a:lnTo>
                    <a:pt x="11780" y="10683"/>
                  </a:lnTo>
                  <a:lnTo>
                    <a:pt x="12115" y="10571"/>
                  </a:lnTo>
                  <a:lnTo>
                    <a:pt x="12711" y="10348"/>
                  </a:lnTo>
                  <a:lnTo>
                    <a:pt x="13176" y="10143"/>
                  </a:lnTo>
                  <a:lnTo>
                    <a:pt x="13474" y="9975"/>
                  </a:lnTo>
                  <a:lnTo>
                    <a:pt x="13586" y="9920"/>
                  </a:lnTo>
                  <a:lnTo>
                    <a:pt x="13641" y="9975"/>
                  </a:lnTo>
                  <a:lnTo>
                    <a:pt x="13809" y="10124"/>
                  </a:lnTo>
                  <a:lnTo>
                    <a:pt x="14125" y="10366"/>
                  </a:lnTo>
                  <a:lnTo>
                    <a:pt x="14591" y="10664"/>
                  </a:lnTo>
                  <a:lnTo>
                    <a:pt x="14870" y="10831"/>
                  </a:lnTo>
                  <a:lnTo>
                    <a:pt x="15205" y="10999"/>
                  </a:lnTo>
                  <a:lnTo>
                    <a:pt x="15558" y="11185"/>
                  </a:lnTo>
                  <a:lnTo>
                    <a:pt x="15986" y="11390"/>
                  </a:lnTo>
                  <a:lnTo>
                    <a:pt x="16433" y="11576"/>
                  </a:lnTo>
                  <a:lnTo>
                    <a:pt x="16935" y="11781"/>
                  </a:lnTo>
                  <a:lnTo>
                    <a:pt x="17494" y="11967"/>
                  </a:lnTo>
                  <a:lnTo>
                    <a:pt x="18089" y="12171"/>
                  </a:lnTo>
                  <a:lnTo>
                    <a:pt x="18387" y="12264"/>
                  </a:lnTo>
                  <a:lnTo>
                    <a:pt x="18685" y="12320"/>
                  </a:lnTo>
                  <a:lnTo>
                    <a:pt x="18945" y="12376"/>
                  </a:lnTo>
                  <a:lnTo>
                    <a:pt x="19206" y="12413"/>
                  </a:lnTo>
                  <a:lnTo>
                    <a:pt x="19448" y="12432"/>
                  </a:lnTo>
                  <a:lnTo>
                    <a:pt x="19671" y="12451"/>
                  </a:lnTo>
                  <a:lnTo>
                    <a:pt x="19876" y="12432"/>
                  </a:lnTo>
                  <a:lnTo>
                    <a:pt x="20062" y="12413"/>
                  </a:lnTo>
                  <a:lnTo>
                    <a:pt x="20248" y="12395"/>
                  </a:lnTo>
                  <a:lnTo>
                    <a:pt x="20416" y="12358"/>
                  </a:lnTo>
                  <a:lnTo>
                    <a:pt x="20583" y="12302"/>
                  </a:lnTo>
                  <a:lnTo>
                    <a:pt x="20713" y="12246"/>
                  </a:lnTo>
                  <a:lnTo>
                    <a:pt x="20974" y="12116"/>
                  </a:lnTo>
                  <a:lnTo>
                    <a:pt x="21179" y="11948"/>
                  </a:lnTo>
                  <a:lnTo>
                    <a:pt x="21346" y="11781"/>
                  </a:lnTo>
                  <a:lnTo>
                    <a:pt x="21476" y="11613"/>
                  </a:lnTo>
                  <a:lnTo>
                    <a:pt x="21569" y="11446"/>
                  </a:lnTo>
                  <a:lnTo>
                    <a:pt x="21644" y="11297"/>
                  </a:lnTo>
                  <a:lnTo>
                    <a:pt x="21700" y="11166"/>
                  </a:lnTo>
                  <a:lnTo>
                    <a:pt x="21737" y="11055"/>
                  </a:lnTo>
                  <a:lnTo>
                    <a:pt x="21755" y="10962"/>
                  </a:lnTo>
                  <a:lnTo>
                    <a:pt x="21904" y="11036"/>
                  </a:lnTo>
                  <a:lnTo>
                    <a:pt x="22295" y="11241"/>
                  </a:lnTo>
                  <a:lnTo>
                    <a:pt x="22891" y="11501"/>
                  </a:lnTo>
                  <a:lnTo>
                    <a:pt x="23672" y="11818"/>
                  </a:lnTo>
                  <a:lnTo>
                    <a:pt x="24119" y="11985"/>
                  </a:lnTo>
                  <a:lnTo>
                    <a:pt x="24584" y="12134"/>
                  </a:lnTo>
                  <a:lnTo>
                    <a:pt x="25087" y="12283"/>
                  </a:lnTo>
                  <a:lnTo>
                    <a:pt x="25589" y="12413"/>
                  </a:lnTo>
                  <a:lnTo>
                    <a:pt x="26129" y="12525"/>
                  </a:lnTo>
                  <a:lnTo>
                    <a:pt x="26650" y="12618"/>
                  </a:lnTo>
                  <a:lnTo>
                    <a:pt x="27190" y="12674"/>
                  </a:lnTo>
                  <a:lnTo>
                    <a:pt x="27711" y="12692"/>
                  </a:lnTo>
                  <a:lnTo>
                    <a:pt x="27971" y="12692"/>
                  </a:lnTo>
                  <a:lnTo>
                    <a:pt x="28213" y="12655"/>
                  </a:lnTo>
                  <a:lnTo>
                    <a:pt x="28418" y="12637"/>
                  </a:lnTo>
                  <a:lnTo>
                    <a:pt x="28623" y="12581"/>
                  </a:lnTo>
                  <a:lnTo>
                    <a:pt x="28790" y="12525"/>
                  </a:lnTo>
                  <a:lnTo>
                    <a:pt x="28958" y="12469"/>
                  </a:lnTo>
                  <a:lnTo>
                    <a:pt x="29106" y="12395"/>
                  </a:lnTo>
                  <a:lnTo>
                    <a:pt x="29237" y="12320"/>
                  </a:lnTo>
                  <a:lnTo>
                    <a:pt x="29348" y="12227"/>
                  </a:lnTo>
                  <a:lnTo>
                    <a:pt x="29460" y="12134"/>
                  </a:lnTo>
                  <a:lnTo>
                    <a:pt x="29553" y="12023"/>
                  </a:lnTo>
                  <a:lnTo>
                    <a:pt x="29628" y="11929"/>
                  </a:lnTo>
                  <a:lnTo>
                    <a:pt x="29739" y="11706"/>
                  </a:lnTo>
                  <a:lnTo>
                    <a:pt x="29832" y="11483"/>
                  </a:lnTo>
                  <a:lnTo>
                    <a:pt x="29869" y="11260"/>
                  </a:lnTo>
                  <a:lnTo>
                    <a:pt x="29888" y="11036"/>
                  </a:lnTo>
                  <a:lnTo>
                    <a:pt x="29888" y="10831"/>
                  </a:lnTo>
                  <a:lnTo>
                    <a:pt x="29888" y="10645"/>
                  </a:lnTo>
                  <a:lnTo>
                    <a:pt x="29832" y="10366"/>
                  </a:lnTo>
                  <a:lnTo>
                    <a:pt x="29814" y="10273"/>
                  </a:lnTo>
                  <a:lnTo>
                    <a:pt x="29888" y="10366"/>
                  </a:lnTo>
                  <a:lnTo>
                    <a:pt x="30149" y="10645"/>
                  </a:lnTo>
                  <a:lnTo>
                    <a:pt x="30521" y="10999"/>
                  </a:lnTo>
                  <a:lnTo>
                    <a:pt x="30744" y="11204"/>
                  </a:lnTo>
                  <a:lnTo>
                    <a:pt x="31005" y="11390"/>
                  </a:lnTo>
                  <a:lnTo>
                    <a:pt x="31284" y="11576"/>
                  </a:lnTo>
                  <a:lnTo>
                    <a:pt x="31582" y="11762"/>
                  </a:lnTo>
                  <a:lnTo>
                    <a:pt x="31879" y="11911"/>
                  </a:lnTo>
                  <a:lnTo>
                    <a:pt x="32214" y="12023"/>
                  </a:lnTo>
                  <a:lnTo>
                    <a:pt x="32382" y="12060"/>
                  </a:lnTo>
                  <a:lnTo>
                    <a:pt x="32549" y="12097"/>
                  </a:lnTo>
                  <a:lnTo>
                    <a:pt x="32717" y="12116"/>
                  </a:lnTo>
                  <a:lnTo>
                    <a:pt x="33052" y="12116"/>
                  </a:lnTo>
                  <a:lnTo>
                    <a:pt x="33219" y="12097"/>
                  </a:lnTo>
                  <a:lnTo>
                    <a:pt x="33387" y="12060"/>
                  </a:lnTo>
                  <a:lnTo>
                    <a:pt x="33554" y="12004"/>
                  </a:lnTo>
                  <a:lnTo>
                    <a:pt x="33871" y="11855"/>
                  </a:lnTo>
                  <a:lnTo>
                    <a:pt x="34168" y="11688"/>
                  </a:lnTo>
                  <a:lnTo>
                    <a:pt x="34410" y="11501"/>
                  </a:lnTo>
                  <a:lnTo>
                    <a:pt x="34634" y="11297"/>
                  </a:lnTo>
                  <a:lnTo>
                    <a:pt x="34838" y="11092"/>
                  </a:lnTo>
                  <a:lnTo>
                    <a:pt x="34987" y="10869"/>
                  </a:lnTo>
                  <a:lnTo>
                    <a:pt x="35136" y="10664"/>
                  </a:lnTo>
                  <a:lnTo>
                    <a:pt x="35248" y="10441"/>
                  </a:lnTo>
                  <a:lnTo>
                    <a:pt x="35341" y="10236"/>
                  </a:lnTo>
                  <a:lnTo>
                    <a:pt x="35434" y="10050"/>
                  </a:lnTo>
                  <a:lnTo>
                    <a:pt x="35527" y="9715"/>
                  </a:lnTo>
                  <a:lnTo>
                    <a:pt x="35583" y="9492"/>
                  </a:lnTo>
                  <a:lnTo>
                    <a:pt x="35601" y="9398"/>
                  </a:lnTo>
                  <a:lnTo>
                    <a:pt x="35601" y="9529"/>
                  </a:lnTo>
                  <a:lnTo>
                    <a:pt x="35601" y="9845"/>
                  </a:lnTo>
                  <a:lnTo>
                    <a:pt x="35620" y="10292"/>
                  </a:lnTo>
                  <a:lnTo>
                    <a:pt x="35657" y="10534"/>
                  </a:lnTo>
                  <a:lnTo>
                    <a:pt x="35713" y="10776"/>
                  </a:lnTo>
                  <a:lnTo>
                    <a:pt x="35769" y="10999"/>
                  </a:lnTo>
                  <a:lnTo>
                    <a:pt x="35843" y="11204"/>
                  </a:lnTo>
                  <a:lnTo>
                    <a:pt x="35936" y="11390"/>
                  </a:lnTo>
                  <a:lnTo>
                    <a:pt x="35992" y="11464"/>
                  </a:lnTo>
                  <a:lnTo>
                    <a:pt x="36067" y="11520"/>
                  </a:lnTo>
                  <a:lnTo>
                    <a:pt x="36141" y="11576"/>
                  </a:lnTo>
                  <a:lnTo>
                    <a:pt x="36216" y="11613"/>
                  </a:lnTo>
                  <a:lnTo>
                    <a:pt x="36290" y="11632"/>
                  </a:lnTo>
                  <a:lnTo>
                    <a:pt x="36476" y="11632"/>
                  </a:lnTo>
                  <a:lnTo>
                    <a:pt x="36588" y="11594"/>
                  </a:lnTo>
                  <a:lnTo>
                    <a:pt x="36699" y="11557"/>
                  </a:lnTo>
                  <a:lnTo>
                    <a:pt x="36830" y="11483"/>
                  </a:lnTo>
                  <a:lnTo>
                    <a:pt x="36941" y="11390"/>
                  </a:lnTo>
                  <a:lnTo>
                    <a:pt x="37053" y="11260"/>
                  </a:lnTo>
                  <a:lnTo>
                    <a:pt x="37127" y="11092"/>
                  </a:lnTo>
                  <a:lnTo>
                    <a:pt x="37202" y="10906"/>
                  </a:lnTo>
                  <a:lnTo>
                    <a:pt x="37276" y="10683"/>
                  </a:lnTo>
                  <a:lnTo>
                    <a:pt x="37314" y="10441"/>
                  </a:lnTo>
                  <a:lnTo>
                    <a:pt x="37351" y="10180"/>
                  </a:lnTo>
                  <a:lnTo>
                    <a:pt x="37369" y="9901"/>
                  </a:lnTo>
                  <a:lnTo>
                    <a:pt x="37388" y="9287"/>
                  </a:lnTo>
                  <a:lnTo>
                    <a:pt x="37369" y="8635"/>
                  </a:lnTo>
                  <a:lnTo>
                    <a:pt x="37332" y="7966"/>
                  </a:lnTo>
                  <a:lnTo>
                    <a:pt x="37276" y="7258"/>
                  </a:lnTo>
                  <a:lnTo>
                    <a:pt x="37183" y="6588"/>
                  </a:lnTo>
                  <a:lnTo>
                    <a:pt x="37090" y="5937"/>
                  </a:lnTo>
                  <a:lnTo>
                    <a:pt x="36904" y="4802"/>
                  </a:lnTo>
                  <a:lnTo>
                    <a:pt x="36755" y="4002"/>
                  </a:lnTo>
                  <a:lnTo>
                    <a:pt x="36699" y="3704"/>
                  </a:lnTo>
                  <a:lnTo>
                    <a:pt x="36848" y="4039"/>
                  </a:lnTo>
                  <a:lnTo>
                    <a:pt x="37295" y="4932"/>
                  </a:lnTo>
                  <a:lnTo>
                    <a:pt x="37946" y="6198"/>
                  </a:lnTo>
                  <a:lnTo>
                    <a:pt x="38318" y="6905"/>
                  </a:lnTo>
                  <a:lnTo>
                    <a:pt x="38747" y="7631"/>
                  </a:lnTo>
                  <a:lnTo>
                    <a:pt x="39175" y="8356"/>
                  </a:lnTo>
                  <a:lnTo>
                    <a:pt x="39621" y="9045"/>
                  </a:lnTo>
                  <a:lnTo>
                    <a:pt x="40086" y="9696"/>
                  </a:lnTo>
                  <a:lnTo>
                    <a:pt x="40310" y="9994"/>
                  </a:lnTo>
                  <a:lnTo>
                    <a:pt x="40552" y="10273"/>
                  </a:lnTo>
                  <a:lnTo>
                    <a:pt x="40775" y="10515"/>
                  </a:lnTo>
                  <a:lnTo>
                    <a:pt x="40998" y="10738"/>
                  </a:lnTo>
                  <a:lnTo>
                    <a:pt x="41222" y="10925"/>
                  </a:lnTo>
                  <a:lnTo>
                    <a:pt x="41426" y="11073"/>
                  </a:lnTo>
                  <a:lnTo>
                    <a:pt x="41631" y="11204"/>
                  </a:lnTo>
                  <a:lnTo>
                    <a:pt x="41836" y="11278"/>
                  </a:lnTo>
                  <a:lnTo>
                    <a:pt x="42040" y="11315"/>
                  </a:lnTo>
                  <a:lnTo>
                    <a:pt x="42208" y="11315"/>
                  </a:lnTo>
                  <a:lnTo>
                    <a:pt x="42394" y="11260"/>
                  </a:lnTo>
                  <a:lnTo>
                    <a:pt x="42543" y="11204"/>
                  </a:lnTo>
                  <a:lnTo>
                    <a:pt x="42692" y="11111"/>
                  </a:lnTo>
                  <a:lnTo>
                    <a:pt x="42822" y="10999"/>
                  </a:lnTo>
                  <a:lnTo>
                    <a:pt x="42934" y="10887"/>
                  </a:lnTo>
                  <a:lnTo>
                    <a:pt x="43045" y="10757"/>
                  </a:lnTo>
                  <a:lnTo>
                    <a:pt x="43138" y="10590"/>
                  </a:lnTo>
                  <a:lnTo>
                    <a:pt x="43213" y="10441"/>
                  </a:lnTo>
                  <a:lnTo>
                    <a:pt x="43287" y="10255"/>
                  </a:lnTo>
                  <a:lnTo>
                    <a:pt x="43343" y="10068"/>
                  </a:lnTo>
                  <a:lnTo>
                    <a:pt x="43436" y="9678"/>
                  </a:lnTo>
                  <a:lnTo>
                    <a:pt x="43511" y="9268"/>
                  </a:lnTo>
                  <a:lnTo>
                    <a:pt x="43529" y="8840"/>
                  </a:lnTo>
                  <a:lnTo>
                    <a:pt x="43548" y="8431"/>
                  </a:lnTo>
                  <a:lnTo>
                    <a:pt x="43548" y="8021"/>
                  </a:lnTo>
                  <a:lnTo>
                    <a:pt x="43529" y="7649"/>
                  </a:lnTo>
                  <a:lnTo>
                    <a:pt x="43511" y="7314"/>
                  </a:lnTo>
                  <a:lnTo>
                    <a:pt x="43455" y="6830"/>
                  </a:lnTo>
                  <a:lnTo>
                    <a:pt x="43418" y="6644"/>
                  </a:lnTo>
                  <a:lnTo>
                    <a:pt x="43753" y="6886"/>
                  </a:lnTo>
                  <a:lnTo>
                    <a:pt x="44143" y="7128"/>
                  </a:lnTo>
                  <a:lnTo>
                    <a:pt x="44609" y="7426"/>
                  </a:lnTo>
                  <a:lnTo>
                    <a:pt x="44888" y="7575"/>
                  </a:lnTo>
                  <a:lnTo>
                    <a:pt x="45186" y="7724"/>
                  </a:lnTo>
                  <a:lnTo>
                    <a:pt x="45483" y="7854"/>
                  </a:lnTo>
                  <a:lnTo>
                    <a:pt x="45800" y="7966"/>
                  </a:lnTo>
                  <a:lnTo>
                    <a:pt x="46116" y="8077"/>
                  </a:lnTo>
                  <a:lnTo>
                    <a:pt x="46432" y="8170"/>
                  </a:lnTo>
                  <a:lnTo>
                    <a:pt x="46767" y="8226"/>
                  </a:lnTo>
                  <a:lnTo>
                    <a:pt x="47084" y="8245"/>
                  </a:lnTo>
                  <a:lnTo>
                    <a:pt x="46805" y="7779"/>
                  </a:lnTo>
                  <a:lnTo>
                    <a:pt x="46507" y="7333"/>
                  </a:lnTo>
                  <a:lnTo>
                    <a:pt x="46191" y="6868"/>
                  </a:lnTo>
                  <a:lnTo>
                    <a:pt x="45856" y="6421"/>
                  </a:lnTo>
                  <a:lnTo>
                    <a:pt x="45483" y="5993"/>
                  </a:lnTo>
                  <a:lnTo>
                    <a:pt x="45093" y="5565"/>
                  </a:lnTo>
                  <a:lnTo>
                    <a:pt x="44683" y="5174"/>
                  </a:lnTo>
                  <a:lnTo>
                    <a:pt x="44255" y="4802"/>
                  </a:lnTo>
                  <a:lnTo>
                    <a:pt x="43976" y="4597"/>
                  </a:lnTo>
                  <a:lnTo>
                    <a:pt x="43715" y="4411"/>
                  </a:lnTo>
                  <a:lnTo>
                    <a:pt x="43455" y="4262"/>
                  </a:lnTo>
                  <a:lnTo>
                    <a:pt x="43232" y="4132"/>
                  </a:lnTo>
                  <a:lnTo>
                    <a:pt x="43008" y="4020"/>
                  </a:lnTo>
                  <a:lnTo>
                    <a:pt x="42804" y="3927"/>
                  </a:lnTo>
                  <a:lnTo>
                    <a:pt x="42599" y="3871"/>
                  </a:lnTo>
                  <a:lnTo>
                    <a:pt x="42413" y="3834"/>
                  </a:lnTo>
                  <a:lnTo>
                    <a:pt x="42227" y="3797"/>
                  </a:lnTo>
                  <a:lnTo>
                    <a:pt x="41910" y="3797"/>
                  </a:lnTo>
                  <a:lnTo>
                    <a:pt x="41780" y="3815"/>
                  </a:lnTo>
                  <a:lnTo>
                    <a:pt x="41650" y="3853"/>
                  </a:lnTo>
                  <a:lnTo>
                    <a:pt x="41519" y="3890"/>
                  </a:lnTo>
                  <a:lnTo>
                    <a:pt x="41408" y="3946"/>
                  </a:lnTo>
                  <a:lnTo>
                    <a:pt x="41296" y="4020"/>
                  </a:lnTo>
                  <a:lnTo>
                    <a:pt x="41129" y="4169"/>
                  </a:lnTo>
                  <a:lnTo>
                    <a:pt x="40980" y="4318"/>
                  </a:lnTo>
                  <a:lnTo>
                    <a:pt x="40849" y="4485"/>
                  </a:lnTo>
                  <a:lnTo>
                    <a:pt x="40756" y="4653"/>
                  </a:lnTo>
                  <a:lnTo>
                    <a:pt x="40701" y="4802"/>
                  </a:lnTo>
                  <a:lnTo>
                    <a:pt x="40663" y="4913"/>
                  </a:lnTo>
                  <a:lnTo>
                    <a:pt x="40626" y="5025"/>
                  </a:lnTo>
                  <a:lnTo>
                    <a:pt x="40217" y="4541"/>
                  </a:lnTo>
                  <a:lnTo>
                    <a:pt x="39770" y="4039"/>
                  </a:lnTo>
                  <a:lnTo>
                    <a:pt x="39193" y="3443"/>
                  </a:lnTo>
                  <a:lnTo>
                    <a:pt x="38858" y="3127"/>
                  </a:lnTo>
                  <a:lnTo>
                    <a:pt x="38523" y="2829"/>
                  </a:lnTo>
                  <a:lnTo>
                    <a:pt x="38170" y="2531"/>
                  </a:lnTo>
                  <a:lnTo>
                    <a:pt x="37816" y="2271"/>
                  </a:lnTo>
                  <a:lnTo>
                    <a:pt x="37462" y="2010"/>
                  </a:lnTo>
                  <a:lnTo>
                    <a:pt x="37090" y="1806"/>
                  </a:lnTo>
                  <a:lnTo>
                    <a:pt x="36737" y="1638"/>
                  </a:lnTo>
                  <a:lnTo>
                    <a:pt x="36569" y="1582"/>
                  </a:lnTo>
                  <a:lnTo>
                    <a:pt x="36383" y="1526"/>
                  </a:lnTo>
                  <a:lnTo>
                    <a:pt x="36216" y="1508"/>
                  </a:lnTo>
                  <a:lnTo>
                    <a:pt x="36048" y="1489"/>
                  </a:lnTo>
                  <a:lnTo>
                    <a:pt x="35881" y="1489"/>
                  </a:lnTo>
                  <a:lnTo>
                    <a:pt x="35694" y="1526"/>
                  </a:lnTo>
                  <a:lnTo>
                    <a:pt x="35527" y="1564"/>
                  </a:lnTo>
                  <a:lnTo>
                    <a:pt x="35341" y="1619"/>
                  </a:lnTo>
                  <a:lnTo>
                    <a:pt x="35173" y="1675"/>
                  </a:lnTo>
                  <a:lnTo>
                    <a:pt x="35006" y="1750"/>
                  </a:lnTo>
                  <a:lnTo>
                    <a:pt x="34652" y="1954"/>
                  </a:lnTo>
                  <a:lnTo>
                    <a:pt x="34317" y="2178"/>
                  </a:lnTo>
                  <a:lnTo>
                    <a:pt x="34001" y="2420"/>
                  </a:lnTo>
                  <a:lnTo>
                    <a:pt x="33703" y="2680"/>
                  </a:lnTo>
                  <a:lnTo>
                    <a:pt x="33405" y="2941"/>
                  </a:lnTo>
                  <a:lnTo>
                    <a:pt x="33163" y="3201"/>
                  </a:lnTo>
                  <a:lnTo>
                    <a:pt x="32735" y="3685"/>
                  </a:lnTo>
                  <a:lnTo>
                    <a:pt x="32456" y="4020"/>
                  </a:lnTo>
                  <a:lnTo>
                    <a:pt x="32363" y="4150"/>
                  </a:lnTo>
                  <a:lnTo>
                    <a:pt x="32326" y="4076"/>
                  </a:lnTo>
                  <a:lnTo>
                    <a:pt x="32233" y="3909"/>
                  </a:lnTo>
                  <a:lnTo>
                    <a:pt x="32065" y="3648"/>
                  </a:lnTo>
                  <a:lnTo>
                    <a:pt x="31954" y="3499"/>
                  </a:lnTo>
                  <a:lnTo>
                    <a:pt x="31805" y="3332"/>
                  </a:lnTo>
                  <a:lnTo>
                    <a:pt x="31637" y="3164"/>
                  </a:lnTo>
                  <a:lnTo>
                    <a:pt x="31451" y="2997"/>
                  </a:lnTo>
                  <a:lnTo>
                    <a:pt x="31247" y="2829"/>
                  </a:lnTo>
                  <a:lnTo>
                    <a:pt x="31005" y="2680"/>
                  </a:lnTo>
                  <a:lnTo>
                    <a:pt x="30726" y="2531"/>
                  </a:lnTo>
                  <a:lnTo>
                    <a:pt x="30428" y="2401"/>
                  </a:lnTo>
                  <a:lnTo>
                    <a:pt x="30111" y="2289"/>
                  </a:lnTo>
                  <a:lnTo>
                    <a:pt x="29739" y="2178"/>
                  </a:lnTo>
                  <a:lnTo>
                    <a:pt x="29553" y="2159"/>
                  </a:lnTo>
                  <a:lnTo>
                    <a:pt x="29348" y="2122"/>
                  </a:lnTo>
                  <a:lnTo>
                    <a:pt x="28958" y="2122"/>
                  </a:lnTo>
                  <a:lnTo>
                    <a:pt x="28548" y="2141"/>
                  </a:lnTo>
                  <a:lnTo>
                    <a:pt x="28139" y="2215"/>
                  </a:lnTo>
                  <a:lnTo>
                    <a:pt x="27729" y="2289"/>
                  </a:lnTo>
                  <a:lnTo>
                    <a:pt x="27320" y="2401"/>
                  </a:lnTo>
                  <a:lnTo>
                    <a:pt x="26929" y="2531"/>
                  </a:lnTo>
                  <a:lnTo>
                    <a:pt x="26576" y="2680"/>
                  </a:lnTo>
                  <a:lnTo>
                    <a:pt x="26222" y="2829"/>
                  </a:lnTo>
                  <a:lnTo>
                    <a:pt x="25906" y="2959"/>
                  </a:lnTo>
                  <a:lnTo>
                    <a:pt x="25384" y="3239"/>
                  </a:lnTo>
                  <a:lnTo>
                    <a:pt x="25031" y="3425"/>
                  </a:lnTo>
                  <a:lnTo>
                    <a:pt x="24901" y="3499"/>
                  </a:lnTo>
                  <a:lnTo>
                    <a:pt x="24863" y="3425"/>
                  </a:lnTo>
                  <a:lnTo>
                    <a:pt x="24733" y="3239"/>
                  </a:lnTo>
                  <a:lnTo>
                    <a:pt x="24491" y="2941"/>
                  </a:lnTo>
                  <a:lnTo>
                    <a:pt x="24324" y="2773"/>
                  </a:lnTo>
                  <a:lnTo>
                    <a:pt x="24119" y="2569"/>
                  </a:lnTo>
                  <a:lnTo>
                    <a:pt x="23896" y="2364"/>
                  </a:lnTo>
                  <a:lnTo>
                    <a:pt x="23617" y="2141"/>
                  </a:lnTo>
                  <a:lnTo>
                    <a:pt x="23300" y="1899"/>
                  </a:lnTo>
                  <a:lnTo>
                    <a:pt x="22947" y="1657"/>
                  </a:lnTo>
                  <a:lnTo>
                    <a:pt x="22556" y="1415"/>
                  </a:lnTo>
                  <a:lnTo>
                    <a:pt x="22109" y="1154"/>
                  </a:lnTo>
                  <a:lnTo>
                    <a:pt x="21625" y="912"/>
                  </a:lnTo>
                  <a:lnTo>
                    <a:pt x="21067" y="652"/>
                  </a:lnTo>
                  <a:lnTo>
                    <a:pt x="20806" y="540"/>
                  </a:lnTo>
                  <a:lnTo>
                    <a:pt x="20527" y="466"/>
                  </a:lnTo>
                  <a:lnTo>
                    <a:pt x="20285" y="391"/>
                  </a:lnTo>
                  <a:lnTo>
                    <a:pt x="20025" y="354"/>
                  </a:lnTo>
                  <a:lnTo>
                    <a:pt x="19801" y="317"/>
                  </a:lnTo>
                  <a:lnTo>
                    <a:pt x="19373" y="317"/>
                  </a:lnTo>
                  <a:lnTo>
                    <a:pt x="19169" y="354"/>
                  </a:lnTo>
                  <a:lnTo>
                    <a:pt x="18983" y="391"/>
                  </a:lnTo>
                  <a:lnTo>
                    <a:pt x="18796" y="428"/>
                  </a:lnTo>
                  <a:lnTo>
                    <a:pt x="18629" y="503"/>
                  </a:lnTo>
                  <a:lnTo>
                    <a:pt x="18480" y="559"/>
                  </a:lnTo>
                  <a:lnTo>
                    <a:pt x="18313" y="652"/>
                  </a:lnTo>
                  <a:lnTo>
                    <a:pt x="18182" y="745"/>
                  </a:lnTo>
                  <a:lnTo>
                    <a:pt x="17922" y="931"/>
                  </a:lnTo>
                  <a:lnTo>
                    <a:pt x="17698" y="1136"/>
                  </a:lnTo>
                  <a:lnTo>
                    <a:pt x="17531" y="1359"/>
                  </a:lnTo>
                  <a:lnTo>
                    <a:pt x="17364" y="1564"/>
                  </a:lnTo>
                  <a:lnTo>
                    <a:pt x="17252" y="1768"/>
                  </a:lnTo>
                  <a:lnTo>
                    <a:pt x="17084" y="2066"/>
                  </a:lnTo>
                  <a:lnTo>
                    <a:pt x="17047" y="2178"/>
                  </a:lnTo>
                  <a:lnTo>
                    <a:pt x="16917" y="2085"/>
                  </a:lnTo>
                  <a:lnTo>
                    <a:pt x="16582" y="1843"/>
                  </a:lnTo>
                  <a:lnTo>
                    <a:pt x="16061" y="1489"/>
                  </a:lnTo>
                  <a:lnTo>
                    <a:pt x="15744" y="1303"/>
                  </a:lnTo>
                  <a:lnTo>
                    <a:pt x="15372" y="1098"/>
                  </a:lnTo>
                  <a:lnTo>
                    <a:pt x="14981" y="894"/>
                  </a:lnTo>
                  <a:lnTo>
                    <a:pt x="14572" y="689"/>
                  </a:lnTo>
                  <a:lnTo>
                    <a:pt x="14107" y="503"/>
                  </a:lnTo>
                  <a:lnTo>
                    <a:pt x="13641" y="354"/>
                  </a:lnTo>
                  <a:lnTo>
                    <a:pt x="13158" y="205"/>
                  </a:lnTo>
                  <a:lnTo>
                    <a:pt x="12655" y="93"/>
                  </a:lnTo>
                  <a:lnTo>
                    <a:pt x="12134" y="38"/>
                  </a:lnTo>
                  <a:lnTo>
                    <a:pt x="11874" y="19"/>
                  </a:lnTo>
                  <a:lnTo>
                    <a:pt x="11594" y="0"/>
                  </a:lnTo>
                  <a:close/>
                </a:path>
              </a:pathLst>
            </a:custGeom>
            <a:solidFill>
              <a:srgbClr val="95BF37"/>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08" name="Google Shape;408;p11"/>
            <p:cNvSpPr/>
            <p:nvPr/>
          </p:nvSpPr>
          <p:spPr>
            <a:xfrm>
              <a:off x="4109125" y="4659425"/>
              <a:ext cx="120525" cy="133550"/>
            </a:xfrm>
            <a:custGeom>
              <a:avLst/>
              <a:gdLst/>
              <a:ahLst/>
              <a:cxnLst/>
              <a:rect l="l" t="t" r="r" b="b"/>
              <a:pathLst>
                <a:path w="4821" h="5342" extrusionOk="0">
                  <a:moveTo>
                    <a:pt x="913" y="0"/>
                  </a:moveTo>
                  <a:lnTo>
                    <a:pt x="299" y="168"/>
                  </a:lnTo>
                  <a:lnTo>
                    <a:pt x="187" y="596"/>
                  </a:lnTo>
                  <a:lnTo>
                    <a:pt x="112" y="1005"/>
                  </a:lnTo>
                  <a:lnTo>
                    <a:pt x="57" y="1396"/>
                  </a:lnTo>
                  <a:lnTo>
                    <a:pt x="19" y="1768"/>
                  </a:lnTo>
                  <a:lnTo>
                    <a:pt x="1" y="2122"/>
                  </a:lnTo>
                  <a:lnTo>
                    <a:pt x="1" y="2457"/>
                  </a:lnTo>
                  <a:lnTo>
                    <a:pt x="19" y="2773"/>
                  </a:lnTo>
                  <a:lnTo>
                    <a:pt x="57" y="3071"/>
                  </a:lnTo>
                  <a:lnTo>
                    <a:pt x="112" y="3350"/>
                  </a:lnTo>
                  <a:lnTo>
                    <a:pt x="187" y="3610"/>
                  </a:lnTo>
                  <a:lnTo>
                    <a:pt x="261" y="3852"/>
                  </a:lnTo>
                  <a:lnTo>
                    <a:pt x="354" y="4057"/>
                  </a:lnTo>
                  <a:lnTo>
                    <a:pt x="466" y="4262"/>
                  </a:lnTo>
                  <a:lnTo>
                    <a:pt x="596" y="4448"/>
                  </a:lnTo>
                  <a:lnTo>
                    <a:pt x="727" y="4615"/>
                  </a:lnTo>
                  <a:lnTo>
                    <a:pt x="857" y="4764"/>
                  </a:lnTo>
                  <a:lnTo>
                    <a:pt x="1006" y="4894"/>
                  </a:lnTo>
                  <a:lnTo>
                    <a:pt x="1173" y="5006"/>
                  </a:lnTo>
                  <a:lnTo>
                    <a:pt x="1341" y="5118"/>
                  </a:lnTo>
                  <a:lnTo>
                    <a:pt x="1508" y="5192"/>
                  </a:lnTo>
                  <a:lnTo>
                    <a:pt x="1676" y="5248"/>
                  </a:lnTo>
                  <a:lnTo>
                    <a:pt x="1862" y="5304"/>
                  </a:lnTo>
                  <a:lnTo>
                    <a:pt x="2048" y="5323"/>
                  </a:lnTo>
                  <a:lnTo>
                    <a:pt x="2234" y="5341"/>
                  </a:lnTo>
                  <a:lnTo>
                    <a:pt x="2420" y="5341"/>
                  </a:lnTo>
                  <a:lnTo>
                    <a:pt x="2606" y="5323"/>
                  </a:lnTo>
                  <a:lnTo>
                    <a:pt x="2792" y="5285"/>
                  </a:lnTo>
                  <a:lnTo>
                    <a:pt x="2997" y="5229"/>
                  </a:lnTo>
                  <a:lnTo>
                    <a:pt x="3183" y="5174"/>
                  </a:lnTo>
                  <a:lnTo>
                    <a:pt x="3351" y="5081"/>
                  </a:lnTo>
                  <a:lnTo>
                    <a:pt x="3537" y="4988"/>
                  </a:lnTo>
                  <a:lnTo>
                    <a:pt x="3704" y="4876"/>
                  </a:lnTo>
                  <a:lnTo>
                    <a:pt x="3928" y="4708"/>
                  </a:lnTo>
                  <a:lnTo>
                    <a:pt x="4114" y="4559"/>
                  </a:lnTo>
                  <a:lnTo>
                    <a:pt x="4281" y="4411"/>
                  </a:lnTo>
                  <a:lnTo>
                    <a:pt x="4430" y="4243"/>
                  </a:lnTo>
                  <a:lnTo>
                    <a:pt x="4560" y="4094"/>
                  </a:lnTo>
                  <a:lnTo>
                    <a:pt x="4653" y="3945"/>
                  </a:lnTo>
                  <a:lnTo>
                    <a:pt x="4728" y="3778"/>
                  </a:lnTo>
                  <a:lnTo>
                    <a:pt x="4784" y="3629"/>
                  </a:lnTo>
                  <a:lnTo>
                    <a:pt x="4821" y="3480"/>
                  </a:lnTo>
                  <a:lnTo>
                    <a:pt x="4821" y="3331"/>
                  </a:lnTo>
                  <a:lnTo>
                    <a:pt x="4821" y="3182"/>
                  </a:lnTo>
                  <a:lnTo>
                    <a:pt x="4802" y="3033"/>
                  </a:lnTo>
                  <a:lnTo>
                    <a:pt x="4746" y="2885"/>
                  </a:lnTo>
                  <a:lnTo>
                    <a:pt x="4691" y="2736"/>
                  </a:lnTo>
                  <a:lnTo>
                    <a:pt x="4597" y="2587"/>
                  </a:lnTo>
                  <a:lnTo>
                    <a:pt x="4504" y="2438"/>
                  </a:lnTo>
                  <a:lnTo>
                    <a:pt x="4393" y="2270"/>
                  </a:lnTo>
                  <a:lnTo>
                    <a:pt x="4263" y="2122"/>
                  </a:lnTo>
                  <a:lnTo>
                    <a:pt x="3946" y="1824"/>
                  </a:lnTo>
                  <a:lnTo>
                    <a:pt x="3574" y="1526"/>
                  </a:lnTo>
                  <a:lnTo>
                    <a:pt x="3127" y="1228"/>
                  </a:lnTo>
                  <a:lnTo>
                    <a:pt x="2643" y="931"/>
                  </a:lnTo>
                  <a:lnTo>
                    <a:pt x="2122" y="614"/>
                  </a:lnTo>
                  <a:lnTo>
                    <a:pt x="1527" y="316"/>
                  </a:lnTo>
                  <a:lnTo>
                    <a:pt x="91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09" name="Google Shape;409;p11"/>
            <p:cNvSpPr/>
            <p:nvPr/>
          </p:nvSpPr>
          <p:spPr>
            <a:xfrm>
              <a:off x="4137975" y="4616600"/>
              <a:ext cx="145175" cy="107975"/>
            </a:xfrm>
            <a:custGeom>
              <a:avLst/>
              <a:gdLst/>
              <a:ahLst/>
              <a:cxnLst/>
              <a:rect l="l" t="t" r="r" b="b"/>
              <a:pathLst>
                <a:path w="5807" h="4319" extrusionOk="0">
                  <a:moveTo>
                    <a:pt x="4039" y="1"/>
                  </a:moveTo>
                  <a:lnTo>
                    <a:pt x="3611" y="57"/>
                  </a:lnTo>
                  <a:lnTo>
                    <a:pt x="3146" y="150"/>
                  </a:lnTo>
                  <a:lnTo>
                    <a:pt x="2643" y="280"/>
                  </a:lnTo>
                  <a:lnTo>
                    <a:pt x="2085" y="448"/>
                  </a:lnTo>
                  <a:lnTo>
                    <a:pt x="1508" y="671"/>
                  </a:lnTo>
                  <a:lnTo>
                    <a:pt x="913" y="913"/>
                  </a:lnTo>
                  <a:lnTo>
                    <a:pt x="280" y="1192"/>
                  </a:lnTo>
                  <a:lnTo>
                    <a:pt x="1" y="1769"/>
                  </a:lnTo>
                  <a:lnTo>
                    <a:pt x="261" y="2122"/>
                  </a:lnTo>
                  <a:lnTo>
                    <a:pt x="522" y="2457"/>
                  </a:lnTo>
                  <a:lnTo>
                    <a:pt x="801" y="2755"/>
                  </a:lnTo>
                  <a:lnTo>
                    <a:pt x="1061" y="3016"/>
                  </a:lnTo>
                  <a:lnTo>
                    <a:pt x="1303" y="3258"/>
                  </a:lnTo>
                  <a:lnTo>
                    <a:pt x="1564" y="3462"/>
                  </a:lnTo>
                  <a:lnTo>
                    <a:pt x="1824" y="3667"/>
                  </a:lnTo>
                  <a:lnTo>
                    <a:pt x="2066" y="3816"/>
                  </a:lnTo>
                  <a:lnTo>
                    <a:pt x="2308" y="3965"/>
                  </a:lnTo>
                  <a:lnTo>
                    <a:pt x="2550" y="4077"/>
                  </a:lnTo>
                  <a:lnTo>
                    <a:pt x="2792" y="4170"/>
                  </a:lnTo>
                  <a:lnTo>
                    <a:pt x="3015" y="4244"/>
                  </a:lnTo>
                  <a:lnTo>
                    <a:pt x="3239" y="4281"/>
                  </a:lnTo>
                  <a:lnTo>
                    <a:pt x="3462" y="4318"/>
                  </a:lnTo>
                  <a:lnTo>
                    <a:pt x="3872" y="4318"/>
                  </a:lnTo>
                  <a:lnTo>
                    <a:pt x="4076" y="4281"/>
                  </a:lnTo>
                  <a:lnTo>
                    <a:pt x="4262" y="4225"/>
                  </a:lnTo>
                  <a:lnTo>
                    <a:pt x="4448" y="4170"/>
                  </a:lnTo>
                  <a:lnTo>
                    <a:pt x="4616" y="4095"/>
                  </a:lnTo>
                  <a:lnTo>
                    <a:pt x="4765" y="4002"/>
                  </a:lnTo>
                  <a:lnTo>
                    <a:pt x="4914" y="3890"/>
                  </a:lnTo>
                  <a:lnTo>
                    <a:pt x="5063" y="3760"/>
                  </a:lnTo>
                  <a:lnTo>
                    <a:pt x="5193" y="3630"/>
                  </a:lnTo>
                  <a:lnTo>
                    <a:pt x="5304" y="3481"/>
                  </a:lnTo>
                  <a:lnTo>
                    <a:pt x="5416" y="3332"/>
                  </a:lnTo>
                  <a:lnTo>
                    <a:pt x="5509" y="3165"/>
                  </a:lnTo>
                  <a:lnTo>
                    <a:pt x="5602" y="2979"/>
                  </a:lnTo>
                  <a:lnTo>
                    <a:pt x="5658" y="2811"/>
                  </a:lnTo>
                  <a:lnTo>
                    <a:pt x="5714" y="2606"/>
                  </a:lnTo>
                  <a:lnTo>
                    <a:pt x="5751" y="2402"/>
                  </a:lnTo>
                  <a:lnTo>
                    <a:pt x="5788" y="2197"/>
                  </a:lnTo>
                  <a:lnTo>
                    <a:pt x="5807" y="1936"/>
                  </a:lnTo>
                  <a:lnTo>
                    <a:pt x="5807" y="1694"/>
                  </a:lnTo>
                  <a:lnTo>
                    <a:pt x="5788" y="1452"/>
                  </a:lnTo>
                  <a:lnTo>
                    <a:pt x="5770" y="1248"/>
                  </a:lnTo>
                  <a:lnTo>
                    <a:pt x="5733" y="1062"/>
                  </a:lnTo>
                  <a:lnTo>
                    <a:pt x="5677" y="876"/>
                  </a:lnTo>
                  <a:lnTo>
                    <a:pt x="5602" y="727"/>
                  </a:lnTo>
                  <a:lnTo>
                    <a:pt x="5528" y="578"/>
                  </a:lnTo>
                  <a:lnTo>
                    <a:pt x="5435" y="466"/>
                  </a:lnTo>
                  <a:lnTo>
                    <a:pt x="5323" y="354"/>
                  </a:lnTo>
                  <a:lnTo>
                    <a:pt x="5211" y="261"/>
                  </a:lnTo>
                  <a:lnTo>
                    <a:pt x="5081" y="187"/>
                  </a:lnTo>
                  <a:lnTo>
                    <a:pt x="4932" y="113"/>
                  </a:lnTo>
                  <a:lnTo>
                    <a:pt x="4783" y="75"/>
                  </a:lnTo>
                  <a:lnTo>
                    <a:pt x="4616" y="38"/>
                  </a:lnTo>
                  <a:lnTo>
                    <a:pt x="4430" y="19"/>
                  </a:lnTo>
                  <a:lnTo>
                    <a:pt x="4244"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10" name="Google Shape;410;p11"/>
            <p:cNvSpPr/>
            <p:nvPr/>
          </p:nvSpPr>
          <p:spPr>
            <a:xfrm>
              <a:off x="4133800" y="4532400"/>
              <a:ext cx="128425" cy="124250"/>
            </a:xfrm>
            <a:custGeom>
              <a:avLst/>
              <a:gdLst/>
              <a:ahLst/>
              <a:cxnLst/>
              <a:rect l="l" t="t" r="r" b="b"/>
              <a:pathLst>
                <a:path w="5137" h="4970" extrusionOk="0">
                  <a:moveTo>
                    <a:pt x="2810" y="0"/>
                  </a:moveTo>
                  <a:lnTo>
                    <a:pt x="2661" y="19"/>
                  </a:lnTo>
                  <a:lnTo>
                    <a:pt x="2512" y="75"/>
                  </a:lnTo>
                  <a:lnTo>
                    <a:pt x="2364" y="131"/>
                  </a:lnTo>
                  <a:lnTo>
                    <a:pt x="2215" y="224"/>
                  </a:lnTo>
                  <a:lnTo>
                    <a:pt x="2084" y="317"/>
                  </a:lnTo>
                  <a:lnTo>
                    <a:pt x="1954" y="428"/>
                  </a:lnTo>
                  <a:lnTo>
                    <a:pt x="1805" y="559"/>
                  </a:lnTo>
                  <a:lnTo>
                    <a:pt x="1675" y="708"/>
                  </a:lnTo>
                  <a:lnTo>
                    <a:pt x="1433" y="1061"/>
                  </a:lnTo>
                  <a:lnTo>
                    <a:pt x="1173" y="1471"/>
                  </a:lnTo>
                  <a:lnTo>
                    <a:pt x="931" y="1936"/>
                  </a:lnTo>
                  <a:lnTo>
                    <a:pt x="689" y="2457"/>
                  </a:lnTo>
                  <a:lnTo>
                    <a:pt x="447" y="3015"/>
                  </a:lnTo>
                  <a:lnTo>
                    <a:pt x="223" y="3629"/>
                  </a:lnTo>
                  <a:lnTo>
                    <a:pt x="0" y="4281"/>
                  </a:lnTo>
                  <a:lnTo>
                    <a:pt x="242" y="4876"/>
                  </a:lnTo>
                  <a:lnTo>
                    <a:pt x="689" y="4932"/>
                  </a:lnTo>
                  <a:lnTo>
                    <a:pt x="1098" y="4951"/>
                  </a:lnTo>
                  <a:lnTo>
                    <a:pt x="1489" y="4969"/>
                  </a:lnTo>
                  <a:lnTo>
                    <a:pt x="1880" y="4951"/>
                  </a:lnTo>
                  <a:lnTo>
                    <a:pt x="2215" y="4932"/>
                  </a:lnTo>
                  <a:lnTo>
                    <a:pt x="2550" y="4876"/>
                  </a:lnTo>
                  <a:lnTo>
                    <a:pt x="2866" y="4820"/>
                  </a:lnTo>
                  <a:lnTo>
                    <a:pt x="3145" y="4746"/>
                  </a:lnTo>
                  <a:lnTo>
                    <a:pt x="3424" y="4672"/>
                  </a:lnTo>
                  <a:lnTo>
                    <a:pt x="3666" y="4560"/>
                  </a:lnTo>
                  <a:lnTo>
                    <a:pt x="3890" y="4448"/>
                  </a:lnTo>
                  <a:lnTo>
                    <a:pt x="4094" y="4337"/>
                  </a:lnTo>
                  <a:lnTo>
                    <a:pt x="4280" y="4206"/>
                  </a:lnTo>
                  <a:lnTo>
                    <a:pt x="4448" y="4057"/>
                  </a:lnTo>
                  <a:lnTo>
                    <a:pt x="4597" y="3909"/>
                  </a:lnTo>
                  <a:lnTo>
                    <a:pt x="4727" y="3741"/>
                  </a:lnTo>
                  <a:lnTo>
                    <a:pt x="4839" y="3592"/>
                  </a:lnTo>
                  <a:lnTo>
                    <a:pt x="4932" y="3425"/>
                  </a:lnTo>
                  <a:lnTo>
                    <a:pt x="5006" y="3239"/>
                  </a:lnTo>
                  <a:lnTo>
                    <a:pt x="5062" y="3071"/>
                  </a:lnTo>
                  <a:lnTo>
                    <a:pt x="5118" y="2885"/>
                  </a:lnTo>
                  <a:lnTo>
                    <a:pt x="5137" y="2699"/>
                  </a:lnTo>
                  <a:lnTo>
                    <a:pt x="5137" y="2513"/>
                  </a:lnTo>
                  <a:lnTo>
                    <a:pt x="5137" y="2327"/>
                  </a:lnTo>
                  <a:lnTo>
                    <a:pt x="5099" y="2141"/>
                  </a:lnTo>
                  <a:lnTo>
                    <a:pt x="5062" y="1955"/>
                  </a:lnTo>
                  <a:lnTo>
                    <a:pt x="5006" y="1768"/>
                  </a:lnTo>
                  <a:lnTo>
                    <a:pt x="4932" y="1601"/>
                  </a:lnTo>
                  <a:lnTo>
                    <a:pt x="4839" y="1415"/>
                  </a:lnTo>
                  <a:lnTo>
                    <a:pt x="4727" y="1247"/>
                  </a:lnTo>
                  <a:lnTo>
                    <a:pt x="4615" y="1080"/>
                  </a:lnTo>
                  <a:lnTo>
                    <a:pt x="4467" y="912"/>
                  </a:lnTo>
                  <a:lnTo>
                    <a:pt x="4280" y="726"/>
                  </a:lnTo>
                  <a:lnTo>
                    <a:pt x="4113" y="559"/>
                  </a:lnTo>
                  <a:lnTo>
                    <a:pt x="3927" y="410"/>
                  </a:lnTo>
                  <a:lnTo>
                    <a:pt x="3759" y="280"/>
                  </a:lnTo>
                  <a:lnTo>
                    <a:pt x="3592" y="187"/>
                  </a:lnTo>
                  <a:lnTo>
                    <a:pt x="3424" y="112"/>
                  </a:lnTo>
                  <a:lnTo>
                    <a:pt x="3257" y="56"/>
                  </a:lnTo>
                  <a:lnTo>
                    <a:pt x="3108" y="19"/>
                  </a:lnTo>
                  <a:lnTo>
                    <a:pt x="2959"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11" name="Google Shape;411;p11"/>
            <p:cNvSpPr/>
            <p:nvPr/>
          </p:nvSpPr>
          <p:spPr>
            <a:xfrm>
              <a:off x="4064000" y="4512400"/>
              <a:ext cx="113075" cy="142375"/>
            </a:xfrm>
            <a:custGeom>
              <a:avLst/>
              <a:gdLst/>
              <a:ahLst/>
              <a:cxnLst/>
              <a:rect l="l" t="t" r="r" b="b"/>
              <a:pathLst>
                <a:path w="4523" h="5695" extrusionOk="0">
                  <a:moveTo>
                    <a:pt x="2308" y="0"/>
                  </a:moveTo>
                  <a:lnTo>
                    <a:pt x="2104" y="19"/>
                  </a:lnTo>
                  <a:lnTo>
                    <a:pt x="1899" y="37"/>
                  </a:lnTo>
                  <a:lnTo>
                    <a:pt x="1694" y="75"/>
                  </a:lnTo>
                  <a:lnTo>
                    <a:pt x="1434" y="149"/>
                  </a:lnTo>
                  <a:lnTo>
                    <a:pt x="1210" y="224"/>
                  </a:lnTo>
                  <a:lnTo>
                    <a:pt x="987" y="317"/>
                  </a:lnTo>
                  <a:lnTo>
                    <a:pt x="801" y="410"/>
                  </a:lnTo>
                  <a:lnTo>
                    <a:pt x="633" y="503"/>
                  </a:lnTo>
                  <a:lnTo>
                    <a:pt x="484" y="614"/>
                  </a:lnTo>
                  <a:lnTo>
                    <a:pt x="354" y="726"/>
                  </a:lnTo>
                  <a:lnTo>
                    <a:pt x="243" y="838"/>
                  </a:lnTo>
                  <a:lnTo>
                    <a:pt x="149" y="968"/>
                  </a:lnTo>
                  <a:lnTo>
                    <a:pt x="94" y="1117"/>
                  </a:lnTo>
                  <a:lnTo>
                    <a:pt x="38" y="1247"/>
                  </a:lnTo>
                  <a:lnTo>
                    <a:pt x="1" y="1396"/>
                  </a:lnTo>
                  <a:lnTo>
                    <a:pt x="1" y="1563"/>
                  </a:lnTo>
                  <a:lnTo>
                    <a:pt x="1" y="1712"/>
                  </a:lnTo>
                  <a:lnTo>
                    <a:pt x="19" y="1898"/>
                  </a:lnTo>
                  <a:lnTo>
                    <a:pt x="56" y="2066"/>
                  </a:lnTo>
                  <a:lnTo>
                    <a:pt x="112" y="2252"/>
                  </a:lnTo>
                  <a:lnTo>
                    <a:pt x="168" y="2438"/>
                  </a:lnTo>
                  <a:lnTo>
                    <a:pt x="354" y="2829"/>
                  </a:lnTo>
                  <a:lnTo>
                    <a:pt x="596" y="3238"/>
                  </a:lnTo>
                  <a:lnTo>
                    <a:pt x="875" y="3685"/>
                  </a:lnTo>
                  <a:lnTo>
                    <a:pt x="1229" y="4132"/>
                  </a:lnTo>
                  <a:lnTo>
                    <a:pt x="1601" y="4616"/>
                  </a:lnTo>
                  <a:lnTo>
                    <a:pt x="2029" y="5118"/>
                  </a:lnTo>
                  <a:lnTo>
                    <a:pt x="2494" y="5639"/>
                  </a:lnTo>
                  <a:lnTo>
                    <a:pt x="3127" y="5695"/>
                  </a:lnTo>
                  <a:lnTo>
                    <a:pt x="3388" y="5341"/>
                  </a:lnTo>
                  <a:lnTo>
                    <a:pt x="3611" y="4988"/>
                  </a:lnTo>
                  <a:lnTo>
                    <a:pt x="3816" y="4634"/>
                  </a:lnTo>
                  <a:lnTo>
                    <a:pt x="3983" y="4299"/>
                  </a:lnTo>
                  <a:lnTo>
                    <a:pt x="4132" y="3983"/>
                  </a:lnTo>
                  <a:lnTo>
                    <a:pt x="4244" y="3666"/>
                  </a:lnTo>
                  <a:lnTo>
                    <a:pt x="4355" y="3369"/>
                  </a:lnTo>
                  <a:lnTo>
                    <a:pt x="4430" y="3071"/>
                  </a:lnTo>
                  <a:lnTo>
                    <a:pt x="4467" y="2810"/>
                  </a:lnTo>
                  <a:lnTo>
                    <a:pt x="4504" y="2531"/>
                  </a:lnTo>
                  <a:lnTo>
                    <a:pt x="4523" y="2289"/>
                  </a:lnTo>
                  <a:lnTo>
                    <a:pt x="4504" y="2047"/>
                  </a:lnTo>
                  <a:lnTo>
                    <a:pt x="4486" y="1824"/>
                  </a:lnTo>
                  <a:lnTo>
                    <a:pt x="4448" y="1601"/>
                  </a:lnTo>
                  <a:lnTo>
                    <a:pt x="4374" y="1396"/>
                  </a:lnTo>
                  <a:lnTo>
                    <a:pt x="4300" y="1210"/>
                  </a:lnTo>
                  <a:lnTo>
                    <a:pt x="4225" y="1042"/>
                  </a:lnTo>
                  <a:lnTo>
                    <a:pt x="4113" y="875"/>
                  </a:lnTo>
                  <a:lnTo>
                    <a:pt x="4002" y="726"/>
                  </a:lnTo>
                  <a:lnTo>
                    <a:pt x="3872" y="596"/>
                  </a:lnTo>
                  <a:lnTo>
                    <a:pt x="3723" y="465"/>
                  </a:lnTo>
                  <a:lnTo>
                    <a:pt x="3574" y="354"/>
                  </a:lnTo>
                  <a:lnTo>
                    <a:pt x="3425" y="261"/>
                  </a:lnTo>
                  <a:lnTo>
                    <a:pt x="3239" y="186"/>
                  </a:lnTo>
                  <a:lnTo>
                    <a:pt x="3071" y="112"/>
                  </a:lnTo>
                  <a:lnTo>
                    <a:pt x="2885" y="75"/>
                  </a:lnTo>
                  <a:lnTo>
                    <a:pt x="2699" y="37"/>
                  </a:lnTo>
                  <a:lnTo>
                    <a:pt x="2513" y="19"/>
                  </a:lnTo>
                  <a:lnTo>
                    <a:pt x="2308"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12" name="Google Shape;412;p11"/>
            <p:cNvSpPr/>
            <p:nvPr/>
          </p:nvSpPr>
          <p:spPr>
            <a:xfrm>
              <a:off x="3990950" y="4584500"/>
              <a:ext cx="145200" cy="107500"/>
            </a:xfrm>
            <a:custGeom>
              <a:avLst/>
              <a:gdLst/>
              <a:ahLst/>
              <a:cxnLst/>
              <a:rect l="l" t="t" r="r" b="b"/>
              <a:pathLst>
                <a:path w="5808" h="4300" extrusionOk="0">
                  <a:moveTo>
                    <a:pt x="2029" y="1"/>
                  </a:moveTo>
                  <a:lnTo>
                    <a:pt x="1825" y="19"/>
                  </a:lnTo>
                  <a:lnTo>
                    <a:pt x="1639" y="57"/>
                  </a:lnTo>
                  <a:lnTo>
                    <a:pt x="1452" y="112"/>
                  </a:lnTo>
                  <a:lnTo>
                    <a:pt x="1285" y="187"/>
                  </a:lnTo>
                  <a:lnTo>
                    <a:pt x="1117" y="280"/>
                  </a:lnTo>
                  <a:lnTo>
                    <a:pt x="969" y="373"/>
                  </a:lnTo>
                  <a:lnTo>
                    <a:pt x="820" y="503"/>
                  </a:lnTo>
                  <a:lnTo>
                    <a:pt x="689" y="634"/>
                  </a:lnTo>
                  <a:lnTo>
                    <a:pt x="559" y="764"/>
                  </a:lnTo>
                  <a:lnTo>
                    <a:pt x="447" y="913"/>
                  </a:lnTo>
                  <a:lnTo>
                    <a:pt x="354" y="1080"/>
                  </a:lnTo>
                  <a:lnTo>
                    <a:pt x="261" y="1248"/>
                  </a:lnTo>
                  <a:lnTo>
                    <a:pt x="187" y="1434"/>
                  </a:lnTo>
                  <a:lnTo>
                    <a:pt x="131" y="1620"/>
                  </a:lnTo>
                  <a:lnTo>
                    <a:pt x="75" y="1825"/>
                  </a:lnTo>
                  <a:lnTo>
                    <a:pt x="38" y="2029"/>
                  </a:lnTo>
                  <a:lnTo>
                    <a:pt x="19" y="2290"/>
                  </a:lnTo>
                  <a:lnTo>
                    <a:pt x="1" y="2550"/>
                  </a:lnTo>
                  <a:lnTo>
                    <a:pt x="1" y="2774"/>
                  </a:lnTo>
                  <a:lnTo>
                    <a:pt x="19" y="2978"/>
                  </a:lnTo>
                  <a:lnTo>
                    <a:pt x="57" y="3183"/>
                  </a:lnTo>
                  <a:lnTo>
                    <a:pt x="94" y="3351"/>
                  </a:lnTo>
                  <a:lnTo>
                    <a:pt x="168" y="3518"/>
                  </a:lnTo>
                  <a:lnTo>
                    <a:pt x="243" y="3667"/>
                  </a:lnTo>
                  <a:lnTo>
                    <a:pt x="317" y="3779"/>
                  </a:lnTo>
                  <a:lnTo>
                    <a:pt x="429" y="3909"/>
                  </a:lnTo>
                  <a:lnTo>
                    <a:pt x="541" y="4002"/>
                  </a:lnTo>
                  <a:lnTo>
                    <a:pt x="671" y="4076"/>
                  </a:lnTo>
                  <a:lnTo>
                    <a:pt x="820" y="4151"/>
                  </a:lnTo>
                  <a:lnTo>
                    <a:pt x="969" y="4207"/>
                  </a:lnTo>
                  <a:lnTo>
                    <a:pt x="1136" y="4244"/>
                  </a:lnTo>
                  <a:lnTo>
                    <a:pt x="1304" y="4281"/>
                  </a:lnTo>
                  <a:lnTo>
                    <a:pt x="1490" y="4281"/>
                  </a:lnTo>
                  <a:lnTo>
                    <a:pt x="1694" y="4300"/>
                  </a:lnTo>
                  <a:lnTo>
                    <a:pt x="2122" y="4263"/>
                  </a:lnTo>
                  <a:lnTo>
                    <a:pt x="2606" y="4188"/>
                  </a:lnTo>
                  <a:lnTo>
                    <a:pt x="3109" y="4076"/>
                  </a:lnTo>
                  <a:lnTo>
                    <a:pt x="3667" y="3928"/>
                  </a:lnTo>
                  <a:lnTo>
                    <a:pt x="4244" y="3741"/>
                  </a:lnTo>
                  <a:lnTo>
                    <a:pt x="4858" y="3518"/>
                  </a:lnTo>
                  <a:lnTo>
                    <a:pt x="5509" y="3276"/>
                  </a:lnTo>
                  <a:lnTo>
                    <a:pt x="5807" y="2699"/>
                  </a:lnTo>
                  <a:lnTo>
                    <a:pt x="5547" y="2346"/>
                  </a:lnTo>
                  <a:lnTo>
                    <a:pt x="5286" y="2011"/>
                  </a:lnTo>
                  <a:lnTo>
                    <a:pt x="5044" y="1694"/>
                  </a:lnTo>
                  <a:lnTo>
                    <a:pt x="4802" y="1415"/>
                  </a:lnTo>
                  <a:lnTo>
                    <a:pt x="4542" y="1155"/>
                  </a:lnTo>
                  <a:lnTo>
                    <a:pt x="4300" y="931"/>
                  </a:lnTo>
                  <a:lnTo>
                    <a:pt x="4058" y="745"/>
                  </a:lnTo>
                  <a:lnTo>
                    <a:pt x="3816" y="559"/>
                  </a:lnTo>
                  <a:lnTo>
                    <a:pt x="3574" y="410"/>
                  </a:lnTo>
                  <a:lnTo>
                    <a:pt x="3332" y="299"/>
                  </a:lnTo>
                  <a:lnTo>
                    <a:pt x="3109" y="187"/>
                  </a:lnTo>
                  <a:lnTo>
                    <a:pt x="2885" y="112"/>
                  </a:lnTo>
                  <a:lnTo>
                    <a:pt x="2662" y="57"/>
                  </a:lnTo>
                  <a:lnTo>
                    <a:pt x="2439" y="19"/>
                  </a:lnTo>
                  <a:lnTo>
                    <a:pt x="2234"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13" name="Google Shape;413;p11"/>
            <p:cNvSpPr/>
            <p:nvPr/>
          </p:nvSpPr>
          <p:spPr>
            <a:xfrm>
              <a:off x="4012350" y="4662675"/>
              <a:ext cx="120525" cy="131675"/>
            </a:xfrm>
            <a:custGeom>
              <a:avLst/>
              <a:gdLst/>
              <a:ahLst/>
              <a:cxnLst/>
              <a:rect l="l" t="t" r="r" b="b"/>
              <a:pathLst>
                <a:path w="4821" h="5267" extrusionOk="0">
                  <a:moveTo>
                    <a:pt x="4467" y="0"/>
                  </a:moveTo>
                  <a:lnTo>
                    <a:pt x="4021" y="19"/>
                  </a:lnTo>
                  <a:lnTo>
                    <a:pt x="3611" y="75"/>
                  </a:lnTo>
                  <a:lnTo>
                    <a:pt x="3220" y="131"/>
                  </a:lnTo>
                  <a:lnTo>
                    <a:pt x="2848" y="205"/>
                  </a:lnTo>
                  <a:lnTo>
                    <a:pt x="2513" y="298"/>
                  </a:lnTo>
                  <a:lnTo>
                    <a:pt x="2178" y="391"/>
                  </a:lnTo>
                  <a:lnTo>
                    <a:pt x="1899" y="503"/>
                  </a:lnTo>
                  <a:lnTo>
                    <a:pt x="1620" y="633"/>
                  </a:lnTo>
                  <a:lnTo>
                    <a:pt x="1378" y="763"/>
                  </a:lnTo>
                  <a:lnTo>
                    <a:pt x="1136" y="894"/>
                  </a:lnTo>
                  <a:lnTo>
                    <a:pt x="931" y="1042"/>
                  </a:lnTo>
                  <a:lnTo>
                    <a:pt x="764" y="1210"/>
                  </a:lnTo>
                  <a:lnTo>
                    <a:pt x="596" y="1359"/>
                  </a:lnTo>
                  <a:lnTo>
                    <a:pt x="448" y="1526"/>
                  </a:lnTo>
                  <a:lnTo>
                    <a:pt x="336" y="1712"/>
                  </a:lnTo>
                  <a:lnTo>
                    <a:pt x="224" y="1880"/>
                  </a:lnTo>
                  <a:lnTo>
                    <a:pt x="150" y="2066"/>
                  </a:lnTo>
                  <a:lnTo>
                    <a:pt x="94" y="2252"/>
                  </a:lnTo>
                  <a:lnTo>
                    <a:pt x="38" y="2438"/>
                  </a:lnTo>
                  <a:lnTo>
                    <a:pt x="20" y="2606"/>
                  </a:lnTo>
                  <a:lnTo>
                    <a:pt x="1" y="2792"/>
                  </a:lnTo>
                  <a:lnTo>
                    <a:pt x="20" y="2978"/>
                  </a:lnTo>
                  <a:lnTo>
                    <a:pt x="38" y="3164"/>
                  </a:lnTo>
                  <a:lnTo>
                    <a:pt x="94" y="3350"/>
                  </a:lnTo>
                  <a:lnTo>
                    <a:pt x="150" y="3536"/>
                  </a:lnTo>
                  <a:lnTo>
                    <a:pt x="224" y="3704"/>
                  </a:lnTo>
                  <a:lnTo>
                    <a:pt x="317" y="3871"/>
                  </a:lnTo>
                  <a:lnTo>
                    <a:pt x="410" y="4039"/>
                  </a:lnTo>
                  <a:lnTo>
                    <a:pt x="541" y="4188"/>
                  </a:lnTo>
                  <a:lnTo>
                    <a:pt x="671" y="4336"/>
                  </a:lnTo>
                  <a:lnTo>
                    <a:pt x="820" y="4485"/>
                  </a:lnTo>
                  <a:lnTo>
                    <a:pt x="969" y="4616"/>
                  </a:lnTo>
                  <a:lnTo>
                    <a:pt x="1192" y="4783"/>
                  </a:lnTo>
                  <a:lnTo>
                    <a:pt x="1397" y="4913"/>
                  </a:lnTo>
                  <a:lnTo>
                    <a:pt x="1601" y="5025"/>
                  </a:lnTo>
                  <a:lnTo>
                    <a:pt x="1787" y="5118"/>
                  </a:lnTo>
                  <a:lnTo>
                    <a:pt x="1974" y="5193"/>
                  </a:lnTo>
                  <a:lnTo>
                    <a:pt x="2141" y="5230"/>
                  </a:lnTo>
                  <a:lnTo>
                    <a:pt x="2309" y="5267"/>
                  </a:lnTo>
                  <a:lnTo>
                    <a:pt x="2625" y="5267"/>
                  </a:lnTo>
                  <a:lnTo>
                    <a:pt x="2774" y="5230"/>
                  </a:lnTo>
                  <a:lnTo>
                    <a:pt x="2923" y="5174"/>
                  </a:lnTo>
                  <a:lnTo>
                    <a:pt x="3053" y="5118"/>
                  </a:lnTo>
                  <a:lnTo>
                    <a:pt x="3183" y="5025"/>
                  </a:lnTo>
                  <a:lnTo>
                    <a:pt x="3313" y="4913"/>
                  </a:lnTo>
                  <a:lnTo>
                    <a:pt x="3444" y="4802"/>
                  </a:lnTo>
                  <a:lnTo>
                    <a:pt x="3555" y="4653"/>
                  </a:lnTo>
                  <a:lnTo>
                    <a:pt x="3648" y="4504"/>
                  </a:lnTo>
                  <a:lnTo>
                    <a:pt x="3760" y="4336"/>
                  </a:lnTo>
                  <a:lnTo>
                    <a:pt x="3946" y="3946"/>
                  </a:lnTo>
                  <a:lnTo>
                    <a:pt x="4132" y="3499"/>
                  </a:lnTo>
                  <a:lnTo>
                    <a:pt x="4300" y="3015"/>
                  </a:lnTo>
                  <a:lnTo>
                    <a:pt x="4449" y="2457"/>
                  </a:lnTo>
                  <a:lnTo>
                    <a:pt x="4579" y="1861"/>
                  </a:lnTo>
                  <a:lnTo>
                    <a:pt x="4691" y="1210"/>
                  </a:lnTo>
                  <a:lnTo>
                    <a:pt x="4821" y="540"/>
                  </a:lnTo>
                  <a:lnTo>
                    <a:pt x="4467"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14" name="Google Shape;414;p11"/>
            <p:cNvSpPr/>
            <p:nvPr/>
          </p:nvSpPr>
          <p:spPr>
            <a:xfrm>
              <a:off x="4072375" y="4599400"/>
              <a:ext cx="119600" cy="120050"/>
            </a:xfrm>
            <a:custGeom>
              <a:avLst/>
              <a:gdLst/>
              <a:ahLst/>
              <a:cxnLst/>
              <a:rect l="l" t="t" r="r" b="b"/>
              <a:pathLst>
                <a:path w="4784" h="4802" extrusionOk="0">
                  <a:moveTo>
                    <a:pt x="2401" y="0"/>
                  </a:moveTo>
                  <a:lnTo>
                    <a:pt x="2159" y="19"/>
                  </a:lnTo>
                  <a:lnTo>
                    <a:pt x="1917" y="56"/>
                  </a:lnTo>
                  <a:lnTo>
                    <a:pt x="1676" y="112"/>
                  </a:lnTo>
                  <a:lnTo>
                    <a:pt x="1471" y="186"/>
                  </a:lnTo>
                  <a:lnTo>
                    <a:pt x="1247" y="298"/>
                  </a:lnTo>
                  <a:lnTo>
                    <a:pt x="1061" y="410"/>
                  </a:lnTo>
                  <a:lnTo>
                    <a:pt x="875" y="559"/>
                  </a:lnTo>
                  <a:lnTo>
                    <a:pt x="708" y="707"/>
                  </a:lnTo>
                  <a:lnTo>
                    <a:pt x="540" y="875"/>
                  </a:lnTo>
                  <a:lnTo>
                    <a:pt x="410" y="1061"/>
                  </a:lnTo>
                  <a:lnTo>
                    <a:pt x="298" y="1266"/>
                  </a:lnTo>
                  <a:lnTo>
                    <a:pt x="187" y="1471"/>
                  </a:lnTo>
                  <a:lnTo>
                    <a:pt x="112" y="1694"/>
                  </a:lnTo>
                  <a:lnTo>
                    <a:pt x="56" y="1917"/>
                  </a:lnTo>
                  <a:lnTo>
                    <a:pt x="19" y="2159"/>
                  </a:lnTo>
                  <a:lnTo>
                    <a:pt x="1" y="2401"/>
                  </a:lnTo>
                  <a:lnTo>
                    <a:pt x="19" y="2643"/>
                  </a:lnTo>
                  <a:lnTo>
                    <a:pt x="56" y="2885"/>
                  </a:lnTo>
                  <a:lnTo>
                    <a:pt x="112" y="3108"/>
                  </a:lnTo>
                  <a:lnTo>
                    <a:pt x="187" y="3332"/>
                  </a:lnTo>
                  <a:lnTo>
                    <a:pt x="298" y="3536"/>
                  </a:lnTo>
                  <a:lnTo>
                    <a:pt x="410" y="3741"/>
                  </a:lnTo>
                  <a:lnTo>
                    <a:pt x="540" y="3927"/>
                  </a:lnTo>
                  <a:lnTo>
                    <a:pt x="708" y="4095"/>
                  </a:lnTo>
                  <a:lnTo>
                    <a:pt x="875" y="4243"/>
                  </a:lnTo>
                  <a:lnTo>
                    <a:pt x="1061" y="4392"/>
                  </a:lnTo>
                  <a:lnTo>
                    <a:pt x="1247" y="4504"/>
                  </a:lnTo>
                  <a:lnTo>
                    <a:pt x="1471" y="4597"/>
                  </a:lnTo>
                  <a:lnTo>
                    <a:pt x="1676" y="4690"/>
                  </a:lnTo>
                  <a:lnTo>
                    <a:pt x="1917" y="4746"/>
                  </a:lnTo>
                  <a:lnTo>
                    <a:pt x="2159" y="4783"/>
                  </a:lnTo>
                  <a:lnTo>
                    <a:pt x="2401" y="4802"/>
                  </a:lnTo>
                  <a:lnTo>
                    <a:pt x="2643" y="4783"/>
                  </a:lnTo>
                  <a:lnTo>
                    <a:pt x="2885" y="4746"/>
                  </a:lnTo>
                  <a:lnTo>
                    <a:pt x="3108" y="4690"/>
                  </a:lnTo>
                  <a:lnTo>
                    <a:pt x="3332" y="4597"/>
                  </a:lnTo>
                  <a:lnTo>
                    <a:pt x="3537" y="4504"/>
                  </a:lnTo>
                  <a:lnTo>
                    <a:pt x="3741" y="4392"/>
                  </a:lnTo>
                  <a:lnTo>
                    <a:pt x="3927" y="4243"/>
                  </a:lnTo>
                  <a:lnTo>
                    <a:pt x="4095" y="4095"/>
                  </a:lnTo>
                  <a:lnTo>
                    <a:pt x="4244" y="3927"/>
                  </a:lnTo>
                  <a:lnTo>
                    <a:pt x="4374" y="3741"/>
                  </a:lnTo>
                  <a:lnTo>
                    <a:pt x="4504" y="3536"/>
                  </a:lnTo>
                  <a:lnTo>
                    <a:pt x="4597" y="3332"/>
                  </a:lnTo>
                  <a:lnTo>
                    <a:pt x="4690" y="3108"/>
                  </a:lnTo>
                  <a:lnTo>
                    <a:pt x="4746" y="2885"/>
                  </a:lnTo>
                  <a:lnTo>
                    <a:pt x="4783" y="2643"/>
                  </a:lnTo>
                  <a:lnTo>
                    <a:pt x="4783" y="2401"/>
                  </a:lnTo>
                  <a:lnTo>
                    <a:pt x="4783" y="2159"/>
                  </a:lnTo>
                  <a:lnTo>
                    <a:pt x="4746" y="1917"/>
                  </a:lnTo>
                  <a:lnTo>
                    <a:pt x="4690" y="1694"/>
                  </a:lnTo>
                  <a:lnTo>
                    <a:pt x="4597" y="1471"/>
                  </a:lnTo>
                  <a:lnTo>
                    <a:pt x="4504" y="1266"/>
                  </a:lnTo>
                  <a:lnTo>
                    <a:pt x="4374" y="1061"/>
                  </a:lnTo>
                  <a:lnTo>
                    <a:pt x="4244" y="875"/>
                  </a:lnTo>
                  <a:lnTo>
                    <a:pt x="4095" y="707"/>
                  </a:lnTo>
                  <a:lnTo>
                    <a:pt x="3927" y="559"/>
                  </a:lnTo>
                  <a:lnTo>
                    <a:pt x="3741" y="410"/>
                  </a:lnTo>
                  <a:lnTo>
                    <a:pt x="3537" y="298"/>
                  </a:lnTo>
                  <a:lnTo>
                    <a:pt x="3332" y="186"/>
                  </a:lnTo>
                  <a:lnTo>
                    <a:pt x="3108" y="112"/>
                  </a:lnTo>
                  <a:lnTo>
                    <a:pt x="2885" y="56"/>
                  </a:lnTo>
                  <a:lnTo>
                    <a:pt x="2643" y="19"/>
                  </a:lnTo>
                  <a:lnTo>
                    <a:pt x="2401"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15" name="Google Shape;415;p11"/>
            <p:cNvSpPr/>
            <p:nvPr/>
          </p:nvSpPr>
          <p:spPr>
            <a:xfrm>
              <a:off x="4489700" y="4645000"/>
              <a:ext cx="116350" cy="157275"/>
            </a:xfrm>
            <a:custGeom>
              <a:avLst/>
              <a:gdLst/>
              <a:ahLst/>
              <a:cxnLst/>
              <a:rect l="l" t="t" r="r" b="b"/>
              <a:pathLst>
                <a:path w="4654" h="6291" extrusionOk="0">
                  <a:moveTo>
                    <a:pt x="2811" y="0"/>
                  </a:moveTo>
                  <a:lnTo>
                    <a:pt x="2420" y="298"/>
                  </a:lnTo>
                  <a:lnTo>
                    <a:pt x="2048" y="577"/>
                  </a:lnTo>
                  <a:lnTo>
                    <a:pt x="1732" y="856"/>
                  </a:lnTo>
                  <a:lnTo>
                    <a:pt x="1434" y="1154"/>
                  </a:lnTo>
                  <a:lnTo>
                    <a:pt x="1173" y="1433"/>
                  </a:lnTo>
                  <a:lnTo>
                    <a:pt x="931" y="1712"/>
                  </a:lnTo>
                  <a:lnTo>
                    <a:pt x="727" y="1991"/>
                  </a:lnTo>
                  <a:lnTo>
                    <a:pt x="541" y="2271"/>
                  </a:lnTo>
                  <a:lnTo>
                    <a:pt x="392" y="2531"/>
                  </a:lnTo>
                  <a:lnTo>
                    <a:pt x="261" y="2792"/>
                  </a:lnTo>
                  <a:lnTo>
                    <a:pt x="168" y="3052"/>
                  </a:lnTo>
                  <a:lnTo>
                    <a:pt x="94" y="3313"/>
                  </a:lnTo>
                  <a:lnTo>
                    <a:pt x="38" y="3555"/>
                  </a:lnTo>
                  <a:lnTo>
                    <a:pt x="19" y="3797"/>
                  </a:lnTo>
                  <a:lnTo>
                    <a:pt x="1" y="4039"/>
                  </a:lnTo>
                  <a:lnTo>
                    <a:pt x="19" y="4262"/>
                  </a:lnTo>
                  <a:lnTo>
                    <a:pt x="57" y="4467"/>
                  </a:lnTo>
                  <a:lnTo>
                    <a:pt x="113" y="4671"/>
                  </a:lnTo>
                  <a:lnTo>
                    <a:pt x="187" y="4876"/>
                  </a:lnTo>
                  <a:lnTo>
                    <a:pt x="280" y="5062"/>
                  </a:lnTo>
                  <a:lnTo>
                    <a:pt x="373" y="5230"/>
                  </a:lnTo>
                  <a:lnTo>
                    <a:pt x="503" y="5397"/>
                  </a:lnTo>
                  <a:lnTo>
                    <a:pt x="634" y="5546"/>
                  </a:lnTo>
                  <a:lnTo>
                    <a:pt x="782" y="5695"/>
                  </a:lnTo>
                  <a:lnTo>
                    <a:pt x="950" y="5825"/>
                  </a:lnTo>
                  <a:lnTo>
                    <a:pt x="1136" y="5937"/>
                  </a:lnTo>
                  <a:lnTo>
                    <a:pt x="1322" y="6030"/>
                  </a:lnTo>
                  <a:lnTo>
                    <a:pt x="1508" y="6104"/>
                  </a:lnTo>
                  <a:lnTo>
                    <a:pt x="1732" y="6179"/>
                  </a:lnTo>
                  <a:lnTo>
                    <a:pt x="1936" y="6234"/>
                  </a:lnTo>
                  <a:lnTo>
                    <a:pt x="2160" y="6272"/>
                  </a:lnTo>
                  <a:lnTo>
                    <a:pt x="2402" y="6290"/>
                  </a:lnTo>
                  <a:lnTo>
                    <a:pt x="2681" y="6290"/>
                  </a:lnTo>
                  <a:lnTo>
                    <a:pt x="2923" y="6272"/>
                  </a:lnTo>
                  <a:lnTo>
                    <a:pt x="3165" y="6253"/>
                  </a:lnTo>
                  <a:lnTo>
                    <a:pt x="3388" y="6216"/>
                  </a:lnTo>
                  <a:lnTo>
                    <a:pt x="3593" y="6160"/>
                  </a:lnTo>
                  <a:lnTo>
                    <a:pt x="3760" y="6086"/>
                  </a:lnTo>
                  <a:lnTo>
                    <a:pt x="3928" y="6011"/>
                  </a:lnTo>
                  <a:lnTo>
                    <a:pt x="4076" y="5918"/>
                  </a:lnTo>
                  <a:lnTo>
                    <a:pt x="4207" y="5806"/>
                  </a:lnTo>
                  <a:lnTo>
                    <a:pt x="4318" y="5695"/>
                  </a:lnTo>
                  <a:lnTo>
                    <a:pt x="4411" y="5546"/>
                  </a:lnTo>
                  <a:lnTo>
                    <a:pt x="4486" y="5416"/>
                  </a:lnTo>
                  <a:lnTo>
                    <a:pt x="4560" y="5248"/>
                  </a:lnTo>
                  <a:lnTo>
                    <a:pt x="4598" y="5081"/>
                  </a:lnTo>
                  <a:lnTo>
                    <a:pt x="4635" y="4895"/>
                  </a:lnTo>
                  <a:lnTo>
                    <a:pt x="4653" y="4708"/>
                  </a:lnTo>
                  <a:lnTo>
                    <a:pt x="4653" y="4504"/>
                  </a:lnTo>
                  <a:lnTo>
                    <a:pt x="4653" y="4280"/>
                  </a:lnTo>
                  <a:lnTo>
                    <a:pt x="4635" y="4057"/>
                  </a:lnTo>
                  <a:lnTo>
                    <a:pt x="4598" y="3834"/>
                  </a:lnTo>
                  <a:lnTo>
                    <a:pt x="4504" y="3331"/>
                  </a:lnTo>
                  <a:lnTo>
                    <a:pt x="4356" y="2792"/>
                  </a:lnTo>
                  <a:lnTo>
                    <a:pt x="4170" y="2215"/>
                  </a:lnTo>
                  <a:lnTo>
                    <a:pt x="3946" y="1601"/>
                  </a:lnTo>
                  <a:lnTo>
                    <a:pt x="3704" y="968"/>
                  </a:lnTo>
                  <a:lnTo>
                    <a:pt x="3406" y="298"/>
                  </a:lnTo>
                  <a:lnTo>
                    <a:pt x="2811"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16" name="Google Shape;416;p11"/>
            <p:cNvSpPr/>
            <p:nvPr/>
          </p:nvSpPr>
          <p:spPr>
            <a:xfrm>
              <a:off x="4586475" y="4652900"/>
              <a:ext cx="114025" cy="134950"/>
            </a:xfrm>
            <a:custGeom>
              <a:avLst/>
              <a:gdLst/>
              <a:ahLst/>
              <a:cxnLst/>
              <a:rect l="l" t="t" r="r" b="b"/>
              <a:pathLst>
                <a:path w="4561" h="5398" extrusionOk="0">
                  <a:moveTo>
                    <a:pt x="578" y="0"/>
                  </a:moveTo>
                  <a:lnTo>
                    <a:pt x="19" y="205"/>
                  </a:lnTo>
                  <a:lnTo>
                    <a:pt x="1" y="670"/>
                  </a:lnTo>
                  <a:lnTo>
                    <a:pt x="1" y="1117"/>
                  </a:lnTo>
                  <a:lnTo>
                    <a:pt x="1" y="1527"/>
                  </a:lnTo>
                  <a:lnTo>
                    <a:pt x="38" y="1917"/>
                  </a:lnTo>
                  <a:lnTo>
                    <a:pt x="75" y="2290"/>
                  </a:lnTo>
                  <a:lnTo>
                    <a:pt x="131" y="2643"/>
                  </a:lnTo>
                  <a:lnTo>
                    <a:pt x="187" y="2959"/>
                  </a:lnTo>
                  <a:lnTo>
                    <a:pt x="280" y="3276"/>
                  </a:lnTo>
                  <a:lnTo>
                    <a:pt x="373" y="3555"/>
                  </a:lnTo>
                  <a:lnTo>
                    <a:pt x="466" y="3816"/>
                  </a:lnTo>
                  <a:lnTo>
                    <a:pt x="578" y="4057"/>
                  </a:lnTo>
                  <a:lnTo>
                    <a:pt x="708" y="4281"/>
                  </a:lnTo>
                  <a:lnTo>
                    <a:pt x="838" y="4486"/>
                  </a:lnTo>
                  <a:lnTo>
                    <a:pt x="987" y="4653"/>
                  </a:lnTo>
                  <a:lnTo>
                    <a:pt x="1136" y="4820"/>
                  </a:lnTo>
                  <a:lnTo>
                    <a:pt x="1285" y="4951"/>
                  </a:lnTo>
                  <a:lnTo>
                    <a:pt x="1434" y="5081"/>
                  </a:lnTo>
                  <a:lnTo>
                    <a:pt x="1601" y="5174"/>
                  </a:lnTo>
                  <a:lnTo>
                    <a:pt x="1769" y="5267"/>
                  </a:lnTo>
                  <a:lnTo>
                    <a:pt x="1936" y="5323"/>
                  </a:lnTo>
                  <a:lnTo>
                    <a:pt x="2104" y="5360"/>
                  </a:lnTo>
                  <a:lnTo>
                    <a:pt x="2271" y="5397"/>
                  </a:lnTo>
                  <a:lnTo>
                    <a:pt x="2625" y="5397"/>
                  </a:lnTo>
                  <a:lnTo>
                    <a:pt x="2792" y="5379"/>
                  </a:lnTo>
                  <a:lnTo>
                    <a:pt x="2960" y="5323"/>
                  </a:lnTo>
                  <a:lnTo>
                    <a:pt x="3127" y="5267"/>
                  </a:lnTo>
                  <a:lnTo>
                    <a:pt x="3295" y="5193"/>
                  </a:lnTo>
                  <a:lnTo>
                    <a:pt x="3444" y="5100"/>
                  </a:lnTo>
                  <a:lnTo>
                    <a:pt x="3592" y="5007"/>
                  </a:lnTo>
                  <a:lnTo>
                    <a:pt x="3741" y="4876"/>
                  </a:lnTo>
                  <a:lnTo>
                    <a:pt x="3872" y="4746"/>
                  </a:lnTo>
                  <a:lnTo>
                    <a:pt x="4021" y="4560"/>
                  </a:lnTo>
                  <a:lnTo>
                    <a:pt x="4151" y="4392"/>
                  </a:lnTo>
                  <a:lnTo>
                    <a:pt x="4262" y="4225"/>
                  </a:lnTo>
                  <a:lnTo>
                    <a:pt x="4374" y="4057"/>
                  </a:lnTo>
                  <a:lnTo>
                    <a:pt x="4449" y="3890"/>
                  </a:lnTo>
                  <a:lnTo>
                    <a:pt x="4504" y="3723"/>
                  </a:lnTo>
                  <a:lnTo>
                    <a:pt x="4542" y="3555"/>
                  </a:lnTo>
                  <a:lnTo>
                    <a:pt x="4560" y="3406"/>
                  </a:lnTo>
                  <a:lnTo>
                    <a:pt x="4560" y="3239"/>
                  </a:lnTo>
                  <a:lnTo>
                    <a:pt x="4542" y="3090"/>
                  </a:lnTo>
                  <a:lnTo>
                    <a:pt x="4504" y="2941"/>
                  </a:lnTo>
                  <a:lnTo>
                    <a:pt x="4467" y="2792"/>
                  </a:lnTo>
                  <a:lnTo>
                    <a:pt x="4393" y="2643"/>
                  </a:lnTo>
                  <a:lnTo>
                    <a:pt x="4318" y="2494"/>
                  </a:lnTo>
                  <a:lnTo>
                    <a:pt x="4225" y="2345"/>
                  </a:lnTo>
                  <a:lnTo>
                    <a:pt x="4114" y="2215"/>
                  </a:lnTo>
                  <a:lnTo>
                    <a:pt x="3983" y="2066"/>
                  </a:lnTo>
                  <a:lnTo>
                    <a:pt x="3853" y="1936"/>
                  </a:lnTo>
                  <a:lnTo>
                    <a:pt x="3518" y="1657"/>
                  </a:lnTo>
                  <a:lnTo>
                    <a:pt x="3146" y="1378"/>
                  </a:lnTo>
                  <a:lnTo>
                    <a:pt x="2718" y="1098"/>
                  </a:lnTo>
                  <a:lnTo>
                    <a:pt x="2253" y="819"/>
                  </a:lnTo>
                  <a:lnTo>
                    <a:pt x="1731" y="559"/>
                  </a:lnTo>
                  <a:lnTo>
                    <a:pt x="1173" y="280"/>
                  </a:lnTo>
                  <a:lnTo>
                    <a:pt x="578"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17" name="Google Shape;417;p11"/>
            <p:cNvSpPr/>
            <p:nvPr/>
          </p:nvSpPr>
          <p:spPr>
            <a:xfrm>
              <a:off x="4597175" y="4603125"/>
              <a:ext cx="141475" cy="105175"/>
            </a:xfrm>
            <a:custGeom>
              <a:avLst/>
              <a:gdLst/>
              <a:ahLst/>
              <a:cxnLst/>
              <a:rect l="l" t="t" r="r" b="b"/>
              <a:pathLst>
                <a:path w="5659" h="4207" extrusionOk="0">
                  <a:moveTo>
                    <a:pt x="3686" y="0"/>
                  </a:moveTo>
                  <a:lnTo>
                    <a:pt x="3499" y="37"/>
                  </a:lnTo>
                  <a:lnTo>
                    <a:pt x="3090" y="112"/>
                  </a:lnTo>
                  <a:lnTo>
                    <a:pt x="2681" y="242"/>
                  </a:lnTo>
                  <a:lnTo>
                    <a:pt x="2215" y="410"/>
                  </a:lnTo>
                  <a:lnTo>
                    <a:pt x="1750" y="633"/>
                  </a:lnTo>
                  <a:lnTo>
                    <a:pt x="1229" y="893"/>
                  </a:lnTo>
                  <a:lnTo>
                    <a:pt x="708" y="1173"/>
                  </a:lnTo>
                  <a:lnTo>
                    <a:pt x="150" y="1489"/>
                  </a:lnTo>
                  <a:lnTo>
                    <a:pt x="1" y="2122"/>
                  </a:lnTo>
                  <a:lnTo>
                    <a:pt x="354" y="2438"/>
                  </a:lnTo>
                  <a:lnTo>
                    <a:pt x="689" y="2717"/>
                  </a:lnTo>
                  <a:lnTo>
                    <a:pt x="1024" y="2978"/>
                  </a:lnTo>
                  <a:lnTo>
                    <a:pt x="1341" y="3220"/>
                  </a:lnTo>
                  <a:lnTo>
                    <a:pt x="1657" y="3424"/>
                  </a:lnTo>
                  <a:lnTo>
                    <a:pt x="1955" y="3592"/>
                  </a:lnTo>
                  <a:lnTo>
                    <a:pt x="2253" y="3759"/>
                  </a:lnTo>
                  <a:lnTo>
                    <a:pt x="2532" y="3890"/>
                  </a:lnTo>
                  <a:lnTo>
                    <a:pt x="2792" y="3983"/>
                  </a:lnTo>
                  <a:lnTo>
                    <a:pt x="3053" y="4076"/>
                  </a:lnTo>
                  <a:lnTo>
                    <a:pt x="3295" y="4132"/>
                  </a:lnTo>
                  <a:lnTo>
                    <a:pt x="3537" y="4169"/>
                  </a:lnTo>
                  <a:lnTo>
                    <a:pt x="3760" y="4187"/>
                  </a:lnTo>
                  <a:lnTo>
                    <a:pt x="3965" y="4206"/>
                  </a:lnTo>
                  <a:lnTo>
                    <a:pt x="4169" y="4187"/>
                  </a:lnTo>
                  <a:lnTo>
                    <a:pt x="4356" y="4150"/>
                  </a:lnTo>
                  <a:lnTo>
                    <a:pt x="4542" y="4094"/>
                  </a:lnTo>
                  <a:lnTo>
                    <a:pt x="4709" y="4020"/>
                  </a:lnTo>
                  <a:lnTo>
                    <a:pt x="4858" y="3946"/>
                  </a:lnTo>
                  <a:lnTo>
                    <a:pt x="5007" y="3852"/>
                  </a:lnTo>
                  <a:lnTo>
                    <a:pt x="5119" y="3741"/>
                  </a:lnTo>
                  <a:lnTo>
                    <a:pt x="5249" y="3611"/>
                  </a:lnTo>
                  <a:lnTo>
                    <a:pt x="5342" y="3480"/>
                  </a:lnTo>
                  <a:lnTo>
                    <a:pt x="5435" y="3331"/>
                  </a:lnTo>
                  <a:lnTo>
                    <a:pt x="5509" y="3183"/>
                  </a:lnTo>
                  <a:lnTo>
                    <a:pt x="5565" y="3015"/>
                  </a:lnTo>
                  <a:lnTo>
                    <a:pt x="5602" y="2848"/>
                  </a:lnTo>
                  <a:lnTo>
                    <a:pt x="5640" y="2680"/>
                  </a:lnTo>
                  <a:lnTo>
                    <a:pt x="5658" y="2494"/>
                  </a:lnTo>
                  <a:lnTo>
                    <a:pt x="5658" y="2308"/>
                  </a:lnTo>
                  <a:lnTo>
                    <a:pt x="5658" y="2103"/>
                  </a:lnTo>
                  <a:lnTo>
                    <a:pt x="5640" y="1917"/>
                  </a:lnTo>
                  <a:lnTo>
                    <a:pt x="5584" y="1656"/>
                  </a:lnTo>
                  <a:lnTo>
                    <a:pt x="5528" y="1433"/>
                  </a:lnTo>
                  <a:lnTo>
                    <a:pt x="5472" y="1228"/>
                  </a:lnTo>
                  <a:lnTo>
                    <a:pt x="5398" y="1024"/>
                  </a:lnTo>
                  <a:lnTo>
                    <a:pt x="5305" y="856"/>
                  </a:lnTo>
                  <a:lnTo>
                    <a:pt x="5212" y="689"/>
                  </a:lnTo>
                  <a:lnTo>
                    <a:pt x="5119" y="558"/>
                  </a:lnTo>
                  <a:lnTo>
                    <a:pt x="5007" y="428"/>
                  </a:lnTo>
                  <a:lnTo>
                    <a:pt x="4895" y="335"/>
                  </a:lnTo>
                  <a:lnTo>
                    <a:pt x="4765" y="242"/>
                  </a:lnTo>
                  <a:lnTo>
                    <a:pt x="4635" y="168"/>
                  </a:lnTo>
                  <a:lnTo>
                    <a:pt x="4504" y="93"/>
                  </a:lnTo>
                  <a:lnTo>
                    <a:pt x="4356" y="56"/>
                  </a:lnTo>
                  <a:lnTo>
                    <a:pt x="4188" y="19"/>
                  </a:lnTo>
                  <a:lnTo>
                    <a:pt x="4039"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18" name="Google Shape;418;p11"/>
            <p:cNvSpPr/>
            <p:nvPr/>
          </p:nvSpPr>
          <p:spPr>
            <a:xfrm>
              <a:off x="4580425" y="4521700"/>
              <a:ext cx="106100" cy="136350"/>
            </a:xfrm>
            <a:custGeom>
              <a:avLst/>
              <a:gdLst/>
              <a:ahLst/>
              <a:cxnLst/>
              <a:rect l="l" t="t" r="r" b="b"/>
              <a:pathLst>
                <a:path w="4244" h="5454" extrusionOk="0">
                  <a:moveTo>
                    <a:pt x="1080" y="0"/>
                  </a:moveTo>
                  <a:lnTo>
                    <a:pt x="931" y="38"/>
                  </a:lnTo>
                  <a:lnTo>
                    <a:pt x="801" y="75"/>
                  </a:lnTo>
                  <a:lnTo>
                    <a:pt x="671" y="149"/>
                  </a:lnTo>
                  <a:lnTo>
                    <a:pt x="559" y="224"/>
                  </a:lnTo>
                  <a:lnTo>
                    <a:pt x="466" y="335"/>
                  </a:lnTo>
                  <a:lnTo>
                    <a:pt x="373" y="447"/>
                  </a:lnTo>
                  <a:lnTo>
                    <a:pt x="299" y="577"/>
                  </a:lnTo>
                  <a:lnTo>
                    <a:pt x="224" y="726"/>
                  </a:lnTo>
                  <a:lnTo>
                    <a:pt x="168" y="894"/>
                  </a:lnTo>
                  <a:lnTo>
                    <a:pt x="112" y="1080"/>
                  </a:lnTo>
                  <a:lnTo>
                    <a:pt x="75" y="1266"/>
                  </a:lnTo>
                  <a:lnTo>
                    <a:pt x="38" y="1471"/>
                  </a:lnTo>
                  <a:lnTo>
                    <a:pt x="1" y="1936"/>
                  </a:lnTo>
                  <a:lnTo>
                    <a:pt x="1" y="2457"/>
                  </a:lnTo>
                  <a:lnTo>
                    <a:pt x="19" y="3015"/>
                  </a:lnTo>
                  <a:lnTo>
                    <a:pt x="57" y="3629"/>
                  </a:lnTo>
                  <a:lnTo>
                    <a:pt x="131" y="4281"/>
                  </a:lnTo>
                  <a:lnTo>
                    <a:pt x="243" y="4969"/>
                  </a:lnTo>
                  <a:lnTo>
                    <a:pt x="764" y="5453"/>
                  </a:lnTo>
                  <a:lnTo>
                    <a:pt x="1173" y="5342"/>
                  </a:lnTo>
                  <a:lnTo>
                    <a:pt x="1545" y="5230"/>
                  </a:lnTo>
                  <a:lnTo>
                    <a:pt x="1899" y="5100"/>
                  </a:lnTo>
                  <a:lnTo>
                    <a:pt x="2234" y="4969"/>
                  </a:lnTo>
                  <a:lnTo>
                    <a:pt x="2532" y="4839"/>
                  </a:lnTo>
                  <a:lnTo>
                    <a:pt x="2792" y="4690"/>
                  </a:lnTo>
                  <a:lnTo>
                    <a:pt x="3053" y="4541"/>
                  </a:lnTo>
                  <a:lnTo>
                    <a:pt x="3258" y="4374"/>
                  </a:lnTo>
                  <a:lnTo>
                    <a:pt x="3462" y="4206"/>
                  </a:lnTo>
                  <a:lnTo>
                    <a:pt x="3630" y="4039"/>
                  </a:lnTo>
                  <a:lnTo>
                    <a:pt x="3779" y="3871"/>
                  </a:lnTo>
                  <a:lnTo>
                    <a:pt x="3909" y="3704"/>
                  </a:lnTo>
                  <a:lnTo>
                    <a:pt x="4021" y="3518"/>
                  </a:lnTo>
                  <a:lnTo>
                    <a:pt x="4095" y="3332"/>
                  </a:lnTo>
                  <a:lnTo>
                    <a:pt x="4169" y="3164"/>
                  </a:lnTo>
                  <a:lnTo>
                    <a:pt x="4207" y="2978"/>
                  </a:lnTo>
                  <a:lnTo>
                    <a:pt x="4225" y="2792"/>
                  </a:lnTo>
                  <a:lnTo>
                    <a:pt x="4244" y="2606"/>
                  </a:lnTo>
                  <a:lnTo>
                    <a:pt x="4225" y="2420"/>
                  </a:lnTo>
                  <a:lnTo>
                    <a:pt x="4188" y="2252"/>
                  </a:lnTo>
                  <a:lnTo>
                    <a:pt x="4151" y="2066"/>
                  </a:lnTo>
                  <a:lnTo>
                    <a:pt x="4095" y="1899"/>
                  </a:lnTo>
                  <a:lnTo>
                    <a:pt x="4002" y="1731"/>
                  </a:lnTo>
                  <a:lnTo>
                    <a:pt x="3928" y="1564"/>
                  </a:lnTo>
                  <a:lnTo>
                    <a:pt x="3816" y="1396"/>
                  </a:lnTo>
                  <a:lnTo>
                    <a:pt x="3686" y="1247"/>
                  </a:lnTo>
                  <a:lnTo>
                    <a:pt x="3555" y="1098"/>
                  </a:lnTo>
                  <a:lnTo>
                    <a:pt x="3425" y="950"/>
                  </a:lnTo>
                  <a:lnTo>
                    <a:pt x="3258" y="819"/>
                  </a:lnTo>
                  <a:lnTo>
                    <a:pt x="3109" y="689"/>
                  </a:lnTo>
                  <a:lnTo>
                    <a:pt x="2923" y="577"/>
                  </a:lnTo>
                  <a:lnTo>
                    <a:pt x="2737" y="466"/>
                  </a:lnTo>
                  <a:lnTo>
                    <a:pt x="2476" y="335"/>
                  </a:lnTo>
                  <a:lnTo>
                    <a:pt x="2234" y="242"/>
                  </a:lnTo>
                  <a:lnTo>
                    <a:pt x="2011" y="149"/>
                  </a:lnTo>
                  <a:lnTo>
                    <a:pt x="1806" y="75"/>
                  </a:lnTo>
                  <a:lnTo>
                    <a:pt x="1601" y="38"/>
                  </a:lnTo>
                  <a:lnTo>
                    <a:pt x="141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19" name="Google Shape;419;p11"/>
            <p:cNvSpPr/>
            <p:nvPr/>
          </p:nvSpPr>
          <p:spPr>
            <a:xfrm>
              <a:off x="4449700" y="4524500"/>
              <a:ext cx="145650" cy="133075"/>
            </a:xfrm>
            <a:custGeom>
              <a:avLst/>
              <a:gdLst/>
              <a:ahLst/>
              <a:cxnLst/>
              <a:rect l="l" t="t" r="r" b="b"/>
              <a:pathLst>
                <a:path w="5826" h="5323" extrusionOk="0">
                  <a:moveTo>
                    <a:pt x="2494" y="0"/>
                  </a:moveTo>
                  <a:lnTo>
                    <a:pt x="2289" y="19"/>
                  </a:lnTo>
                  <a:lnTo>
                    <a:pt x="2085" y="56"/>
                  </a:lnTo>
                  <a:lnTo>
                    <a:pt x="1899" y="93"/>
                  </a:lnTo>
                  <a:lnTo>
                    <a:pt x="1694" y="149"/>
                  </a:lnTo>
                  <a:lnTo>
                    <a:pt x="1508" y="223"/>
                  </a:lnTo>
                  <a:lnTo>
                    <a:pt x="1322" y="316"/>
                  </a:lnTo>
                  <a:lnTo>
                    <a:pt x="1154" y="428"/>
                  </a:lnTo>
                  <a:lnTo>
                    <a:pt x="987" y="558"/>
                  </a:lnTo>
                  <a:lnTo>
                    <a:pt x="763" y="726"/>
                  </a:lnTo>
                  <a:lnTo>
                    <a:pt x="577" y="912"/>
                  </a:lnTo>
                  <a:lnTo>
                    <a:pt x="410" y="1098"/>
                  </a:lnTo>
                  <a:lnTo>
                    <a:pt x="280" y="1266"/>
                  </a:lnTo>
                  <a:lnTo>
                    <a:pt x="168" y="1433"/>
                  </a:lnTo>
                  <a:lnTo>
                    <a:pt x="93" y="1601"/>
                  </a:lnTo>
                  <a:lnTo>
                    <a:pt x="38" y="1768"/>
                  </a:lnTo>
                  <a:lnTo>
                    <a:pt x="0" y="1936"/>
                  </a:lnTo>
                  <a:lnTo>
                    <a:pt x="0" y="2103"/>
                  </a:lnTo>
                  <a:lnTo>
                    <a:pt x="19" y="2252"/>
                  </a:lnTo>
                  <a:lnTo>
                    <a:pt x="56" y="2419"/>
                  </a:lnTo>
                  <a:lnTo>
                    <a:pt x="131" y="2568"/>
                  </a:lnTo>
                  <a:lnTo>
                    <a:pt x="205" y="2717"/>
                  </a:lnTo>
                  <a:lnTo>
                    <a:pt x="317" y="2866"/>
                  </a:lnTo>
                  <a:lnTo>
                    <a:pt x="447" y="3015"/>
                  </a:lnTo>
                  <a:lnTo>
                    <a:pt x="596" y="3164"/>
                  </a:lnTo>
                  <a:lnTo>
                    <a:pt x="763" y="3313"/>
                  </a:lnTo>
                  <a:lnTo>
                    <a:pt x="949" y="3462"/>
                  </a:lnTo>
                  <a:lnTo>
                    <a:pt x="1378" y="3741"/>
                  </a:lnTo>
                  <a:lnTo>
                    <a:pt x="1880" y="4020"/>
                  </a:lnTo>
                  <a:lnTo>
                    <a:pt x="2438" y="4280"/>
                  </a:lnTo>
                  <a:lnTo>
                    <a:pt x="3052" y="4541"/>
                  </a:lnTo>
                  <a:lnTo>
                    <a:pt x="3741" y="4820"/>
                  </a:lnTo>
                  <a:lnTo>
                    <a:pt x="4448" y="5081"/>
                  </a:lnTo>
                  <a:lnTo>
                    <a:pt x="5211" y="5323"/>
                  </a:lnTo>
                  <a:lnTo>
                    <a:pt x="5825" y="5081"/>
                  </a:lnTo>
                  <a:lnTo>
                    <a:pt x="5825" y="4653"/>
                  </a:lnTo>
                  <a:lnTo>
                    <a:pt x="5807" y="4225"/>
                  </a:lnTo>
                  <a:lnTo>
                    <a:pt x="5770" y="3834"/>
                  </a:lnTo>
                  <a:lnTo>
                    <a:pt x="5714" y="3462"/>
                  </a:lnTo>
                  <a:lnTo>
                    <a:pt x="5639" y="3108"/>
                  </a:lnTo>
                  <a:lnTo>
                    <a:pt x="5565" y="2773"/>
                  </a:lnTo>
                  <a:lnTo>
                    <a:pt x="5472" y="2457"/>
                  </a:lnTo>
                  <a:lnTo>
                    <a:pt x="5360" y="2177"/>
                  </a:lnTo>
                  <a:lnTo>
                    <a:pt x="5230" y="1898"/>
                  </a:lnTo>
                  <a:lnTo>
                    <a:pt x="5100" y="1638"/>
                  </a:lnTo>
                  <a:lnTo>
                    <a:pt x="4951" y="1414"/>
                  </a:lnTo>
                  <a:lnTo>
                    <a:pt x="4802" y="1191"/>
                  </a:lnTo>
                  <a:lnTo>
                    <a:pt x="4634" y="986"/>
                  </a:lnTo>
                  <a:lnTo>
                    <a:pt x="4467" y="819"/>
                  </a:lnTo>
                  <a:lnTo>
                    <a:pt x="4281" y="651"/>
                  </a:lnTo>
                  <a:lnTo>
                    <a:pt x="4095" y="503"/>
                  </a:lnTo>
                  <a:lnTo>
                    <a:pt x="3909" y="391"/>
                  </a:lnTo>
                  <a:lnTo>
                    <a:pt x="3704" y="279"/>
                  </a:lnTo>
                  <a:lnTo>
                    <a:pt x="3518" y="186"/>
                  </a:lnTo>
                  <a:lnTo>
                    <a:pt x="3313" y="112"/>
                  </a:lnTo>
                  <a:lnTo>
                    <a:pt x="3108" y="75"/>
                  </a:lnTo>
                  <a:lnTo>
                    <a:pt x="2904" y="37"/>
                  </a:lnTo>
                  <a:lnTo>
                    <a:pt x="2699"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20" name="Google Shape;420;p11"/>
            <p:cNvSpPr/>
            <p:nvPr/>
          </p:nvSpPr>
          <p:spPr>
            <a:xfrm>
              <a:off x="4412000" y="4610550"/>
              <a:ext cx="166600" cy="123325"/>
            </a:xfrm>
            <a:custGeom>
              <a:avLst/>
              <a:gdLst/>
              <a:ahLst/>
              <a:cxnLst/>
              <a:rect l="l" t="t" r="r" b="b"/>
              <a:pathLst>
                <a:path w="6664" h="4933" extrusionOk="0">
                  <a:moveTo>
                    <a:pt x="2327" y="1"/>
                  </a:moveTo>
                  <a:lnTo>
                    <a:pt x="2048" y="20"/>
                  </a:lnTo>
                  <a:lnTo>
                    <a:pt x="1806" y="38"/>
                  </a:lnTo>
                  <a:lnTo>
                    <a:pt x="1564" y="94"/>
                  </a:lnTo>
                  <a:lnTo>
                    <a:pt x="1341" y="168"/>
                  </a:lnTo>
                  <a:lnTo>
                    <a:pt x="1136" y="261"/>
                  </a:lnTo>
                  <a:lnTo>
                    <a:pt x="950" y="373"/>
                  </a:lnTo>
                  <a:lnTo>
                    <a:pt x="783" y="485"/>
                  </a:lnTo>
                  <a:lnTo>
                    <a:pt x="615" y="615"/>
                  </a:lnTo>
                  <a:lnTo>
                    <a:pt x="485" y="764"/>
                  </a:lnTo>
                  <a:lnTo>
                    <a:pt x="355" y="931"/>
                  </a:lnTo>
                  <a:lnTo>
                    <a:pt x="262" y="1099"/>
                  </a:lnTo>
                  <a:lnTo>
                    <a:pt x="168" y="1266"/>
                  </a:lnTo>
                  <a:lnTo>
                    <a:pt x="94" y="1471"/>
                  </a:lnTo>
                  <a:lnTo>
                    <a:pt x="38" y="1657"/>
                  </a:lnTo>
                  <a:lnTo>
                    <a:pt x="20" y="1862"/>
                  </a:lnTo>
                  <a:lnTo>
                    <a:pt x="1" y="2085"/>
                  </a:lnTo>
                  <a:lnTo>
                    <a:pt x="1" y="2290"/>
                  </a:lnTo>
                  <a:lnTo>
                    <a:pt x="38" y="2513"/>
                  </a:lnTo>
                  <a:lnTo>
                    <a:pt x="75" y="2755"/>
                  </a:lnTo>
                  <a:lnTo>
                    <a:pt x="131" y="2979"/>
                  </a:lnTo>
                  <a:lnTo>
                    <a:pt x="243" y="3276"/>
                  </a:lnTo>
                  <a:lnTo>
                    <a:pt x="355" y="3537"/>
                  </a:lnTo>
                  <a:lnTo>
                    <a:pt x="466" y="3779"/>
                  </a:lnTo>
                  <a:lnTo>
                    <a:pt x="596" y="4002"/>
                  </a:lnTo>
                  <a:lnTo>
                    <a:pt x="727" y="4188"/>
                  </a:lnTo>
                  <a:lnTo>
                    <a:pt x="876" y="4356"/>
                  </a:lnTo>
                  <a:lnTo>
                    <a:pt x="1025" y="4505"/>
                  </a:lnTo>
                  <a:lnTo>
                    <a:pt x="1173" y="4635"/>
                  </a:lnTo>
                  <a:lnTo>
                    <a:pt x="1341" y="4728"/>
                  </a:lnTo>
                  <a:lnTo>
                    <a:pt x="1508" y="4802"/>
                  </a:lnTo>
                  <a:lnTo>
                    <a:pt x="1676" y="4877"/>
                  </a:lnTo>
                  <a:lnTo>
                    <a:pt x="1862" y="4914"/>
                  </a:lnTo>
                  <a:lnTo>
                    <a:pt x="2048" y="4933"/>
                  </a:lnTo>
                  <a:lnTo>
                    <a:pt x="2253" y="4933"/>
                  </a:lnTo>
                  <a:lnTo>
                    <a:pt x="2457" y="4895"/>
                  </a:lnTo>
                  <a:lnTo>
                    <a:pt x="2662" y="4858"/>
                  </a:lnTo>
                  <a:lnTo>
                    <a:pt x="2867" y="4821"/>
                  </a:lnTo>
                  <a:lnTo>
                    <a:pt x="3090" y="4747"/>
                  </a:lnTo>
                  <a:lnTo>
                    <a:pt x="3314" y="4653"/>
                  </a:lnTo>
                  <a:lnTo>
                    <a:pt x="3537" y="4542"/>
                  </a:lnTo>
                  <a:lnTo>
                    <a:pt x="4021" y="4300"/>
                  </a:lnTo>
                  <a:lnTo>
                    <a:pt x="4505" y="3984"/>
                  </a:lnTo>
                  <a:lnTo>
                    <a:pt x="5007" y="3630"/>
                  </a:lnTo>
                  <a:lnTo>
                    <a:pt x="5547" y="3221"/>
                  </a:lnTo>
                  <a:lnTo>
                    <a:pt x="6086" y="2774"/>
                  </a:lnTo>
                  <a:lnTo>
                    <a:pt x="6645" y="2290"/>
                  </a:lnTo>
                  <a:lnTo>
                    <a:pt x="6663" y="1639"/>
                  </a:lnTo>
                  <a:lnTo>
                    <a:pt x="6235" y="1359"/>
                  </a:lnTo>
                  <a:lnTo>
                    <a:pt x="5807" y="1099"/>
                  </a:lnTo>
                  <a:lnTo>
                    <a:pt x="5398" y="876"/>
                  </a:lnTo>
                  <a:lnTo>
                    <a:pt x="5007" y="671"/>
                  </a:lnTo>
                  <a:lnTo>
                    <a:pt x="4616" y="503"/>
                  </a:lnTo>
                  <a:lnTo>
                    <a:pt x="4244" y="355"/>
                  </a:lnTo>
                  <a:lnTo>
                    <a:pt x="3890" y="243"/>
                  </a:lnTo>
                  <a:lnTo>
                    <a:pt x="3555" y="150"/>
                  </a:lnTo>
                  <a:lnTo>
                    <a:pt x="3221" y="75"/>
                  </a:lnTo>
                  <a:lnTo>
                    <a:pt x="2904" y="20"/>
                  </a:lnTo>
                  <a:lnTo>
                    <a:pt x="260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21" name="Google Shape;421;p11"/>
            <p:cNvSpPr/>
            <p:nvPr/>
          </p:nvSpPr>
          <p:spPr>
            <a:xfrm>
              <a:off x="4519025" y="4591475"/>
              <a:ext cx="134000" cy="127525"/>
            </a:xfrm>
            <a:custGeom>
              <a:avLst/>
              <a:gdLst/>
              <a:ahLst/>
              <a:cxnLst/>
              <a:rect l="l" t="t" r="r" b="b"/>
              <a:pathLst>
                <a:path w="5360" h="5101" extrusionOk="0">
                  <a:moveTo>
                    <a:pt x="2271" y="1"/>
                  </a:moveTo>
                  <a:lnTo>
                    <a:pt x="2010" y="20"/>
                  </a:lnTo>
                  <a:lnTo>
                    <a:pt x="1768" y="75"/>
                  </a:lnTo>
                  <a:lnTo>
                    <a:pt x="1526" y="131"/>
                  </a:lnTo>
                  <a:lnTo>
                    <a:pt x="1303" y="224"/>
                  </a:lnTo>
                  <a:lnTo>
                    <a:pt x="1080" y="336"/>
                  </a:lnTo>
                  <a:lnTo>
                    <a:pt x="875" y="485"/>
                  </a:lnTo>
                  <a:lnTo>
                    <a:pt x="689" y="634"/>
                  </a:lnTo>
                  <a:lnTo>
                    <a:pt x="521" y="820"/>
                  </a:lnTo>
                  <a:lnTo>
                    <a:pt x="372" y="1024"/>
                  </a:lnTo>
                  <a:lnTo>
                    <a:pt x="242" y="1248"/>
                  </a:lnTo>
                  <a:lnTo>
                    <a:pt x="149" y="1490"/>
                  </a:lnTo>
                  <a:lnTo>
                    <a:pt x="75" y="1713"/>
                  </a:lnTo>
                  <a:lnTo>
                    <a:pt x="19" y="1955"/>
                  </a:lnTo>
                  <a:lnTo>
                    <a:pt x="0" y="2216"/>
                  </a:lnTo>
                  <a:lnTo>
                    <a:pt x="19" y="2457"/>
                  </a:lnTo>
                  <a:lnTo>
                    <a:pt x="56" y="2718"/>
                  </a:lnTo>
                  <a:lnTo>
                    <a:pt x="112" y="2960"/>
                  </a:lnTo>
                  <a:lnTo>
                    <a:pt x="186" y="3202"/>
                  </a:lnTo>
                  <a:lnTo>
                    <a:pt x="298" y="3444"/>
                  </a:lnTo>
                  <a:lnTo>
                    <a:pt x="428" y="3667"/>
                  </a:lnTo>
                  <a:lnTo>
                    <a:pt x="596" y="3890"/>
                  </a:lnTo>
                  <a:lnTo>
                    <a:pt x="782" y="4114"/>
                  </a:lnTo>
                  <a:lnTo>
                    <a:pt x="987" y="4318"/>
                  </a:lnTo>
                  <a:lnTo>
                    <a:pt x="1210" y="4486"/>
                  </a:lnTo>
                  <a:lnTo>
                    <a:pt x="1452" y="4653"/>
                  </a:lnTo>
                  <a:lnTo>
                    <a:pt x="1694" y="4784"/>
                  </a:lnTo>
                  <a:lnTo>
                    <a:pt x="1936" y="4895"/>
                  </a:lnTo>
                  <a:lnTo>
                    <a:pt x="2196" y="4988"/>
                  </a:lnTo>
                  <a:lnTo>
                    <a:pt x="2457" y="5044"/>
                  </a:lnTo>
                  <a:lnTo>
                    <a:pt x="2717" y="5082"/>
                  </a:lnTo>
                  <a:lnTo>
                    <a:pt x="2978" y="5100"/>
                  </a:lnTo>
                  <a:lnTo>
                    <a:pt x="3238" y="5082"/>
                  </a:lnTo>
                  <a:lnTo>
                    <a:pt x="3480" y="5044"/>
                  </a:lnTo>
                  <a:lnTo>
                    <a:pt x="3722" y="4988"/>
                  </a:lnTo>
                  <a:lnTo>
                    <a:pt x="3964" y="4914"/>
                  </a:lnTo>
                  <a:lnTo>
                    <a:pt x="4188" y="4802"/>
                  </a:lnTo>
                  <a:lnTo>
                    <a:pt x="4392" y="4672"/>
                  </a:lnTo>
                  <a:lnTo>
                    <a:pt x="4597" y="4523"/>
                  </a:lnTo>
                  <a:lnTo>
                    <a:pt x="4764" y="4356"/>
                  </a:lnTo>
                  <a:lnTo>
                    <a:pt x="4932" y="4170"/>
                  </a:lnTo>
                  <a:lnTo>
                    <a:pt x="5062" y="3965"/>
                  </a:lnTo>
                  <a:lnTo>
                    <a:pt x="5174" y="3760"/>
                  </a:lnTo>
                  <a:lnTo>
                    <a:pt x="5267" y="3537"/>
                  </a:lnTo>
                  <a:lnTo>
                    <a:pt x="5323" y="3295"/>
                  </a:lnTo>
                  <a:lnTo>
                    <a:pt x="5360" y="3072"/>
                  </a:lnTo>
                  <a:lnTo>
                    <a:pt x="5360" y="2830"/>
                  </a:lnTo>
                  <a:lnTo>
                    <a:pt x="5360" y="2588"/>
                  </a:lnTo>
                  <a:lnTo>
                    <a:pt x="5323" y="2346"/>
                  </a:lnTo>
                  <a:lnTo>
                    <a:pt x="5267" y="2122"/>
                  </a:lnTo>
                  <a:lnTo>
                    <a:pt x="5193" y="1881"/>
                  </a:lnTo>
                  <a:lnTo>
                    <a:pt x="5081" y="1657"/>
                  </a:lnTo>
                  <a:lnTo>
                    <a:pt x="4951" y="1434"/>
                  </a:lnTo>
                  <a:lnTo>
                    <a:pt x="4802" y="1211"/>
                  </a:lnTo>
                  <a:lnTo>
                    <a:pt x="4634" y="1024"/>
                  </a:lnTo>
                  <a:lnTo>
                    <a:pt x="4448" y="820"/>
                  </a:lnTo>
                  <a:lnTo>
                    <a:pt x="4243" y="652"/>
                  </a:lnTo>
                  <a:lnTo>
                    <a:pt x="4020" y="485"/>
                  </a:lnTo>
                  <a:lnTo>
                    <a:pt x="3778" y="355"/>
                  </a:lnTo>
                  <a:lnTo>
                    <a:pt x="3536" y="224"/>
                  </a:lnTo>
                  <a:lnTo>
                    <a:pt x="3294" y="131"/>
                  </a:lnTo>
                  <a:lnTo>
                    <a:pt x="3034" y="75"/>
                  </a:lnTo>
                  <a:lnTo>
                    <a:pt x="2773" y="20"/>
                  </a:lnTo>
                  <a:lnTo>
                    <a:pt x="2513"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22" name="Google Shape;422;p11"/>
            <p:cNvSpPr/>
            <p:nvPr/>
          </p:nvSpPr>
          <p:spPr>
            <a:xfrm>
              <a:off x="4526475" y="4745950"/>
              <a:ext cx="88875" cy="482950"/>
            </a:xfrm>
            <a:custGeom>
              <a:avLst/>
              <a:gdLst/>
              <a:ahLst/>
              <a:cxnLst/>
              <a:rect l="l" t="t" r="r" b="b"/>
              <a:pathLst>
                <a:path w="3555" h="19318" extrusionOk="0">
                  <a:moveTo>
                    <a:pt x="2829" y="1"/>
                  </a:moveTo>
                  <a:lnTo>
                    <a:pt x="2866" y="38"/>
                  </a:lnTo>
                  <a:lnTo>
                    <a:pt x="2940" y="187"/>
                  </a:lnTo>
                  <a:lnTo>
                    <a:pt x="3033" y="429"/>
                  </a:lnTo>
                  <a:lnTo>
                    <a:pt x="3164" y="801"/>
                  </a:lnTo>
                  <a:lnTo>
                    <a:pt x="3275" y="1303"/>
                  </a:lnTo>
                  <a:lnTo>
                    <a:pt x="3287" y="1351"/>
                  </a:lnTo>
                  <a:lnTo>
                    <a:pt x="3275" y="1173"/>
                  </a:lnTo>
                  <a:lnTo>
                    <a:pt x="3257" y="931"/>
                  </a:lnTo>
                  <a:lnTo>
                    <a:pt x="3220" y="708"/>
                  </a:lnTo>
                  <a:lnTo>
                    <a:pt x="3182" y="540"/>
                  </a:lnTo>
                  <a:lnTo>
                    <a:pt x="3145" y="391"/>
                  </a:lnTo>
                  <a:lnTo>
                    <a:pt x="3089" y="280"/>
                  </a:lnTo>
                  <a:lnTo>
                    <a:pt x="3052" y="187"/>
                  </a:lnTo>
                  <a:lnTo>
                    <a:pt x="2996" y="112"/>
                  </a:lnTo>
                  <a:lnTo>
                    <a:pt x="2922" y="38"/>
                  </a:lnTo>
                  <a:lnTo>
                    <a:pt x="2866" y="1"/>
                  </a:lnTo>
                  <a:close/>
                  <a:moveTo>
                    <a:pt x="3287" y="1351"/>
                  </a:moveTo>
                  <a:lnTo>
                    <a:pt x="3294" y="1452"/>
                  </a:lnTo>
                  <a:lnTo>
                    <a:pt x="3294" y="1787"/>
                  </a:lnTo>
                  <a:lnTo>
                    <a:pt x="3294" y="2178"/>
                  </a:lnTo>
                  <a:lnTo>
                    <a:pt x="3275" y="2606"/>
                  </a:lnTo>
                  <a:lnTo>
                    <a:pt x="3238" y="3090"/>
                  </a:lnTo>
                  <a:lnTo>
                    <a:pt x="3182" y="3629"/>
                  </a:lnTo>
                  <a:lnTo>
                    <a:pt x="3089" y="4225"/>
                  </a:lnTo>
                  <a:lnTo>
                    <a:pt x="2996" y="4895"/>
                  </a:lnTo>
                  <a:lnTo>
                    <a:pt x="2885" y="5621"/>
                  </a:lnTo>
                  <a:lnTo>
                    <a:pt x="2736" y="6421"/>
                  </a:lnTo>
                  <a:lnTo>
                    <a:pt x="2550" y="7296"/>
                  </a:lnTo>
                  <a:lnTo>
                    <a:pt x="2345" y="8245"/>
                  </a:lnTo>
                  <a:lnTo>
                    <a:pt x="2122" y="9268"/>
                  </a:lnTo>
                  <a:lnTo>
                    <a:pt x="1861" y="10366"/>
                  </a:lnTo>
                  <a:lnTo>
                    <a:pt x="1563" y="11557"/>
                  </a:lnTo>
                  <a:lnTo>
                    <a:pt x="1228" y="12841"/>
                  </a:lnTo>
                  <a:lnTo>
                    <a:pt x="856" y="14200"/>
                  </a:lnTo>
                  <a:lnTo>
                    <a:pt x="447" y="15670"/>
                  </a:lnTo>
                  <a:lnTo>
                    <a:pt x="0" y="17233"/>
                  </a:lnTo>
                  <a:lnTo>
                    <a:pt x="1135" y="19318"/>
                  </a:lnTo>
                  <a:lnTo>
                    <a:pt x="1507" y="17866"/>
                  </a:lnTo>
                  <a:lnTo>
                    <a:pt x="1842" y="16489"/>
                  </a:lnTo>
                  <a:lnTo>
                    <a:pt x="2140" y="15186"/>
                  </a:lnTo>
                  <a:lnTo>
                    <a:pt x="2401" y="13939"/>
                  </a:lnTo>
                  <a:lnTo>
                    <a:pt x="2643" y="12767"/>
                  </a:lnTo>
                  <a:lnTo>
                    <a:pt x="2847" y="11669"/>
                  </a:lnTo>
                  <a:lnTo>
                    <a:pt x="3015" y="10608"/>
                  </a:lnTo>
                  <a:lnTo>
                    <a:pt x="3164" y="9622"/>
                  </a:lnTo>
                  <a:lnTo>
                    <a:pt x="3275" y="8710"/>
                  </a:lnTo>
                  <a:lnTo>
                    <a:pt x="3387" y="7835"/>
                  </a:lnTo>
                  <a:lnTo>
                    <a:pt x="3462" y="7017"/>
                  </a:lnTo>
                  <a:lnTo>
                    <a:pt x="3517" y="6254"/>
                  </a:lnTo>
                  <a:lnTo>
                    <a:pt x="3536" y="5546"/>
                  </a:lnTo>
                  <a:lnTo>
                    <a:pt x="3555" y="4895"/>
                  </a:lnTo>
                  <a:lnTo>
                    <a:pt x="3555" y="4299"/>
                  </a:lnTo>
                  <a:lnTo>
                    <a:pt x="3555" y="3741"/>
                  </a:lnTo>
                  <a:lnTo>
                    <a:pt x="3536" y="3220"/>
                  </a:lnTo>
                  <a:lnTo>
                    <a:pt x="3499" y="2755"/>
                  </a:lnTo>
                  <a:lnTo>
                    <a:pt x="3443" y="2327"/>
                  </a:lnTo>
                  <a:lnTo>
                    <a:pt x="3406" y="1955"/>
                  </a:lnTo>
                  <a:lnTo>
                    <a:pt x="3350" y="1601"/>
                  </a:lnTo>
                  <a:lnTo>
                    <a:pt x="3287" y="135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23" name="Google Shape;423;p11"/>
            <p:cNvSpPr/>
            <p:nvPr/>
          </p:nvSpPr>
          <p:spPr>
            <a:xfrm>
              <a:off x="4198000" y="4645000"/>
              <a:ext cx="345225" cy="545750"/>
            </a:xfrm>
            <a:custGeom>
              <a:avLst/>
              <a:gdLst/>
              <a:ahLst/>
              <a:cxnLst/>
              <a:rect l="l" t="t" r="r" b="b"/>
              <a:pathLst>
                <a:path w="13809" h="21830" extrusionOk="0">
                  <a:moveTo>
                    <a:pt x="0" y="0"/>
                  </a:moveTo>
                  <a:lnTo>
                    <a:pt x="466" y="447"/>
                  </a:lnTo>
                  <a:lnTo>
                    <a:pt x="1005" y="1005"/>
                  </a:lnTo>
                  <a:lnTo>
                    <a:pt x="1712" y="1749"/>
                  </a:lnTo>
                  <a:lnTo>
                    <a:pt x="2550" y="2680"/>
                  </a:lnTo>
                  <a:lnTo>
                    <a:pt x="3499" y="3778"/>
                  </a:lnTo>
                  <a:lnTo>
                    <a:pt x="4001" y="4392"/>
                  </a:lnTo>
                  <a:lnTo>
                    <a:pt x="4523" y="5043"/>
                  </a:lnTo>
                  <a:lnTo>
                    <a:pt x="5044" y="5732"/>
                  </a:lnTo>
                  <a:lnTo>
                    <a:pt x="5583" y="6458"/>
                  </a:lnTo>
                  <a:lnTo>
                    <a:pt x="6142" y="7221"/>
                  </a:lnTo>
                  <a:lnTo>
                    <a:pt x="6681" y="8021"/>
                  </a:lnTo>
                  <a:lnTo>
                    <a:pt x="7221" y="8859"/>
                  </a:lnTo>
                  <a:lnTo>
                    <a:pt x="7761" y="9715"/>
                  </a:lnTo>
                  <a:lnTo>
                    <a:pt x="8300" y="10589"/>
                  </a:lnTo>
                  <a:lnTo>
                    <a:pt x="8803" y="11501"/>
                  </a:lnTo>
                  <a:lnTo>
                    <a:pt x="9305" y="12450"/>
                  </a:lnTo>
                  <a:lnTo>
                    <a:pt x="9789" y="13418"/>
                  </a:lnTo>
                  <a:lnTo>
                    <a:pt x="10236" y="14404"/>
                  </a:lnTo>
                  <a:lnTo>
                    <a:pt x="10664" y="15409"/>
                  </a:lnTo>
                  <a:lnTo>
                    <a:pt x="11055" y="16433"/>
                  </a:lnTo>
                  <a:lnTo>
                    <a:pt x="11408" y="17494"/>
                  </a:lnTo>
                  <a:lnTo>
                    <a:pt x="11725" y="18554"/>
                  </a:lnTo>
                  <a:lnTo>
                    <a:pt x="11874" y="19094"/>
                  </a:lnTo>
                  <a:lnTo>
                    <a:pt x="12004" y="19634"/>
                  </a:lnTo>
                  <a:lnTo>
                    <a:pt x="12115" y="20173"/>
                  </a:lnTo>
                  <a:lnTo>
                    <a:pt x="12227" y="20732"/>
                  </a:lnTo>
                  <a:lnTo>
                    <a:pt x="12320" y="21271"/>
                  </a:lnTo>
                  <a:lnTo>
                    <a:pt x="12413" y="21830"/>
                  </a:lnTo>
                  <a:lnTo>
                    <a:pt x="13809" y="19466"/>
                  </a:lnTo>
                  <a:lnTo>
                    <a:pt x="13716" y="19001"/>
                  </a:lnTo>
                  <a:lnTo>
                    <a:pt x="13623" y="18536"/>
                  </a:lnTo>
                  <a:lnTo>
                    <a:pt x="13511" y="18071"/>
                  </a:lnTo>
                  <a:lnTo>
                    <a:pt x="13381" y="17605"/>
                  </a:lnTo>
                  <a:lnTo>
                    <a:pt x="13232" y="17140"/>
                  </a:lnTo>
                  <a:lnTo>
                    <a:pt x="13083" y="16675"/>
                  </a:lnTo>
                  <a:lnTo>
                    <a:pt x="12916" y="16228"/>
                  </a:lnTo>
                  <a:lnTo>
                    <a:pt x="12730" y="15763"/>
                  </a:lnTo>
                  <a:lnTo>
                    <a:pt x="12357" y="14870"/>
                  </a:lnTo>
                  <a:lnTo>
                    <a:pt x="11911" y="13958"/>
                  </a:lnTo>
                  <a:lnTo>
                    <a:pt x="11446" y="13083"/>
                  </a:lnTo>
                  <a:lnTo>
                    <a:pt x="10962" y="12208"/>
                  </a:lnTo>
                  <a:lnTo>
                    <a:pt x="10422" y="11371"/>
                  </a:lnTo>
                  <a:lnTo>
                    <a:pt x="9882" y="10533"/>
                  </a:lnTo>
                  <a:lnTo>
                    <a:pt x="9305" y="9715"/>
                  </a:lnTo>
                  <a:lnTo>
                    <a:pt x="8710" y="8914"/>
                  </a:lnTo>
                  <a:lnTo>
                    <a:pt x="8114" y="8151"/>
                  </a:lnTo>
                  <a:lnTo>
                    <a:pt x="7500" y="7407"/>
                  </a:lnTo>
                  <a:lnTo>
                    <a:pt x="6905" y="6681"/>
                  </a:lnTo>
                  <a:lnTo>
                    <a:pt x="6291" y="5993"/>
                  </a:lnTo>
                  <a:lnTo>
                    <a:pt x="5676" y="5323"/>
                  </a:lnTo>
                  <a:lnTo>
                    <a:pt x="5081" y="4690"/>
                  </a:lnTo>
                  <a:lnTo>
                    <a:pt x="4504" y="4094"/>
                  </a:lnTo>
                  <a:lnTo>
                    <a:pt x="3927" y="3536"/>
                  </a:lnTo>
                  <a:lnTo>
                    <a:pt x="2866" y="2512"/>
                  </a:lnTo>
                  <a:lnTo>
                    <a:pt x="1917" y="1638"/>
                  </a:lnTo>
                  <a:lnTo>
                    <a:pt x="1136" y="949"/>
                  </a:lnTo>
                  <a:lnTo>
                    <a:pt x="521" y="428"/>
                  </a:lnTo>
                  <a:lnTo>
                    <a:pt x="0"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sp>
        <p:nvSpPr>
          <p:cNvPr id="424" name="Google Shape;424;p11"/>
          <p:cNvSpPr/>
          <p:nvPr/>
        </p:nvSpPr>
        <p:spPr>
          <a:xfrm>
            <a:off x="8169694" y="8339909"/>
            <a:ext cx="1013892" cy="458479"/>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62533" tIns="162533" rIns="162533" bIns="162533"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25" name="Google Shape;425;p11"/>
          <p:cNvSpPr/>
          <p:nvPr/>
        </p:nvSpPr>
        <p:spPr>
          <a:xfrm>
            <a:off x="12171076" y="7251821"/>
            <a:ext cx="584197" cy="264185"/>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62533" tIns="162533" rIns="162533" bIns="162533"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26" name="Google Shape;426;p11"/>
          <p:cNvSpPr/>
          <p:nvPr/>
        </p:nvSpPr>
        <p:spPr>
          <a:xfrm>
            <a:off x="10746870" y="7457688"/>
            <a:ext cx="584197" cy="264185"/>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62533" tIns="162533" rIns="162533" bIns="162533"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27" name="Google Shape;427;p11"/>
          <p:cNvSpPr/>
          <p:nvPr/>
        </p:nvSpPr>
        <p:spPr>
          <a:xfrm>
            <a:off x="8384542" y="7002844"/>
            <a:ext cx="584197" cy="264185"/>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62533" tIns="162533" rIns="162533" bIns="162533"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28" name="Google Shape;428;p11"/>
          <p:cNvSpPr/>
          <p:nvPr/>
        </p:nvSpPr>
        <p:spPr>
          <a:xfrm>
            <a:off x="12391489" y="8339910"/>
            <a:ext cx="584197" cy="264185"/>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62533" tIns="162533" rIns="162533" bIns="162533"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nvGrpSpPr>
          <p:cNvPr id="429" name="Google Shape;429;p11"/>
          <p:cNvGrpSpPr/>
          <p:nvPr/>
        </p:nvGrpSpPr>
        <p:grpSpPr>
          <a:xfrm>
            <a:off x="90672" y="6596401"/>
            <a:ext cx="2357790" cy="1986756"/>
            <a:chOff x="1223650" y="4359325"/>
            <a:chExt cx="1324575" cy="1117550"/>
          </a:xfrm>
        </p:grpSpPr>
        <p:sp>
          <p:nvSpPr>
            <p:cNvPr id="430" name="Google Shape;430;p11"/>
            <p:cNvSpPr/>
            <p:nvPr/>
          </p:nvSpPr>
          <p:spPr>
            <a:xfrm>
              <a:off x="1640975" y="4559850"/>
              <a:ext cx="74000" cy="437825"/>
            </a:xfrm>
            <a:custGeom>
              <a:avLst/>
              <a:gdLst/>
              <a:ahLst/>
              <a:cxnLst/>
              <a:rect l="l" t="t" r="r" b="b"/>
              <a:pathLst>
                <a:path w="2960" h="17513" extrusionOk="0">
                  <a:moveTo>
                    <a:pt x="2196" y="0"/>
                  </a:moveTo>
                  <a:lnTo>
                    <a:pt x="2140" y="94"/>
                  </a:lnTo>
                  <a:lnTo>
                    <a:pt x="1992" y="335"/>
                  </a:lnTo>
                  <a:lnTo>
                    <a:pt x="1768" y="745"/>
                  </a:lnTo>
                  <a:lnTo>
                    <a:pt x="1489" y="1285"/>
                  </a:lnTo>
                  <a:lnTo>
                    <a:pt x="1191" y="1973"/>
                  </a:lnTo>
                  <a:lnTo>
                    <a:pt x="1042" y="2364"/>
                  </a:lnTo>
                  <a:lnTo>
                    <a:pt x="894" y="2792"/>
                  </a:lnTo>
                  <a:lnTo>
                    <a:pt x="745" y="3239"/>
                  </a:lnTo>
                  <a:lnTo>
                    <a:pt x="596" y="3741"/>
                  </a:lnTo>
                  <a:lnTo>
                    <a:pt x="466" y="4262"/>
                  </a:lnTo>
                  <a:lnTo>
                    <a:pt x="335" y="4820"/>
                  </a:lnTo>
                  <a:lnTo>
                    <a:pt x="242" y="5397"/>
                  </a:lnTo>
                  <a:lnTo>
                    <a:pt x="149" y="6012"/>
                  </a:lnTo>
                  <a:lnTo>
                    <a:pt x="75" y="6663"/>
                  </a:lnTo>
                  <a:lnTo>
                    <a:pt x="37" y="7351"/>
                  </a:lnTo>
                  <a:lnTo>
                    <a:pt x="0" y="8040"/>
                  </a:lnTo>
                  <a:lnTo>
                    <a:pt x="19" y="8784"/>
                  </a:lnTo>
                  <a:lnTo>
                    <a:pt x="56" y="9547"/>
                  </a:lnTo>
                  <a:lnTo>
                    <a:pt x="112" y="10329"/>
                  </a:lnTo>
                  <a:lnTo>
                    <a:pt x="224" y="11148"/>
                  </a:lnTo>
                  <a:lnTo>
                    <a:pt x="354" y="11985"/>
                  </a:lnTo>
                  <a:lnTo>
                    <a:pt x="540" y="12841"/>
                  </a:lnTo>
                  <a:lnTo>
                    <a:pt x="763" y="13735"/>
                  </a:lnTo>
                  <a:lnTo>
                    <a:pt x="1042" y="14647"/>
                  </a:lnTo>
                  <a:lnTo>
                    <a:pt x="1359" y="15577"/>
                  </a:lnTo>
                  <a:lnTo>
                    <a:pt x="1731" y="16545"/>
                  </a:lnTo>
                  <a:lnTo>
                    <a:pt x="2159" y="17513"/>
                  </a:lnTo>
                  <a:lnTo>
                    <a:pt x="2438" y="17420"/>
                  </a:lnTo>
                  <a:lnTo>
                    <a:pt x="2029" y="16470"/>
                  </a:lnTo>
                  <a:lnTo>
                    <a:pt x="1675" y="15540"/>
                  </a:lnTo>
                  <a:lnTo>
                    <a:pt x="1359" y="14647"/>
                  </a:lnTo>
                  <a:lnTo>
                    <a:pt x="1098" y="13753"/>
                  </a:lnTo>
                  <a:lnTo>
                    <a:pt x="894" y="12897"/>
                  </a:lnTo>
                  <a:lnTo>
                    <a:pt x="707" y="12060"/>
                  </a:lnTo>
                  <a:lnTo>
                    <a:pt x="596" y="11260"/>
                  </a:lnTo>
                  <a:lnTo>
                    <a:pt x="503" y="10478"/>
                  </a:lnTo>
                  <a:lnTo>
                    <a:pt x="447" y="9715"/>
                  </a:lnTo>
                  <a:lnTo>
                    <a:pt x="410" y="8989"/>
                  </a:lnTo>
                  <a:lnTo>
                    <a:pt x="428" y="8282"/>
                  </a:lnTo>
                  <a:lnTo>
                    <a:pt x="466" y="7612"/>
                  </a:lnTo>
                  <a:lnTo>
                    <a:pt x="521" y="6961"/>
                  </a:lnTo>
                  <a:lnTo>
                    <a:pt x="614" y="6347"/>
                  </a:lnTo>
                  <a:lnTo>
                    <a:pt x="707" y="5770"/>
                  </a:lnTo>
                  <a:lnTo>
                    <a:pt x="819" y="5211"/>
                  </a:lnTo>
                  <a:lnTo>
                    <a:pt x="968" y="4672"/>
                  </a:lnTo>
                  <a:lnTo>
                    <a:pt x="1117" y="4188"/>
                  </a:lnTo>
                  <a:lnTo>
                    <a:pt x="1266" y="3722"/>
                  </a:lnTo>
                  <a:lnTo>
                    <a:pt x="1433" y="3276"/>
                  </a:lnTo>
                  <a:lnTo>
                    <a:pt x="1601" y="2885"/>
                  </a:lnTo>
                  <a:lnTo>
                    <a:pt x="1768" y="2513"/>
                  </a:lnTo>
                  <a:lnTo>
                    <a:pt x="1936" y="2178"/>
                  </a:lnTo>
                  <a:lnTo>
                    <a:pt x="2103" y="1880"/>
                  </a:lnTo>
                  <a:lnTo>
                    <a:pt x="2252" y="1620"/>
                  </a:lnTo>
                  <a:lnTo>
                    <a:pt x="2401" y="1378"/>
                  </a:lnTo>
                  <a:lnTo>
                    <a:pt x="2661" y="1024"/>
                  </a:lnTo>
                  <a:lnTo>
                    <a:pt x="2848" y="801"/>
                  </a:lnTo>
                  <a:lnTo>
                    <a:pt x="2922" y="763"/>
                  </a:lnTo>
                  <a:lnTo>
                    <a:pt x="2959" y="745"/>
                  </a:lnTo>
                  <a:lnTo>
                    <a:pt x="2196"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31" name="Google Shape;431;p11"/>
            <p:cNvSpPr/>
            <p:nvPr/>
          </p:nvSpPr>
          <p:spPr>
            <a:xfrm>
              <a:off x="1651200" y="4359325"/>
              <a:ext cx="269400" cy="265675"/>
            </a:xfrm>
            <a:custGeom>
              <a:avLst/>
              <a:gdLst/>
              <a:ahLst/>
              <a:cxnLst/>
              <a:rect l="l" t="t" r="r" b="b"/>
              <a:pathLst>
                <a:path w="10776" h="10627" extrusionOk="0">
                  <a:moveTo>
                    <a:pt x="1973" y="0"/>
                  </a:moveTo>
                  <a:lnTo>
                    <a:pt x="1769" y="38"/>
                  </a:lnTo>
                  <a:lnTo>
                    <a:pt x="1583" y="75"/>
                  </a:lnTo>
                  <a:lnTo>
                    <a:pt x="1396" y="131"/>
                  </a:lnTo>
                  <a:lnTo>
                    <a:pt x="1248" y="205"/>
                  </a:lnTo>
                  <a:lnTo>
                    <a:pt x="1080" y="280"/>
                  </a:lnTo>
                  <a:lnTo>
                    <a:pt x="950" y="373"/>
                  </a:lnTo>
                  <a:lnTo>
                    <a:pt x="820" y="466"/>
                  </a:lnTo>
                  <a:lnTo>
                    <a:pt x="708" y="577"/>
                  </a:lnTo>
                  <a:lnTo>
                    <a:pt x="596" y="708"/>
                  </a:lnTo>
                  <a:lnTo>
                    <a:pt x="485" y="838"/>
                  </a:lnTo>
                  <a:lnTo>
                    <a:pt x="410" y="987"/>
                  </a:lnTo>
                  <a:lnTo>
                    <a:pt x="336" y="1136"/>
                  </a:lnTo>
                  <a:lnTo>
                    <a:pt x="261" y="1303"/>
                  </a:lnTo>
                  <a:lnTo>
                    <a:pt x="205" y="1471"/>
                  </a:lnTo>
                  <a:lnTo>
                    <a:pt x="112" y="1843"/>
                  </a:lnTo>
                  <a:lnTo>
                    <a:pt x="38" y="2234"/>
                  </a:lnTo>
                  <a:lnTo>
                    <a:pt x="19" y="2643"/>
                  </a:lnTo>
                  <a:lnTo>
                    <a:pt x="1" y="3071"/>
                  </a:lnTo>
                  <a:lnTo>
                    <a:pt x="19" y="3518"/>
                  </a:lnTo>
                  <a:lnTo>
                    <a:pt x="75" y="3983"/>
                  </a:lnTo>
                  <a:lnTo>
                    <a:pt x="131" y="4448"/>
                  </a:lnTo>
                  <a:lnTo>
                    <a:pt x="205" y="4932"/>
                  </a:lnTo>
                  <a:lnTo>
                    <a:pt x="298" y="5397"/>
                  </a:lnTo>
                  <a:lnTo>
                    <a:pt x="410" y="5863"/>
                  </a:lnTo>
                  <a:lnTo>
                    <a:pt x="652" y="6775"/>
                  </a:lnTo>
                  <a:lnTo>
                    <a:pt x="913" y="7631"/>
                  </a:lnTo>
                  <a:lnTo>
                    <a:pt x="1155" y="8412"/>
                  </a:lnTo>
                  <a:lnTo>
                    <a:pt x="1396" y="9064"/>
                  </a:lnTo>
                  <a:lnTo>
                    <a:pt x="1583" y="9566"/>
                  </a:lnTo>
                  <a:lnTo>
                    <a:pt x="1769" y="9994"/>
                  </a:lnTo>
                  <a:lnTo>
                    <a:pt x="3183" y="10069"/>
                  </a:lnTo>
                  <a:lnTo>
                    <a:pt x="4467" y="10162"/>
                  </a:lnTo>
                  <a:lnTo>
                    <a:pt x="5602" y="10273"/>
                  </a:lnTo>
                  <a:lnTo>
                    <a:pt x="6607" y="10385"/>
                  </a:lnTo>
                  <a:lnTo>
                    <a:pt x="8282" y="10571"/>
                  </a:lnTo>
                  <a:lnTo>
                    <a:pt x="8934" y="10608"/>
                  </a:lnTo>
                  <a:lnTo>
                    <a:pt x="9473" y="10627"/>
                  </a:lnTo>
                  <a:lnTo>
                    <a:pt x="9715" y="10627"/>
                  </a:lnTo>
                  <a:lnTo>
                    <a:pt x="9920" y="10608"/>
                  </a:lnTo>
                  <a:lnTo>
                    <a:pt x="10106" y="10571"/>
                  </a:lnTo>
                  <a:lnTo>
                    <a:pt x="10273" y="10515"/>
                  </a:lnTo>
                  <a:lnTo>
                    <a:pt x="10404" y="10441"/>
                  </a:lnTo>
                  <a:lnTo>
                    <a:pt x="10515" y="10366"/>
                  </a:lnTo>
                  <a:lnTo>
                    <a:pt x="10608" y="10255"/>
                  </a:lnTo>
                  <a:lnTo>
                    <a:pt x="10683" y="10143"/>
                  </a:lnTo>
                  <a:lnTo>
                    <a:pt x="10720" y="9994"/>
                  </a:lnTo>
                  <a:lnTo>
                    <a:pt x="10757" y="9827"/>
                  </a:lnTo>
                  <a:lnTo>
                    <a:pt x="10776" y="9641"/>
                  </a:lnTo>
                  <a:lnTo>
                    <a:pt x="10757" y="9417"/>
                  </a:lnTo>
                  <a:lnTo>
                    <a:pt x="10739" y="9175"/>
                  </a:lnTo>
                  <a:lnTo>
                    <a:pt x="10683" y="8915"/>
                  </a:lnTo>
                  <a:lnTo>
                    <a:pt x="10534" y="8282"/>
                  </a:lnTo>
                  <a:lnTo>
                    <a:pt x="10441" y="7947"/>
                  </a:lnTo>
                  <a:lnTo>
                    <a:pt x="10329" y="7631"/>
                  </a:lnTo>
                  <a:lnTo>
                    <a:pt x="10199" y="7333"/>
                  </a:lnTo>
                  <a:lnTo>
                    <a:pt x="10069" y="7054"/>
                  </a:lnTo>
                  <a:lnTo>
                    <a:pt x="9901" y="6775"/>
                  </a:lnTo>
                  <a:lnTo>
                    <a:pt x="9734" y="6514"/>
                  </a:lnTo>
                  <a:lnTo>
                    <a:pt x="9566" y="6272"/>
                  </a:lnTo>
                  <a:lnTo>
                    <a:pt x="9380" y="6030"/>
                  </a:lnTo>
                  <a:lnTo>
                    <a:pt x="9175" y="5807"/>
                  </a:lnTo>
                  <a:lnTo>
                    <a:pt x="8989" y="5602"/>
                  </a:lnTo>
                  <a:lnTo>
                    <a:pt x="8766" y="5416"/>
                  </a:lnTo>
                  <a:lnTo>
                    <a:pt x="8561" y="5230"/>
                  </a:lnTo>
                  <a:lnTo>
                    <a:pt x="8133" y="4914"/>
                  </a:lnTo>
                  <a:lnTo>
                    <a:pt x="7705" y="4616"/>
                  </a:lnTo>
                  <a:lnTo>
                    <a:pt x="7296" y="4392"/>
                  </a:lnTo>
                  <a:lnTo>
                    <a:pt x="6905" y="4188"/>
                  </a:lnTo>
                  <a:lnTo>
                    <a:pt x="6551" y="4020"/>
                  </a:lnTo>
                  <a:lnTo>
                    <a:pt x="6216" y="3890"/>
                  </a:lnTo>
                  <a:lnTo>
                    <a:pt x="5751" y="3741"/>
                  </a:lnTo>
                  <a:lnTo>
                    <a:pt x="5584" y="3685"/>
                  </a:lnTo>
                  <a:lnTo>
                    <a:pt x="5658" y="3536"/>
                  </a:lnTo>
                  <a:lnTo>
                    <a:pt x="5714" y="3369"/>
                  </a:lnTo>
                  <a:lnTo>
                    <a:pt x="5788" y="3146"/>
                  </a:lnTo>
                  <a:lnTo>
                    <a:pt x="5863" y="2866"/>
                  </a:lnTo>
                  <a:lnTo>
                    <a:pt x="5900" y="2569"/>
                  </a:lnTo>
                  <a:lnTo>
                    <a:pt x="5919" y="2252"/>
                  </a:lnTo>
                  <a:lnTo>
                    <a:pt x="5900" y="2085"/>
                  </a:lnTo>
                  <a:lnTo>
                    <a:pt x="5881" y="1917"/>
                  </a:lnTo>
                  <a:lnTo>
                    <a:pt x="5844" y="1750"/>
                  </a:lnTo>
                  <a:lnTo>
                    <a:pt x="5788" y="1582"/>
                  </a:lnTo>
                  <a:lnTo>
                    <a:pt x="5714" y="1415"/>
                  </a:lnTo>
                  <a:lnTo>
                    <a:pt x="5621" y="1247"/>
                  </a:lnTo>
                  <a:lnTo>
                    <a:pt x="5509" y="1098"/>
                  </a:lnTo>
                  <a:lnTo>
                    <a:pt x="5360" y="931"/>
                  </a:lnTo>
                  <a:lnTo>
                    <a:pt x="5212" y="801"/>
                  </a:lnTo>
                  <a:lnTo>
                    <a:pt x="5025" y="652"/>
                  </a:lnTo>
                  <a:lnTo>
                    <a:pt x="4802" y="522"/>
                  </a:lnTo>
                  <a:lnTo>
                    <a:pt x="4560" y="410"/>
                  </a:lnTo>
                  <a:lnTo>
                    <a:pt x="4300" y="298"/>
                  </a:lnTo>
                  <a:lnTo>
                    <a:pt x="3983" y="205"/>
                  </a:lnTo>
                  <a:lnTo>
                    <a:pt x="3648" y="131"/>
                  </a:lnTo>
                  <a:lnTo>
                    <a:pt x="3276" y="75"/>
                  </a:lnTo>
                  <a:lnTo>
                    <a:pt x="2867" y="19"/>
                  </a:lnTo>
                  <a:lnTo>
                    <a:pt x="2420"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32" name="Google Shape;432;p11"/>
            <p:cNvSpPr/>
            <p:nvPr/>
          </p:nvSpPr>
          <p:spPr>
            <a:xfrm>
              <a:off x="1649800" y="4452850"/>
              <a:ext cx="261975" cy="172625"/>
            </a:xfrm>
            <a:custGeom>
              <a:avLst/>
              <a:gdLst/>
              <a:ahLst/>
              <a:cxnLst/>
              <a:rect l="l" t="t" r="r" b="b"/>
              <a:pathLst>
                <a:path w="10479" h="6905" extrusionOk="0">
                  <a:moveTo>
                    <a:pt x="2178" y="0"/>
                  </a:moveTo>
                  <a:lnTo>
                    <a:pt x="1974" y="19"/>
                  </a:lnTo>
                  <a:lnTo>
                    <a:pt x="1750" y="37"/>
                  </a:lnTo>
                  <a:lnTo>
                    <a:pt x="1545" y="75"/>
                  </a:lnTo>
                  <a:lnTo>
                    <a:pt x="1322" y="130"/>
                  </a:lnTo>
                  <a:lnTo>
                    <a:pt x="1136" y="205"/>
                  </a:lnTo>
                  <a:lnTo>
                    <a:pt x="950" y="279"/>
                  </a:lnTo>
                  <a:lnTo>
                    <a:pt x="764" y="372"/>
                  </a:lnTo>
                  <a:lnTo>
                    <a:pt x="596" y="465"/>
                  </a:lnTo>
                  <a:lnTo>
                    <a:pt x="447" y="577"/>
                  </a:lnTo>
                  <a:lnTo>
                    <a:pt x="317" y="707"/>
                  </a:lnTo>
                  <a:lnTo>
                    <a:pt x="206" y="838"/>
                  </a:lnTo>
                  <a:lnTo>
                    <a:pt x="131" y="968"/>
                  </a:lnTo>
                  <a:lnTo>
                    <a:pt x="57" y="1117"/>
                  </a:lnTo>
                  <a:lnTo>
                    <a:pt x="19" y="1266"/>
                  </a:lnTo>
                  <a:lnTo>
                    <a:pt x="1" y="1433"/>
                  </a:lnTo>
                  <a:lnTo>
                    <a:pt x="19" y="1601"/>
                  </a:lnTo>
                  <a:lnTo>
                    <a:pt x="206" y="2159"/>
                  </a:lnTo>
                  <a:lnTo>
                    <a:pt x="652" y="3443"/>
                  </a:lnTo>
                  <a:lnTo>
                    <a:pt x="931" y="4169"/>
                  </a:lnTo>
                  <a:lnTo>
                    <a:pt x="1192" y="4857"/>
                  </a:lnTo>
                  <a:lnTo>
                    <a:pt x="1452" y="5453"/>
                  </a:lnTo>
                  <a:lnTo>
                    <a:pt x="1583" y="5676"/>
                  </a:lnTo>
                  <a:lnTo>
                    <a:pt x="1676" y="5844"/>
                  </a:lnTo>
                  <a:lnTo>
                    <a:pt x="1787" y="5993"/>
                  </a:lnTo>
                  <a:lnTo>
                    <a:pt x="1955" y="6104"/>
                  </a:lnTo>
                  <a:lnTo>
                    <a:pt x="2141" y="6216"/>
                  </a:lnTo>
                  <a:lnTo>
                    <a:pt x="2383" y="6309"/>
                  </a:lnTo>
                  <a:lnTo>
                    <a:pt x="2662" y="6402"/>
                  </a:lnTo>
                  <a:lnTo>
                    <a:pt x="2997" y="6476"/>
                  </a:lnTo>
                  <a:lnTo>
                    <a:pt x="3369" y="6532"/>
                  </a:lnTo>
                  <a:lnTo>
                    <a:pt x="3797" y="6588"/>
                  </a:lnTo>
                  <a:lnTo>
                    <a:pt x="4802" y="6681"/>
                  </a:lnTo>
                  <a:lnTo>
                    <a:pt x="6012" y="6756"/>
                  </a:lnTo>
                  <a:lnTo>
                    <a:pt x="9120" y="6904"/>
                  </a:lnTo>
                  <a:lnTo>
                    <a:pt x="9529" y="6904"/>
                  </a:lnTo>
                  <a:lnTo>
                    <a:pt x="9864" y="6886"/>
                  </a:lnTo>
                  <a:lnTo>
                    <a:pt x="10106" y="6849"/>
                  </a:lnTo>
                  <a:lnTo>
                    <a:pt x="10218" y="6811"/>
                  </a:lnTo>
                  <a:lnTo>
                    <a:pt x="10292" y="6756"/>
                  </a:lnTo>
                  <a:lnTo>
                    <a:pt x="10367" y="6718"/>
                  </a:lnTo>
                  <a:lnTo>
                    <a:pt x="10422" y="6663"/>
                  </a:lnTo>
                  <a:lnTo>
                    <a:pt x="10441" y="6607"/>
                  </a:lnTo>
                  <a:lnTo>
                    <a:pt x="10460" y="6551"/>
                  </a:lnTo>
                  <a:lnTo>
                    <a:pt x="10478" y="6476"/>
                  </a:lnTo>
                  <a:lnTo>
                    <a:pt x="10460" y="6402"/>
                  </a:lnTo>
                  <a:lnTo>
                    <a:pt x="10404" y="6253"/>
                  </a:lnTo>
                  <a:lnTo>
                    <a:pt x="10292" y="6086"/>
                  </a:lnTo>
                  <a:lnTo>
                    <a:pt x="10143" y="5900"/>
                  </a:lnTo>
                  <a:lnTo>
                    <a:pt x="9957" y="5695"/>
                  </a:lnTo>
                  <a:lnTo>
                    <a:pt x="9734" y="5490"/>
                  </a:lnTo>
                  <a:lnTo>
                    <a:pt x="9473" y="5267"/>
                  </a:lnTo>
                  <a:lnTo>
                    <a:pt x="9194" y="5043"/>
                  </a:lnTo>
                  <a:lnTo>
                    <a:pt x="8561" y="4597"/>
                  </a:lnTo>
                  <a:lnTo>
                    <a:pt x="7873" y="4132"/>
                  </a:lnTo>
                  <a:lnTo>
                    <a:pt x="7147" y="3685"/>
                  </a:lnTo>
                  <a:lnTo>
                    <a:pt x="6459" y="3276"/>
                  </a:lnTo>
                  <a:lnTo>
                    <a:pt x="5807" y="2903"/>
                  </a:lnTo>
                  <a:lnTo>
                    <a:pt x="4784" y="2326"/>
                  </a:lnTo>
                  <a:lnTo>
                    <a:pt x="4393" y="2122"/>
                  </a:lnTo>
                  <a:lnTo>
                    <a:pt x="4393" y="1843"/>
                  </a:lnTo>
                  <a:lnTo>
                    <a:pt x="4374" y="1582"/>
                  </a:lnTo>
                  <a:lnTo>
                    <a:pt x="4337" y="1340"/>
                  </a:lnTo>
                  <a:lnTo>
                    <a:pt x="4263" y="1117"/>
                  </a:lnTo>
                  <a:lnTo>
                    <a:pt x="4170" y="931"/>
                  </a:lnTo>
                  <a:lnTo>
                    <a:pt x="4058" y="745"/>
                  </a:lnTo>
                  <a:lnTo>
                    <a:pt x="3928" y="596"/>
                  </a:lnTo>
                  <a:lnTo>
                    <a:pt x="3779" y="465"/>
                  </a:lnTo>
                  <a:lnTo>
                    <a:pt x="3611" y="335"/>
                  </a:lnTo>
                  <a:lnTo>
                    <a:pt x="3425" y="242"/>
                  </a:lnTo>
                  <a:lnTo>
                    <a:pt x="3239" y="168"/>
                  </a:lnTo>
                  <a:lnTo>
                    <a:pt x="3034" y="93"/>
                  </a:lnTo>
                  <a:lnTo>
                    <a:pt x="2830" y="56"/>
                  </a:lnTo>
                  <a:lnTo>
                    <a:pt x="2625" y="19"/>
                  </a:lnTo>
                  <a:lnTo>
                    <a:pt x="2402"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33" name="Google Shape;433;p11"/>
            <p:cNvSpPr/>
            <p:nvPr/>
          </p:nvSpPr>
          <p:spPr>
            <a:xfrm>
              <a:off x="1714025" y="4451450"/>
              <a:ext cx="80500" cy="97725"/>
            </a:xfrm>
            <a:custGeom>
              <a:avLst/>
              <a:gdLst/>
              <a:ahLst/>
              <a:cxnLst/>
              <a:rect l="l" t="t" r="r" b="b"/>
              <a:pathLst>
                <a:path w="3220" h="3909" extrusionOk="0">
                  <a:moveTo>
                    <a:pt x="3052" y="0"/>
                  </a:moveTo>
                  <a:lnTo>
                    <a:pt x="2996" y="112"/>
                  </a:lnTo>
                  <a:lnTo>
                    <a:pt x="2847" y="428"/>
                  </a:lnTo>
                  <a:lnTo>
                    <a:pt x="2605" y="875"/>
                  </a:lnTo>
                  <a:lnTo>
                    <a:pt x="2252" y="1452"/>
                  </a:lnTo>
                  <a:lnTo>
                    <a:pt x="2047" y="1768"/>
                  </a:lnTo>
                  <a:lnTo>
                    <a:pt x="1824" y="2085"/>
                  </a:lnTo>
                  <a:lnTo>
                    <a:pt x="1582" y="2420"/>
                  </a:lnTo>
                  <a:lnTo>
                    <a:pt x="1303" y="2736"/>
                  </a:lnTo>
                  <a:lnTo>
                    <a:pt x="1024" y="3052"/>
                  </a:lnTo>
                  <a:lnTo>
                    <a:pt x="707" y="3369"/>
                  </a:lnTo>
                  <a:lnTo>
                    <a:pt x="372" y="3648"/>
                  </a:lnTo>
                  <a:lnTo>
                    <a:pt x="0" y="3908"/>
                  </a:lnTo>
                  <a:lnTo>
                    <a:pt x="93" y="3871"/>
                  </a:lnTo>
                  <a:lnTo>
                    <a:pt x="354" y="3722"/>
                  </a:lnTo>
                  <a:lnTo>
                    <a:pt x="726" y="3462"/>
                  </a:lnTo>
                  <a:lnTo>
                    <a:pt x="931" y="3276"/>
                  </a:lnTo>
                  <a:lnTo>
                    <a:pt x="1172" y="3071"/>
                  </a:lnTo>
                  <a:lnTo>
                    <a:pt x="1433" y="2829"/>
                  </a:lnTo>
                  <a:lnTo>
                    <a:pt x="1694" y="2550"/>
                  </a:lnTo>
                  <a:lnTo>
                    <a:pt x="1954" y="2234"/>
                  </a:lnTo>
                  <a:lnTo>
                    <a:pt x="2215" y="1880"/>
                  </a:lnTo>
                  <a:lnTo>
                    <a:pt x="2494" y="1470"/>
                  </a:lnTo>
                  <a:lnTo>
                    <a:pt x="2736" y="1042"/>
                  </a:lnTo>
                  <a:lnTo>
                    <a:pt x="2996" y="559"/>
                  </a:lnTo>
                  <a:lnTo>
                    <a:pt x="3220" y="38"/>
                  </a:lnTo>
                  <a:lnTo>
                    <a:pt x="3052"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34" name="Google Shape;434;p11"/>
            <p:cNvSpPr/>
            <p:nvPr/>
          </p:nvSpPr>
          <p:spPr>
            <a:xfrm>
              <a:off x="1690750" y="4531925"/>
              <a:ext cx="91675" cy="84250"/>
            </a:xfrm>
            <a:custGeom>
              <a:avLst/>
              <a:gdLst/>
              <a:ahLst/>
              <a:cxnLst/>
              <a:rect l="l" t="t" r="r" b="b"/>
              <a:pathLst>
                <a:path w="3667" h="3370" extrusionOk="0">
                  <a:moveTo>
                    <a:pt x="764" y="1"/>
                  </a:moveTo>
                  <a:lnTo>
                    <a:pt x="596" y="19"/>
                  </a:lnTo>
                  <a:lnTo>
                    <a:pt x="466" y="57"/>
                  </a:lnTo>
                  <a:lnTo>
                    <a:pt x="354" y="113"/>
                  </a:lnTo>
                  <a:lnTo>
                    <a:pt x="242" y="187"/>
                  </a:lnTo>
                  <a:lnTo>
                    <a:pt x="168" y="280"/>
                  </a:lnTo>
                  <a:lnTo>
                    <a:pt x="112" y="392"/>
                  </a:lnTo>
                  <a:lnTo>
                    <a:pt x="56" y="541"/>
                  </a:lnTo>
                  <a:lnTo>
                    <a:pt x="19" y="671"/>
                  </a:lnTo>
                  <a:lnTo>
                    <a:pt x="1" y="838"/>
                  </a:lnTo>
                  <a:lnTo>
                    <a:pt x="1" y="987"/>
                  </a:lnTo>
                  <a:lnTo>
                    <a:pt x="1" y="1341"/>
                  </a:lnTo>
                  <a:lnTo>
                    <a:pt x="56" y="1694"/>
                  </a:lnTo>
                  <a:lnTo>
                    <a:pt x="112" y="2029"/>
                  </a:lnTo>
                  <a:lnTo>
                    <a:pt x="187" y="2364"/>
                  </a:lnTo>
                  <a:lnTo>
                    <a:pt x="336" y="2867"/>
                  </a:lnTo>
                  <a:lnTo>
                    <a:pt x="410" y="3053"/>
                  </a:lnTo>
                  <a:lnTo>
                    <a:pt x="745" y="3146"/>
                  </a:lnTo>
                  <a:lnTo>
                    <a:pt x="1061" y="3220"/>
                  </a:lnTo>
                  <a:lnTo>
                    <a:pt x="1378" y="3295"/>
                  </a:lnTo>
                  <a:lnTo>
                    <a:pt x="1657" y="3332"/>
                  </a:lnTo>
                  <a:lnTo>
                    <a:pt x="1917" y="3351"/>
                  </a:lnTo>
                  <a:lnTo>
                    <a:pt x="2159" y="3369"/>
                  </a:lnTo>
                  <a:lnTo>
                    <a:pt x="2383" y="3369"/>
                  </a:lnTo>
                  <a:lnTo>
                    <a:pt x="2587" y="3351"/>
                  </a:lnTo>
                  <a:lnTo>
                    <a:pt x="2792" y="3313"/>
                  </a:lnTo>
                  <a:lnTo>
                    <a:pt x="2960" y="3276"/>
                  </a:lnTo>
                  <a:lnTo>
                    <a:pt x="3108" y="3220"/>
                  </a:lnTo>
                  <a:lnTo>
                    <a:pt x="3239" y="3165"/>
                  </a:lnTo>
                  <a:lnTo>
                    <a:pt x="3350" y="3072"/>
                  </a:lnTo>
                  <a:lnTo>
                    <a:pt x="3443" y="2997"/>
                  </a:lnTo>
                  <a:lnTo>
                    <a:pt x="3518" y="2904"/>
                  </a:lnTo>
                  <a:lnTo>
                    <a:pt x="3574" y="2792"/>
                  </a:lnTo>
                  <a:lnTo>
                    <a:pt x="3630" y="2681"/>
                  </a:lnTo>
                  <a:lnTo>
                    <a:pt x="3648" y="2569"/>
                  </a:lnTo>
                  <a:lnTo>
                    <a:pt x="3667" y="2439"/>
                  </a:lnTo>
                  <a:lnTo>
                    <a:pt x="3648" y="2309"/>
                  </a:lnTo>
                  <a:lnTo>
                    <a:pt x="3630" y="2178"/>
                  </a:lnTo>
                  <a:lnTo>
                    <a:pt x="3574" y="2048"/>
                  </a:lnTo>
                  <a:lnTo>
                    <a:pt x="3518" y="1899"/>
                  </a:lnTo>
                  <a:lnTo>
                    <a:pt x="3443" y="1769"/>
                  </a:lnTo>
                  <a:lnTo>
                    <a:pt x="3350" y="1620"/>
                  </a:lnTo>
                  <a:lnTo>
                    <a:pt x="3239" y="1471"/>
                  </a:lnTo>
                  <a:lnTo>
                    <a:pt x="3108" y="1322"/>
                  </a:lnTo>
                  <a:lnTo>
                    <a:pt x="2978" y="1173"/>
                  </a:lnTo>
                  <a:lnTo>
                    <a:pt x="2811" y="1043"/>
                  </a:lnTo>
                  <a:lnTo>
                    <a:pt x="2643" y="894"/>
                  </a:lnTo>
                  <a:lnTo>
                    <a:pt x="2457" y="764"/>
                  </a:lnTo>
                  <a:lnTo>
                    <a:pt x="2252" y="615"/>
                  </a:lnTo>
                  <a:lnTo>
                    <a:pt x="1936" y="429"/>
                  </a:lnTo>
                  <a:lnTo>
                    <a:pt x="1638" y="280"/>
                  </a:lnTo>
                  <a:lnTo>
                    <a:pt x="1378" y="168"/>
                  </a:lnTo>
                  <a:lnTo>
                    <a:pt x="1154" y="75"/>
                  </a:lnTo>
                  <a:lnTo>
                    <a:pt x="950" y="38"/>
                  </a:lnTo>
                  <a:lnTo>
                    <a:pt x="764"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35" name="Google Shape;435;p11"/>
            <p:cNvSpPr/>
            <p:nvPr/>
          </p:nvSpPr>
          <p:spPr>
            <a:xfrm>
              <a:off x="1714025" y="4540300"/>
              <a:ext cx="47475" cy="36325"/>
            </a:xfrm>
            <a:custGeom>
              <a:avLst/>
              <a:gdLst/>
              <a:ahLst/>
              <a:cxnLst/>
              <a:rect l="l" t="t" r="r" b="b"/>
              <a:pathLst>
                <a:path w="1899" h="1453" extrusionOk="0">
                  <a:moveTo>
                    <a:pt x="316" y="1"/>
                  </a:moveTo>
                  <a:lnTo>
                    <a:pt x="242" y="19"/>
                  </a:lnTo>
                  <a:lnTo>
                    <a:pt x="186" y="19"/>
                  </a:lnTo>
                  <a:lnTo>
                    <a:pt x="130" y="57"/>
                  </a:lnTo>
                  <a:lnTo>
                    <a:pt x="93" y="94"/>
                  </a:lnTo>
                  <a:lnTo>
                    <a:pt x="56" y="131"/>
                  </a:lnTo>
                  <a:lnTo>
                    <a:pt x="19" y="224"/>
                  </a:lnTo>
                  <a:lnTo>
                    <a:pt x="0" y="354"/>
                  </a:lnTo>
                  <a:lnTo>
                    <a:pt x="19" y="466"/>
                  </a:lnTo>
                  <a:lnTo>
                    <a:pt x="37" y="559"/>
                  </a:lnTo>
                  <a:lnTo>
                    <a:pt x="74" y="652"/>
                  </a:lnTo>
                  <a:lnTo>
                    <a:pt x="130" y="764"/>
                  </a:lnTo>
                  <a:lnTo>
                    <a:pt x="186" y="857"/>
                  </a:lnTo>
                  <a:lnTo>
                    <a:pt x="261" y="931"/>
                  </a:lnTo>
                  <a:lnTo>
                    <a:pt x="428" y="1099"/>
                  </a:lnTo>
                  <a:lnTo>
                    <a:pt x="633" y="1248"/>
                  </a:lnTo>
                  <a:lnTo>
                    <a:pt x="856" y="1341"/>
                  </a:lnTo>
                  <a:lnTo>
                    <a:pt x="1098" y="1415"/>
                  </a:lnTo>
                  <a:lnTo>
                    <a:pt x="1228" y="1434"/>
                  </a:lnTo>
                  <a:lnTo>
                    <a:pt x="1359" y="1452"/>
                  </a:lnTo>
                  <a:lnTo>
                    <a:pt x="1507" y="1452"/>
                  </a:lnTo>
                  <a:lnTo>
                    <a:pt x="1619" y="1434"/>
                  </a:lnTo>
                  <a:lnTo>
                    <a:pt x="1712" y="1397"/>
                  </a:lnTo>
                  <a:lnTo>
                    <a:pt x="1805" y="1359"/>
                  </a:lnTo>
                  <a:lnTo>
                    <a:pt x="1861" y="1304"/>
                  </a:lnTo>
                  <a:lnTo>
                    <a:pt x="1880" y="1248"/>
                  </a:lnTo>
                  <a:lnTo>
                    <a:pt x="1898" y="1173"/>
                  </a:lnTo>
                  <a:lnTo>
                    <a:pt x="1898" y="1099"/>
                  </a:lnTo>
                  <a:lnTo>
                    <a:pt x="1861" y="1024"/>
                  </a:lnTo>
                  <a:lnTo>
                    <a:pt x="1824" y="931"/>
                  </a:lnTo>
                  <a:lnTo>
                    <a:pt x="1768" y="838"/>
                  </a:lnTo>
                  <a:lnTo>
                    <a:pt x="1675" y="745"/>
                  </a:lnTo>
                  <a:lnTo>
                    <a:pt x="1582" y="652"/>
                  </a:lnTo>
                  <a:lnTo>
                    <a:pt x="1452" y="541"/>
                  </a:lnTo>
                  <a:lnTo>
                    <a:pt x="1172" y="354"/>
                  </a:lnTo>
                  <a:lnTo>
                    <a:pt x="856" y="168"/>
                  </a:lnTo>
                  <a:lnTo>
                    <a:pt x="596" y="57"/>
                  </a:lnTo>
                  <a:lnTo>
                    <a:pt x="391" y="19"/>
                  </a:lnTo>
                  <a:lnTo>
                    <a:pt x="316"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36" name="Google Shape;436;p11"/>
            <p:cNvSpPr/>
            <p:nvPr/>
          </p:nvSpPr>
          <p:spPr>
            <a:xfrm>
              <a:off x="1686575" y="4588700"/>
              <a:ext cx="207050" cy="87950"/>
            </a:xfrm>
            <a:custGeom>
              <a:avLst/>
              <a:gdLst/>
              <a:ahLst/>
              <a:cxnLst/>
              <a:rect l="l" t="t" r="r" b="b"/>
              <a:pathLst>
                <a:path w="8282" h="3518" extrusionOk="0">
                  <a:moveTo>
                    <a:pt x="3852" y="0"/>
                  </a:moveTo>
                  <a:lnTo>
                    <a:pt x="3201" y="19"/>
                  </a:lnTo>
                  <a:lnTo>
                    <a:pt x="2568" y="93"/>
                  </a:lnTo>
                  <a:lnTo>
                    <a:pt x="1973" y="186"/>
                  </a:lnTo>
                  <a:lnTo>
                    <a:pt x="1433" y="298"/>
                  </a:lnTo>
                  <a:lnTo>
                    <a:pt x="968" y="410"/>
                  </a:lnTo>
                  <a:lnTo>
                    <a:pt x="558" y="503"/>
                  </a:lnTo>
                  <a:lnTo>
                    <a:pt x="261" y="596"/>
                  </a:lnTo>
                  <a:lnTo>
                    <a:pt x="0" y="689"/>
                  </a:lnTo>
                  <a:lnTo>
                    <a:pt x="986" y="1173"/>
                  </a:lnTo>
                  <a:lnTo>
                    <a:pt x="1917" y="1638"/>
                  </a:lnTo>
                  <a:lnTo>
                    <a:pt x="2829" y="2066"/>
                  </a:lnTo>
                  <a:lnTo>
                    <a:pt x="3703" y="2438"/>
                  </a:lnTo>
                  <a:lnTo>
                    <a:pt x="4522" y="2773"/>
                  </a:lnTo>
                  <a:lnTo>
                    <a:pt x="5285" y="3052"/>
                  </a:lnTo>
                  <a:lnTo>
                    <a:pt x="5974" y="3257"/>
                  </a:lnTo>
                  <a:lnTo>
                    <a:pt x="6309" y="3350"/>
                  </a:lnTo>
                  <a:lnTo>
                    <a:pt x="6607" y="3425"/>
                  </a:lnTo>
                  <a:lnTo>
                    <a:pt x="6886" y="3462"/>
                  </a:lnTo>
                  <a:lnTo>
                    <a:pt x="7128" y="3499"/>
                  </a:lnTo>
                  <a:lnTo>
                    <a:pt x="7370" y="3518"/>
                  </a:lnTo>
                  <a:lnTo>
                    <a:pt x="7574" y="3499"/>
                  </a:lnTo>
                  <a:lnTo>
                    <a:pt x="7760" y="3480"/>
                  </a:lnTo>
                  <a:lnTo>
                    <a:pt x="7928" y="3443"/>
                  </a:lnTo>
                  <a:lnTo>
                    <a:pt x="8058" y="3369"/>
                  </a:lnTo>
                  <a:lnTo>
                    <a:pt x="8151" y="3276"/>
                  </a:lnTo>
                  <a:lnTo>
                    <a:pt x="8226" y="3164"/>
                  </a:lnTo>
                  <a:lnTo>
                    <a:pt x="8263" y="3034"/>
                  </a:lnTo>
                  <a:lnTo>
                    <a:pt x="8282" y="2885"/>
                  </a:lnTo>
                  <a:lnTo>
                    <a:pt x="8263" y="2699"/>
                  </a:lnTo>
                  <a:lnTo>
                    <a:pt x="8207" y="2494"/>
                  </a:lnTo>
                  <a:lnTo>
                    <a:pt x="8114" y="2271"/>
                  </a:lnTo>
                  <a:lnTo>
                    <a:pt x="7984" y="2010"/>
                  </a:lnTo>
                  <a:lnTo>
                    <a:pt x="7835" y="1731"/>
                  </a:lnTo>
                  <a:lnTo>
                    <a:pt x="7630" y="1452"/>
                  </a:lnTo>
                  <a:lnTo>
                    <a:pt x="7425" y="1191"/>
                  </a:lnTo>
                  <a:lnTo>
                    <a:pt x="7184" y="968"/>
                  </a:lnTo>
                  <a:lnTo>
                    <a:pt x="6942" y="782"/>
                  </a:lnTo>
                  <a:lnTo>
                    <a:pt x="6681" y="614"/>
                  </a:lnTo>
                  <a:lnTo>
                    <a:pt x="6383" y="466"/>
                  </a:lnTo>
                  <a:lnTo>
                    <a:pt x="6104" y="335"/>
                  </a:lnTo>
                  <a:lnTo>
                    <a:pt x="5788" y="242"/>
                  </a:lnTo>
                  <a:lnTo>
                    <a:pt x="5490" y="149"/>
                  </a:lnTo>
                  <a:lnTo>
                    <a:pt x="5155" y="93"/>
                  </a:lnTo>
                  <a:lnTo>
                    <a:pt x="4839" y="38"/>
                  </a:lnTo>
                  <a:lnTo>
                    <a:pt x="4504" y="19"/>
                  </a:lnTo>
                  <a:lnTo>
                    <a:pt x="4169"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37" name="Google Shape;437;p11"/>
            <p:cNvSpPr/>
            <p:nvPr/>
          </p:nvSpPr>
          <p:spPr>
            <a:xfrm>
              <a:off x="1637700" y="4396075"/>
              <a:ext cx="96800" cy="211725"/>
            </a:xfrm>
            <a:custGeom>
              <a:avLst/>
              <a:gdLst/>
              <a:ahLst/>
              <a:cxnLst/>
              <a:rect l="l" t="t" r="r" b="b"/>
              <a:pathLst>
                <a:path w="3872" h="8469" extrusionOk="0">
                  <a:moveTo>
                    <a:pt x="1583" y="1"/>
                  </a:moveTo>
                  <a:lnTo>
                    <a:pt x="1453" y="38"/>
                  </a:lnTo>
                  <a:lnTo>
                    <a:pt x="1322" y="57"/>
                  </a:lnTo>
                  <a:lnTo>
                    <a:pt x="1192" y="112"/>
                  </a:lnTo>
                  <a:lnTo>
                    <a:pt x="1080" y="168"/>
                  </a:lnTo>
                  <a:lnTo>
                    <a:pt x="950" y="243"/>
                  </a:lnTo>
                  <a:lnTo>
                    <a:pt x="745" y="410"/>
                  </a:lnTo>
                  <a:lnTo>
                    <a:pt x="559" y="615"/>
                  </a:lnTo>
                  <a:lnTo>
                    <a:pt x="392" y="838"/>
                  </a:lnTo>
                  <a:lnTo>
                    <a:pt x="262" y="1099"/>
                  </a:lnTo>
                  <a:lnTo>
                    <a:pt x="168" y="1378"/>
                  </a:lnTo>
                  <a:lnTo>
                    <a:pt x="94" y="1694"/>
                  </a:lnTo>
                  <a:lnTo>
                    <a:pt x="57" y="2011"/>
                  </a:lnTo>
                  <a:lnTo>
                    <a:pt x="20" y="2346"/>
                  </a:lnTo>
                  <a:lnTo>
                    <a:pt x="1" y="2662"/>
                  </a:lnTo>
                  <a:lnTo>
                    <a:pt x="1" y="2997"/>
                  </a:lnTo>
                  <a:lnTo>
                    <a:pt x="20" y="3313"/>
                  </a:lnTo>
                  <a:lnTo>
                    <a:pt x="57" y="3630"/>
                  </a:lnTo>
                  <a:lnTo>
                    <a:pt x="113" y="3946"/>
                  </a:lnTo>
                  <a:lnTo>
                    <a:pt x="168" y="4244"/>
                  </a:lnTo>
                  <a:lnTo>
                    <a:pt x="243" y="4542"/>
                  </a:lnTo>
                  <a:lnTo>
                    <a:pt x="410" y="5137"/>
                  </a:lnTo>
                  <a:lnTo>
                    <a:pt x="597" y="5695"/>
                  </a:lnTo>
                  <a:lnTo>
                    <a:pt x="820" y="6216"/>
                  </a:lnTo>
                  <a:lnTo>
                    <a:pt x="1043" y="6700"/>
                  </a:lnTo>
                  <a:lnTo>
                    <a:pt x="1266" y="7128"/>
                  </a:lnTo>
                  <a:lnTo>
                    <a:pt x="1490" y="7519"/>
                  </a:lnTo>
                  <a:lnTo>
                    <a:pt x="1676" y="7836"/>
                  </a:lnTo>
                  <a:lnTo>
                    <a:pt x="1992" y="8301"/>
                  </a:lnTo>
                  <a:lnTo>
                    <a:pt x="2104" y="8468"/>
                  </a:lnTo>
                  <a:lnTo>
                    <a:pt x="2197" y="8003"/>
                  </a:lnTo>
                  <a:lnTo>
                    <a:pt x="2309" y="7538"/>
                  </a:lnTo>
                  <a:lnTo>
                    <a:pt x="2439" y="7091"/>
                  </a:lnTo>
                  <a:lnTo>
                    <a:pt x="2606" y="6645"/>
                  </a:lnTo>
                  <a:lnTo>
                    <a:pt x="2774" y="6198"/>
                  </a:lnTo>
                  <a:lnTo>
                    <a:pt x="2941" y="5788"/>
                  </a:lnTo>
                  <a:lnTo>
                    <a:pt x="3276" y="4970"/>
                  </a:lnTo>
                  <a:lnTo>
                    <a:pt x="3444" y="4579"/>
                  </a:lnTo>
                  <a:lnTo>
                    <a:pt x="3574" y="4188"/>
                  </a:lnTo>
                  <a:lnTo>
                    <a:pt x="3704" y="3816"/>
                  </a:lnTo>
                  <a:lnTo>
                    <a:pt x="3797" y="3462"/>
                  </a:lnTo>
                  <a:lnTo>
                    <a:pt x="3853" y="3127"/>
                  </a:lnTo>
                  <a:lnTo>
                    <a:pt x="3872" y="2792"/>
                  </a:lnTo>
                  <a:lnTo>
                    <a:pt x="3872" y="2643"/>
                  </a:lnTo>
                  <a:lnTo>
                    <a:pt x="3853" y="2476"/>
                  </a:lnTo>
                  <a:lnTo>
                    <a:pt x="3835" y="2327"/>
                  </a:lnTo>
                  <a:lnTo>
                    <a:pt x="3779" y="2178"/>
                  </a:lnTo>
                  <a:lnTo>
                    <a:pt x="3686" y="1899"/>
                  </a:lnTo>
                  <a:lnTo>
                    <a:pt x="3574" y="1620"/>
                  </a:lnTo>
                  <a:lnTo>
                    <a:pt x="3444" y="1378"/>
                  </a:lnTo>
                  <a:lnTo>
                    <a:pt x="3332" y="1155"/>
                  </a:lnTo>
                  <a:lnTo>
                    <a:pt x="3202" y="968"/>
                  </a:lnTo>
                  <a:lnTo>
                    <a:pt x="3072" y="782"/>
                  </a:lnTo>
                  <a:lnTo>
                    <a:pt x="2941" y="615"/>
                  </a:lnTo>
                  <a:lnTo>
                    <a:pt x="2811" y="485"/>
                  </a:lnTo>
                  <a:lnTo>
                    <a:pt x="2681" y="354"/>
                  </a:lnTo>
                  <a:lnTo>
                    <a:pt x="2532" y="261"/>
                  </a:lnTo>
                  <a:lnTo>
                    <a:pt x="2402" y="168"/>
                  </a:lnTo>
                  <a:lnTo>
                    <a:pt x="2253" y="112"/>
                  </a:lnTo>
                  <a:lnTo>
                    <a:pt x="2123" y="57"/>
                  </a:lnTo>
                  <a:lnTo>
                    <a:pt x="1974" y="19"/>
                  </a:lnTo>
                  <a:lnTo>
                    <a:pt x="1843"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38" name="Google Shape;438;p11"/>
            <p:cNvSpPr/>
            <p:nvPr/>
          </p:nvSpPr>
          <p:spPr>
            <a:xfrm>
              <a:off x="1680975" y="4581250"/>
              <a:ext cx="48425" cy="98200"/>
            </a:xfrm>
            <a:custGeom>
              <a:avLst/>
              <a:gdLst/>
              <a:ahLst/>
              <a:cxnLst/>
              <a:rect l="l" t="t" r="r" b="b"/>
              <a:pathLst>
                <a:path w="1937" h="3928" extrusionOk="0">
                  <a:moveTo>
                    <a:pt x="131" y="1"/>
                  </a:moveTo>
                  <a:lnTo>
                    <a:pt x="205" y="503"/>
                  </a:lnTo>
                  <a:lnTo>
                    <a:pt x="224" y="987"/>
                  </a:lnTo>
                  <a:lnTo>
                    <a:pt x="224" y="1415"/>
                  </a:lnTo>
                  <a:lnTo>
                    <a:pt x="205" y="1806"/>
                  </a:lnTo>
                  <a:lnTo>
                    <a:pt x="168" y="2159"/>
                  </a:lnTo>
                  <a:lnTo>
                    <a:pt x="131" y="2476"/>
                  </a:lnTo>
                  <a:lnTo>
                    <a:pt x="38" y="3015"/>
                  </a:lnTo>
                  <a:lnTo>
                    <a:pt x="19" y="3220"/>
                  </a:lnTo>
                  <a:lnTo>
                    <a:pt x="1" y="3406"/>
                  </a:lnTo>
                  <a:lnTo>
                    <a:pt x="19" y="3555"/>
                  </a:lnTo>
                  <a:lnTo>
                    <a:pt x="57" y="3685"/>
                  </a:lnTo>
                  <a:lnTo>
                    <a:pt x="94" y="3723"/>
                  </a:lnTo>
                  <a:lnTo>
                    <a:pt x="150" y="3778"/>
                  </a:lnTo>
                  <a:lnTo>
                    <a:pt x="205" y="3816"/>
                  </a:lnTo>
                  <a:lnTo>
                    <a:pt x="280" y="3853"/>
                  </a:lnTo>
                  <a:lnTo>
                    <a:pt x="447" y="3890"/>
                  </a:lnTo>
                  <a:lnTo>
                    <a:pt x="689" y="3927"/>
                  </a:lnTo>
                  <a:lnTo>
                    <a:pt x="968" y="3927"/>
                  </a:lnTo>
                  <a:lnTo>
                    <a:pt x="1192" y="3909"/>
                  </a:lnTo>
                  <a:lnTo>
                    <a:pt x="1396" y="3871"/>
                  </a:lnTo>
                  <a:lnTo>
                    <a:pt x="1545" y="3816"/>
                  </a:lnTo>
                  <a:lnTo>
                    <a:pt x="1694" y="3723"/>
                  </a:lnTo>
                  <a:lnTo>
                    <a:pt x="1787" y="3629"/>
                  </a:lnTo>
                  <a:lnTo>
                    <a:pt x="1862" y="3518"/>
                  </a:lnTo>
                  <a:lnTo>
                    <a:pt x="1899" y="3388"/>
                  </a:lnTo>
                  <a:lnTo>
                    <a:pt x="1936" y="3239"/>
                  </a:lnTo>
                  <a:lnTo>
                    <a:pt x="1936" y="3090"/>
                  </a:lnTo>
                  <a:lnTo>
                    <a:pt x="1918" y="2941"/>
                  </a:lnTo>
                  <a:lnTo>
                    <a:pt x="1880" y="2755"/>
                  </a:lnTo>
                  <a:lnTo>
                    <a:pt x="1825" y="2587"/>
                  </a:lnTo>
                  <a:lnTo>
                    <a:pt x="1750" y="2401"/>
                  </a:lnTo>
                  <a:lnTo>
                    <a:pt x="1564" y="2029"/>
                  </a:lnTo>
                  <a:lnTo>
                    <a:pt x="1359" y="1657"/>
                  </a:lnTo>
                  <a:lnTo>
                    <a:pt x="1117" y="1285"/>
                  </a:lnTo>
                  <a:lnTo>
                    <a:pt x="894" y="950"/>
                  </a:lnTo>
                  <a:lnTo>
                    <a:pt x="652" y="633"/>
                  </a:lnTo>
                  <a:lnTo>
                    <a:pt x="280" y="168"/>
                  </a:lnTo>
                  <a:lnTo>
                    <a:pt x="131"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39" name="Google Shape;439;p11"/>
            <p:cNvSpPr/>
            <p:nvPr/>
          </p:nvSpPr>
          <p:spPr>
            <a:xfrm>
              <a:off x="1223650" y="4933900"/>
              <a:ext cx="1324575" cy="542975"/>
            </a:xfrm>
            <a:custGeom>
              <a:avLst/>
              <a:gdLst/>
              <a:ahLst/>
              <a:cxnLst/>
              <a:rect l="l" t="t" r="r" b="b"/>
              <a:pathLst>
                <a:path w="52983" h="21719" extrusionOk="0">
                  <a:moveTo>
                    <a:pt x="21253" y="1"/>
                  </a:moveTo>
                  <a:lnTo>
                    <a:pt x="20825" y="20"/>
                  </a:lnTo>
                  <a:lnTo>
                    <a:pt x="20397" y="57"/>
                  </a:lnTo>
                  <a:lnTo>
                    <a:pt x="19969" y="150"/>
                  </a:lnTo>
                  <a:lnTo>
                    <a:pt x="19522" y="243"/>
                  </a:lnTo>
                  <a:lnTo>
                    <a:pt x="19094" y="373"/>
                  </a:lnTo>
                  <a:lnTo>
                    <a:pt x="18647" y="541"/>
                  </a:lnTo>
                  <a:lnTo>
                    <a:pt x="18201" y="708"/>
                  </a:lnTo>
                  <a:lnTo>
                    <a:pt x="17754" y="913"/>
                  </a:lnTo>
                  <a:lnTo>
                    <a:pt x="17289" y="1155"/>
                  </a:lnTo>
                  <a:lnTo>
                    <a:pt x="16842" y="1397"/>
                  </a:lnTo>
                  <a:lnTo>
                    <a:pt x="16395" y="1657"/>
                  </a:lnTo>
                  <a:lnTo>
                    <a:pt x="15930" y="1955"/>
                  </a:lnTo>
                  <a:lnTo>
                    <a:pt x="15465" y="2253"/>
                  </a:lnTo>
                  <a:lnTo>
                    <a:pt x="15018" y="2588"/>
                  </a:lnTo>
                  <a:lnTo>
                    <a:pt x="14553" y="2923"/>
                  </a:lnTo>
                  <a:lnTo>
                    <a:pt x="14106" y="3295"/>
                  </a:lnTo>
                  <a:lnTo>
                    <a:pt x="13641" y="3667"/>
                  </a:lnTo>
                  <a:lnTo>
                    <a:pt x="12729" y="4449"/>
                  </a:lnTo>
                  <a:lnTo>
                    <a:pt x="11817" y="5286"/>
                  </a:lnTo>
                  <a:lnTo>
                    <a:pt x="10924" y="6161"/>
                  </a:lnTo>
                  <a:lnTo>
                    <a:pt x="10049" y="7073"/>
                  </a:lnTo>
                  <a:lnTo>
                    <a:pt x="9193" y="8003"/>
                  </a:lnTo>
                  <a:lnTo>
                    <a:pt x="8337" y="8952"/>
                  </a:lnTo>
                  <a:lnTo>
                    <a:pt x="7518" y="9902"/>
                  </a:lnTo>
                  <a:lnTo>
                    <a:pt x="6737" y="10869"/>
                  </a:lnTo>
                  <a:lnTo>
                    <a:pt x="5974" y="11818"/>
                  </a:lnTo>
                  <a:lnTo>
                    <a:pt x="5229" y="12768"/>
                  </a:lnTo>
                  <a:lnTo>
                    <a:pt x="4541" y="13679"/>
                  </a:lnTo>
                  <a:lnTo>
                    <a:pt x="3871" y="14573"/>
                  </a:lnTo>
                  <a:lnTo>
                    <a:pt x="3257" y="15429"/>
                  </a:lnTo>
                  <a:lnTo>
                    <a:pt x="2159" y="16992"/>
                  </a:lnTo>
                  <a:lnTo>
                    <a:pt x="1247" y="18313"/>
                  </a:lnTo>
                  <a:lnTo>
                    <a:pt x="577" y="19337"/>
                  </a:lnTo>
                  <a:lnTo>
                    <a:pt x="0" y="20230"/>
                  </a:lnTo>
                  <a:lnTo>
                    <a:pt x="856" y="21719"/>
                  </a:lnTo>
                  <a:lnTo>
                    <a:pt x="52778" y="21123"/>
                  </a:lnTo>
                  <a:lnTo>
                    <a:pt x="52983" y="18276"/>
                  </a:lnTo>
                  <a:lnTo>
                    <a:pt x="52071" y="17346"/>
                  </a:lnTo>
                  <a:lnTo>
                    <a:pt x="51159" y="16434"/>
                  </a:lnTo>
                  <a:lnTo>
                    <a:pt x="50210" y="15540"/>
                  </a:lnTo>
                  <a:lnTo>
                    <a:pt x="49242" y="14666"/>
                  </a:lnTo>
                  <a:lnTo>
                    <a:pt x="48275" y="13791"/>
                  </a:lnTo>
                  <a:lnTo>
                    <a:pt x="47288" y="12954"/>
                  </a:lnTo>
                  <a:lnTo>
                    <a:pt x="46302" y="12116"/>
                  </a:lnTo>
                  <a:lnTo>
                    <a:pt x="45297" y="11316"/>
                  </a:lnTo>
                  <a:lnTo>
                    <a:pt x="44273" y="10516"/>
                  </a:lnTo>
                  <a:lnTo>
                    <a:pt x="43250" y="9753"/>
                  </a:lnTo>
                  <a:lnTo>
                    <a:pt x="42226" y="9008"/>
                  </a:lnTo>
                  <a:lnTo>
                    <a:pt x="41203" y="8282"/>
                  </a:lnTo>
                  <a:lnTo>
                    <a:pt x="40161" y="7575"/>
                  </a:lnTo>
                  <a:lnTo>
                    <a:pt x="39118" y="6905"/>
                  </a:lnTo>
                  <a:lnTo>
                    <a:pt x="38076" y="6254"/>
                  </a:lnTo>
                  <a:lnTo>
                    <a:pt x="37053" y="5621"/>
                  </a:lnTo>
                  <a:lnTo>
                    <a:pt x="36011" y="5026"/>
                  </a:lnTo>
                  <a:lnTo>
                    <a:pt x="34987" y="4467"/>
                  </a:lnTo>
                  <a:lnTo>
                    <a:pt x="33945" y="3928"/>
                  </a:lnTo>
                  <a:lnTo>
                    <a:pt x="32940" y="3425"/>
                  </a:lnTo>
                  <a:lnTo>
                    <a:pt x="31916" y="2941"/>
                  </a:lnTo>
                  <a:lnTo>
                    <a:pt x="30911" y="2495"/>
                  </a:lnTo>
                  <a:lnTo>
                    <a:pt x="29925" y="2085"/>
                  </a:lnTo>
                  <a:lnTo>
                    <a:pt x="28939" y="1695"/>
                  </a:lnTo>
                  <a:lnTo>
                    <a:pt x="27971" y="1360"/>
                  </a:lnTo>
                  <a:lnTo>
                    <a:pt x="27022" y="1043"/>
                  </a:lnTo>
                  <a:lnTo>
                    <a:pt x="26073" y="783"/>
                  </a:lnTo>
                  <a:lnTo>
                    <a:pt x="25161" y="541"/>
                  </a:lnTo>
                  <a:lnTo>
                    <a:pt x="24249" y="355"/>
                  </a:lnTo>
                  <a:lnTo>
                    <a:pt x="23374" y="206"/>
                  </a:lnTo>
                  <a:lnTo>
                    <a:pt x="22500" y="75"/>
                  </a:lnTo>
                  <a:lnTo>
                    <a:pt x="21662"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40" name="Google Shape;440;p11"/>
            <p:cNvSpPr/>
            <p:nvPr/>
          </p:nvSpPr>
          <p:spPr>
            <a:xfrm>
              <a:off x="1223650" y="5154900"/>
              <a:ext cx="1324575" cy="321975"/>
            </a:xfrm>
            <a:custGeom>
              <a:avLst/>
              <a:gdLst/>
              <a:ahLst/>
              <a:cxnLst/>
              <a:rect l="l" t="t" r="r" b="b"/>
              <a:pathLst>
                <a:path w="52983" h="12879" extrusionOk="0">
                  <a:moveTo>
                    <a:pt x="8449" y="1"/>
                  </a:moveTo>
                  <a:lnTo>
                    <a:pt x="7574" y="1024"/>
                  </a:lnTo>
                  <a:lnTo>
                    <a:pt x="6718" y="2048"/>
                  </a:lnTo>
                  <a:lnTo>
                    <a:pt x="5899" y="3071"/>
                  </a:lnTo>
                  <a:lnTo>
                    <a:pt x="5118" y="4076"/>
                  </a:lnTo>
                  <a:lnTo>
                    <a:pt x="4373" y="5044"/>
                  </a:lnTo>
                  <a:lnTo>
                    <a:pt x="3685" y="5993"/>
                  </a:lnTo>
                  <a:lnTo>
                    <a:pt x="3033" y="6887"/>
                  </a:lnTo>
                  <a:lnTo>
                    <a:pt x="2438" y="7743"/>
                  </a:lnTo>
                  <a:lnTo>
                    <a:pt x="1414" y="9213"/>
                  </a:lnTo>
                  <a:lnTo>
                    <a:pt x="651" y="10385"/>
                  </a:lnTo>
                  <a:lnTo>
                    <a:pt x="0" y="11390"/>
                  </a:lnTo>
                  <a:lnTo>
                    <a:pt x="856" y="12879"/>
                  </a:lnTo>
                  <a:lnTo>
                    <a:pt x="52890" y="12488"/>
                  </a:lnTo>
                  <a:lnTo>
                    <a:pt x="52983" y="9436"/>
                  </a:lnTo>
                  <a:lnTo>
                    <a:pt x="52257" y="8692"/>
                  </a:lnTo>
                  <a:lnTo>
                    <a:pt x="51494" y="7947"/>
                  </a:lnTo>
                  <a:lnTo>
                    <a:pt x="50750" y="7222"/>
                  </a:lnTo>
                  <a:lnTo>
                    <a:pt x="49968" y="6496"/>
                  </a:lnTo>
                  <a:lnTo>
                    <a:pt x="49503" y="6738"/>
                  </a:lnTo>
                  <a:lnTo>
                    <a:pt x="49019" y="6980"/>
                  </a:lnTo>
                  <a:lnTo>
                    <a:pt x="48498" y="7203"/>
                  </a:lnTo>
                  <a:lnTo>
                    <a:pt x="47958" y="7408"/>
                  </a:lnTo>
                  <a:lnTo>
                    <a:pt x="47400" y="7594"/>
                  </a:lnTo>
                  <a:lnTo>
                    <a:pt x="46804" y="7780"/>
                  </a:lnTo>
                  <a:lnTo>
                    <a:pt x="46190" y="7947"/>
                  </a:lnTo>
                  <a:lnTo>
                    <a:pt x="45558" y="8096"/>
                  </a:lnTo>
                  <a:lnTo>
                    <a:pt x="44906" y="8245"/>
                  </a:lnTo>
                  <a:lnTo>
                    <a:pt x="44236" y="8357"/>
                  </a:lnTo>
                  <a:lnTo>
                    <a:pt x="43548" y="8468"/>
                  </a:lnTo>
                  <a:lnTo>
                    <a:pt x="42822" y="8580"/>
                  </a:lnTo>
                  <a:lnTo>
                    <a:pt x="42096" y="8655"/>
                  </a:lnTo>
                  <a:lnTo>
                    <a:pt x="41352" y="8729"/>
                  </a:lnTo>
                  <a:lnTo>
                    <a:pt x="40589" y="8766"/>
                  </a:lnTo>
                  <a:lnTo>
                    <a:pt x="39807" y="8822"/>
                  </a:lnTo>
                  <a:lnTo>
                    <a:pt x="39007" y="8841"/>
                  </a:lnTo>
                  <a:lnTo>
                    <a:pt x="37369" y="8841"/>
                  </a:lnTo>
                  <a:lnTo>
                    <a:pt x="36532" y="8822"/>
                  </a:lnTo>
                  <a:lnTo>
                    <a:pt x="35676" y="8785"/>
                  </a:lnTo>
                  <a:lnTo>
                    <a:pt x="34801" y="8729"/>
                  </a:lnTo>
                  <a:lnTo>
                    <a:pt x="33926" y="8655"/>
                  </a:lnTo>
                  <a:lnTo>
                    <a:pt x="33052" y="8580"/>
                  </a:lnTo>
                  <a:lnTo>
                    <a:pt x="32158" y="8468"/>
                  </a:lnTo>
                  <a:lnTo>
                    <a:pt x="31246" y="8357"/>
                  </a:lnTo>
                  <a:lnTo>
                    <a:pt x="30334" y="8226"/>
                  </a:lnTo>
                  <a:lnTo>
                    <a:pt x="29404" y="8078"/>
                  </a:lnTo>
                  <a:lnTo>
                    <a:pt x="28473" y="7910"/>
                  </a:lnTo>
                  <a:lnTo>
                    <a:pt x="27524" y="7743"/>
                  </a:lnTo>
                  <a:lnTo>
                    <a:pt x="26594" y="7538"/>
                  </a:lnTo>
                  <a:lnTo>
                    <a:pt x="25645" y="7315"/>
                  </a:lnTo>
                  <a:lnTo>
                    <a:pt x="24342" y="6998"/>
                  </a:lnTo>
                  <a:lnTo>
                    <a:pt x="23058" y="6663"/>
                  </a:lnTo>
                  <a:lnTo>
                    <a:pt x="21792" y="6291"/>
                  </a:lnTo>
                  <a:lnTo>
                    <a:pt x="20564" y="5919"/>
                  </a:lnTo>
                  <a:lnTo>
                    <a:pt x="19373" y="5509"/>
                  </a:lnTo>
                  <a:lnTo>
                    <a:pt x="18201" y="5081"/>
                  </a:lnTo>
                  <a:lnTo>
                    <a:pt x="17065" y="4635"/>
                  </a:lnTo>
                  <a:lnTo>
                    <a:pt x="15949" y="4169"/>
                  </a:lnTo>
                  <a:lnTo>
                    <a:pt x="14888" y="3704"/>
                  </a:lnTo>
                  <a:lnTo>
                    <a:pt x="13846" y="3202"/>
                  </a:lnTo>
                  <a:lnTo>
                    <a:pt x="12841" y="2699"/>
                  </a:lnTo>
                  <a:lnTo>
                    <a:pt x="11892" y="2178"/>
                  </a:lnTo>
                  <a:lnTo>
                    <a:pt x="10961" y="1638"/>
                  </a:lnTo>
                  <a:lnTo>
                    <a:pt x="10087" y="1099"/>
                  </a:lnTo>
                  <a:lnTo>
                    <a:pt x="9249" y="559"/>
                  </a:lnTo>
                  <a:lnTo>
                    <a:pt x="8449" y="1"/>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41" name="Google Shape;441;p11"/>
            <p:cNvSpPr/>
            <p:nvPr/>
          </p:nvSpPr>
          <p:spPr>
            <a:xfrm>
              <a:off x="1477200" y="4765500"/>
              <a:ext cx="149825" cy="67950"/>
            </a:xfrm>
            <a:custGeom>
              <a:avLst/>
              <a:gdLst/>
              <a:ahLst/>
              <a:cxnLst/>
              <a:rect l="l" t="t" r="r" b="b"/>
              <a:pathLst>
                <a:path w="5993" h="2718" extrusionOk="0">
                  <a:moveTo>
                    <a:pt x="3592" y="0"/>
                  </a:moveTo>
                  <a:lnTo>
                    <a:pt x="3146" y="37"/>
                  </a:lnTo>
                  <a:lnTo>
                    <a:pt x="2680" y="75"/>
                  </a:lnTo>
                  <a:lnTo>
                    <a:pt x="2234" y="130"/>
                  </a:lnTo>
                  <a:lnTo>
                    <a:pt x="1378" y="242"/>
                  </a:lnTo>
                  <a:lnTo>
                    <a:pt x="670" y="354"/>
                  </a:lnTo>
                  <a:lnTo>
                    <a:pt x="1" y="484"/>
                  </a:lnTo>
                  <a:lnTo>
                    <a:pt x="1136" y="1117"/>
                  </a:lnTo>
                  <a:lnTo>
                    <a:pt x="2196" y="1712"/>
                  </a:lnTo>
                  <a:lnTo>
                    <a:pt x="2699" y="1973"/>
                  </a:lnTo>
                  <a:lnTo>
                    <a:pt x="3164" y="2196"/>
                  </a:lnTo>
                  <a:lnTo>
                    <a:pt x="3611" y="2401"/>
                  </a:lnTo>
                  <a:lnTo>
                    <a:pt x="4002" y="2550"/>
                  </a:lnTo>
                  <a:lnTo>
                    <a:pt x="4374" y="2661"/>
                  </a:lnTo>
                  <a:lnTo>
                    <a:pt x="4523" y="2699"/>
                  </a:lnTo>
                  <a:lnTo>
                    <a:pt x="4690" y="2717"/>
                  </a:lnTo>
                  <a:lnTo>
                    <a:pt x="4951" y="2717"/>
                  </a:lnTo>
                  <a:lnTo>
                    <a:pt x="5081" y="2680"/>
                  </a:lnTo>
                  <a:lnTo>
                    <a:pt x="5174" y="2643"/>
                  </a:lnTo>
                  <a:lnTo>
                    <a:pt x="5267" y="2587"/>
                  </a:lnTo>
                  <a:lnTo>
                    <a:pt x="5360" y="2494"/>
                  </a:lnTo>
                  <a:lnTo>
                    <a:pt x="5416" y="2401"/>
                  </a:lnTo>
                  <a:lnTo>
                    <a:pt x="5472" y="2271"/>
                  </a:lnTo>
                  <a:lnTo>
                    <a:pt x="5509" y="2122"/>
                  </a:lnTo>
                  <a:lnTo>
                    <a:pt x="5528" y="1954"/>
                  </a:lnTo>
                  <a:lnTo>
                    <a:pt x="5528" y="1768"/>
                  </a:lnTo>
                  <a:lnTo>
                    <a:pt x="5528" y="1563"/>
                  </a:lnTo>
                  <a:lnTo>
                    <a:pt x="5565" y="1526"/>
                  </a:lnTo>
                  <a:lnTo>
                    <a:pt x="5677" y="1433"/>
                  </a:lnTo>
                  <a:lnTo>
                    <a:pt x="5807" y="1284"/>
                  </a:lnTo>
                  <a:lnTo>
                    <a:pt x="5881" y="1191"/>
                  </a:lnTo>
                  <a:lnTo>
                    <a:pt x="5937" y="1098"/>
                  </a:lnTo>
                  <a:lnTo>
                    <a:pt x="5974" y="986"/>
                  </a:lnTo>
                  <a:lnTo>
                    <a:pt x="5993" y="875"/>
                  </a:lnTo>
                  <a:lnTo>
                    <a:pt x="5993" y="763"/>
                  </a:lnTo>
                  <a:lnTo>
                    <a:pt x="5956" y="651"/>
                  </a:lnTo>
                  <a:lnTo>
                    <a:pt x="5881" y="540"/>
                  </a:lnTo>
                  <a:lnTo>
                    <a:pt x="5770" y="428"/>
                  </a:lnTo>
                  <a:lnTo>
                    <a:pt x="5602" y="316"/>
                  </a:lnTo>
                  <a:lnTo>
                    <a:pt x="5397" y="205"/>
                  </a:lnTo>
                  <a:lnTo>
                    <a:pt x="5267" y="149"/>
                  </a:lnTo>
                  <a:lnTo>
                    <a:pt x="5137" y="112"/>
                  </a:lnTo>
                  <a:lnTo>
                    <a:pt x="4802" y="37"/>
                  </a:lnTo>
                  <a:lnTo>
                    <a:pt x="4430"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42" name="Google Shape;442;p11"/>
            <p:cNvSpPr/>
            <p:nvPr/>
          </p:nvSpPr>
          <p:spPr>
            <a:xfrm>
              <a:off x="1662825" y="4747350"/>
              <a:ext cx="96350" cy="98200"/>
            </a:xfrm>
            <a:custGeom>
              <a:avLst/>
              <a:gdLst/>
              <a:ahLst/>
              <a:cxnLst/>
              <a:rect l="l" t="t" r="r" b="b"/>
              <a:pathLst>
                <a:path w="3854" h="3928" extrusionOk="0">
                  <a:moveTo>
                    <a:pt x="3853" y="0"/>
                  </a:moveTo>
                  <a:lnTo>
                    <a:pt x="3351" y="149"/>
                  </a:lnTo>
                  <a:lnTo>
                    <a:pt x="2830" y="335"/>
                  </a:lnTo>
                  <a:lnTo>
                    <a:pt x="2216" y="577"/>
                  </a:lnTo>
                  <a:lnTo>
                    <a:pt x="1899" y="726"/>
                  </a:lnTo>
                  <a:lnTo>
                    <a:pt x="1583" y="875"/>
                  </a:lnTo>
                  <a:lnTo>
                    <a:pt x="1266" y="1042"/>
                  </a:lnTo>
                  <a:lnTo>
                    <a:pt x="987" y="1210"/>
                  </a:lnTo>
                  <a:lnTo>
                    <a:pt x="708" y="1396"/>
                  </a:lnTo>
                  <a:lnTo>
                    <a:pt x="485" y="1582"/>
                  </a:lnTo>
                  <a:lnTo>
                    <a:pt x="299" y="1787"/>
                  </a:lnTo>
                  <a:lnTo>
                    <a:pt x="224" y="1880"/>
                  </a:lnTo>
                  <a:lnTo>
                    <a:pt x="168" y="1973"/>
                  </a:lnTo>
                  <a:lnTo>
                    <a:pt x="75" y="2178"/>
                  </a:lnTo>
                  <a:lnTo>
                    <a:pt x="20" y="2345"/>
                  </a:lnTo>
                  <a:lnTo>
                    <a:pt x="1" y="2494"/>
                  </a:lnTo>
                  <a:lnTo>
                    <a:pt x="1" y="2643"/>
                  </a:lnTo>
                  <a:lnTo>
                    <a:pt x="20" y="2755"/>
                  </a:lnTo>
                  <a:lnTo>
                    <a:pt x="75" y="2866"/>
                  </a:lnTo>
                  <a:lnTo>
                    <a:pt x="131" y="2959"/>
                  </a:lnTo>
                  <a:lnTo>
                    <a:pt x="206" y="3052"/>
                  </a:lnTo>
                  <a:lnTo>
                    <a:pt x="280" y="3108"/>
                  </a:lnTo>
                  <a:lnTo>
                    <a:pt x="373" y="3164"/>
                  </a:lnTo>
                  <a:lnTo>
                    <a:pt x="522" y="3257"/>
                  </a:lnTo>
                  <a:lnTo>
                    <a:pt x="634" y="3294"/>
                  </a:lnTo>
                  <a:lnTo>
                    <a:pt x="690" y="3313"/>
                  </a:lnTo>
                  <a:lnTo>
                    <a:pt x="764" y="3462"/>
                  </a:lnTo>
                  <a:lnTo>
                    <a:pt x="838" y="3611"/>
                  </a:lnTo>
                  <a:lnTo>
                    <a:pt x="931" y="3722"/>
                  </a:lnTo>
                  <a:lnTo>
                    <a:pt x="1024" y="3797"/>
                  </a:lnTo>
                  <a:lnTo>
                    <a:pt x="1118" y="3871"/>
                  </a:lnTo>
                  <a:lnTo>
                    <a:pt x="1229" y="3908"/>
                  </a:lnTo>
                  <a:lnTo>
                    <a:pt x="1341" y="3927"/>
                  </a:lnTo>
                  <a:lnTo>
                    <a:pt x="1434" y="3927"/>
                  </a:lnTo>
                  <a:lnTo>
                    <a:pt x="1546" y="3908"/>
                  </a:lnTo>
                  <a:lnTo>
                    <a:pt x="1676" y="3871"/>
                  </a:lnTo>
                  <a:lnTo>
                    <a:pt x="1787" y="3797"/>
                  </a:lnTo>
                  <a:lnTo>
                    <a:pt x="1899" y="3722"/>
                  </a:lnTo>
                  <a:lnTo>
                    <a:pt x="2011" y="3648"/>
                  </a:lnTo>
                  <a:lnTo>
                    <a:pt x="2141" y="3536"/>
                  </a:lnTo>
                  <a:lnTo>
                    <a:pt x="2364" y="3276"/>
                  </a:lnTo>
                  <a:lnTo>
                    <a:pt x="2606" y="2978"/>
                  </a:lnTo>
                  <a:lnTo>
                    <a:pt x="2830" y="2624"/>
                  </a:lnTo>
                  <a:lnTo>
                    <a:pt x="3034" y="2234"/>
                  </a:lnTo>
                  <a:lnTo>
                    <a:pt x="3239" y="1824"/>
                  </a:lnTo>
                  <a:lnTo>
                    <a:pt x="3425" y="1377"/>
                  </a:lnTo>
                  <a:lnTo>
                    <a:pt x="3593" y="931"/>
                  </a:lnTo>
                  <a:lnTo>
                    <a:pt x="3742" y="466"/>
                  </a:lnTo>
                  <a:lnTo>
                    <a:pt x="3853"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43" name="Google Shape;443;p11"/>
            <p:cNvSpPr/>
            <p:nvPr/>
          </p:nvSpPr>
          <p:spPr>
            <a:xfrm>
              <a:off x="1642375" y="4933900"/>
              <a:ext cx="373150" cy="78200"/>
            </a:xfrm>
            <a:custGeom>
              <a:avLst/>
              <a:gdLst/>
              <a:ahLst/>
              <a:cxnLst/>
              <a:rect l="l" t="t" r="r" b="b"/>
              <a:pathLst>
                <a:path w="14926" h="3128" extrusionOk="0">
                  <a:moveTo>
                    <a:pt x="4336" y="1"/>
                  </a:moveTo>
                  <a:lnTo>
                    <a:pt x="4038" y="20"/>
                  </a:lnTo>
                  <a:lnTo>
                    <a:pt x="3741" y="57"/>
                  </a:lnTo>
                  <a:lnTo>
                    <a:pt x="3424" y="94"/>
                  </a:lnTo>
                  <a:lnTo>
                    <a:pt x="3127" y="168"/>
                  </a:lnTo>
                  <a:lnTo>
                    <a:pt x="2829" y="243"/>
                  </a:lnTo>
                  <a:lnTo>
                    <a:pt x="2512" y="317"/>
                  </a:lnTo>
                  <a:lnTo>
                    <a:pt x="2196" y="429"/>
                  </a:lnTo>
                  <a:lnTo>
                    <a:pt x="1898" y="541"/>
                  </a:lnTo>
                  <a:lnTo>
                    <a:pt x="1266" y="801"/>
                  </a:lnTo>
                  <a:lnTo>
                    <a:pt x="633" y="1099"/>
                  </a:lnTo>
                  <a:lnTo>
                    <a:pt x="0" y="1453"/>
                  </a:lnTo>
                  <a:lnTo>
                    <a:pt x="558" y="1304"/>
                  </a:lnTo>
                  <a:lnTo>
                    <a:pt x="1154" y="1211"/>
                  </a:lnTo>
                  <a:lnTo>
                    <a:pt x="1749" y="1136"/>
                  </a:lnTo>
                  <a:lnTo>
                    <a:pt x="2345" y="1080"/>
                  </a:lnTo>
                  <a:lnTo>
                    <a:pt x="2959" y="1062"/>
                  </a:lnTo>
                  <a:lnTo>
                    <a:pt x="3573" y="1080"/>
                  </a:lnTo>
                  <a:lnTo>
                    <a:pt x="4187" y="1099"/>
                  </a:lnTo>
                  <a:lnTo>
                    <a:pt x="4820" y="1155"/>
                  </a:lnTo>
                  <a:lnTo>
                    <a:pt x="5434" y="1229"/>
                  </a:lnTo>
                  <a:lnTo>
                    <a:pt x="6048" y="1322"/>
                  </a:lnTo>
                  <a:lnTo>
                    <a:pt x="6662" y="1415"/>
                  </a:lnTo>
                  <a:lnTo>
                    <a:pt x="7258" y="1527"/>
                  </a:lnTo>
                  <a:lnTo>
                    <a:pt x="8449" y="1788"/>
                  </a:lnTo>
                  <a:lnTo>
                    <a:pt x="9584" y="2067"/>
                  </a:lnTo>
                  <a:lnTo>
                    <a:pt x="11631" y="2606"/>
                  </a:lnTo>
                  <a:lnTo>
                    <a:pt x="12506" y="2830"/>
                  </a:lnTo>
                  <a:lnTo>
                    <a:pt x="13288" y="3016"/>
                  </a:lnTo>
                  <a:lnTo>
                    <a:pt x="13623" y="3072"/>
                  </a:lnTo>
                  <a:lnTo>
                    <a:pt x="13920" y="3109"/>
                  </a:lnTo>
                  <a:lnTo>
                    <a:pt x="14200" y="3127"/>
                  </a:lnTo>
                  <a:lnTo>
                    <a:pt x="14423" y="3127"/>
                  </a:lnTo>
                  <a:lnTo>
                    <a:pt x="14609" y="3109"/>
                  </a:lnTo>
                  <a:lnTo>
                    <a:pt x="14758" y="3053"/>
                  </a:lnTo>
                  <a:lnTo>
                    <a:pt x="14832" y="2997"/>
                  </a:lnTo>
                  <a:lnTo>
                    <a:pt x="14870" y="2960"/>
                  </a:lnTo>
                  <a:lnTo>
                    <a:pt x="14907" y="2904"/>
                  </a:lnTo>
                  <a:lnTo>
                    <a:pt x="14925" y="2830"/>
                  </a:lnTo>
                  <a:lnTo>
                    <a:pt x="14255" y="2532"/>
                  </a:lnTo>
                  <a:lnTo>
                    <a:pt x="13585" y="2253"/>
                  </a:lnTo>
                  <a:lnTo>
                    <a:pt x="12915" y="1992"/>
                  </a:lnTo>
                  <a:lnTo>
                    <a:pt x="12264" y="1732"/>
                  </a:lnTo>
                  <a:lnTo>
                    <a:pt x="11613" y="1490"/>
                  </a:lnTo>
                  <a:lnTo>
                    <a:pt x="10961" y="1266"/>
                  </a:lnTo>
                  <a:lnTo>
                    <a:pt x="10310" y="1062"/>
                  </a:lnTo>
                  <a:lnTo>
                    <a:pt x="9677" y="876"/>
                  </a:lnTo>
                  <a:lnTo>
                    <a:pt x="9063" y="708"/>
                  </a:lnTo>
                  <a:lnTo>
                    <a:pt x="8430" y="559"/>
                  </a:lnTo>
                  <a:lnTo>
                    <a:pt x="7835" y="410"/>
                  </a:lnTo>
                  <a:lnTo>
                    <a:pt x="7221" y="299"/>
                  </a:lnTo>
                  <a:lnTo>
                    <a:pt x="6644" y="206"/>
                  </a:lnTo>
                  <a:lnTo>
                    <a:pt x="6048" y="113"/>
                  </a:lnTo>
                  <a:lnTo>
                    <a:pt x="5471" y="57"/>
                  </a:lnTo>
                  <a:lnTo>
                    <a:pt x="4913" y="1"/>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44" name="Google Shape;444;p11"/>
            <p:cNvSpPr/>
            <p:nvPr/>
          </p:nvSpPr>
          <p:spPr>
            <a:xfrm>
              <a:off x="1656325" y="4819450"/>
              <a:ext cx="29800" cy="61925"/>
            </a:xfrm>
            <a:custGeom>
              <a:avLst/>
              <a:gdLst/>
              <a:ahLst/>
              <a:cxnLst/>
              <a:rect l="l" t="t" r="r" b="b"/>
              <a:pathLst>
                <a:path w="1192" h="2477" extrusionOk="0">
                  <a:moveTo>
                    <a:pt x="1191" y="1"/>
                  </a:moveTo>
                  <a:lnTo>
                    <a:pt x="1061" y="113"/>
                  </a:lnTo>
                  <a:lnTo>
                    <a:pt x="931" y="243"/>
                  </a:lnTo>
                  <a:lnTo>
                    <a:pt x="745" y="429"/>
                  </a:lnTo>
                  <a:lnTo>
                    <a:pt x="559" y="689"/>
                  </a:lnTo>
                  <a:lnTo>
                    <a:pt x="354" y="1006"/>
                  </a:lnTo>
                  <a:lnTo>
                    <a:pt x="261" y="1173"/>
                  </a:lnTo>
                  <a:lnTo>
                    <a:pt x="168" y="1378"/>
                  </a:lnTo>
                  <a:lnTo>
                    <a:pt x="75" y="1601"/>
                  </a:lnTo>
                  <a:lnTo>
                    <a:pt x="0" y="1825"/>
                  </a:lnTo>
                  <a:lnTo>
                    <a:pt x="205" y="2476"/>
                  </a:lnTo>
                  <a:lnTo>
                    <a:pt x="242" y="2178"/>
                  </a:lnTo>
                  <a:lnTo>
                    <a:pt x="280" y="1881"/>
                  </a:lnTo>
                  <a:lnTo>
                    <a:pt x="335" y="1620"/>
                  </a:lnTo>
                  <a:lnTo>
                    <a:pt x="410" y="1378"/>
                  </a:lnTo>
                  <a:lnTo>
                    <a:pt x="484" y="1155"/>
                  </a:lnTo>
                  <a:lnTo>
                    <a:pt x="559" y="950"/>
                  </a:lnTo>
                  <a:lnTo>
                    <a:pt x="652" y="764"/>
                  </a:lnTo>
                  <a:lnTo>
                    <a:pt x="745" y="596"/>
                  </a:lnTo>
                  <a:lnTo>
                    <a:pt x="912" y="336"/>
                  </a:lnTo>
                  <a:lnTo>
                    <a:pt x="1061" y="150"/>
                  </a:lnTo>
                  <a:lnTo>
                    <a:pt x="1191"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45" name="Google Shape;445;p11"/>
            <p:cNvSpPr/>
            <p:nvPr/>
          </p:nvSpPr>
          <p:spPr>
            <a:xfrm>
              <a:off x="1596300" y="4802700"/>
              <a:ext cx="54000" cy="41450"/>
            </a:xfrm>
            <a:custGeom>
              <a:avLst/>
              <a:gdLst/>
              <a:ahLst/>
              <a:cxnLst/>
              <a:rect l="l" t="t" r="r" b="b"/>
              <a:pathLst>
                <a:path w="2160" h="1658" extrusionOk="0">
                  <a:moveTo>
                    <a:pt x="1" y="1"/>
                  </a:moveTo>
                  <a:lnTo>
                    <a:pt x="187" y="38"/>
                  </a:lnTo>
                  <a:lnTo>
                    <a:pt x="447" y="94"/>
                  </a:lnTo>
                  <a:lnTo>
                    <a:pt x="596" y="150"/>
                  </a:lnTo>
                  <a:lnTo>
                    <a:pt x="764" y="224"/>
                  </a:lnTo>
                  <a:lnTo>
                    <a:pt x="931" y="317"/>
                  </a:lnTo>
                  <a:lnTo>
                    <a:pt x="1117" y="429"/>
                  </a:lnTo>
                  <a:lnTo>
                    <a:pt x="1303" y="559"/>
                  </a:lnTo>
                  <a:lnTo>
                    <a:pt x="1471" y="708"/>
                  </a:lnTo>
                  <a:lnTo>
                    <a:pt x="1638" y="913"/>
                  </a:lnTo>
                  <a:lnTo>
                    <a:pt x="1806" y="1118"/>
                  </a:lnTo>
                  <a:lnTo>
                    <a:pt x="1955" y="1378"/>
                  </a:lnTo>
                  <a:lnTo>
                    <a:pt x="2085" y="1657"/>
                  </a:lnTo>
                  <a:lnTo>
                    <a:pt x="2159" y="838"/>
                  </a:lnTo>
                  <a:lnTo>
                    <a:pt x="1973" y="671"/>
                  </a:lnTo>
                  <a:lnTo>
                    <a:pt x="1787" y="522"/>
                  </a:lnTo>
                  <a:lnTo>
                    <a:pt x="1601" y="410"/>
                  </a:lnTo>
                  <a:lnTo>
                    <a:pt x="1415" y="299"/>
                  </a:lnTo>
                  <a:lnTo>
                    <a:pt x="1229" y="224"/>
                  </a:lnTo>
                  <a:lnTo>
                    <a:pt x="1043" y="150"/>
                  </a:lnTo>
                  <a:lnTo>
                    <a:pt x="857" y="94"/>
                  </a:lnTo>
                  <a:lnTo>
                    <a:pt x="689" y="57"/>
                  </a:lnTo>
                  <a:lnTo>
                    <a:pt x="391" y="20"/>
                  </a:lnTo>
                  <a:lnTo>
                    <a:pt x="15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46" name="Google Shape;446;p11"/>
            <p:cNvSpPr/>
            <p:nvPr/>
          </p:nvSpPr>
          <p:spPr>
            <a:xfrm>
              <a:off x="1568850" y="5295425"/>
              <a:ext cx="50750" cy="52125"/>
            </a:xfrm>
            <a:custGeom>
              <a:avLst/>
              <a:gdLst/>
              <a:ahLst/>
              <a:cxnLst/>
              <a:rect l="l" t="t" r="r" b="b"/>
              <a:pathLst>
                <a:path w="2030" h="2085" extrusionOk="0">
                  <a:moveTo>
                    <a:pt x="1061" y="0"/>
                  </a:moveTo>
                  <a:lnTo>
                    <a:pt x="857" y="19"/>
                  </a:lnTo>
                  <a:lnTo>
                    <a:pt x="671" y="74"/>
                  </a:lnTo>
                  <a:lnTo>
                    <a:pt x="503" y="168"/>
                  </a:lnTo>
                  <a:lnTo>
                    <a:pt x="336" y="279"/>
                  </a:lnTo>
                  <a:lnTo>
                    <a:pt x="205" y="428"/>
                  </a:lnTo>
                  <a:lnTo>
                    <a:pt x="94" y="596"/>
                  </a:lnTo>
                  <a:lnTo>
                    <a:pt x="38" y="800"/>
                  </a:lnTo>
                  <a:lnTo>
                    <a:pt x="1" y="1005"/>
                  </a:lnTo>
                  <a:lnTo>
                    <a:pt x="19" y="1210"/>
                  </a:lnTo>
                  <a:lnTo>
                    <a:pt x="57" y="1414"/>
                  </a:lnTo>
                  <a:lnTo>
                    <a:pt x="150" y="1582"/>
                  </a:lnTo>
                  <a:lnTo>
                    <a:pt x="261" y="1749"/>
                  </a:lnTo>
                  <a:lnTo>
                    <a:pt x="392" y="1880"/>
                  </a:lnTo>
                  <a:lnTo>
                    <a:pt x="559" y="1991"/>
                  </a:lnTo>
                  <a:lnTo>
                    <a:pt x="764" y="2066"/>
                  </a:lnTo>
                  <a:lnTo>
                    <a:pt x="968" y="2084"/>
                  </a:lnTo>
                  <a:lnTo>
                    <a:pt x="1155" y="2066"/>
                  </a:lnTo>
                  <a:lnTo>
                    <a:pt x="1359" y="2029"/>
                  </a:lnTo>
                  <a:lnTo>
                    <a:pt x="1527" y="1936"/>
                  </a:lnTo>
                  <a:lnTo>
                    <a:pt x="1694" y="1824"/>
                  </a:lnTo>
                  <a:lnTo>
                    <a:pt x="1824" y="1675"/>
                  </a:lnTo>
                  <a:lnTo>
                    <a:pt x="1918" y="1489"/>
                  </a:lnTo>
                  <a:lnTo>
                    <a:pt x="1992" y="1284"/>
                  </a:lnTo>
                  <a:lnTo>
                    <a:pt x="2029" y="1079"/>
                  </a:lnTo>
                  <a:lnTo>
                    <a:pt x="2011" y="875"/>
                  </a:lnTo>
                  <a:lnTo>
                    <a:pt x="1973" y="689"/>
                  </a:lnTo>
                  <a:lnTo>
                    <a:pt x="1880" y="503"/>
                  </a:lnTo>
                  <a:lnTo>
                    <a:pt x="1769" y="354"/>
                  </a:lnTo>
                  <a:lnTo>
                    <a:pt x="1620" y="205"/>
                  </a:lnTo>
                  <a:lnTo>
                    <a:pt x="1452" y="112"/>
                  </a:lnTo>
                  <a:lnTo>
                    <a:pt x="1266" y="37"/>
                  </a:lnTo>
                  <a:lnTo>
                    <a:pt x="1061"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47" name="Google Shape;447;p11"/>
            <p:cNvSpPr/>
            <p:nvPr/>
          </p:nvSpPr>
          <p:spPr>
            <a:xfrm>
              <a:off x="1493950" y="5184225"/>
              <a:ext cx="35850" cy="36775"/>
            </a:xfrm>
            <a:custGeom>
              <a:avLst/>
              <a:gdLst/>
              <a:ahLst/>
              <a:cxnLst/>
              <a:rect l="l" t="t" r="r" b="b"/>
              <a:pathLst>
                <a:path w="1434" h="1471" extrusionOk="0">
                  <a:moveTo>
                    <a:pt x="615" y="0"/>
                  </a:moveTo>
                  <a:lnTo>
                    <a:pt x="484" y="37"/>
                  </a:lnTo>
                  <a:lnTo>
                    <a:pt x="354" y="112"/>
                  </a:lnTo>
                  <a:lnTo>
                    <a:pt x="242" y="186"/>
                  </a:lnTo>
                  <a:lnTo>
                    <a:pt x="149" y="298"/>
                  </a:lnTo>
                  <a:lnTo>
                    <a:pt x="75" y="428"/>
                  </a:lnTo>
                  <a:lnTo>
                    <a:pt x="38" y="559"/>
                  </a:lnTo>
                  <a:lnTo>
                    <a:pt x="0" y="707"/>
                  </a:lnTo>
                  <a:lnTo>
                    <a:pt x="19" y="856"/>
                  </a:lnTo>
                  <a:lnTo>
                    <a:pt x="56" y="987"/>
                  </a:lnTo>
                  <a:lnTo>
                    <a:pt x="112" y="1117"/>
                  </a:lnTo>
                  <a:lnTo>
                    <a:pt x="187" y="1229"/>
                  </a:lnTo>
                  <a:lnTo>
                    <a:pt x="298" y="1322"/>
                  </a:lnTo>
                  <a:lnTo>
                    <a:pt x="410" y="1396"/>
                  </a:lnTo>
                  <a:lnTo>
                    <a:pt x="540" y="1452"/>
                  </a:lnTo>
                  <a:lnTo>
                    <a:pt x="689" y="1470"/>
                  </a:lnTo>
                  <a:lnTo>
                    <a:pt x="838" y="1452"/>
                  </a:lnTo>
                  <a:lnTo>
                    <a:pt x="968" y="1433"/>
                  </a:lnTo>
                  <a:lnTo>
                    <a:pt x="1080" y="1359"/>
                  </a:lnTo>
                  <a:lnTo>
                    <a:pt x="1192" y="1284"/>
                  </a:lnTo>
                  <a:lnTo>
                    <a:pt x="1303" y="1173"/>
                  </a:lnTo>
                  <a:lnTo>
                    <a:pt x="1359" y="1042"/>
                  </a:lnTo>
                  <a:lnTo>
                    <a:pt x="1415" y="912"/>
                  </a:lnTo>
                  <a:lnTo>
                    <a:pt x="1433" y="763"/>
                  </a:lnTo>
                  <a:lnTo>
                    <a:pt x="1433" y="614"/>
                  </a:lnTo>
                  <a:lnTo>
                    <a:pt x="1396" y="484"/>
                  </a:lnTo>
                  <a:lnTo>
                    <a:pt x="1340" y="354"/>
                  </a:lnTo>
                  <a:lnTo>
                    <a:pt x="1266" y="242"/>
                  </a:lnTo>
                  <a:lnTo>
                    <a:pt x="1154" y="149"/>
                  </a:lnTo>
                  <a:lnTo>
                    <a:pt x="1043" y="75"/>
                  </a:lnTo>
                  <a:lnTo>
                    <a:pt x="912" y="19"/>
                  </a:lnTo>
                  <a:lnTo>
                    <a:pt x="763"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48" name="Google Shape;448;p11"/>
            <p:cNvSpPr/>
            <p:nvPr/>
          </p:nvSpPr>
          <p:spPr>
            <a:xfrm>
              <a:off x="1396700" y="5220975"/>
              <a:ext cx="35850" cy="36775"/>
            </a:xfrm>
            <a:custGeom>
              <a:avLst/>
              <a:gdLst/>
              <a:ahLst/>
              <a:cxnLst/>
              <a:rect l="l" t="t" r="r" b="b"/>
              <a:pathLst>
                <a:path w="1434" h="1471" extrusionOk="0">
                  <a:moveTo>
                    <a:pt x="764" y="0"/>
                  </a:moveTo>
                  <a:lnTo>
                    <a:pt x="615" y="19"/>
                  </a:lnTo>
                  <a:lnTo>
                    <a:pt x="485" y="56"/>
                  </a:lnTo>
                  <a:lnTo>
                    <a:pt x="355" y="112"/>
                  </a:lnTo>
                  <a:lnTo>
                    <a:pt x="243" y="205"/>
                  </a:lnTo>
                  <a:lnTo>
                    <a:pt x="150" y="298"/>
                  </a:lnTo>
                  <a:lnTo>
                    <a:pt x="75" y="428"/>
                  </a:lnTo>
                  <a:lnTo>
                    <a:pt x="38" y="577"/>
                  </a:lnTo>
                  <a:lnTo>
                    <a:pt x="1" y="726"/>
                  </a:lnTo>
                  <a:lnTo>
                    <a:pt x="20" y="857"/>
                  </a:lnTo>
                  <a:lnTo>
                    <a:pt x="57" y="1005"/>
                  </a:lnTo>
                  <a:lnTo>
                    <a:pt x="113" y="1117"/>
                  </a:lnTo>
                  <a:lnTo>
                    <a:pt x="187" y="1247"/>
                  </a:lnTo>
                  <a:lnTo>
                    <a:pt x="299" y="1340"/>
                  </a:lnTo>
                  <a:lnTo>
                    <a:pt x="410" y="1415"/>
                  </a:lnTo>
                  <a:lnTo>
                    <a:pt x="541" y="1452"/>
                  </a:lnTo>
                  <a:lnTo>
                    <a:pt x="690" y="1471"/>
                  </a:lnTo>
                  <a:lnTo>
                    <a:pt x="838" y="1471"/>
                  </a:lnTo>
                  <a:lnTo>
                    <a:pt x="969" y="1433"/>
                  </a:lnTo>
                  <a:lnTo>
                    <a:pt x="1099" y="1378"/>
                  </a:lnTo>
                  <a:lnTo>
                    <a:pt x="1211" y="1285"/>
                  </a:lnTo>
                  <a:lnTo>
                    <a:pt x="1304" y="1173"/>
                  </a:lnTo>
                  <a:lnTo>
                    <a:pt x="1378" y="1061"/>
                  </a:lnTo>
                  <a:lnTo>
                    <a:pt x="1415" y="912"/>
                  </a:lnTo>
                  <a:lnTo>
                    <a:pt x="1434" y="763"/>
                  </a:lnTo>
                  <a:lnTo>
                    <a:pt x="1434" y="633"/>
                  </a:lnTo>
                  <a:lnTo>
                    <a:pt x="1397" y="484"/>
                  </a:lnTo>
                  <a:lnTo>
                    <a:pt x="1341" y="354"/>
                  </a:lnTo>
                  <a:lnTo>
                    <a:pt x="1266" y="242"/>
                  </a:lnTo>
                  <a:lnTo>
                    <a:pt x="1155" y="149"/>
                  </a:lnTo>
                  <a:lnTo>
                    <a:pt x="1043" y="75"/>
                  </a:lnTo>
                  <a:lnTo>
                    <a:pt x="913" y="38"/>
                  </a:lnTo>
                  <a:lnTo>
                    <a:pt x="764"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49" name="Google Shape;449;p11"/>
            <p:cNvSpPr/>
            <p:nvPr/>
          </p:nvSpPr>
          <p:spPr>
            <a:xfrm>
              <a:off x="1607475" y="5204700"/>
              <a:ext cx="35850" cy="36775"/>
            </a:xfrm>
            <a:custGeom>
              <a:avLst/>
              <a:gdLst/>
              <a:ahLst/>
              <a:cxnLst/>
              <a:rect l="l" t="t" r="r" b="b"/>
              <a:pathLst>
                <a:path w="1434" h="1471" extrusionOk="0">
                  <a:moveTo>
                    <a:pt x="614" y="0"/>
                  </a:moveTo>
                  <a:lnTo>
                    <a:pt x="484" y="37"/>
                  </a:lnTo>
                  <a:lnTo>
                    <a:pt x="354" y="93"/>
                  </a:lnTo>
                  <a:lnTo>
                    <a:pt x="242" y="186"/>
                  </a:lnTo>
                  <a:lnTo>
                    <a:pt x="149" y="279"/>
                  </a:lnTo>
                  <a:lnTo>
                    <a:pt x="75" y="410"/>
                  </a:lnTo>
                  <a:lnTo>
                    <a:pt x="38" y="558"/>
                  </a:lnTo>
                  <a:lnTo>
                    <a:pt x="0" y="707"/>
                  </a:lnTo>
                  <a:lnTo>
                    <a:pt x="19" y="838"/>
                  </a:lnTo>
                  <a:lnTo>
                    <a:pt x="56" y="986"/>
                  </a:lnTo>
                  <a:lnTo>
                    <a:pt x="112" y="1117"/>
                  </a:lnTo>
                  <a:lnTo>
                    <a:pt x="186" y="1228"/>
                  </a:lnTo>
                  <a:lnTo>
                    <a:pt x="279" y="1321"/>
                  </a:lnTo>
                  <a:lnTo>
                    <a:pt x="410" y="1396"/>
                  </a:lnTo>
                  <a:lnTo>
                    <a:pt x="540" y="1433"/>
                  </a:lnTo>
                  <a:lnTo>
                    <a:pt x="689" y="1470"/>
                  </a:lnTo>
                  <a:lnTo>
                    <a:pt x="838" y="1452"/>
                  </a:lnTo>
                  <a:lnTo>
                    <a:pt x="968" y="1414"/>
                  </a:lnTo>
                  <a:lnTo>
                    <a:pt x="1080" y="1359"/>
                  </a:lnTo>
                  <a:lnTo>
                    <a:pt x="1191" y="1266"/>
                  </a:lnTo>
                  <a:lnTo>
                    <a:pt x="1303" y="1173"/>
                  </a:lnTo>
                  <a:lnTo>
                    <a:pt x="1359" y="1042"/>
                  </a:lnTo>
                  <a:lnTo>
                    <a:pt x="1415" y="893"/>
                  </a:lnTo>
                  <a:lnTo>
                    <a:pt x="1433" y="744"/>
                  </a:lnTo>
                  <a:lnTo>
                    <a:pt x="1433" y="614"/>
                  </a:lnTo>
                  <a:lnTo>
                    <a:pt x="1396" y="465"/>
                  </a:lnTo>
                  <a:lnTo>
                    <a:pt x="1340" y="354"/>
                  </a:lnTo>
                  <a:lnTo>
                    <a:pt x="1266" y="223"/>
                  </a:lnTo>
                  <a:lnTo>
                    <a:pt x="1154" y="130"/>
                  </a:lnTo>
                  <a:lnTo>
                    <a:pt x="1042" y="56"/>
                  </a:lnTo>
                  <a:lnTo>
                    <a:pt x="912" y="19"/>
                  </a:lnTo>
                  <a:lnTo>
                    <a:pt x="763"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50" name="Google Shape;450;p11"/>
            <p:cNvSpPr/>
            <p:nvPr/>
          </p:nvSpPr>
          <p:spPr>
            <a:xfrm>
              <a:off x="1668875" y="5050225"/>
              <a:ext cx="35850" cy="36775"/>
            </a:xfrm>
            <a:custGeom>
              <a:avLst/>
              <a:gdLst/>
              <a:ahLst/>
              <a:cxnLst/>
              <a:rect l="l" t="t" r="r" b="b"/>
              <a:pathLst>
                <a:path w="1434" h="1471" extrusionOk="0">
                  <a:moveTo>
                    <a:pt x="615" y="1"/>
                  </a:moveTo>
                  <a:lnTo>
                    <a:pt x="485" y="38"/>
                  </a:lnTo>
                  <a:lnTo>
                    <a:pt x="354" y="94"/>
                  </a:lnTo>
                  <a:lnTo>
                    <a:pt x="243" y="187"/>
                  </a:lnTo>
                  <a:lnTo>
                    <a:pt x="150" y="298"/>
                  </a:lnTo>
                  <a:lnTo>
                    <a:pt x="75" y="410"/>
                  </a:lnTo>
                  <a:lnTo>
                    <a:pt x="19" y="559"/>
                  </a:lnTo>
                  <a:lnTo>
                    <a:pt x="1" y="708"/>
                  </a:lnTo>
                  <a:lnTo>
                    <a:pt x="1" y="857"/>
                  </a:lnTo>
                  <a:lnTo>
                    <a:pt x="38" y="987"/>
                  </a:lnTo>
                  <a:lnTo>
                    <a:pt x="94" y="1117"/>
                  </a:lnTo>
                  <a:lnTo>
                    <a:pt x="187" y="1229"/>
                  </a:lnTo>
                  <a:lnTo>
                    <a:pt x="280" y="1322"/>
                  </a:lnTo>
                  <a:lnTo>
                    <a:pt x="392" y="1396"/>
                  </a:lnTo>
                  <a:lnTo>
                    <a:pt x="541" y="1452"/>
                  </a:lnTo>
                  <a:lnTo>
                    <a:pt x="689" y="1471"/>
                  </a:lnTo>
                  <a:lnTo>
                    <a:pt x="820" y="1452"/>
                  </a:lnTo>
                  <a:lnTo>
                    <a:pt x="950" y="1415"/>
                  </a:lnTo>
                  <a:lnTo>
                    <a:pt x="1080" y="1359"/>
                  </a:lnTo>
                  <a:lnTo>
                    <a:pt x="1192" y="1266"/>
                  </a:lnTo>
                  <a:lnTo>
                    <a:pt x="1285" y="1173"/>
                  </a:lnTo>
                  <a:lnTo>
                    <a:pt x="1359" y="1043"/>
                  </a:lnTo>
                  <a:lnTo>
                    <a:pt x="1415" y="912"/>
                  </a:lnTo>
                  <a:lnTo>
                    <a:pt x="1434" y="764"/>
                  </a:lnTo>
                  <a:lnTo>
                    <a:pt x="1434" y="615"/>
                  </a:lnTo>
                  <a:lnTo>
                    <a:pt x="1397" y="484"/>
                  </a:lnTo>
                  <a:lnTo>
                    <a:pt x="1341" y="354"/>
                  </a:lnTo>
                  <a:lnTo>
                    <a:pt x="1248" y="242"/>
                  </a:lnTo>
                  <a:lnTo>
                    <a:pt x="1155" y="131"/>
                  </a:lnTo>
                  <a:lnTo>
                    <a:pt x="1024" y="56"/>
                  </a:lnTo>
                  <a:lnTo>
                    <a:pt x="894" y="19"/>
                  </a:lnTo>
                  <a:lnTo>
                    <a:pt x="745" y="1"/>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51" name="Google Shape;451;p11"/>
            <p:cNvSpPr/>
            <p:nvPr/>
          </p:nvSpPr>
          <p:spPr>
            <a:xfrm>
              <a:off x="1509775" y="5106050"/>
              <a:ext cx="35850" cy="36775"/>
            </a:xfrm>
            <a:custGeom>
              <a:avLst/>
              <a:gdLst/>
              <a:ahLst/>
              <a:cxnLst/>
              <a:rect l="l" t="t" r="r" b="b"/>
              <a:pathLst>
                <a:path w="1434" h="1471" extrusionOk="0">
                  <a:moveTo>
                    <a:pt x="745" y="1"/>
                  </a:moveTo>
                  <a:lnTo>
                    <a:pt x="596" y="19"/>
                  </a:lnTo>
                  <a:lnTo>
                    <a:pt x="465" y="57"/>
                  </a:lnTo>
                  <a:lnTo>
                    <a:pt x="354" y="112"/>
                  </a:lnTo>
                  <a:lnTo>
                    <a:pt x="242" y="205"/>
                  </a:lnTo>
                  <a:lnTo>
                    <a:pt x="130" y="299"/>
                  </a:lnTo>
                  <a:lnTo>
                    <a:pt x="56" y="429"/>
                  </a:lnTo>
                  <a:lnTo>
                    <a:pt x="19" y="578"/>
                  </a:lnTo>
                  <a:lnTo>
                    <a:pt x="0" y="727"/>
                  </a:lnTo>
                  <a:lnTo>
                    <a:pt x="0" y="857"/>
                  </a:lnTo>
                  <a:lnTo>
                    <a:pt x="37" y="1006"/>
                  </a:lnTo>
                  <a:lnTo>
                    <a:pt x="93" y="1136"/>
                  </a:lnTo>
                  <a:lnTo>
                    <a:pt x="168" y="1248"/>
                  </a:lnTo>
                  <a:lnTo>
                    <a:pt x="279" y="1341"/>
                  </a:lnTo>
                  <a:lnTo>
                    <a:pt x="391" y="1415"/>
                  </a:lnTo>
                  <a:lnTo>
                    <a:pt x="521" y="1452"/>
                  </a:lnTo>
                  <a:lnTo>
                    <a:pt x="670" y="1471"/>
                  </a:lnTo>
                  <a:lnTo>
                    <a:pt x="819" y="1471"/>
                  </a:lnTo>
                  <a:lnTo>
                    <a:pt x="949" y="1434"/>
                  </a:lnTo>
                  <a:lnTo>
                    <a:pt x="1080" y="1378"/>
                  </a:lnTo>
                  <a:lnTo>
                    <a:pt x="1191" y="1285"/>
                  </a:lnTo>
                  <a:lnTo>
                    <a:pt x="1284" y="1192"/>
                  </a:lnTo>
                  <a:lnTo>
                    <a:pt x="1359" y="1062"/>
                  </a:lnTo>
                  <a:lnTo>
                    <a:pt x="1396" y="913"/>
                  </a:lnTo>
                  <a:lnTo>
                    <a:pt x="1433" y="764"/>
                  </a:lnTo>
                  <a:lnTo>
                    <a:pt x="1415" y="633"/>
                  </a:lnTo>
                  <a:lnTo>
                    <a:pt x="1377" y="485"/>
                  </a:lnTo>
                  <a:lnTo>
                    <a:pt x="1322" y="354"/>
                  </a:lnTo>
                  <a:lnTo>
                    <a:pt x="1247" y="243"/>
                  </a:lnTo>
                  <a:lnTo>
                    <a:pt x="1135" y="150"/>
                  </a:lnTo>
                  <a:lnTo>
                    <a:pt x="1024" y="75"/>
                  </a:lnTo>
                  <a:lnTo>
                    <a:pt x="893" y="38"/>
                  </a:lnTo>
                  <a:lnTo>
                    <a:pt x="745" y="1"/>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52" name="Google Shape;452;p11"/>
            <p:cNvSpPr/>
            <p:nvPr/>
          </p:nvSpPr>
          <p:spPr>
            <a:xfrm>
              <a:off x="1690750" y="5277275"/>
              <a:ext cx="35850" cy="36775"/>
            </a:xfrm>
            <a:custGeom>
              <a:avLst/>
              <a:gdLst/>
              <a:ahLst/>
              <a:cxnLst/>
              <a:rect l="l" t="t" r="r" b="b"/>
              <a:pathLst>
                <a:path w="1434" h="1471" extrusionOk="0">
                  <a:moveTo>
                    <a:pt x="745" y="0"/>
                  </a:moveTo>
                  <a:lnTo>
                    <a:pt x="615" y="19"/>
                  </a:lnTo>
                  <a:lnTo>
                    <a:pt x="466" y="56"/>
                  </a:lnTo>
                  <a:lnTo>
                    <a:pt x="354" y="112"/>
                  </a:lnTo>
                  <a:lnTo>
                    <a:pt x="242" y="205"/>
                  </a:lnTo>
                  <a:lnTo>
                    <a:pt x="149" y="298"/>
                  </a:lnTo>
                  <a:lnTo>
                    <a:pt x="75" y="428"/>
                  </a:lnTo>
                  <a:lnTo>
                    <a:pt x="19" y="559"/>
                  </a:lnTo>
                  <a:lnTo>
                    <a:pt x="1" y="707"/>
                  </a:lnTo>
                  <a:lnTo>
                    <a:pt x="1" y="856"/>
                  </a:lnTo>
                  <a:lnTo>
                    <a:pt x="38" y="1005"/>
                  </a:lnTo>
                  <a:lnTo>
                    <a:pt x="94" y="1117"/>
                  </a:lnTo>
                  <a:lnTo>
                    <a:pt x="168" y="1229"/>
                  </a:lnTo>
                  <a:lnTo>
                    <a:pt x="280" y="1340"/>
                  </a:lnTo>
                  <a:lnTo>
                    <a:pt x="391" y="1415"/>
                  </a:lnTo>
                  <a:lnTo>
                    <a:pt x="540" y="1452"/>
                  </a:lnTo>
                  <a:lnTo>
                    <a:pt x="670" y="1470"/>
                  </a:lnTo>
                  <a:lnTo>
                    <a:pt x="819" y="1470"/>
                  </a:lnTo>
                  <a:lnTo>
                    <a:pt x="950" y="1433"/>
                  </a:lnTo>
                  <a:lnTo>
                    <a:pt x="1080" y="1377"/>
                  </a:lnTo>
                  <a:lnTo>
                    <a:pt x="1192" y="1284"/>
                  </a:lnTo>
                  <a:lnTo>
                    <a:pt x="1285" y="1173"/>
                  </a:lnTo>
                  <a:lnTo>
                    <a:pt x="1359" y="1061"/>
                  </a:lnTo>
                  <a:lnTo>
                    <a:pt x="1396" y="912"/>
                  </a:lnTo>
                  <a:lnTo>
                    <a:pt x="1434" y="763"/>
                  </a:lnTo>
                  <a:lnTo>
                    <a:pt x="1415" y="614"/>
                  </a:lnTo>
                  <a:lnTo>
                    <a:pt x="1378" y="484"/>
                  </a:lnTo>
                  <a:lnTo>
                    <a:pt x="1322" y="354"/>
                  </a:lnTo>
                  <a:lnTo>
                    <a:pt x="1247" y="242"/>
                  </a:lnTo>
                  <a:lnTo>
                    <a:pt x="1154" y="149"/>
                  </a:lnTo>
                  <a:lnTo>
                    <a:pt x="1024" y="75"/>
                  </a:lnTo>
                  <a:lnTo>
                    <a:pt x="894" y="19"/>
                  </a:lnTo>
                  <a:lnTo>
                    <a:pt x="745"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53" name="Google Shape;453;p11"/>
            <p:cNvSpPr/>
            <p:nvPr/>
          </p:nvSpPr>
          <p:spPr>
            <a:xfrm>
              <a:off x="1536275" y="5218175"/>
              <a:ext cx="53075" cy="45625"/>
            </a:xfrm>
            <a:custGeom>
              <a:avLst/>
              <a:gdLst/>
              <a:ahLst/>
              <a:cxnLst/>
              <a:rect l="l" t="t" r="r" b="b"/>
              <a:pathLst>
                <a:path w="2123" h="1825" extrusionOk="0">
                  <a:moveTo>
                    <a:pt x="1043" y="1"/>
                  </a:moveTo>
                  <a:lnTo>
                    <a:pt x="857" y="38"/>
                  </a:lnTo>
                  <a:lnTo>
                    <a:pt x="652" y="112"/>
                  </a:lnTo>
                  <a:lnTo>
                    <a:pt x="466" y="205"/>
                  </a:lnTo>
                  <a:lnTo>
                    <a:pt x="317" y="336"/>
                  </a:lnTo>
                  <a:lnTo>
                    <a:pt x="187" y="503"/>
                  </a:lnTo>
                  <a:lnTo>
                    <a:pt x="75" y="671"/>
                  </a:lnTo>
                  <a:lnTo>
                    <a:pt x="20" y="857"/>
                  </a:lnTo>
                  <a:lnTo>
                    <a:pt x="1" y="1024"/>
                  </a:lnTo>
                  <a:lnTo>
                    <a:pt x="20" y="1210"/>
                  </a:lnTo>
                  <a:lnTo>
                    <a:pt x="94" y="1359"/>
                  </a:lnTo>
                  <a:lnTo>
                    <a:pt x="187" y="1508"/>
                  </a:lnTo>
                  <a:lnTo>
                    <a:pt x="317" y="1638"/>
                  </a:lnTo>
                  <a:lnTo>
                    <a:pt x="466" y="1732"/>
                  </a:lnTo>
                  <a:lnTo>
                    <a:pt x="671" y="1806"/>
                  </a:lnTo>
                  <a:lnTo>
                    <a:pt x="876" y="1825"/>
                  </a:lnTo>
                  <a:lnTo>
                    <a:pt x="1080" y="1825"/>
                  </a:lnTo>
                  <a:lnTo>
                    <a:pt x="1285" y="1787"/>
                  </a:lnTo>
                  <a:lnTo>
                    <a:pt x="1471" y="1713"/>
                  </a:lnTo>
                  <a:lnTo>
                    <a:pt x="1657" y="1620"/>
                  </a:lnTo>
                  <a:lnTo>
                    <a:pt x="1806" y="1490"/>
                  </a:lnTo>
                  <a:lnTo>
                    <a:pt x="1955" y="1341"/>
                  </a:lnTo>
                  <a:lnTo>
                    <a:pt x="2048" y="1155"/>
                  </a:lnTo>
                  <a:lnTo>
                    <a:pt x="2104" y="969"/>
                  </a:lnTo>
                  <a:lnTo>
                    <a:pt x="2123" y="801"/>
                  </a:lnTo>
                  <a:lnTo>
                    <a:pt x="2104" y="615"/>
                  </a:lnTo>
                  <a:lnTo>
                    <a:pt x="2048" y="466"/>
                  </a:lnTo>
                  <a:lnTo>
                    <a:pt x="1936" y="317"/>
                  </a:lnTo>
                  <a:lnTo>
                    <a:pt x="1825" y="187"/>
                  </a:lnTo>
                  <a:lnTo>
                    <a:pt x="1657" y="94"/>
                  </a:lnTo>
                  <a:lnTo>
                    <a:pt x="1471" y="19"/>
                  </a:lnTo>
                  <a:lnTo>
                    <a:pt x="1266" y="1"/>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54" name="Google Shape;454;p11"/>
            <p:cNvSpPr/>
            <p:nvPr/>
          </p:nvSpPr>
          <p:spPr>
            <a:xfrm>
              <a:off x="1641900" y="5262375"/>
              <a:ext cx="49800" cy="44700"/>
            </a:xfrm>
            <a:custGeom>
              <a:avLst/>
              <a:gdLst/>
              <a:ahLst/>
              <a:cxnLst/>
              <a:rect l="l" t="t" r="r" b="b"/>
              <a:pathLst>
                <a:path w="1992" h="1788" extrusionOk="0">
                  <a:moveTo>
                    <a:pt x="950" y="1"/>
                  </a:moveTo>
                  <a:lnTo>
                    <a:pt x="745" y="19"/>
                  </a:lnTo>
                  <a:lnTo>
                    <a:pt x="577" y="57"/>
                  </a:lnTo>
                  <a:lnTo>
                    <a:pt x="410" y="112"/>
                  </a:lnTo>
                  <a:lnTo>
                    <a:pt x="261" y="205"/>
                  </a:lnTo>
                  <a:lnTo>
                    <a:pt x="149" y="336"/>
                  </a:lnTo>
                  <a:lnTo>
                    <a:pt x="56" y="485"/>
                  </a:lnTo>
                  <a:lnTo>
                    <a:pt x="19" y="652"/>
                  </a:lnTo>
                  <a:lnTo>
                    <a:pt x="0" y="820"/>
                  </a:lnTo>
                  <a:lnTo>
                    <a:pt x="19" y="1006"/>
                  </a:lnTo>
                  <a:lnTo>
                    <a:pt x="94" y="1173"/>
                  </a:lnTo>
                  <a:lnTo>
                    <a:pt x="187" y="1322"/>
                  </a:lnTo>
                  <a:lnTo>
                    <a:pt x="317" y="1471"/>
                  </a:lnTo>
                  <a:lnTo>
                    <a:pt x="466" y="1583"/>
                  </a:lnTo>
                  <a:lnTo>
                    <a:pt x="633" y="1676"/>
                  </a:lnTo>
                  <a:lnTo>
                    <a:pt x="838" y="1750"/>
                  </a:lnTo>
                  <a:lnTo>
                    <a:pt x="1043" y="1787"/>
                  </a:lnTo>
                  <a:lnTo>
                    <a:pt x="1229" y="1769"/>
                  </a:lnTo>
                  <a:lnTo>
                    <a:pt x="1415" y="1731"/>
                  </a:lnTo>
                  <a:lnTo>
                    <a:pt x="1582" y="1676"/>
                  </a:lnTo>
                  <a:lnTo>
                    <a:pt x="1713" y="1583"/>
                  </a:lnTo>
                  <a:lnTo>
                    <a:pt x="1843" y="1452"/>
                  </a:lnTo>
                  <a:lnTo>
                    <a:pt x="1917" y="1303"/>
                  </a:lnTo>
                  <a:lnTo>
                    <a:pt x="1973" y="1136"/>
                  </a:lnTo>
                  <a:lnTo>
                    <a:pt x="1992" y="968"/>
                  </a:lnTo>
                  <a:lnTo>
                    <a:pt x="1955" y="782"/>
                  </a:lnTo>
                  <a:lnTo>
                    <a:pt x="1899" y="615"/>
                  </a:lnTo>
                  <a:lnTo>
                    <a:pt x="1787" y="466"/>
                  </a:lnTo>
                  <a:lnTo>
                    <a:pt x="1675" y="317"/>
                  </a:lnTo>
                  <a:lnTo>
                    <a:pt x="1527" y="205"/>
                  </a:lnTo>
                  <a:lnTo>
                    <a:pt x="1340" y="112"/>
                  </a:lnTo>
                  <a:lnTo>
                    <a:pt x="1154" y="38"/>
                  </a:lnTo>
                  <a:lnTo>
                    <a:pt x="950" y="1"/>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55" name="Google Shape;455;p11"/>
            <p:cNvSpPr/>
            <p:nvPr/>
          </p:nvSpPr>
          <p:spPr>
            <a:xfrm>
              <a:off x="1868475" y="5391250"/>
              <a:ext cx="50750" cy="52150"/>
            </a:xfrm>
            <a:custGeom>
              <a:avLst/>
              <a:gdLst/>
              <a:ahLst/>
              <a:cxnLst/>
              <a:rect l="l" t="t" r="r" b="b"/>
              <a:pathLst>
                <a:path w="2030" h="2086" extrusionOk="0">
                  <a:moveTo>
                    <a:pt x="968" y="1"/>
                  </a:moveTo>
                  <a:lnTo>
                    <a:pt x="764" y="38"/>
                  </a:lnTo>
                  <a:lnTo>
                    <a:pt x="578" y="112"/>
                  </a:lnTo>
                  <a:lnTo>
                    <a:pt x="410" y="224"/>
                  </a:lnTo>
                  <a:lnTo>
                    <a:pt x="261" y="354"/>
                  </a:lnTo>
                  <a:lnTo>
                    <a:pt x="149" y="503"/>
                  </a:lnTo>
                  <a:lnTo>
                    <a:pt x="56" y="689"/>
                  </a:lnTo>
                  <a:lnTo>
                    <a:pt x="19" y="894"/>
                  </a:lnTo>
                  <a:lnTo>
                    <a:pt x="1" y="1099"/>
                  </a:lnTo>
                  <a:lnTo>
                    <a:pt x="38" y="1303"/>
                  </a:lnTo>
                  <a:lnTo>
                    <a:pt x="112" y="1490"/>
                  </a:lnTo>
                  <a:lnTo>
                    <a:pt x="224" y="1676"/>
                  </a:lnTo>
                  <a:lnTo>
                    <a:pt x="354" y="1825"/>
                  </a:lnTo>
                  <a:lnTo>
                    <a:pt x="503" y="1936"/>
                  </a:lnTo>
                  <a:lnTo>
                    <a:pt x="689" y="2029"/>
                  </a:lnTo>
                  <a:lnTo>
                    <a:pt x="875" y="2066"/>
                  </a:lnTo>
                  <a:lnTo>
                    <a:pt x="1080" y="2085"/>
                  </a:lnTo>
                  <a:lnTo>
                    <a:pt x="1285" y="2048"/>
                  </a:lnTo>
                  <a:lnTo>
                    <a:pt x="1471" y="1992"/>
                  </a:lnTo>
                  <a:lnTo>
                    <a:pt x="1638" y="1880"/>
                  </a:lnTo>
                  <a:lnTo>
                    <a:pt x="1787" y="1750"/>
                  </a:lnTo>
                  <a:lnTo>
                    <a:pt x="1899" y="1583"/>
                  </a:lnTo>
                  <a:lnTo>
                    <a:pt x="1973" y="1397"/>
                  </a:lnTo>
                  <a:lnTo>
                    <a:pt x="2029" y="1210"/>
                  </a:lnTo>
                  <a:lnTo>
                    <a:pt x="2029" y="1006"/>
                  </a:lnTo>
                  <a:lnTo>
                    <a:pt x="1992" y="801"/>
                  </a:lnTo>
                  <a:lnTo>
                    <a:pt x="1936" y="596"/>
                  </a:lnTo>
                  <a:lnTo>
                    <a:pt x="1824" y="429"/>
                  </a:lnTo>
                  <a:lnTo>
                    <a:pt x="1694" y="280"/>
                  </a:lnTo>
                  <a:lnTo>
                    <a:pt x="1527" y="150"/>
                  </a:lnTo>
                  <a:lnTo>
                    <a:pt x="1359" y="75"/>
                  </a:lnTo>
                  <a:lnTo>
                    <a:pt x="1173" y="19"/>
                  </a:lnTo>
                  <a:lnTo>
                    <a:pt x="968" y="1"/>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56" name="Google Shape;456;p11"/>
            <p:cNvSpPr/>
            <p:nvPr/>
          </p:nvSpPr>
          <p:spPr>
            <a:xfrm>
              <a:off x="1747050" y="5333575"/>
              <a:ext cx="35850" cy="36775"/>
            </a:xfrm>
            <a:custGeom>
              <a:avLst/>
              <a:gdLst/>
              <a:ahLst/>
              <a:cxnLst/>
              <a:rect l="l" t="t" r="r" b="b"/>
              <a:pathLst>
                <a:path w="1434" h="1471" extrusionOk="0">
                  <a:moveTo>
                    <a:pt x="689" y="0"/>
                  </a:moveTo>
                  <a:lnTo>
                    <a:pt x="540" y="19"/>
                  </a:lnTo>
                  <a:lnTo>
                    <a:pt x="410" y="75"/>
                  </a:lnTo>
                  <a:lnTo>
                    <a:pt x="280" y="149"/>
                  </a:lnTo>
                  <a:lnTo>
                    <a:pt x="186" y="242"/>
                  </a:lnTo>
                  <a:lnTo>
                    <a:pt x="112" y="354"/>
                  </a:lnTo>
                  <a:lnTo>
                    <a:pt x="56" y="484"/>
                  </a:lnTo>
                  <a:lnTo>
                    <a:pt x="19" y="614"/>
                  </a:lnTo>
                  <a:lnTo>
                    <a:pt x="0" y="763"/>
                  </a:lnTo>
                  <a:lnTo>
                    <a:pt x="38" y="912"/>
                  </a:lnTo>
                  <a:lnTo>
                    <a:pt x="75" y="1042"/>
                  </a:lnTo>
                  <a:lnTo>
                    <a:pt x="149" y="1173"/>
                  </a:lnTo>
                  <a:lnTo>
                    <a:pt x="242" y="1284"/>
                  </a:lnTo>
                  <a:lnTo>
                    <a:pt x="354" y="1359"/>
                  </a:lnTo>
                  <a:lnTo>
                    <a:pt x="484" y="1414"/>
                  </a:lnTo>
                  <a:lnTo>
                    <a:pt x="614" y="1452"/>
                  </a:lnTo>
                  <a:lnTo>
                    <a:pt x="763" y="1470"/>
                  </a:lnTo>
                  <a:lnTo>
                    <a:pt x="912" y="1452"/>
                  </a:lnTo>
                  <a:lnTo>
                    <a:pt x="1043" y="1396"/>
                  </a:lnTo>
                  <a:lnTo>
                    <a:pt x="1154" y="1321"/>
                  </a:lnTo>
                  <a:lnTo>
                    <a:pt x="1266" y="1228"/>
                  </a:lnTo>
                  <a:lnTo>
                    <a:pt x="1340" y="1117"/>
                  </a:lnTo>
                  <a:lnTo>
                    <a:pt x="1396" y="986"/>
                  </a:lnTo>
                  <a:lnTo>
                    <a:pt x="1433" y="838"/>
                  </a:lnTo>
                  <a:lnTo>
                    <a:pt x="1433" y="707"/>
                  </a:lnTo>
                  <a:lnTo>
                    <a:pt x="1415" y="558"/>
                  </a:lnTo>
                  <a:lnTo>
                    <a:pt x="1359" y="410"/>
                  </a:lnTo>
                  <a:lnTo>
                    <a:pt x="1284" y="298"/>
                  </a:lnTo>
                  <a:lnTo>
                    <a:pt x="1191" y="186"/>
                  </a:lnTo>
                  <a:lnTo>
                    <a:pt x="1080" y="93"/>
                  </a:lnTo>
                  <a:lnTo>
                    <a:pt x="968" y="37"/>
                  </a:lnTo>
                  <a:lnTo>
                    <a:pt x="819"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57" name="Google Shape;457;p11"/>
            <p:cNvSpPr/>
            <p:nvPr/>
          </p:nvSpPr>
          <p:spPr>
            <a:xfrm>
              <a:off x="1856850" y="5297275"/>
              <a:ext cx="35850" cy="36775"/>
            </a:xfrm>
            <a:custGeom>
              <a:avLst/>
              <a:gdLst/>
              <a:ahLst/>
              <a:cxnLst/>
              <a:rect l="l" t="t" r="r" b="b"/>
              <a:pathLst>
                <a:path w="1434" h="1471" extrusionOk="0">
                  <a:moveTo>
                    <a:pt x="670" y="0"/>
                  </a:moveTo>
                  <a:lnTo>
                    <a:pt x="521" y="19"/>
                  </a:lnTo>
                  <a:lnTo>
                    <a:pt x="391" y="75"/>
                  </a:lnTo>
                  <a:lnTo>
                    <a:pt x="279" y="149"/>
                  </a:lnTo>
                  <a:lnTo>
                    <a:pt x="168" y="242"/>
                  </a:lnTo>
                  <a:lnTo>
                    <a:pt x="93" y="354"/>
                  </a:lnTo>
                  <a:lnTo>
                    <a:pt x="38" y="484"/>
                  </a:lnTo>
                  <a:lnTo>
                    <a:pt x="0" y="615"/>
                  </a:lnTo>
                  <a:lnTo>
                    <a:pt x="0" y="764"/>
                  </a:lnTo>
                  <a:lnTo>
                    <a:pt x="19" y="912"/>
                  </a:lnTo>
                  <a:lnTo>
                    <a:pt x="75" y="1061"/>
                  </a:lnTo>
                  <a:lnTo>
                    <a:pt x="149" y="1173"/>
                  </a:lnTo>
                  <a:lnTo>
                    <a:pt x="242" y="1285"/>
                  </a:lnTo>
                  <a:lnTo>
                    <a:pt x="354" y="1359"/>
                  </a:lnTo>
                  <a:lnTo>
                    <a:pt x="484" y="1433"/>
                  </a:lnTo>
                  <a:lnTo>
                    <a:pt x="614" y="1471"/>
                  </a:lnTo>
                  <a:lnTo>
                    <a:pt x="745" y="1471"/>
                  </a:lnTo>
                  <a:lnTo>
                    <a:pt x="894" y="1452"/>
                  </a:lnTo>
                  <a:lnTo>
                    <a:pt x="1024" y="1396"/>
                  </a:lnTo>
                  <a:lnTo>
                    <a:pt x="1154" y="1322"/>
                  </a:lnTo>
                  <a:lnTo>
                    <a:pt x="1247" y="1229"/>
                  </a:lnTo>
                  <a:lnTo>
                    <a:pt x="1322" y="1117"/>
                  </a:lnTo>
                  <a:lnTo>
                    <a:pt x="1396" y="987"/>
                  </a:lnTo>
                  <a:lnTo>
                    <a:pt x="1415" y="857"/>
                  </a:lnTo>
                  <a:lnTo>
                    <a:pt x="1433" y="708"/>
                  </a:lnTo>
                  <a:lnTo>
                    <a:pt x="1396" y="559"/>
                  </a:lnTo>
                  <a:lnTo>
                    <a:pt x="1359" y="410"/>
                  </a:lnTo>
                  <a:lnTo>
                    <a:pt x="1284" y="298"/>
                  </a:lnTo>
                  <a:lnTo>
                    <a:pt x="1191" y="187"/>
                  </a:lnTo>
                  <a:lnTo>
                    <a:pt x="1080" y="112"/>
                  </a:lnTo>
                  <a:lnTo>
                    <a:pt x="949" y="38"/>
                  </a:lnTo>
                  <a:lnTo>
                    <a:pt x="819"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58" name="Google Shape;458;p11"/>
            <p:cNvSpPr/>
            <p:nvPr/>
          </p:nvSpPr>
          <p:spPr>
            <a:xfrm>
              <a:off x="1905225" y="5039525"/>
              <a:ext cx="35400" cy="36775"/>
            </a:xfrm>
            <a:custGeom>
              <a:avLst/>
              <a:gdLst/>
              <a:ahLst/>
              <a:cxnLst/>
              <a:rect l="l" t="t" r="r" b="b"/>
              <a:pathLst>
                <a:path w="1416" h="1471" extrusionOk="0">
                  <a:moveTo>
                    <a:pt x="671" y="0"/>
                  </a:moveTo>
                  <a:lnTo>
                    <a:pt x="522" y="19"/>
                  </a:lnTo>
                  <a:lnTo>
                    <a:pt x="392" y="75"/>
                  </a:lnTo>
                  <a:lnTo>
                    <a:pt x="261" y="149"/>
                  </a:lnTo>
                  <a:lnTo>
                    <a:pt x="168" y="242"/>
                  </a:lnTo>
                  <a:lnTo>
                    <a:pt x="94" y="354"/>
                  </a:lnTo>
                  <a:lnTo>
                    <a:pt x="38" y="484"/>
                  </a:lnTo>
                  <a:lnTo>
                    <a:pt x="1" y="615"/>
                  </a:lnTo>
                  <a:lnTo>
                    <a:pt x="1" y="764"/>
                  </a:lnTo>
                  <a:lnTo>
                    <a:pt x="19" y="912"/>
                  </a:lnTo>
                  <a:lnTo>
                    <a:pt x="57" y="1043"/>
                  </a:lnTo>
                  <a:lnTo>
                    <a:pt x="131" y="1173"/>
                  </a:lnTo>
                  <a:lnTo>
                    <a:pt x="243" y="1285"/>
                  </a:lnTo>
                  <a:lnTo>
                    <a:pt x="354" y="1359"/>
                  </a:lnTo>
                  <a:lnTo>
                    <a:pt x="466" y="1415"/>
                  </a:lnTo>
                  <a:lnTo>
                    <a:pt x="615" y="1452"/>
                  </a:lnTo>
                  <a:lnTo>
                    <a:pt x="745" y="1471"/>
                  </a:lnTo>
                  <a:lnTo>
                    <a:pt x="894" y="1452"/>
                  </a:lnTo>
                  <a:lnTo>
                    <a:pt x="1024" y="1396"/>
                  </a:lnTo>
                  <a:lnTo>
                    <a:pt x="1155" y="1322"/>
                  </a:lnTo>
                  <a:lnTo>
                    <a:pt x="1248" y="1229"/>
                  </a:lnTo>
                  <a:lnTo>
                    <a:pt x="1322" y="1117"/>
                  </a:lnTo>
                  <a:lnTo>
                    <a:pt x="1378" y="987"/>
                  </a:lnTo>
                  <a:lnTo>
                    <a:pt x="1415" y="857"/>
                  </a:lnTo>
                  <a:lnTo>
                    <a:pt x="1415" y="708"/>
                  </a:lnTo>
                  <a:lnTo>
                    <a:pt x="1397" y="559"/>
                  </a:lnTo>
                  <a:lnTo>
                    <a:pt x="1359" y="410"/>
                  </a:lnTo>
                  <a:lnTo>
                    <a:pt x="1285" y="298"/>
                  </a:lnTo>
                  <a:lnTo>
                    <a:pt x="1173" y="187"/>
                  </a:lnTo>
                  <a:lnTo>
                    <a:pt x="1062" y="112"/>
                  </a:lnTo>
                  <a:lnTo>
                    <a:pt x="950" y="38"/>
                  </a:lnTo>
                  <a:lnTo>
                    <a:pt x="801"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59" name="Google Shape;459;p11"/>
            <p:cNvSpPr/>
            <p:nvPr/>
          </p:nvSpPr>
          <p:spPr>
            <a:xfrm>
              <a:off x="1811725" y="5167475"/>
              <a:ext cx="35850" cy="36775"/>
            </a:xfrm>
            <a:custGeom>
              <a:avLst/>
              <a:gdLst/>
              <a:ahLst/>
              <a:cxnLst/>
              <a:rect l="l" t="t" r="r" b="b"/>
              <a:pathLst>
                <a:path w="1434" h="1471" extrusionOk="0">
                  <a:moveTo>
                    <a:pt x="670" y="0"/>
                  </a:moveTo>
                  <a:lnTo>
                    <a:pt x="521" y="19"/>
                  </a:lnTo>
                  <a:lnTo>
                    <a:pt x="391" y="75"/>
                  </a:lnTo>
                  <a:lnTo>
                    <a:pt x="279" y="149"/>
                  </a:lnTo>
                  <a:lnTo>
                    <a:pt x="168" y="242"/>
                  </a:lnTo>
                  <a:lnTo>
                    <a:pt x="93" y="354"/>
                  </a:lnTo>
                  <a:lnTo>
                    <a:pt x="37" y="484"/>
                  </a:lnTo>
                  <a:lnTo>
                    <a:pt x="0" y="614"/>
                  </a:lnTo>
                  <a:lnTo>
                    <a:pt x="0" y="763"/>
                  </a:lnTo>
                  <a:lnTo>
                    <a:pt x="19" y="912"/>
                  </a:lnTo>
                  <a:lnTo>
                    <a:pt x="75" y="1042"/>
                  </a:lnTo>
                  <a:lnTo>
                    <a:pt x="149" y="1173"/>
                  </a:lnTo>
                  <a:lnTo>
                    <a:pt x="242" y="1284"/>
                  </a:lnTo>
                  <a:lnTo>
                    <a:pt x="354" y="1359"/>
                  </a:lnTo>
                  <a:lnTo>
                    <a:pt x="484" y="1415"/>
                  </a:lnTo>
                  <a:lnTo>
                    <a:pt x="614" y="1452"/>
                  </a:lnTo>
                  <a:lnTo>
                    <a:pt x="745" y="1470"/>
                  </a:lnTo>
                  <a:lnTo>
                    <a:pt x="893" y="1452"/>
                  </a:lnTo>
                  <a:lnTo>
                    <a:pt x="1024" y="1396"/>
                  </a:lnTo>
                  <a:lnTo>
                    <a:pt x="1154" y="1322"/>
                  </a:lnTo>
                  <a:lnTo>
                    <a:pt x="1247" y="1229"/>
                  </a:lnTo>
                  <a:lnTo>
                    <a:pt x="1321" y="1117"/>
                  </a:lnTo>
                  <a:lnTo>
                    <a:pt x="1396" y="987"/>
                  </a:lnTo>
                  <a:lnTo>
                    <a:pt x="1415" y="838"/>
                  </a:lnTo>
                  <a:lnTo>
                    <a:pt x="1433" y="707"/>
                  </a:lnTo>
                  <a:lnTo>
                    <a:pt x="1396" y="559"/>
                  </a:lnTo>
                  <a:lnTo>
                    <a:pt x="1359" y="410"/>
                  </a:lnTo>
                  <a:lnTo>
                    <a:pt x="1284" y="298"/>
                  </a:lnTo>
                  <a:lnTo>
                    <a:pt x="1191" y="186"/>
                  </a:lnTo>
                  <a:lnTo>
                    <a:pt x="1080" y="93"/>
                  </a:lnTo>
                  <a:lnTo>
                    <a:pt x="949" y="37"/>
                  </a:lnTo>
                  <a:lnTo>
                    <a:pt x="819"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60" name="Google Shape;460;p11"/>
            <p:cNvSpPr/>
            <p:nvPr/>
          </p:nvSpPr>
          <p:spPr>
            <a:xfrm>
              <a:off x="1803800" y="5336350"/>
              <a:ext cx="48875" cy="50275"/>
            </a:xfrm>
            <a:custGeom>
              <a:avLst/>
              <a:gdLst/>
              <a:ahLst/>
              <a:cxnLst/>
              <a:rect l="l" t="t" r="r" b="b"/>
              <a:pathLst>
                <a:path w="1955" h="2011" extrusionOk="0">
                  <a:moveTo>
                    <a:pt x="1099" y="1"/>
                  </a:moveTo>
                  <a:lnTo>
                    <a:pt x="913" y="38"/>
                  </a:lnTo>
                  <a:lnTo>
                    <a:pt x="708" y="112"/>
                  </a:lnTo>
                  <a:lnTo>
                    <a:pt x="522" y="205"/>
                  </a:lnTo>
                  <a:lnTo>
                    <a:pt x="373" y="336"/>
                  </a:lnTo>
                  <a:lnTo>
                    <a:pt x="224" y="503"/>
                  </a:lnTo>
                  <a:lnTo>
                    <a:pt x="131" y="671"/>
                  </a:lnTo>
                  <a:lnTo>
                    <a:pt x="38" y="857"/>
                  </a:lnTo>
                  <a:lnTo>
                    <a:pt x="1" y="1062"/>
                  </a:lnTo>
                  <a:lnTo>
                    <a:pt x="1" y="1248"/>
                  </a:lnTo>
                  <a:lnTo>
                    <a:pt x="19" y="1452"/>
                  </a:lnTo>
                  <a:lnTo>
                    <a:pt x="94" y="1620"/>
                  </a:lnTo>
                  <a:lnTo>
                    <a:pt x="205" y="1750"/>
                  </a:lnTo>
                  <a:lnTo>
                    <a:pt x="336" y="1862"/>
                  </a:lnTo>
                  <a:lnTo>
                    <a:pt x="485" y="1955"/>
                  </a:lnTo>
                  <a:lnTo>
                    <a:pt x="652" y="1992"/>
                  </a:lnTo>
                  <a:lnTo>
                    <a:pt x="838" y="2011"/>
                  </a:lnTo>
                  <a:lnTo>
                    <a:pt x="1043" y="1973"/>
                  </a:lnTo>
                  <a:lnTo>
                    <a:pt x="1248" y="1899"/>
                  </a:lnTo>
                  <a:lnTo>
                    <a:pt x="1415" y="1806"/>
                  </a:lnTo>
                  <a:lnTo>
                    <a:pt x="1583" y="1676"/>
                  </a:lnTo>
                  <a:lnTo>
                    <a:pt x="1713" y="1508"/>
                  </a:lnTo>
                  <a:lnTo>
                    <a:pt x="1825" y="1341"/>
                  </a:lnTo>
                  <a:lnTo>
                    <a:pt x="1899" y="1155"/>
                  </a:lnTo>
                  <a:lnTo>
                    <a:pt x="1955" y="950"/>
                  </a:lnTo>
                  <a:lnTo>
                    <a:pt x="1955" y="745"/>
                  </a:lnTo>
                  <a:lnTo>
                    <a:pt x="1918" y="559"/>
                  </a:lnTo>
                  <a:lnTo>
                    <a:pt x="1843" y="392"/>
                  </a:lnTo>
                  <a:lnTo>
                    <a:pt x="1750" y="261"/>
                  </a:lnTo>
                  <a:lnTo>
                    <a:pt x="1620" y="150"/>
                  </a:lnTo>
                  <a:lnTo>
                    <a:pt x="1471" y="57"/>
                  </a:lnTo>
                  <a:lnTo>
                    <a:pt x="1285" y="19"/>
                  </a:lnTo>
                  <a:lnTo>
                    <a:pt x="1099" y="1"/>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61" name="Google Shape;461;p11"/>
            <p:cNvSpPr/>
            <p:nvPr/>
          </p:nvSpPr>
          <p:spPr>
            <a:xfrm>
              <a:off x="1915000" y="5328900"/>
              <a:ext cx="50750" cy="43300"/>
            </a:xfrm>
            <a:custGeom>
              <a:avLst/>
              <a:gdLst/>
              <a:ahLst/>
              <a:cxnLst/>
              <a:rect l="l" t="t" r="r" b="b"/>
              <a:pathLst>
                <a:path w="2030" h="1732" extrusionOk="0">
                  <a:moveTo>
                    <a:pt x="950" y="1"/>
                  </a:moveTo>
                  <a:lnTo>
                    <a:pt x="745" y="38"/>
                  </a:lnTo>
                  <a:lnTo>
                    <a:pt x="540" y="113"/>
                  </a:lnTo>
                  <a:lnTo>
                    <a:pt x="373" y="206"/>
                  </a:lnTo>
                  <a:lnTo>
                    <a:pt x="243" y="317"/>
                  </a:lnTo>
                  <a:lnTo>
                    <a:pt x="131" y="466"/>
                  </a:lnTo>
                  <a:lnTo>
                    <a:pt x="38" y="615"/>
                  </a:lnTo>
                  <a:lnTo>
                    <a:pt x="1" y="783"/>
                  </a:lnTo>
                  <a:lnTo>
                    <a:pt x="1" y="950"/>
                  </a:lnTo>
                  <a:lnTo>
                    <a:pt x="38" y="1118"/>
                  </a:lnTo>
                  <a:lnTo>
                    <a:pt x="112" y="1285"/>
                  </a:lnTo>
                  <a:lnTo>
                    <a:pt x="205" y="1415"/>
                  </a:lnTo>
                  <a:lnTo>
                    <a:pt x="354" y="1527"/>
                  </a:lnTo>
                  <a:lnTo>
                    <a:pt x="503" y="1620"/>
                  </a:lnTo>
                  <a:lnTo>
                    <a:pt x="689" y="1695"/>
                  </a:lnTo>
                  <a:lnTo>
                    <a:pt x="875" y="1732"/>
                  </a:lnTo>
                  <a:lnTo>
                    <a:pt x="1080" y="1732"/>
                  </a:lnTo>
                  <a:lnTo>
                    <a:pt x="1285" y="1695"/>
                  </a:lnTo>
                  <a:lnTo>
                    <a:pt x="1471" y="1620"/>
                  </a:lnTo>
                  <a:lnTo>
                    <a:pt x="1638" y="1527"/>
                  </a:lnTo>
                  <a:lnTo>
                    <a:pt x="1787" y="1415"/>
                  </a:lnTo>
                  <a:lnTo>
                    <a:pt x="1899" y="1266"/>
                  </a:lnTo>
                  <a:lnTo>
                    <a:pt x="1973" y="1118"/>
                  </a:lnTo>
                  <a:lnTo>
                    <a:pt x="2010" y="950"/>
                  </a:lnTo>
                  <a:lnTo>
                    <a:pt x="2029" y="783"/>
                  </a:lnTo>
                  <a:lnTo>
                    <a:pt x="1992" y="615"/>
                  </a:lnTo>
                  <a:lnTo>
                    <a:pt x="1917" y="448"/>
                  </a:lnTo>
                  <a:lnTo>
                    <a:pt x="1806" y="317"/>
                  </a:lnTo>
                  <a:lnTo>
                    <a:pt x="1676" y="187"/>
                  </a:lnTo>
                  <a:lnTo>
                    <a:pt x="1508" y="113"/>
                  </a:lnTo>
                  <a:lnTo>
                    <a:pt x="1341" y="38"/>
                  </a:lnTo>
                  <a:lnTo>
                    <a:pt x="1136" y="1"/>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sp>
        <p:nvSpPr>
          <p:cNvPr id="462" name="Google Shape;462;p11"/>
          <p:cNvSpPr/>
          <p:nvPr/>
        </p:nvSpPr>
        <p:spPr>
          <a:xfrm>
            <a:off x="4709127" y="7457688"/>
            <a:ext cx="584197" cy="264185"/>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62533" tIns="162533" rIns="162533" bIns="162533"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63" name="Google Shape;463;p11"/>
          <p:cNvSpPr/>
          <p:nvPr/>
        </p:nvSpPr>
        <p:spPr>
          <a:xfrm>
            <a:off x="1659081" y="6712621"/>
            <a:ext cx="584197" cy="264185"/>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62533" tIns="162533" rIns="162533" bIns="162533"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64" name="Google Shape;464;p11"/>
          <p:cNvSpPr/>
          <p:nvPr/>
        </p:nvSpPr>
        <p:spPr>
          <a:xfrm>
            <a:off x="4388809" y="6797288"/>
            <a:ext cx="584197" cy="264185"/>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62533" tIns="162533" rIns="162533" bIns="162533"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nvGrpSpPr>
          <p:cNvPr id="465" name="Google Shape;465;p11"/>
          <p:cNvGrpSpPr/>
          <p:nvPr/>
        </p:nvGrpSpPr>
        <p:grpSpPr>
          <a:xfrm>
            <a:off x="15594153" y="6466972"/>
            <a:ext cx="479225" cy="671408"/>
            <a:chOff x="1988514" y="3567171"/>
            <a:chExt cx="269222" cy="377667"/>
          </a:xfrm>
        </p:grpSpPr>
        <p:sp>
          <p:nvSpPr>
            <p:cNvPr id="466" name="Google Shape;466;p11"/>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67" name="Google Shape;467;p11"/>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68" name="Google Shape;468;p11"/>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69" name="Google Shape;469;p11"/>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470" name="Google Shape;470;p11"/>
          <p:cNvGrpSpPr/>
          <p:nvPr/>
        </p:nvGrpSpPr>
        <p:grpSpPr>
          <a:xfrm>
            <a:off x="15007054" y="6585505"/>
            <a:ext cx="479225" cy="671408"/>
            <a:chOff x="1988514" y="3567171"/>
            <a:chExt cx="269222" cy="377667"/>
          </a:xfrm>
        </p:grpSpPr>
        <p:sp>
          <p:nvSpPr>
            <p:cNvPr id="471" name="Google Shape;471;p11"/>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72" name="Google Shape;472;p11"/>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73" name="Google Shape;473;p11"/>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74" name="Google Shape;474;p11"/>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475" name="Google Shape;475;p11"/>
          <p:cNvGrpSpPr/>
          <p:nvPr/>
        </p:nvGrpSpPr>
        <p:grpSpPr>
          <a:xfrm>
            <a:off x="335162" y="5795549"/>
            <a:ext cx="479225" cy="671408"/>
            <a:chOff x="1988514" y="3567171"/>
            <a:chExt cx="269222" cy="377667"/>
          </a:xfrm>
        </p:grpSpPr>
        <p:sp>
          <p:nvSpPr>
            <p:cNvPr id="476" name="Google Shape;476;p11"/>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77" name="Google Shape;477;p11"/>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78" name="Google Shape;478;p11"/>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79" name="Google Shape;479;p11"/>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480" name="Google Shape;480;p11"/>
          <p:cNvGrpSpPr/>
          <p:nvPr/>
        </p:nvGrpSpPr>
        <p:grpSpPr>
          <a:xfrm>
            <a:off x="1029953" y="5795549"/>
            <a:ext cx="479225" cy="671408"/>
            <a:chOff x="1988514" y="3567171"/>
            <a:chExt cx="269222" cy="377667"/>
          </a:xfrm>
        </p:grpSpPr>
        <p:sp>
          <p:nvSpPr>
            <p:cNvPr id="481" name="Google Shape;481;p11"/>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82" name="Google Shape;482;p11"/>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83" name="Google Shape;483;p11"/>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84" name="Google Shape;484;p11"/>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485" name="Google Shape;485;p11"/>
          <p:cNvGrpSpPr/>
          <p:nvPr/>
        </p:nvGrpSpPr>
        <p:grpSpPr>
          <a:xfrm flipH="1">
            <a:off x="4964338" y="2108663"/>
            <a:ext cx="2595355" cy="511835"/>
            <a:chOff x="680025" y="5031475"/>
            <a:chExt cx="2255625" cy="445400"/>
          </a:xfrm>
        </p:grpSpPr>
        <p:sp>
          <p:nvSpPr>
            <p:cNvPr id="486" name="Google Shape;486;p11"/>
            <p:cNvSpPr/>
            <p:nvPr/>
          </p:nvSpPr>
          <p:spPr>
            <a:xfrm>
              <a:off x="680025" y="5031475"/>
              <a:ext cx="2255625" cy="445400"/>
            </a:xfrm>
            <a:custGeom>
              <a:avLst/>
              <a:gdLst/>
              <a:ahLst/>
              <a:cxnLst/>
              <a:rect l="l" t="t" r="r" b="b"/>
              <a:pathLst>
                <a:path w="90225" h="17816" extrusionOk="0">
                  <a:moveTo>
                    <a:pt x="84319" y="13748"/>
                  </a:moveTo>
                  <a:lnTo>
                    <a:pt x="83958" y="13781"/>
                  </a:lnTo>
                  <a:lnTo>
                    <a:pt x="83663" y="13846"/>
                  </a:lnTo>
                  <a:lnTo>
                    <a:pt x="83401" y="13912"/>
                  </a:lnTo>
                  <a:lnTo>
                    <a:pt x="83171" y="14010"/>
                  </a:lnTo>
                  <a:lnTo>
                    <a:pt x="82974" y="14141"/>
                  </a:lnTo>
                  <a:lnTo>
                    <a:pt x="82843" y="14273"/>
                  </a:lnTo>
                  <a:lnTo>
                    <a:pt x="82744" y="14404"/>
                  </a:lnTo>
                  <a:lnTo>
                    <a:pt x="82712" y="14601"/>
                  </a:lnTo>
                  <a:lnTo>
                    <a:pt x="82679" y="14798"/>
                  </a:lnTo>
                  <a:lnTo>
                    <a:pt x="82712" y="15158"/>
                  </a:lnTo>
                  <a:lnTo>
                    <a:pt x="82744" y="15290"/>
                  </a:lnTo>
                  <a:lnTo>
                    <a:pt x="82810" y="15355"/>
                  </a:lnTo>
                  <a:lnTo>
                    <a:pt x="82908" y="15487"/>
                  </a:lnTo>
                  <a:lnTo>
                    <a:pt x="83072" y="15585"/>
                  </a:lnTo>
                  <a:lnTo>
                    <a:pt x="83269" y="15683"/>
                  </a:lnTo>
                  <a:lnTo>
                    <a:pt x="83466" y="15749"/>
                  </a:lnTo>
                  <a:lnTo>
                    <a:pt x="83729" y="15815"/>
                  </a:lnTo>
                  <a:lnTo>
                    <a:pt x="84024" y="15847"/>
                  </a:lnTo>
                  <a:lnTo>
                    <a:pt x="84713" y="15880"/>
                  </a:lnTo>
                  <a:lnTo>
                    <a:pt x="85205" y="15847"/>
                  </a:lnTo>
                  <a:lnTo>
                    <a:pt x="85599" y="15815"/>
                  </a:lnTo>
                  <a:lnTo>
                    <a:pt x="85894" y="15749"/>
                  </a:lnTo>
                  <a:lnTo>
                    <a:pt x="86124" y="15683"/>
                  </a:lnTo>
                  <a:lnTo>
                    <a:pt x="86321" y="15552"/>
                  </a:lnTo>
                  <a:lnTo>
                    <a:pt x="86452" y="15355"/>
                  </a:lnTo>
                  <a:lnTo>
                    <a:pt x="86517" y="15093"/>
                  </a:lnTo>
                  <a:lnTo>
                    <a:pt x="86550" y="14830"/>
                  </a:lnTo>
                  <a:lnTo>
                    <a:pt x="86517" y="14634"/>
                  </a:lnTo>
                  <a:lnTo>
                    <a:pt x="86485" y="14502"/>
                  </a:lnTo>
                  <a:lnTo>
                    <a:pt x="86419" y="14338"/>
                  </a:lnTo>
                  <a:lnTo>
                    <a:pt x="86321" y="14207"/>
                  </a:lnTo>
                  <a:lnTo>
                    <a:pt x="86189" y="14109"/>
                  </a:lnTo>
                  <a:lnTo>
                    <a:pt x="86025" y="13977"/>
                  </a:lnTo>
                  <a:lnTo>
                    <a:pt x="85828" y="13912"/>
                  </a:lnTo>
                  <a:lnTo>
                    <a:pt x="85632" y="13813"/>
                  </a:lnTo>
                  <a:lnTo>
                    <a:pt x="85139" y="13781"/>
                  </a:lnTo>
                  <a:lnTo>
                    <a:pt x="84713" y="13748"/>
                  </a:lnTo>
                  <a:close/>
                  <a:moveTo>
                    <a:pt x="89306" y="14109"/>
                  </a:moveTo>
                  <a:lnTo>
                    <a:pt x="89142" y="14174"/>
                  </a:lnTo>
                  <a:lnTo>
                    <a:pt x="88978" y="14240"/>
                  </a:lnTo>
                  <a:lnTo>
                    <a:pt x="88814" y="14371"/>
                  </a:lnTo>
                  <a:lnTo>
                    <a:pt x="88683" y="14568"/>
                  </a:lnTo>
                  <a:lnTo>
                    <a:pt x="88519" y="14765"/>
                  </a:lnTo>
                  <a:lnTo>
                    <a:pt x="88388" y="15027"/>
                  </a:lnTo>
                  <a:lnTo>
                    <a:pt x="88486" y="15815"/>
                  </a:lnTo>
                  <a:lnTo>
                    <a:pt x="88650" y="15913"/>
                  </a:lnTo>
                  <a:lnTo>
                    <a:pt x="88814" y="16044"/>
                  </a:lnTo>
                  <a:lnTo>
                    <a:pt x="88912" y="16077"/>
                  </a:lnTo>
                  <a:lnTo>
                    <a:pt x="89011" y="16110"/>
                  </a:lnTo>
                  <a:lnTo>
                    <a:pt x="89306" y="16143"/>
                  </a:lnTo>
                  <a:lnTo>
                    <a:pt x="89503" y="16110"/>
                  </a:lnTo>
                  <a:lnTo>
                    <a:pt x="89700" y="16044"/>
                  </a:lnTo>
                  <a:lnTo>
                    <a:pt x="89864" y="15913"/>
                  </a:lnTo>
                  <a:lnTo>
                    <a:pt x="89995" y="15749"/>
                  </a:lnTo>
                  <a:lnTo>
                    <a:pt x="90094" y="15585"/>
                  </a:lnTo>
                  <a:lnTo>
                    <a:pt x="90159" y="15421"/>
                  </a:lnTo>
                  <a:lnTo>
                    <a:pt x="90192" y="15257"/>
                  </a:lnTo>
                  <a:lnTo>
                    <a:pt x="90225" y="15060"/>
                  </a:lnTo>
                  <a:lnTo>
                    <a:pt x="90225" y="14929"/>
                  </a:lnTo>
                  <a:lnTo>
                    <a:pt x="90192" y="14765"/>
                  </a:lnTo>
                  <a:lnTo>
                    <a:pt x="90126" y="14634"/>
                  </a:lnTo>
                  <a:lnTo>
                    <a:pt x="90061" y="14535"/>
                  </a:lnTo>
                  <a:lnTo>
                    <a:pt x="89995" y="14404"/>
                  </a:lnTo>
                  <a:lnTo>
                    <a:pt x="89897" y="14338"/>
                  </a:lnTo>
                  <a:lnTo>
                    <a:pt x="89765" y="14240"/>
                  </a:lnTo>
                  <a:lnTo>
                    <a:pt x="89601" y="14174"/>
                  </a:lnTo>
                  <a:lnTo>
                    <a:pt x="89437" y="14109"/>
                  </a:lnTo>
                  <a:close/>
                  <a:moveTo>
                    <a:pt x="37534" y="1"/>
                  </a:moveTo>
                  <a:lnTo>
                    <a:pt x="37206" y="34"/>
                  </a:lnTo>
                  <a:lnTo>
                    <a:pt x="36845" y="66"/>
                  </a:lnTo>
                  <a:lnTo>
                    <a:pt x="36517" y="132"/>
                  </a:lnTo>
                  <a:lnTo>
                    <a:pt x="36189" y="198"/>
                  </a:lnTo>
                  <a:lnTo>
                    <a:pt x="35893" y="329"/>
                  </a:lnTo>
                  <a:lnTo>
                    <a:pt x="35598" y="460"/>
                  </a:lnTo>
                  <a:lnTo>
                    <a:pt x="35303" y="624"/>
                  </a:lnTo>
                  <a:lnTo>
                    <a:pt x="35040" y="788"/>
                  </a:lnTo>
                  <a:lnTo>
                    <a:pt x="34778" y="1018"/>
                  </a:lnTo>
                  <a:lnTo>
                    <a:pt x="34515" y="1248"/>
                  </a:lnTo>
                  <a:lnTo>
                    <a:pt x="34253" y="1510"/>
                  </a:lnTo>
                  <a:lnTo>
                    <a:pt x="34023" y="1772"/>
                  </a:lnTo>
                  <a:lnTo>
                    <a:pt x="33794" y="2101"/>
                  </a:lnTo>
                  <a:lnTo>
                    <a:pt x="33597" y="2429"/>
                  </a:lnTo>
                  <a:lnTo>
                    <a:pt x="33400" y="2790"/>
                  </a:lnTo>
                  <a:lnTo>
                    <a:pt x="33203" y="3150"/>
                  </a:lnTo>
                  <a:lnTo>
                    <a:pt x="32842" y="4003"/>
                  </a:lnTo>
                  <a:lnTo>
                    <a:pt x="32580" y="4889"/>
                  </a:lnTo>
                  <a:lnTo>
                    <a:pt x="32350" y="5808"/>
                  </a:lnTo>
                  <a:lnTo>
                    <a:pt x="32186" y="6759"/>
                  </a:lnTo>
                  <a:lnTo>
                    <a:pt x="31989" y="6563"/>
                  </a:lnTo>
                  <a:lnTo>
                    <a:pt x="31792" y="6366"/>
                  </a:lnTo>
                  <a:lnTo>
                    <a:pt x="31563" y="6202"/>
                  </a:lnTo>
                  <a:lnTo>
                    <a:pt x="31333" y="6070"/>
                  </a:lnTo>
                  <a:lnTo>
                    <a:pt x="31103" y="5972"/>
                  </a:lnTo>
                  <a:lnTo>
                    <a:pt x="30874" y="5906"/>
                  </a:lnTo>
                  <a:lnTo>
                    <a:pt x="30611" y="5874"/>
                  </a:lnTo>
                  <a:lnTo>
                    <a:pt x="29922" y="5874"/>
                  </a:lnTo>
                  <a:lnTo>
                    <a:pt x="29496" y="5939"/>
                  </a:lnTo>
                  <a:lnTo>
                    <a:pt x="29102" y="6070"/>
                  </a:lnTo>
                  <a:lnTo>
                    <a:pt x="28741" y="6202"/>
                  </a:lnTo>
                  <a:lnTo>
                    <a:pt x="28380" y="6399"/>
                  </a:lnTo>
                  <a:lnTo>
                    <a:pt x="28019" y="6661"/>
                  </a:lnTo>
                  <a:lnTo>
                    <a:pt x="27691" y="6923"/>
                  </a:lnTo>
                  <a:lnTo>
                    <a:pt x="27396" y="7284"/>
                  </a:lnTo>
                  <a:lnTo>
                    <a:pt x="27166" y="7547"/>
                  </a:lnTo>
                  <a:lnTo>
                    <a:pt x="26969" y="7875"/>
                  </a:lnTo>
                  <a:lnTo>
                    <a:pt x="26805" y="7678"/>
                  </a:lnTo>
                  <a:lnTo>
                    <a:pt x="26641" y="7448"/>
                  </a:lnTo>
                  <a:lnTo>
                    <a:pt x="26444" y="7252"/>
                  </a:lnTo>
                  <a:lnTo>
                    <a:pt x="26182" y="7088"/>
                  </a:lnTo>
                  <a:lnTo>
                    <a:pt x="25887" y="6858"/>
                  </a:lnTo>
                  <a:lnTo>
                    <a:pt x="25591" y="6694"/>
                  </a:lnTo>
                  <a:lnTo>
                    <a:pt x="25263" y="6530"/>
                  </a:lnTo>
                  <a:lnTo>
                    <a:pt x="24935" y="6399"/>
                  </a:lnTo>
                  <a:lnTo>
                    <a:pt x="24574" y="6300"/>
                  </a:lnTo>
                  <a:lnTo>
                    <a:pt x="24213" y="6234"/>
                  </a:lnTo>
                  <a:lnTo>
                    <a:pt x="23853" y="6202"/>
                  </a:lnTo>
                  <a:lnTo>
                    <a:pt x="23459" y="6169"/>
                  </a:lnTo>
                  <a:lnTo>
                    <a:pt x="23098" y="6202"/>
                  </a:lnTo>
                  <a:lnTo>
                    <a:pt x="22737" y="6234"/>
                  </a:lnTo>
                  <a:lnTo>
                    <a:pt x="22376" y="6300"/>
                  </a:lnTo>
                  <a:lnTo>
                    <a:pt x="22048" y="6399"/>
                  </a:lnTo>
                  <a:lnTo>
                    <a:pt x="21720" y="6497"/>
                  </a:lnTo>
                  <a:lnTo>
                    <a:pt x="21392" y="6628"/>
                  </a:lnTo>
                  <a:lnTo>
                    <a:pt x="21097" y="6792"/>
                  </a:lnTo>
                  <a:lnTo>
                    <a:pt x="20801" y="6989"/>
                  </a:lnTo>
                  <a:lnTo>
                    <a:pt x="20539" y="7219"/>
                  </a:lnTo>
                  <a:lnTo>
                    <a:pt x="20244" y="7448"/>
                  </a:lnTo>
                  <a:lnTo>
                    <a:pt x="19981" y="7711"/>
                  </a:lnTo>
                  <a:lnTo>
                    <a:pt x="19751" y="8006"/>
                  </a:lnTo>
                  <a:lnTo>
                    <a:pt x="19522" y="8334"/>
                  </a:lnTo>
                  <a:lnTo>
                    <a:pt x="19292" y="8695"/>
                  </a:lnTo>
                  <a:lnTo>
                    <a:pt x="19062" y="9056"/>
                  </a:lnTo>
                  <a:lnTo>
                    <a:pt x="18866" y="9450"/>
                  </a:lnTo>
                  <a:lnTo>
                    <a:pt x="18636" y="9909"/>
                  </a:lnTo>
                  <a:lnTo>
                    <a:pt x="18439" y="10368"/>
                  </a:lnTo>
                  <a:lnTo>
                    <a:pt x="18275" y="10828"/>
                  </a:lnTo>
                  <a:lnTo>
                    <a:pt x="18111" y="11320"/>
                  </a:lnTo>
                  <a:lnTo>
                    <a:pt x="17980" y="11812"/>
                  </a:lnTo>
                  <a:lnTo>
                    <a:pt x="17881" y="12304"/>
                  </a:lnTo>
                  <a:lnTo>
                    <a:pt x="17783" y="12829"/>
                  </a:lnTo>
                  <a:lnTo>
                    <a:pt x="17717" y="13354"/>
                  </a:lnTo>
                  <a:lnTo>
                    <a:pt x="17586" y="13321"/>
                  </a:lnTo>
                  <a:lnTo>
                    <a:pt x="17422" y="13223"/>
                  </a:lnTo>
                  <a:lnTo>
                    <a:pt x="16897" y="12927"/>
                  </a:lnTo>
                  <a:lnTo>
                    <a:pt x="16602" y="12731"/>
                  </a:lnTo>
                  <a:lnTo>
                    <a:pt x="16339" y="12599"/>
                  </a:lnTo>
                  <a:lnTo>
                    <a:pt x="16077" y="12501"/>
                  </a:lnTo>
                  <a:lnTo>
                    <a:pt x="15847" y="12468"/>
                  </a:lnTo>
                  <a:lnTo>
                    <a:pt x="15650" y="12501"/>
                  </a:lnTo>
                  <a:lnTo>
                    <a:pt x="15454" y="12534"/>
                  </a:lnTo>
                  <a:lnTo>
                    <a:pt x="15257" y="12632"/>
                  </a:lnTo>
                  <a:lnTo>
                    <a:pt x="15093" y="12763"/>
                  </a:lnTo>
                  <a:lnTo>
                    <a:pt x="14896" y="12927"/>
                  </a:lnTo>
                  <a:lnTo>
                    <a:pt x="14732" y="13124"/>
                  </a:lnTo>
                  <a:lnTo>
                    <a:pt x="14535" y="13387"/>
                  </a:lnTo>
                  <a:lnTo>
                    <a:pt x="14371" y="13649"/>
                  </a:lnTo>
                  <a:lnTo>
                    <a:pt x="14043" y="14273"/>
                  </a:lnTo>
                  <a:lnTo>
                    <a:pt x="13747" y="14863"/>
                  </a:lnTo>
                  <a:lnTo>
                    <a:pt x="13452" y="14634"/>
                  </a:lnTo>
                  <a:lnTo>
                    <a:pt x="13190" y="14568"/>
                  </a:lnTo>
                  <a:lnTo>
                    <a:pt x="12402" y="14568"/>
                  </a:lnTo>
                  <a:lnTo>
                    <a:pt x="12041" y="14666"/>
                  </a:lnTo>
                  <a:lnTo>
                    <a:pt x="11746" y="14765"/>
                  </a:lnTo>
                  <a:lnTo>
                    <a:pt x="11516" y="14929"/>
                  </a:lnTo>
                  <a:lnTo>
                    <a:pt x="11385" y="15060"/>
                  </a:lnTo>
                  <a:lnTo>
                    <a:pt x="11287" y="15224"/>
                  </a:lnTo>
                  <a:lnTo>
                    <a:pt x="11188" y="15388"/>
                  </a:lnTo>
                  <a:lnTo>
                    <a:pt x="11090" y="15585"/>
                  </a:lnTo>
                  <a:lnTo>
                    <a:pt x="11024" y="15782"/>
                  </a:lnTo>
                  <a:lnTo>
                    <a:pt x="10992" y="16012"/>
                  </a:lnTo>
                  <a:lnTo>
                    <a:pt x="10959" y="16536"/>
                  </a:lnTo>
                  <a:lnTo>
                    <a:pt x="21392" y="16405"/>
                  </a:lnTo>
                  <a:lnTo>
                    <a:pt x="30316" y="16307"/>
                  </a:lnTo>
                  <a:lnTo>
                    <a:pt x="37731" y="16274"/>
                  </a:lnTo>
                  <a:lnTo>
                    <a:pt x="43636" y="16274"/>
                  </a:lnTo>
                  <a:lnTo>
                    <a:pt x="53938" y="16241"/>
                  </a:lnTo>
                  <a:lnTo>
                    <a:pt x="64240" y="16143"/>
                  </a:lnTo>
                  <a:lnTo>
                    <a:pt x="73230" y="16077"/>
                  </a:lnTo>
                  <a:lnTo>
                    <a:pt x="76806" y="16077"/>
                  </a:lnTo>
                  <a:lnTo>
                    <a:pt x="79726" y="16110"/>
                  </a:lnTo>
                  <a:lnTo>
                    <a:pt x="79792" y="15880"/>
                  </a:lnTo>
                  <a:lnTo>
                    <a:pt x="79857" y="15683"/>
                  </a:lnTo>
                  <a:lnTo>
                    <a:pt x="79890" y="15487"/>
                  </a:lnTo>
                  <a:lnTo>
                    <a:pt x="79890" y="15290"/>
                  </a:lnTo>
                  <a:lnTo>
                    <a:pt x="79857" y="15060"/>
                  </a:lnTo>
                  <a:lnTo>
                    <a:pt x="79824" y="14863"/>
                  </a:lnTo>
                  <a:lnTo>
                    <a:pt x="79759" y="14634"/>
                  </a:lnTo>
                  <a:lnTo>
                    <a:pt x="79660" y="14437"/>
                  </a:lnTo>
                  <a:lnTo>
                    <a:pt x="79562" y="14207"/>
                  </a:lnTo>
                  <a:lnTo>
                    <a:pt x="79431" y="14010"/>
                  </a:lnTo>
                  <a:lnTo>
                    <a:pt x="79267" y="13846"/>
                  </a:lnTo>
                  <a:lnTo>
                    <a:pt x="79103" y="13682"/>
                  </a:lnTo>
                  <a:lnTo>
                    <a:pt x="78939" y="13584"/>
                  </a:lnTo>
                  <a:lnTo>
                    <a:pt x="78775" y="13485"/>
                  </a:lnTo>
                  <a:lnTo>
                    <a:pt x="78578" y="13420"/>
                  </a:lnTo>
                  <a:lnTo>
                    <a:pt x="78381" y="13387"/>
                  </a:lnTo>
                  <a:lnTo>
                    <a:pt x="77954" y="13354"/>
                  </a:lnTo>
                  <a:lnTo>
                    <a:pt x="77495" y="13387"/>
                  </a:lnTo>
                  <a:lnTo>
                    <a:pt x="77003" y="13452"/>
                  </a:lnTo>
                  <a:lnTo>
                    <a:pt x="76511" y="13584"/>
                  </a:lnTo>
                  <a:lnTo>
                    <a:pt x="75723" y="13846"/>
                  </a:lnTo>
                  <a:lnTo>
                    <a:pt x="75428" y="13912"/>
                  </a:lnTo>
                  <a:lnTo>
                    <a:pt x="75067" y="13912"/>
                  </a:lnTo>
                  <a:lnTo>
                    <a:pt x="74870" y="13846"/>
                  </a:lnTo>
                  <a:lnTo>
                    <a:pt x="74673" y="13781"/>
                  </a:lnTo>
                  <a:lnTo>
                    <a:pt x="74509" y="13715"/>
                  </a:lnTo>
                  <a:lnTo>
                    <a:pt x="74345" y="13584"/>
                  </a:lnTo>
                  <a:lnTo>
                    <a:pt x="74214" y="13420"/>
                  </a:lnTo>
                  <a:lnTo>
                    <a:pt x="74083" y="13256"/>
                  </a:lnTo>
                  <a:lnTo>
                    <a:pt x="73952" y="13059"/>
                  </a:lnTo>
                  <a:lnTo>
                    <a:pt x="73722" y="12665"/>
                  </a:lnTo>
                  <a:lnTo>
                    <a:pt x="73492" y="12403"/>
                  </a:lnTo>
                  <a:lnTo>
                    <a:pt x="73295" y="12239"/>
                  </a:lnTo>
                  <a:lnTo>
                    <a:pt x="73197" y="12206"/>
                  </a:lnTo>
                  <a:lnTo>
                    <a:pt x="73099" y="12173"/>
                  </a:lnTo>
                  <a:lnTo>
                    <a:pt x="72836" y="12239"/>
                  </a:lnTo>
                  <a:lnTo>
                    <a:pt x="72410" y="12337"/>
                  </a:lnTo>
                  <a:lnTo>
                    <a:pt x="71983" y="12468"/>
                  </a:lnTo>
                  <a:lnTo>
                    <a:pt x="71655" y="12501"/>
                  </a:lnTo>
                  <a:lnTo>
                    <a:pt x="71491" y="12009"/>
                  </a:lnTo>
                  <a:lnTo>
                    <a:pt x="71294" y="11550"/>
                  </a:lnTo>
                  <a:lnTo>
                    <a:pt x="71097" y="11189"/>
                  </a:lnTo>
                  <a:lnTo>
                    <a:pt x="70999" y="11025"/>
                  </a:lnTo>
                  <a:lnTo>
                    <a:pt x="70868" y="10926"/>
                  </a:lnTo>
                  <a:lnTo>
                    <a:pt x="70769" y="10828"/>
                  </a:lnTo>
                  <a:lnTo>
                    <a:pt x="70638" y="10762"/>
                  </a:lnTo>
                  <a:lnTo>
                    <a:pt x="70507" y="10729"/>
                  </a:lnTo>
                  <a:lnTo>
                    <a:pt x="70343" y="10696"/>
                  </a:lnTo>
                  <a:lnTo>
                    <a:pt x="69916" y="10729"/>
                  </a:lnTo>
                  <a:lnTo>
                    <a:pt x="69555" y="10828"/>
                  </a:lnTo>
                  <a:lnTo>
                    <a:pt x="69194" y="10992"/>
                  </a:lnTo>
                  <a:lnTo>
                    <a:pt x="68899" y="11189"/>
                  </a:lnTo>
                  <a:lnTo>
                    <a:pt x="68768" y="11287"/>
                  </a:lnTo>
                  <a:lnTo>
                    <a:pt x="68571" y="11517"/>
                  </a:lnTo>
                  <a:lnTo>
                    <a:pt x="67980" y="12271"/>
                  </a:lnTo>
                  <a:lnTo>
                    <a:pt x="67980" y="12173"/>
                  </a:lnTo>
                  <a:lnTo>
                    <a:pt x="67948" y="11812"/>
                  </a:lnTo>
                  <a:lnTo>
                    <a:pt x="67849" y="11385"/>
                  </a:lnTo>
                  <a:lnTo>
                    <a:pt x="67718" y="10926"/>
                  </a:lnTo>
                  <a:lnTo>
                    <a:pt x="67488" y="10434"/>
                  </a:lnTo>
                  <a:lnTo>
                    <a:pt x="67291" y="10106"/>
                  </a:lnTo>
                  <a:lnTo>
                    <a:pt x="67095" y="9778"/>
                  </a:lnTo>
                  <a:lnTo>
                    <a:pt x="66865" y="9515"/>
                  </a:lnTo>
                  <a:lnTo>
                    <a:pt x="66635" y="9319"/>
                  </a:lnTo>
                  <a:lnTo>
                    <a:pt x="66373" y="9154"/>
                  </a:lnTo>
                  <a:lnTo>
                    <a:pt x="66110" y="9023"/>
                  </a:lnTo>
                  <a:lnTo>
                    <a:pt x="65815" y="8958"/>
                  </a:lnTo>
                  <a:lnTo>
                    <a:pt x="65520" y="8925"/>
                  </a:lnTo>
                  <a:lnTo>
                    <a:pt x="65126" y="8958"/>
                  </a:lnTo>
                  <a:lnTo>
                    <a:pt x="64798" y="8990"/>
                  </a:lnTo>
                  <a:lnTo>
                    <a:pt x="64503" y="9056"/>
                  </a:lnTo>
                  <a:lnTo>
                    <a:pt x="64240" y="9154"/>
                  </a:lnTo>
                  <a:lnTo>
                    <a:pt x="64207" y="8498"/>
                  </a:lnTo>
                  <a:lnTo>
                    <a:pt x="64109" y="7842"/>
                  </a:lnTo>
                  <a:lnTo>
                    <a:pt x="64011" y="7252"/>
                  </a:lnTo>
                  <a:lnTo>
                    <a:pt x="63879" y="6694"/>
                  </a:lnTo>
                  <a:lnTo>
                    <a:pt x="63715" y="6202"/>
                  </a:lnTo>
                  <a:lnTo>
                    <a:pt x="63518" y="5742"/>
                  </a:lnTo>
                  <a:lnTo>
                    <a:pt x="63289" y="5316"/>
                  </a:lnTo>
                  <a:lnTo>
                    <a:pt x="63026" y="4955"/>
                  </a:lnTo>
                  <a:lnTo>
                    <a:pt x="62731" y="4627"/>
                  </a:lnTo>
                  <a:lnTo>
                    <a:pt x="62403" y="4332"/>
                  </a:lnTo>
                  <a:lnTo>
                    <a:pt x="62042" y="4102"/>
                  </a:lnTo>
                  <a:lnTo>
                    <a:pt x="61681" y="3905"/>
                  </a:lnTo>
                  <a:lnTo>
                    <a:pt x="61255" y="3741"/>
                  </a:lnTo>
                  <a:lnTo>
                    <a:pt x="60828" y="3643"/>
                  </a:lnTo>
                  <a:lnTo>
                    <a:pt x="60369" y="3577"/>
                  </a:lnTo>
                  <a:lnTo>
                    <a:pt x="59844" y="3544"/>
                  </a:lnTo>
                  <a:lnTo>
                    <a:pt x="59253" y="3577"/>
                  </a:lnTo>
                  <a:lnTo>
                    <a:pt x="58663" y="3675"/>
                  </a:lnTo>
                  <a:lnTo>
                    <a:pt x="58105" y="3807"/>
                  </a:lnTo>
                  <a:lnTo>
                    <a:pt x="57580" y="4003"/>
                  </a:lnTo>
                  <a:lnTo>
                    <a:pt x="57088" y="4233"/>
                  </a:lnTo>
                  <a:lnTo>
                    <a:pt x="56629" y="4561"/>
                  </a:lnTo>
                  <a:lnTo>
                    <a:pt x="56169" y="4922"/>
                  </a:lnTo>
                  <a:lnTo>
                    <a:pt x="55776" y="5349"/>
                  </a:lnTo>
                  <a:lnTo>
                    <a:pt x="55447" y="5742"/>
                  </a:lnTo>
                  <a:lnTo>
                    <a:pt x="55152" y="6136"/>
                  </a:lnTo>
                  <a:lnTo>
                    <a:pt x="54923" y="6563"/>
                  </a:lnTo>
                  <a:lnTo>
                    <a:pt x="54726" y="6989"/>
                  </a:lnTo>
                  <a:lnTo>
                    <a:pt x="54562" y="7448"/>
                  </a:lnTo>
                  <a:lnTo>
                    <a:pt x="54463" y="7875"/>
                  </a:lnTo>
                  <a:lnTo>
                    <a:pt x="54365" y="8367"/>
                  </a:lnTo>
                  <a:lnTo>
                    <a:pt x="54332" y="8859"/>
                  </a:lnTo>
                  <a:lnTo>
                    <a:pt x="54102" y="8662"/>
                  </a:lnTo>
                  <a:lnTo>
                    <a:pt x="53840" y="8498"/>
                  </a:lnTo>
                  <a:lnTo>
                    <a:pt x="53545" y="8367"/>
                  </a:lnTo>
                  <a:lnTo>
                    <a:pt x="53282" y="8236"/>
                  </a:lnTo>
                  <a:lnTo>
                    <a:pt x="52954" y="8170"/>
                  </a:lnTo>
                  <a:lnTo>
                    <a:pt x="52659" y="8105"/>
                  </a:lnTo>
                  <a:lnTo>
                    <a:pt x="52331" y="8039"/>
                  </a:lnTo>
                  <a:lnTo>
                    <a:pt x="51576" y="8039"/>
                  </a:lnTo>
                  <a:lnTo>
                    <a:pt x="51215" y="8105"/>
                  </a:lnTo>
                  <a:lnTo>
                    <a:pt x="50821" y="8170"/>
                  </a:lnTo>
                  <a:lnTo>
                    <a:pt x="50493" y="8269"/>
                  </a:lnTo>
                  <a:lnTo>
                    <a:pt x="50132" y="8400"/>
                  </a:lnTo>
                  <a:lnTo>
                    <a:pt x="49837" y="8531"/>
                  </a:lnTo>
                  <a:lnTo>
                    <a:pt x="49509" y="8728"/>
                  </a:lnTo>
                  <a:lnTo>
                    <a:pt x="49214" y="8925"/>
                  </a:lnTo>
                  <a:lnTo>
                    <a:pt x="49181" y="8958"/>
                  </a:lnTo>
                  <a:lnTo>
                    <a:pt x="49083" y="8695"/>
                  </a:lnTo>
                  <a:lnTo>
                    <a:pt x="48919" y="8498"/>
                  </a:lnTo>
                  <a:lnTo>
                    <a:pt x="48590" y="8170"/>
                  </a:lnTo>
                  <a:lnTo>
                    <a:pt x="48295" y="7875"/>
                  </a:lnTo>
                  <a:lnTo>
                    <a:pt x="47967" y="7612"/>
                  </a:lnTo>
                  <a:lnTo>
                    <a:pt x="47639" y="7416"/>
                  </a:lnTo>
                  <a:lnTo>
                    <a:pt x="47311" y="7219"/>
                  </a:lnTo>
                  <a:lnTo>
                    <a:pt x="46983" y="7055"/>
                  </a:lnTo>
                  <a:lnTo>
                    <a:pt x="46655" y="6956"/>
                  </a:lnTo>
                  <a:lnTo>
                    <a:pt x="46327" y="6858"/>
                  </a:lnTo>
                  <a:lnTo>
                    <a:pt x="46064" y="6792"/>
                  </a:lnTo>
                  <a:lnTo>
                    <a:pt x="45769" y="6759"/>
                  </a:lnTo>
                  <a:lnTo>
                    <a:pt x="45146" y="6759"/>
                  </a:lnTo>
                  <a:lnTo>
                    <a:pt x="44850" y="6792"/>
                  </a:lnTo>
                  <a:lnTo>
                    <a:pt x="44522" y="6858"/>
                  </a:lnTo>
                  <a:lnTo>
                    <a:pt x="44227" y="6956"/>
                  </a:lnTo>
                  <a:lnTo>
                    <a:pt x="43899" y="7088"/>
                  </a:lnTo>
                  <a:lnTo>
                    <a:pt x="43899" y="6464"/>
                  </a:lnTo>
                  <a:lnTo>
                    <a:pt x="43866" y="5874"/>
                  </a:lnTo>
                  <a:lnTo>
                    <a:pt x="43768" y="5283"/>
                  </a:lnTo>
                  <a:lnTo>
                    <a:pt x="43636" y="4725"/>
                  </a:lnTo>
                  <a:lnTo>
                    <a:pt x="43439" y="4168"/>
                  </a:lnTo>
                  <a:lnTo>
                    <a:pt x="43243" y="3643"/>
                  </a:lnTo>
                  <a:lnTo>
                    <a:pt x="42980" y="3118"/>
                  </a:lnTo>
                  <a:lnTo>
                    <a:pt x="42652" y="2626"/>
                  </a:lnTo>
                  <a:lnTo>
                    <a:pt x="42422" y="2297"/>
                  </a:lnTo>
                  <a:lnTo>
                    <a:pt x="42193" y="2002"/>
                  </a:lnTo>
                  <a:lnTo>
                    <a:pt x="41930" y="1740"/>
                  </a:lnTo>
                  <a:lnTo>
                    <a:pt x="41668" y="1477"/>
                  </a:lnTo>
                  <a:lnTo>
                    <a:pt x="41405" y="1248"/>
                  </a:lnTo>
                  <a:lnTo>
                    <a:pt x="41110" y="1018"/>
                  </a:lnTo>
                  <a:lnTo>
                    <a:pt x="40815" y="854"/>
                  </a:lnTo>
                  <a:lnTo>
                    <a:pt x="40487" y="657"/>
                  </a:lnTo>
                  <a:lnTo>
                    <a:pt x="40159" y="526"/>
                  </a:lnTo>
                  <a:lnTo>
                    <a:pt x="39830" y="395"/>
                  </a:lnTo>
                  <a:lnTo>
                    <a:pt x="39470" y="263"/>
                  </a:lnTo>
                  <a:lnTo>
                    <a:pt x="39109" y="165"/>
                  </a:lnTo>
                  <a:lnTo>
                    <a:pt x="38748" y="99"/>
                  </a:lnTo>
                  <a:lnTo>
                    <a:pt x="38354" y="66"/>
                  </a:lnTo>
                  <a:lnTo>
                    <a:pt x="37960" y="34"/>
                  </a:lnTo>
                  <a:lnTo>
                    <a:pt x="37534" y="1"/>
                  </a:lnTo>
                  <a:close/>
                  <a:moveTo>
                    <a:pt x="5217" y="14634"/>
                  </a:moveTo>
                  <a:lnTo>
                    <a:pt x="4889" y="14666"/>
                  </a:lnTo>
                  <a:lnTo>
                    <a:pt x="4627" y="14765"/>
                  </a:lnTo>
                  <a:lnTo>
                    <a:pt x="4397" y="14896"/>
                  </a:lnTo>
                  <a:lnTo>
                    <a:pt x="4233" y="15093"/>
                  </a:lnTo>
                  <a:lnTo>
                    <a:pt x="4102" y="15323"/>
                  </a:lnTo>
                  <a:lnTo>
                    <a:pt x="4036" y="15585"/>
                  </a:lnTo>
                  <a:lnTo>
                    <a:pt x="4003" y="15913"/>
                  </a:lnTo>
                  <a:lnTo>
                    <a:pt x="4200" y="16569"/>
                  </a:lnTo>
                  <a:lnTo>
                    <a:pt x="4331" y="16766"/>
                  </a:lnTo>
                  <a:lnTo>
                    <a:pt x="4463" y="16930"/>
                  </a:lnTo>
                  <a:lnTo>
                    <a:pt x="4659" y="17061"/>
                  </a:lnTo>
                  <a:lnTo>
                    <a:pt x="4889" y="17160"/>
                  </a:lnTo>
                  <a:lnTo>
                    <a:pt x="5119" y="17225"/>
                  </a:lnTo>
                  <a:lnTo>
                    <a:pt x="5381" y="17291"/>
                  </a:lnTo>
                  <a:lnTo>
                    <a:pt x="5709" y="17324"/>
                  </a:lnTo>
                  <a:lnTo>
                    <a:pt x="6037" y="17357"/>
                  </a:lnTo>
                  <a:lnTo>
                    <a:pt x="6267" y="17324"/>
                  </a:lnTo>
                  <a:lnTo>
                    <a:pt x="6464" y="17225"/>
                  </a:lnTo>
                  <a:lnTo>
                    <a:pt x="6661" y="17094"/>
                  </a:lnTo>
                  <a:lnTo>
                    <a:pt x="6825" y="16897"/>
                  </a:lnTo>
                  <a:lnTo>
                    <a:pt x="6956" y="16701"/>
                  </a:lnTo>
                  <a:lnTo>
                    <a:pt x="7054" y="16504"/>
                  </a:lnTo>
                  <a:lnTo>
                    <a:pt x="7087" y="16274"/>
                  </a:lnTo>
                  <a:lnTo>
                    <a:pt x="7120" y="16044"/>
                  </a:lnTo>
                  <a:lnTo>
                    <a:pt x="7087" y="15716"/>
                  </a:lnTo>
                  <a:lnTo>
                    <a:pt x="7022" y="15454"/>
                  </a:lnTo>
                  <a:lnTo>
                    <a:pt x="6890" y="15191"/>
                  </a:lnTo>
                  <a:lnTo>
                    <a:pt x="6726" y="14994"/>
                  </a:lnTo>
                  <a:lnTo>
                    <a:pt x="6530" y="14863"/>
                  </a:lnTo>
                  <a:lnTo>
                    <a:pt x="6234" y="14732"/>
                  </a:lnTo>
                  <a:lnTo>
                    <a:pt x="5939" y="14666"/>
                  </a:lnTo>
                  <a:lnTo>
                    <a:pt x="5578" y="14634"/>
                  </a:lnTo>
                  <a:close/>
                  <a:moveTo>
                    <a:pt x="526" y="15847"/>
                  </a:moveTo>
                  <a:lnTo>
                    <a:pt x="394" y="15880"/>
                  </a:lnTo>
                  <a:lnTo>
                    <a:pt x="263" y="15979"/>
                  </a:lnTo>
                  <a:lnTo>
                    <a:pt x="165" y="16044"/>
                  </a:lnTo>
                  <a:lnTo>
                    <a:pt x="99" y="16176"/>
                  </a:lnTo>
                  <a:lnTo>
                    <a:pt x="33" y="16340"/>
                  </a:lnTo>
                  <a:lnTo>
                    <a:pt x="1" y="16504"/>
                  </a:lnTo>
                  <a:lnTo>
                    <a:pt x="1" y="16701"/>
                  </a:lnTo>
                  <a:lnTo>
                    <a:pt x="1" y="16832"/>
                  </a:lnTo>
                  <a:lnTo>
                    <a:pt x="33" y="16963"/>
                  </a:lnTo>
                  <a:lnTo>
                    <a:pt x="230" y="17291"/>
                  </a:lnTo>
                  <a:lnTo>
                    <a:pt x="394" y="17521"/>
                  </a:lnTo>
                  <a:lnTo>
                    <a:pt x="558" y="17685"/>
                  </a:lnTo>
                  <a:lnTo>
                    <a:pt x="755" y="17783"/>
                  </a:lnTo>
                  <a:lnTo>
                    <a:pt x="952" y="17816"/>
                  </a:lnTo>
                  <a:lnTo>
                    <a:pt x="1116" y="17783"/>
                  </a:lnTo>
                  <a:lnTo>
                    <a:pt x="1280" y="17750"/>
                  </a:lnTo>
                  <a:lnTo>
                    <a:pt x="1379" y="17718"/>
                  </a:lnTo>
                  <a:lnTo>
                    <a:pt x="1477" y="17652"/>
                  </a:lnTo>
                  <a:lnTo>
                    <a:pt x="1674" y="17488"/>
                  </a:lnTo>
                  <a:lnTo>
                    <a:pt x="1772" y="16897"/>
                  </a:lnTo>
                  <a:lnTo>
                    <a:pt x="1674" y="16668"/>
                  </a:lnTo>
                  <a:lnTo>
                    <a:pt x="1575" y="16438"/>
                  </a:lnTo>
                  <a:lnTo>
                    <a:pt x="1444" y="16241"/>
                  </a:lnTo>
                  <a:lnTo>
                    <a:pt x="1313" y="16110"/>
                  </a:lnTo>
                  <a:lnTo>
                    <a:pt x="1182" y="15979"/>
                  </a:lnTo>
                  <a:lnTo>
                    <a:pt x="1018" y="15913"/>
                  </a:lnTo>
                  <a:lnTo>
                    <a:pt x="854" y="15847"/>
                  </a:lnTo>
                  <a:close/>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87" name="Google Shape;487;p11"/>
            <p:cNvSpPr/>
            <p:nvPr/>
          </p:nvSpPr>
          <p:spPr>
            <a:xfrm>
              <a:off x="680025" y="5427650"/>
              <a:ext cx="44325" cy="49225"/>
            </a:xfrm>
            <a:custGeom>
              <a:avLst/>
              <a:gdLst/>
              <a:ahLst/>
              <a:cxnLst/>
              <a:rect l="l" t="t" r="r" b="b"/>
              <a:pathLst>
                <a:path w="1773" h="1969" fill="none" extrusionOk="0">
                  <a:moveTo>
                    <a:pt x="1674" y="1641"/>
                  </a:moveTo>
                  <a:lnTo>
                    <a:pt x="1772" y="1050"/>
                  </a:lnTo>
                  <a:lnTo>
                    <a:pt x="1772" y="1050"/>
                  </a:lnTo>
                  <a:lnTo>
                    <a:pt x="1674" y="821"/>
                  </a:lnTo>
                  <a:lnTo>
                    <a:pt x="1575" y="591"/>
                  </a:lnTo>
                  <a:lnTo>
                    <a:pt x="1444" y="394"/>
                  </a:lnTo>
                  <a:lnTo>
                    <a:pt x="1313" y="263"/>
                  </a:lnTo>
                  <a:lnTo>
                    <a:pt x="1182" y="132"/>
                  </a:lnTo>
                  <a:lnTo>
                    <a:pt x="1018" y="66"/>
                  </a:lnTo>
                  <a:lnTo>
                    <a:pt x="854" y="0"/>
                  </a:lnTo>
                  <a:lnTo>
                    <a:pt x="690" y="0"/>
                  </a:lnTo>
                  <a:lnTo>
                    <a:pt x="690" y="0"/>
                  </a:lnTo>
                  <a:lnTo>
                    <a:pt x="526" y="0"/>
                  </a:lnTo>
                  <a:lnTo>
                    <a:pt x="394" y="33"/>
                  </a:lnTo>
                  <a:lnTo>
                    <a:pt x="263" y="132"/>
                  </a:lnTo>
                  <a:lnTo>
                    <a:pt x="165" y="197"/>
                  </a:lnTo>
                  <a:lnTo>
                    <a:pt x="99" y="329"/>
                  </a:lnTo>
                  <a:lnTo>
                    <a:pt x="33" y="493"/>
                  </a:lnTo>
                  <a:lnTo>
                    <a:pt x="1" y="657"/>
                  </a:lnTo>
                  <a:lnTo>
                    <a:pt x="1" y="854"/>
                  </a:lnTo>
                  <a:lnTo>
                    <a:pt x="1" y="854"/>
                  </a:lnTo>
                  <a:lnTo>
                    <a:pt x="1" y="985"/>
                  </a:lnTo>
                  <a:lnTo>
                    <a:pt x="33" y="1116"/>
                  </a:lnTo>
                  <a:lnTo>
                    <a:pt x="230" y="1444"/>
                  </a:lnTo>
                  <a:lnTo>
                    <a:pt x="230" y="1444"/>
                  </a:lnTo>
                  <a:lnTo>
                    <a:pt x="394" y="1674"/>
                  </a:lnTo>
                  <a:lnTo>
                    <a:pt x="558" y="1838"/>
                  </a:lnTo>
                  <a:lnTo>
                    <a:pt x="755" y="1936"/>
                  </a:lnTo>
                  <a:lnTo>
                    <a:pt x="952" y="1969"/>
                  </a:lnTo>
                  <a:lnTo>
                    <a:pt x="952" y="1969"/>
                  </a:lnTo>
                  <a:lnTo>
                    <a:pt x="1116" y="1936"/>
                  </a:lnTo>
                  <a:lnTo>
                    <a:pt x="1280" y="1903"/>
                  </a:lnTo>
                  <a:lnTo>
                    <a:pt x="1379" y="1871"/>
                  </a:lnTo>
                  <a:lnTo>
                    <a:pt x="1477" y="1805"/>
                  </a:lnTo>
                  <a:lnTo>
                    <a:pt x="1674" y="1641"/>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88" name="Google Shape;488;p11"/>
            <p:cNvSpPr/>
            <p:nvPr/>
          </p:nvSpPr>
          <p:spPr>
            <a:xfrm>
              <a:off x="780100" y="5397300"/>
              <a:ext cx="77950" cy="68100"/>
            </a:xfrm>
            <a:custGeom>
              <a:avLst/>
              <a:gdLst/>
              <a:ahLst/>
              <a:cxnLst/>
              <a:rect l="l" t="t" r="r" b="b"/>
              <a:pathLst>
                <a:path w="3118" h="2724" fill="none" extrusionOk="0">
                  <a:moveTo>
                    <a:pt x="1575" y="1"/>
                  </a:moveTo>
                  <a:lnTo>
                    <a:pt x="1575" y="1"/>
                  </a:lnTo>
                  <a:lnTo>
                    <a:pt x="1214" y="1"/>
                  </a:lnTo>
                  <a:lnTo>
                    <a:pt x="886" y="33"/>
                  </a:lnTo>
                  <a:lnTo>
                    <a:pt x="624" y="132"/>
                  </a:lnTo>
                  <a:lnTo>
                    <a:pt x="394" y="263"/>
                  </a:lnTo>
                  <a:lnTo>
                    <a:pt x="230" y="460"/>
                  </a:lnTo>
                  <a:lnTo>
                    <a:pt x="99" y="690"/>
                  </a:lnTo>
                  <a:lnTo>
                    <a:pt x="33" y="952"/>
                  </a:lnTo>
                  <a:lnTo>
                    <a:pt x="0" y="1280"/>
                  </a:lnTo>
                  <a:lnTo>
                    <a:pt x="197" y="1936"/>
                  </a:lnTo>
                  <a:lnTo>
                    <a:pt x="197" y="1936"/>
                  </a:lnTo>
                  <a:lnTo>
                    <a:pt x="328" y="2133"/>
                  </a:lnTo>
                  <a:lnTo>
                    <a:pt x="460" y="2297"/>
                  </a:lnTo>
                  <a:lnTo>
                    <a:pt x="656" y="2428"/>
                  </a:lnTo>
                  <a:lnTo>
                    <a:pt x="886" y="2527"/>
                  </a:lnTo>
                  <a:lnTo>
                    <a:pt x="1116" y="2592"/>
                  </a:lnTo>
                  <a:lnTo>
                    <a:pt x="1378" y="2658"/>
                  </a:lnTo>
                  <a:lnTo>
                    <a:pt x="1706" y="2691"/>
                  </a:lnTo>
                  <a:lnTo>
                    <a:pt x="2034" y="2724"/>
                  </a:lnTo>
                  <a:lnTo>
                    <a:pt x="2034" y="2724"/>
                  </a:lnTo>
                  <a:lnTo>
                    <a:pt x="2264" y="2691"/>
                  </a:lnTo>
                  <a:lnTo>
                    <a:pt x="2461" y="2592"/>
                  </a:lnTo>
                  <a:lnTo>
                    <a:pt x="2658" y="2461"/>
                  </a:lnTo>
                  <a:lnTo>
                    <a:pt x="2822" y="2264"/>
                  </a:lnTo>
                  <a:lnTo>
                    <a:pt x="2822" y="2264"/>
                  </a:lnTo>
                  <a:lnTo>
                    <a:pt x="2953" y="2068"/>
                  </a:lnTo>
                  <a:lnTo>
                    <a:pt x="3051" y="1871"/>
                  </a:lnTo>
                  <a:lnTo>
                    <a:pt x="3084" y="1641"/>
                  </a:lnTo>
                  <a:lnTo>
                    <a:pt x="3117" y="1411"/>
                  </a:lnTo>
                  <a:lnTo>
                    <a:pt x="3117" y="1411"/>
                  </a:lnTo>
                  <a:lnTo>
                    <a:pt x="3084" y="1083"/>
                  </a:lnTo>
                  <a:lnTo>
                    <a:pt x="3019" y="821"/>
                  </a:lnTo>
                  <a:lnTo>
                    <a:pt x="2887" y="558"/>
                  </a:lnTo>
                  <a:lnTo>
                    <a:pt x="2723" y="361"/>
                  </a:lnTo>
                  <a:lnTo>
                    <a:pt x="2527" y="230"/>
                  </a:lnTo>
                  <a:lnTo>
                    <a:pt x="2231" y="99"/>
                  </a:lnTo>
                  <a:lnTo>
                    <a:pt x="1936" y="33"/>
                  </a:lnTo>
                  <a:lnTo>
                    <a:pt x="1575" y="1"/>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89" name="Google Shape;489;p11"/>
            <p:cNvSpPr/>
            <p:nvPr/>
          </p:nvSpPr>
          <p:spPr>
            <a:xfrm>
              <a:off x="2889700" y="5384175"/>
              <a:ext cx="45950" cy="50875"/>
            </a:xfrm>
            <a:custGeom>
              <a:avLst/>
              <a:gdLst/>
              <a:ahLst/>
              <a:cxnLst/>
              <a:rect l="l" t="t" r="r" b="b"/>
              <a:pathLst>
                <a:path w="1838" h="2035" fill="none" extrusionOk="0">
                  <a:moveTo>
                    <a:pt x="1608" y="1641"/>
                  </a:moveTo>
                  <a:lnTo>
                    <a:pt x="1608" y="1641"/>
                  </a:lnTo>
                  <a:lnTo>
                    <a:pt x="1707" y="1477"/>
                  </a:lnTo>
                  <a:lnTo>
                    <a:pt x="1772" y="1313"/>
                  </a:lnTo>
                  <a:lnTo>
                    <a:pt x="1805" y="1149"/>
                  </a:lnTo>
                  <a:lnTo>
                    <a:pt x="1838" y="952"/>
                  </a:lnTo>
                  <a:lnTo>
                    <a:pt x="1838" y="952"/>
                  </a:lnTo>
                  <a:lnTo>
                    <a:pt x="1838" y="821"/>
                  </a:lnTo>
                  <a:lnTo>
                    <a:pt x="1805" y="657"/>
                  </a:lnTo>
                  <a:lnTo>
                    <a:pt x="1739" y="526"/>
                  </a:lnTo>
                  <a:lnTo>
                    <a:pt x="1674" y="427"/>
                  </a:lnTo>
                  <a:lnTo>
                    <a:pt x="1608" y="296"/>
                  </a:lnTo>
                  <a:lnTo>
                    <a:pt x="1510" y="230"/>
                  </a:lnTo>
                  <a:lnTo>
                    <a:pt x="1378" y="132"/>
                  </a:lnTo>
                  <a:lnTo>
                    <a:pt x="1214" y="66"/>
                  </a:lnTo>
                  <a:lnTo>
                    <a:pt x="1214" y="66"/>
                  </a:lnTo>
                  <a:lnTo>
                    <a:pt x="1050" y="1"/>
                  </a:lnTo>
                  <a:lnTo>
                    <a:pt x="919" y="1"/>
                  </a:lnTo>
                  <a:lnTo>
                    <a:pt x="755" y="66"/>
                  </a:lnTo>
                  <a:lnTo>
                    <a:pt x="591" y="132"/>
                  </a:lnTo>
                  <a:lnTo>
                    <a:pt x="427" y="263"/>
                  </a:lnTo>
                  <a:lnTo>
                    <a:pt x="296" y="460"/>
                  </a:lnTo>
                  <a:lnTo>
                    <a:pt x="132" y="657"/>
                  </a:lnTo>
                  <a:lnTo>
                    <a:pt x="1" y="919"/>
                  </a:lnTo>
                  <a:lnTo>
                    <a:pt x="99" y="1707"/>
                  </a:lnTo>
                  <a:lnTo>
                    <a:pt x="99" y="1707"/>
                  </a:lnTo>
                  <a:lnTo>
                    <a:pt x="263" y="1805"/>
                  </a:lnTo>
                  <a:lnTo>
                    <a:pt x="427" y="1936"/>
                  </a:lnTo>
                  <a:lnTo>
                    <a:pt x="427" y="1936"/>
                  </a:lnTo>
                  <a:lnTo>
                    <a:pt x="525" y="1969"/>
                  </a:lnTo>
                  <a:lnTo>
                    <a:pt x="624" y="2002"/>
                  </a:lnTo>
                  <a:lnTo>
                    <a:pt x="919" y="2035"/>
                  </a:lnTo>
                  <a:lnTo>
                    <a:pt x="919" y="2035"/>
                  </a:lnTo>
                  <a:lnTo>
                    <a:pt x="1116" y="2002"/>
                  </a:lnTo>
                  <a:lnTo>
                    <a:pt x="1313" y="1936"/>
                  </a:lnTo>
                  <a:lnTo>
                    <a:pt x="1477" y="1805"/>
                  </a:lnTo>
                  <a:lnTo>
                    <a:pt x="1608" y="1641"/>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90" name="Google Shape;490;p11"/>
            <p:cNvSpPr/>
            <p:nvPr/>
          </p:nvSpPr>
          <p:spPr>
            <a:xfrm>
              <a:off x="2746975" y="5375150"/>
              <a:ext cx="96825" cy="53350"/>
            </a:xfrm>
            <a:custGeom>
              <a:avLst/>
              <a:gdLst/>
              <a:ahLst/>
              <a:cxnLst/>
              <a:rect l="l" t="t" r="r" b="b"/>
              <a:pathLst>
                <a:path w="3873" h="2134" fill="none" extrusionOk="0">
                  <a:moveTo>
                    <a:pt x="3872" y="1083"/>
                  </a:moveTo>
                  <a:lnTo>
                    <a:pt x="3872" y="1083"/>
                  </a:lnTo>
                  <a:lnTo>
                    <a:pt x="3839" y="887"/>
                  </a:lnTo>
                  <a:lnTo>
                    <a:pt x="3807" y="755"/>
                  </a:lnTo>
                  <a:lnTo>
                    <a:pt x="3741" y="591"/>
                  </a:lnTo>
                  <a:lnTo>
                    <a:pt x="3643" y="460"/>
                  </a:lnTo>
                  <a:lnTo>
                    <a:pt x="3511" y="362"/>
                  </a:lnTo>
                  <a:lnTo>
                    <a:pt x="3347" y="230"/>
                  </a:lnTo>
                  <a:lnTo>
                    <a:pt x="3150" y="165"/>
                  </a:lnTo>
                  <a:lnTo>
                    <a:pt x="2954" y="66"/>
                  </a:lnTo>
                  <a:lnTo>
                    <a:pt x="2954" y="66"/>
                  </a:lnTo>
                  <a:lnTo>
                    <a:pt x="2461" y="34"/>
                  </a:lnTo>
                  <a:lnTo>
                    <a:pt x="2035" y="1"/>
                  </a:lnTo>
                  <a:lnTo>
                    <a:pt x="1641" y="1"/>
                  </a:lnTo>
                  <a:lnTo>
                    <a:pt x="1280" y="34"/>
                  </a:lnTo>
                  <a:lnTo>
                    <a:pt x="985" y="99"/>
                  </a:lnTo>
                  <a:lnTo>
                    <a:pt x="723" y="165"/>
                  </a:lnTo>
                  <a:lnTo>
                    <a:pt x="493" y="263"/>
                  </a:lnTo>
                  <a:lnTo>
                    <a:pt x="296" y="394"/>
                  </a:lnTo>
                  <a:lnTo>
                    <a:pt x="296" y="394"/>
                  </a:lnTo>
                  <a:lnTo>
                    <a:pt x="165" y="526"/>
                  </a:lnTo>
                  <a:lnTo>
                    <a:pt x="66" y="657"/>
                  </a:lnTo>
                  <a:lnTo>
                    <a:pt x="34" y="854"/>
                  </a:lnTo>
                  <a:lnTo>
                    <a:pt x="1" y="1051"/>
                  </a:lnTo>
                  <a:lnTo>
                    <a:pt x="1" y="1051"/>
                  </a:lnTo>
                  <a:lnTo>
                    <a:pt x="34" y="1411"/>
                  </a:lnTo>
                  <a:lnTo>
                    <a:pt x="66" y="1543"/>
                  </a:lnTo>
                  <a:lnTo>
                    <a:pt x="132" y="1608"/>
                  </a:lnTo>
                  <a:lnTo>
                    <a:pt x="132" y="1608"/>
                  </a:lnTo>
                  <a:lnTo>
                    <a:pt x="230" y="1740"/>
                  </a:lnTo>
                  <a:lnTo>
                    <a:pt x="394" y="1838"/>
                  </a:lnTo>
                  <a:lnTo>
                    <a:pt x="591" y="1936"/>
                  </a:lnTo>
                  <a:lnTo>
                    <a:pt x="788" y="2002"/>
                  </a:lnTo>
                  <a:lnTo>
                    <a:pt x="1051" y="2068"/>
                  </a:lnTo>
                  <a:lnTo>
                    <a:pt x="1346" y="2100"/>
                  </a:lnTo>
                  <a:lnTo>
                    <a:pt x="2035" y="2133"/>
                  </a:lnTo>
                  <a:lnTo>
                    <a:pt x="2035" y="2133"/>
                  </a:lnTo>
                  <a:lnTo>
                    <a:pt x="2527" y="2100"/>
                  </a:lnTo>
                  <a:lnTo>
                    <a:pt x="2921" y="2068"/>
                  </a:lnTo>
                  <a:lnTo>
                    <a:pt x="3216" y="2002"/>
                  </a:lnTo>
                  <a:lnTo>
                    <a:pt x="3446" y="1936"/>
                  </a:lnTo>
                  <a:lnTo>
                    <a:pt x="3446" y="1936"/>
                  </a:lnTo>
                  <a:lnTo>
                    <a:pt x="3643" y="1805"/>
                  </a:lnTo>
                  <a:lnTo>
                    <a:pt x="3774" y="1608"/>
                  </a:lnTo>
                  <a:lnTo>
                    <a:pt x="3839" y="1346"/>
                  </a:lnTo>
                  <a:lnTo>
                    <a:pt x="3872" y="1083"/>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91" name="Google Shape;491;p11"/>
            <p:cNvSpPr/>
            <p:nvPr/>
          </p:nvSpPr>
          <p:spPr>
            <a:xfrm>
              <a:off x="953975" y="5031475"/>
              <a:ext cx="1723325" cy="413425"/>
            </a:xfrm>
            <a:custGeom>
              <a:avLst/>
              <a:gdLst/>
              <a:ahLst/>
              <a:cxnLst/>
              <a:rect l="l" t="t" r="r" b="b"/>
              <a:pathLst>
                <a:path w="68933" h="16537" fill="none" extrusionOk="0">
                  <a:moveTo>
                    <a:pt x="21228" y="6759"/>
                  </a:moveTo>
                  <a:lnTo>
                    <a:pt x="21228" y="6759"/>
                  </a:lnTo>
                  <a:lnTo>
                    <a:pt x="21031" y="6563"/>
                  </a:lnTo>
                  <a:lnTo>
                    <a:pt x="20834" y="6366"/>
                  </a:lnTo>
                  <a:lnTo>
                    <a:pt x="20605" y="6202"/>
                  </a:lnTo>
                  <a:lnTo>
                    <a:pt x="20375" y="6070"/>
                  </a:lnTo>
                  <a:lnTo>
                    <a:pt x="20145" y="5972"/>
                  </a:lnTo>
                  <a:lnTo>
                    <a:pt x="19916" y="5906"/>
                  </a:lnTo>
                  <a:lnTo>
                    <a:pt x="19653" y="5874"/>
                  </a:lnTo>
                  <a:lnTo>
                    <a:pt x="19391" y="5874"/>
                  </a:lnTo>
                  <a:lnTo>
                    <a:pt x="19391" y="5874"/>
                  </a:lnTo>
                  <a:lnTo>
                    <a:pt x="18964" y="5874"/>
                  </a:lnTo>
                  <a:lnTo>
                    <a:pt x="18538" y="5939"/>
                  </a:lnTo>
                  <a:lnTo>
                    <a:pt x="18144" y="6070"/>
                  </a:lnTo>
                  <a:lnTo>
                    <a:pt x="17783" y="6202"/>
                  </a:lnTo>
                  <a:lnTo>
                    <a:pt x="17422" y="6399"/>
                  </a:lnTo>
                  <a:lnTo>
                    <a:pt x="17061" y="6661"/>
                  </a:lnTo>
                  <a:lnTo>
                    <a:pt x="16733" y="6923"/>
                  </a:lnTo>
                  <a:lnTo>
                    <a:pt x="16438" y="7284"/>
                  </a:lnTo>
                  <a:lnTo>
                    <a:pt x="16438" y="7284"/>
                  </a:lnTo>
                  <a:lnTo>
                    <a:pt x="16208" y="7547"/>
                  </a:lnTo>
                  <a:lnTo>
                    <a:pt x="16011" y="7875"/>
                  </a:lnTo>
                  <a:lnTo>
                    <a:pt x="16011" y="7875"/>
                  </a:lnTo>
                  <a:lnTo>
                    <a:pt x="15847" y="7678"/>
                  </a:lnTo>
                  <a:lnTo>
                    <a:pt x="15683" y="7448"/>
                  </a:lnTo>
                  <a:lnTo>
                    <a:pt x="15486" y="7252"/>
                  </a:lnTo>
                  <a:lnTo>
                    <a:pt x="15224" y="7088"/>
                  </a:lnTo>
                  <a:lnTo>
                    <a:pt x="15224" y="7088"/>
                  </a:lnTo>
                  <a:lnTo>
                    <a:pt x="14929" y="6858"/>
                  </a:lnTo>
                  <a:lnTo>
                    <a:pt x="14633" y="6694"/>
                  </a:lnTo>
                  <a:lnTo>
                    <a:pt x="14305" y="6530"/>
                  </a:lnTo>
                  <a:lnTo>
                    <a:pt x="13977" y="6399"/>
                  </a:lnTo>
                  <a:lnTo>
                    <a:pt x="13616" y="6300"/>
                  </a:lnTo>
                  <a:lnTo>
                    <a:pt x="13255" y="6234"/>
                  </a:lnTo>
                  <a:lnTo>
                    <a:pt x="12895" y="6202"/>
                  </a:lnTo>
                  <a:lnTo>
                    <a:pt x="12501" y="6169"/>
                  </a:lnTo>
                  <a:lnTo>
                    <a:pt x="12501" y="6169"/>
                  </a:lnTo>
                  <a:lnTo>
                    <a:pt x="12140" y="6202"/>
                  </a:lnTo>
                  <a:lnTo>
                    <a:pt x="11779" y="6234"/>
                  </a:lnTo>
                  <a:lnTo>
                    <a:pt x="11418" y="6300"/>
                  </a:lnTo>
                  <a:lnTo>
                    <a:pt x="11090" y="6399"/>
                  </a:lnTo>
                  <a:lnTo>
                    <a:pt x="10762" y="6497"/>
                  </a:lnTo>
                  <a:lnTo>
                    <a:pt x="10434" y="6628"/>
                  </a:lnTo>
                  <a:lnTo>
                    <a:pt x="10139" y="6792"/>
                  </a:lnTo>
                  <a:lnTo>
                    <a:pt x="9843" y="6989"/>
                  </a:lnTo>
                  <a:lnTo>
                    <a:pt x="9581" y="7219"/>
                  </a:lnTo>
                  <a:lnTo>
                    <a:pt x="9286" y="7448"/>
                  </a:lnTo>
                  <a:lnTo>
                    <a:pt x="9023" y="7711"/>
                  </a:lnTo>
                  <a:lnTo>
                    <a:pt x="8793" y="8006"/>
                  </a:lnTo>
                  <a:lnTo>
                    <a:pt x="8564" y="8334"/>
                  </a:lnTo>
                  <a:lnTo>
                    <a:pt x="8334" y="8695"/>
                  </a:lnTo>
                  <a:lnTo>
                    <a:pt x="8104" y="9056"/>
                  </a:lnTo>
                  <a:lnTo>
                    <a:pt x="7908" y="9450"/>
                  </a:lnTo>
                  <a:lnTo>
                    <a:pt x="7908" y="9450"/>
                  </a:lnTo>
                  <a:lnTo>
                    <a:pt x="7678" y="9909"/>
                  </a:lnTo>
                  <a:lnTo>
                    <a:pt x="7481" y="10368"/>
                  </a:lnTo>
                  <a:lnTo>
                    <a:pt x="7317" y="10828"/>
                  </a:lnTo>
                  <a:lnTo>
                    <a:pt x="7153" y="11320"/>
                  </a:lnTo>
                  <a:lnTo>
                    <a:pt x="7022" y="11812"/>
                  </a:lnTo>
                  <a:lnTo>
                    <a:pt x="6923" y="12304"/>
                  </a:lnTo>
                  <a:lnTo>
                    <a:pt x="6825" y="12829"/>
                  </a:lnTo>
                  <a:lnTo>
                    <a:pt x="6759" y="13354"/>
                  </a:lnTo>
                  <a:lnTo>
                    <a:pt x="6759" y="13354"/>
                  </a:lnTo>
                  <a:lnTo>
                    <a:pt x="6628" y="13321"/>
                  </a:lnTo>
                  <a:lnTo>
                    <a:pt x="6464" y="13223"/>
                  </a:lnTo>
                  <a:lnTo>
                    <a:pt x="5939" y="12927"/>
                  </a:lnTo>
                  <a:lnTo>
                    <a:pt x="5939" y="12927"/>
                  </a:lnTo>
                  <a:lnTo>
                    <a:pt x="5644" y="12731"/>
                  </a:lnTo>
                  <a:lnTo>
                    <a:pt x="5381" y="12599"/>
                  </a:lnTo>
                  <a:lnTo>
                    <a:pt x="5119" y="12501"/>
                  </a:lnTo>
                  <a:lnTo>
                    <a:pt x="4889" y="12468"/>
                  </a:lnTo>
                  <a:lnTo>
                    <a:pt x="4889" y="12468"/>
                  </a:lnTo>
                  <a:lnTo>
                    <a:pt x="4692" y="12501"/>
                  </a:lnTo>
                  <a:lnTo>
                    <a:pt x="4496" y="12534"/>
                  </a:lnTo>
                  <a:lnTo>
                    <a:pt x="4299" y="12632"/>
                  </a:lnTo>
                  <a:lnTo>
                    <a:pt x="4135" y="12763"/>
                  </a:lnTo>
                  <a:lnTo>
                    <a:pt x="3938" y="12927"/>
                  </a:lnTo>
                  <a:lnTo>
                    <a:pt x="3774" y="13124"/>
                  </a:lnTo>
                  <a:lnTo>
                    <a:pt x="3577" y="13387"/>
                  </a:lnTo>
                  <a:lnTo>
                    <a:pt x="3413" y="13649"/>
                  </a:lnTo>
                  <a:lnTo>
                    <a:pt x="3413" y="13649"/>
                  </a:lnTo>
                  <a:lnTo>
                    <a:pt x="3085" y="14273"/>
                  </a:lnTo>
                  <a:lnTo>
                    <a:pt x="2789" y="14863"/>
                  </a:lnTo>
                  <a:lnTo>
                    <a:pt x="2789" y="14863"/>
                  </a:lnTo>
                  <a:lnTo>
                    <a:pt x="2494" y="14634"/>
                  </a:lnTo>
                  <a:lnTo>
                    <a:pt x="2494" y="14634"/>
                  </a:lnTo>
                  <a:lnTo>
                    <a:pt x="2232" y="14568"/>
                  </a:lnTo>
                  <a:lnTo>
                    <a:pt x="1838" y="14568"/>
                  </a:lnTo>
                  <a:lnTo>
                    <a:pt x="1838" y="14568"/>
                  </a:lnTo>
                  <a:lnTo>
                    <a:pt x="1444" y="14568"/>
                  </a:lnTo>
                  <a:lnTo>
                    <a:pt x="1083" y="14666"/>
                  </a:lnTo>
                  <a:lnTo>
                    <a:pt x="788" y="14765"/>
                  </a:lnTo>
                  <a:lnTo>
                    <a:pt x="558" y="14929"/>
                  </a:lnTo>
                  <a:lnTo>
                    <a:pt x="558" y="14929"/>
                  </a:lnTo>
                  <a:lnTo>
                    <a:pt x="427" y="15060"/>
                  </a:lnTo>
                  <a:lnTo>
                    <a:pt x="329" y="15224"/>
                  </a:lnTo>
                  <a:lnTo>
                    <a:pt x="230" y="15388"/>
                  </a:lnTo>
                  <a:lnTo>
                    <a:pt x="132" y="15585"/>
                  </a:lnTo>
                  <a:lnTo>
                    <a:pt x="66" y="15782"/>
                  </a:lnTo>
                  <a:lnTo>
                    <a:pt x="34" y="16012"/>
                  </a:lnTo>
                  <a:lnTo>
                    <a:pt x="1" y="16536"/>
                  </a:lnTo>
                  <a:lnTo>
                    <a:pt x="1" y="16536"/>
                  </a:lnTo>
                  <a:lnTo>
                    <a:pt x="10434" y="16405"/>
                  </a:lnTo>
                  <a:lnTo>
                    <a:pt x="19358" y="16307"/>
                  </a:lnTo>
                  <a:lnTo>
                    <a:pt x="26773" y="16274"/>
                  </a:lnTo>
                  <a:lnTo>
                    <a:pt x="32678" y="16274"/>
                  </a:lnTo>
                  <a:lnTo>
                    <a:pt x="32678" y="16274"/>
                  </a:lnTo>
                  <a:lnTo>
                    <a:pt x="42980" y="16241"/>
                  </a:lnTo>
                  <a:lnTo>
                    <a:pt x="53282" y="16143"/>
                  </a:lnTo>
                  <a:lnTo>
                    <a:pt x="53282" y="16143"/>
                  </a:lnTo>
                  <a:lnTo>
                    <a:pt x="62272" y="16077"/>
                  </a:lnTo>
                  <a:lnTo>
                    <a:pt x="65848" y="16077"/>
                  </a:lnTo>
                  <a:lnTo>
                    <a:pt x="68768" y="16110"/>
                  </a:lnTo>
                  <a:lnTo>
                    <a:pt x="68768" y="16110"/>
                  </a:lnTo>
                  <a:lnTo>
                    <a:pt x="68834" y="15880"/>
                  </a:lnTo>
                  <a:lnTo>
                    <a:pt x="68899" y="15683"/>
                  </a:lnTo>
                  <a:lnTo>
                    <a:pt x="68932" y="15487"/>
                  </a:lnTo>
                  <a:lnTo>
                    <a:pt x="68932" y="15290"/>
                  </a:lnTo>
                  <a:lnTo>
                    <a:pt x="68899" y="15060"/>
                  </a:lnTo>
                  <a:lnTo>
                    <a:pt x="68866" y="14863"/>
                  </a:lnTo>
                  <a:lnTo>
                    <a:pt x="68801" y="14634"/>
                  </a:lnTo>
                  <a:lnTo>
                    <a:pt x="68702" y="14437"/>
                  </a:lnTo>
                  <a:lnTo>
                    <a:pt x="68702" y="14437"/>
                  </a:lnTo>
                  <a:lnTo>
                    <a:pt x="68604" y="14207"/>
                  </a:lnTo>
                  <a:lnTo>
                    <a:pt x="68473" y="14010"/>
                  </a:lnTo>
                  <a:lnTo>
                    <a:pt x="68309" y="13846"/>
                  </a:lnTo>
                  <a:lnTo>
                    <a:pt x="68145" y="13682"/>
                  </a:lnTo>
                  <a:lnTo>
                    <a:pt x="67981" y="13584"/>
                  </a:lnTo>
                  <a:lnTo>
                    <a:pt x="67817" y="13485"/>
                  </a:lnTo>
                  <a:lnTo>
                    <a:pt x="67620" y="13420"/>
                  </a:lnTo>
                  <a:lnTo>
                    <a:pt x="67423" y="13387"/>
                  </a:lnTo>
                  <a:lnTo>
                    <a:pt x="67423" y="13387"/>
                  </a:lnTo>
                  <a:lnTo>
                    <a:pt x="66996" y="13354"/>
                  </a:lnTo>
                  <a:lnTo>
                    <a:pt x="66537" y="13387"/>
                  </a:lnTo>
                  <a:lnTo>
                    <a:pt x="66045" y="13452"/>
                  </a:lnTo>
                  <a:lnTo>
                    <a:pt x="65553" y="13584"/>
                  </a:lnTo>
                  <a:lnTo>
                    <a:pt x="65553" y="13584"/>
                  </a:lnTo>
                  <a:lnTo>
                    <a:pt x="64765" y="13846"/>
                  </a:lnTo>
                  <a:lnTo>
                    <a:pt x="64470" y="13912"/>
                  </a:lnTo>
                  <a:lnTo>
                    <a:pt x="64306" y="13912"/>
                  </a:lnTo>
                  <a:lnTo>
                    <a:pt x="64306" y="13912"/>
                  </a:lnTo>
                  <a:lnTo>
                    <a:pt x="64109" y="13912"/>
                  </a:lnTo>
                  <a:lnTo>
                    <a:pt x="63912" y="13846"/>
                  </a:lnTo>
                  <a:lnTo>
                    <a:pt x="63715" y="13781"/>
                  </a:lnTo>
                  <a:lnTo>
                    <a:pt x="63551" y="13715"/>
                  </a:lnTo>
                  <a:lnTo>
                    <a:pt x="63387" y="13584"/>
                  </a:lnTo>
                  <a:lnTo>
                    <a:pt x="63256" y="13420"/>
                  </a:lnTo>
                  <a:lnTo>
                    <a:pt x="63125" y="13256"/>
                  </a:lnTo>
                  <a:lnTo>
                    <a:pt x="62994" y="13059"/>
                  </a:lnTo>
                  <a:lnTo>
                    <a:pt x="62994" y="13059"/>
                  </a:lnTo>
                  <a:lnTo>
                    <a:pt x="62764" y="12665"/>
                  </a:lnTo>
                  <a:lnTo>
                    <a:pt x="62534" y="12403"/>
                  </a:lnTo>
                  <a:lnTo>
                    <a:pt x="62337" y="12239"/>
                  </a:lnTo>
                  <a:lnTo>
                    <a:pt x="62239" y="12206"/>
                  </a:lnTo>
                  <a:lnTo>
                    <a:pt x="62141" y="12173"/>
                  </a:lnTo>
                  <a:lnTo>
                    <a:pt x="62141" y="12173"/>
                  </a:lnTo>
                  <a:lnTo>
                    <a:pt x="61878" y="12239"/>
                  </a:lnTo>
                  <a:lnTo>
                    <a:pt x="61452" y="12337"/>
                  </a:lnTo>
                  <a:lnTo>
                    <a:pt x="61452" y="12337"/>
                  </a:lnTo>
                  <a:lnTo>
                    <a:pt x="61025" y="12468"/>
                  </a:lnTo>
                  <a:lnTo>
                    <a:pt x="60697" y="12501"/>
                  </a:lnTo>
                  <a:lnTo>
                    <a:pt x="60697" y="12501"/>
                  </a:lnTo>
                  <a:lnTo>
                    <a:pt x="60533" y="12009"/>
                  </a:lnTo>
                  <a:lnTo>
                    <a:pt x="60336" y="11550"/>
                  </a:lnTo>
                  <a:lnTo>
                    <a:pt x="60336" y="11550"/>
                  </a:lnTo>
                  <a:lnTo>
                    <a:pt x="60139" y="11189"/>
                  </a:lnTo>
                  <a:lnTo>
                    <a:pt x="60041" y="11025"/>
                  </a:lnTo>
                  <a:lnTo>
                    <a:pt x="59910" y="10926"/>
                  </a:lnTo>
                  <a:lnTo>
                    <a:pt x="59811" y="10828"/>
                  </a:lnTo>
                  <a:lnTo>
                    <a:pt x="59680" y="10762"/>
                  </a:lnTo>
                  <a:lnTo>
                    <a:pt x="59549" y="10729"/>
                  </a:lnTo>
                  <a:lnTo>
                    <a:pt x="59385" y="10696"/>
                  </a:lnTo>
                  <a:lnTo>
                    <a:pt x="59385" y="10696"/>
                  </a:lnTo>
                  <a:lnTo>
                    <a:pt x="58958" y="10729"/>
                  </a:lnTo>
                  <a:lnTo>
                    <a:pt x="58597" y="10828"/>
                  </a:lnTo>
                  <a:lnTo>
                    <a:pt x="58236" y="10992"/>
                  </a:lnTo>
                  <a:lnTo>
                    <a:pt x="57941" y="11189"/>
                  </a:lnTo>
                  <a:lnTo>
                    <a:pt x="57941" y="11189"/>
                  </a:lnTo>
                  <a:lnTo>
                    <a:pt x="57810" y="11287"/>
                  </a:lnTo>
                  <a:lnTo>
                    <a:pt x="57613" y="11517"/>
                  </a:lnTo>
                  <a:lnTo>
                    <a:pt x="57022" y="12271"/>
                  </a:lnTo>
                  <a:lnTo>
                    <a:pt x="57022" y="12173"/>
                  </a:lnTo>
                  <a:lnTo>
                    <a:pt x="57022" y="12173"/>
                  </a:lnTo>
                  <a:lnTo>
                    <a:pt x="56990" y="11812"/>
                  </a:lnTo>
                  <a:lnTo>
                    <a:pt x="56891" y="11385"/>
                  </a:lnTo>
                  <a:lnTo>
                    <a:pt x="56760" y="10926"/>
                  </a:lnTo>
                  <a:lnTo>
                    <a:pt x="56530" y="10434"/>
                  </a:lnTo>
                  <a:lnTo>
                    <a:pt x="56530" y="10434"/>
                  </a:lnTo>
                  <a:lnTo>
                    <a:pt x="56333" y="10106"/>
                  </a:lnTo>
                  <a:lnTo>
                    <a:pt x="56137" y="9778"/>
                  </a:lnTo>
                  <a:lnTo>
                    <a:pt x="55907" y="9515"/>
                  </a:lnTo>
                  <a:lnTo>
                    <a:pt x="55677" y="9319"/>
                  </a:lnTo>
                  <a:lnTo>
                    <a:pt x="55415" y="9154"/>
                  </a:lnTo>
                  <a:lnTo>
                    <a:pt x="55152" y="9023"/>
                  </a:lnTo>
                  <a:lnTo>
                    <a:pt x="54857" y="8958"/>
                  </a:lnTo>
                  <a:lnTo>
                    <a:pt x="54562" y="8925"/>
                  </a:lnTo>
                  <a:lnTo>
                    <a:pt x="54562" y="8925"/>
                  </a:lnTo>
                  <a:lnTo>
                    <a:pt x="54168" y="8958"/>
                  </a:lnTo>
                  <a:lnTo>
                    <a:pt x="53840" y="8990"/>
                  </a:lnTo>
                  <a:lnTo>
                    <a:pt x="53545" y="9056"/>
                  </a:lnTo>
                  <a:lnTo>
                    <a:pt x="53282" y="9154"/>
                  </a:lnTo>
                  <a:lnTo>
                    <a:pt x="53282" y="9154"/>
                  </a:lnTo>
                  <a:lnTo>
                    <a:pt x="53249" y="8498"/>
                  </a:lnTo>
                  <a:lnTo>
                    <a:pt x="53151" y="7842"/>
                  </a:lnTo>
                  <a:lnTo>
                    <a:pt x="53053" y="7252"/>
                  </a:lnTo>
                  <a:lnTo>
                    <a:pt x="52921" y="6694"/>
                  </a:lnTo>
                  <a:lnTo>
                    <a:pt x="52757" y="6202"/>
                  </a:lnTo>
                  <a:lnTo>
                    <a:pt x="52560" y="5742"/>
                  </a:lnTo>
                  <a:lnTo>
                    <a:pt x="52331" y="5316"/>
                  </a:lnTo>
                  <a:lnTo>
                    <a:pt x="52068" y="4955"/>
                  </a:lnTo>
                  <a:lnTo>
                    <a:pt x="51773" y="4627"/>
                  </a:lnTo>
                  <a:lnTo>
                    <a:pt x="51445" y="4332"/>
                  </a:lnTo>
                  <a:lnTo>
                    <a:pt x="51084" y="4102"/>
                  </a:lnTo>
                  <a:lnTo>
                    <a:pt x="50723" y="3905"/>
                  </a:lnTo>
                  <a:lnTo>
                    <a:pt x="50297" y="3741"/>
                  </a:lnTo>
                  <a:lnTo>
                    <a:pt x="49870" y="3643"/>
                  </a:lnTo>
                  <a:lnTo>
                    <a:pt x="49411" y="3577"/>
                  </a:lnTo>
                  <a:lnTo>
                    <a:pt x="48886" y="3544"/>
                  </a:lnTo>
                  <a:lnTo>
                    <a:pt x="48886" y="3544"/>
                  </a:lnTo>
                  <a:lnTo>
                    <a:pt x="48295" y="3577"/>
                  </a:lnTo>
                  <a:lnTo>
                    <a:pt x="47705" y="3675"/>
                  </a:lnTo>
                  <a:lnTo>
                    <a:pt x="47147" y="3807"/>
                  </a:lnTo>
                  <a:lnTo>
                    <a:pt x="46622" y="4003"/>
                  </a:lnTo>
                  <a:lnTo>
                    <a:pt x="46130" y="4233"/>
                  </a:lnTo>
                  <a:lnTo>
                    <a:pt x="45671" y="4561"/>
                  </a:lnTo>
                  <a:lnTo>
                    <a:pt x="45211" y="4922"/>
                  </a:lnTo>
                  <a:lnTo>
                    <a:pt x="44818" y="5349"/>
                  </a:lnTo>
                  <a:lnTo>
                    <a:pt x="44818" y="5349"/>
                  </a:lnTo>
                  <a:lnTo>
                    <a:pt x="44489" y="5742"/>
                  </a:lnTo>
                  <a:lnTo>
                    <a:pt x="44194" y="6136"/>
                  </a:lnTo>
                  <a:lnTo>
                    <a:pt x="43965" y="6563"/>
                  </a:lnTo>
                  <a:lnTo>
                    <a:pt x="43768" y="6989"/>
                  </a:lnTo>
                  <a:lnTo>
                    <a:pt x="43604" y="7448"/>
                  </a:lnTo>
                  <a:lnTo>
                    <a:pt x="43505" y="7875"/>
                  </a:lnTo>
                  <a:lnTo>
                    <a:pt x="43407" y="8367"/>
                  </a:lnTo>
                  <a:lnTo>
                    <a:pt x="43374" y="8859"/>
                  </a:lnTo>
                  <a:lnTo>
                    <a:pt x="43374" y="8859"/>
                  </a:lnTo>
                  <a:lnTo>
                    <a:pt x="43144" y="8662"/>
                  </a:lnTo>
                  <a:lnTo>
                    <a:pt x="42882" y="8498"/>
                  </a:lnTo>
                  <a:lnTo>
                    <a:pt x="42587" y="8367"/>
                  </a:lnTo>
                  <a:lnTo>
                    <a:pt x="42324" y="8236"/>
                  </a:lnTo>
                  <a:lnTo>
                    <a:pt x="41996" y="8170"/>
                  </a:lnTo>
                  <a:lnTo>
                    <a:pt x="41701" y="8105"/>
                  </a:lnTo>
                  <a:lnTo>
                    <a:pt x="41373" y="8039"/>
                  </a:lnTo>
                  <a:lnTo>
                    <a:pt x="41012" y="8039"/>
                  </a:lnTo>
                  <a:lnTo>
                    <a:pt x="41012" y="8039"/>
                  </a:lnTo>
                  <a:lnTo>
                    <a:pt x="40618" y="8039"/>
                  </a:lnTo>
                  <a:lnTo>
                    <a:pt x="40257" y="8105"/>
                  </a:lnTo>
                  <a:lnTo>
                    <a:pt x="39863" y="8170"/>
                  </a:lnTo>
                  <a:lnTo>
                    <a:pt x="39535" y="8269"/>
                  </a:lnTo>
                  <a:lnTo>
                    <a:pt x="39174" y="8400"/>
                  </a:lnTo>
                  <a:lnTo>
                    <a:pt x="38879" y="8531"/>
                  </a:lnTo>
                  <a:lnTo>
                    <a:pt x="38551" y="8728"/>
                  </a:lnTo>
                  <a:lnTo>
                    <a:pt x="38256" y="8925"/>
                  </a:lnTo>
                  <a:lnTo>
                    <a:pt x="38223" y="8958"/>
                  </a:lnTo>
                  <a:lnTo>
                    <a:pt x="38223" y="8958"/>
                  </a:lnTo>
                  <a:lnTo>
                    <a:pt x="38125" y="8695"/>
                  </a:lnTo>
                  <a:lnTo>
                    <a:pt x="37961" y="8498"/>
                  </a:lnTo>
                  <a:lnTo>
                    <a:pt x="37961" y="8498"/>
                  </a:lnTo>
                  <a:lnTo>
                    <a:pt x="37632" y="8170"/>
                  </a:lnTo>
                  <a:lnTo>
                    <a:pt x="37337" y="7875"/>
                  </a:lnTo>
                  <a:lnTo>
                    <a:pt x="37009" y="7612"/>
                  </a:lnTo>
                  <a:lnTo>
                    <a:pt x="36681" y="7416"/>
                  </a:lnTo>
                  <a:lnTo>
                    <a:pt x="36353" y="7219"/>
                  </a:lnTo>
                  <a:lnTo>
                    <a:pt x="36025" y="7055"/>
                  </a:lnTo>
                  <a:lnTo>
                    <a:pt x="35697" y="6956"/>
                  </a:lnTo>
                  <a:lnTo>
                    <a:pt x="35369" y="6858"/>
                  </a:lnTo>
                  <a:lnTo>
                    <a:pt x="35369" y="6858"/>
                  </a:lnTo>
                  <a:lnTo>
                    <a:pt x="35106" y="6792"/>
                  </a:lnTo>
                  <a:lnTo>
                    <a:pt x="34811" y="6759"/>
                  </a:lnTo>
                  <a:lnTo>
                    <a:pt x="34516" y="6759"/>
                  </a:lnTo>
                  <a:lnTo>
                    <a:pt x="34188" y="6759"/>
                  </a:lnTo>
                  <a:lnTo>
                    <a:pt x="33892" y="6792"/>
                  </a:lnTo>
                  <a:lnTo>
                    <a:pt x="33564" y="6858"/>
                  </a:lnTo>
                  <a:lnTo>
                    <a:pt x="33269" y="6956"/>
                  </a:lnTo>
                  <a:lnTo>
                    <a:pt x="32941" y="7088"/>
                  </a:lnTo>
                  <a:lnTo>
                    <a:pt x="32941" y="7088"/>
                  </a:lnTo>
                  <a:lnTo>
                    <a:pt x="32941" y="6464"/>
                  </a:lnTo>
                  <a:lnTo>
                    <a:pt x="32908" y="5874"/>
                  </a:lnTo>
                  <a:lnTo>
                    <a:pt x="32810" y="5283"/>
                  </a:lnTo>
                  <a:lnTo>
                    <a:pt x="32678" y="4725"/>
                  </a:lnTo>
                  <a:lnTo>
                    <a:pt x="32481" y="4168"/>
                  </a:lnTo>
                  <a:lnTo>
                    <a:pt x="32285" y="3643"/>
                  </a:lnTo>
                  <a:lnTo>
                    <a:pt x="32022" y="3118"/>
                  </a:lnTo>
                  <a:lnTo>
                    <a:pt x="31694" y="2626"/>
                  </a:lnTo>
                  <a:lnTo>
                    <a:pt x="31694" y="2626"/>
                  </a:lnTo>
                  <a:lnTo>
                    <a:pt x="31464" y="2297"/>
                  </a:lnTo>
                  <a:lnTo>
                    <a:pt x="31235" y="2002"/>
                  </a:lnTo>
                  <a:lnTo>
                    <a:pt x="30972" y="1740"/>
                  </a:lnTo>
                  <a:lnTo>
                    <a:pt x="30710" y="1477"/>
                  </a:lnTo>
                  <a:lnTo>
                    <a:pt x="30447" y="1248"/>
                  </a:lnTo>
                  <a:lnTo>
                    <a:pt x="30152" y="1018"/>
                  </a:lnTo>
                  <a:lnTo>
                    <a:pt x="29857" y="854"/>
                  </a:lnTo>
                  <a:lnTo>
                    <a:pt x="29529" y="657"/>
                  </a:lnTo>
                  <a:lnTo>
                    <a:pt x="29201" y="526"/>
                  </a:lnTo>
                  <a:lnTo>
                    <a:pt x="28872" y="395"/>
                  </a:lnTo>
                  <a:lnTo>
                    <a:pt x="28512" y="263"/>
                  </a:lnTo>
                  <a:lnTo>
                    <a:pt x="28151" y="165"/>
                  </a:lnTo>
                  <a:lnTo>
                    <a:pt x="27790" y="99"/>
                  </a:lnTo>
                  <a:lnTo>
                    <a:pt x="27396" y="66"/>
                  </a:lnTo>
                  <a:lnTo>
                    <a:pt x="27002" y="34"/>
                  </a:lnTo>
                  <a:lnTo>
                    <a:pt x="26576" y="1"/>
                  </a:lnTo>
                  <a:lnTo>
                    <a:pt x="26576" y="1"/>
                  </a:lnTo>
                  <a:lnTo>
                    <a:pt x="26248" y="34"/>
                  </a:lnTo>
                  <a:lnTo>
                    <a:pt x="25887" y="66"/>
                  </a:lnTo>
                  <a:lnTo>
                    <a:pt x="25559" y="132"/>
                  </a:lnTo>
                  <a:lnTo>
                    <a:pt x="25231" y="198"/>
                  </a:lnTo>
                  <a:lnTo>
                    <a:pt x="24935" y="329"/>
                  </a:lnTo>
                  <a:lnTo>
                    <a:pt x="24640" y="460"/>
                  </a:lnTo>
                  <a:lnTo>
                    <a:pt x="24345" y="624"/>
                  </a:lnTo>
                  <a:lnTo>
                    <a:pt x="24082" y="788"/>
                  </a:lnTo>
                  <a:lnTo>
                    <a:pt x="23820" y="1018"/>
                  </a:lnTo>
                  <a:lnTo>
                    <a:pt x="23557" y="1248"/>
                  </a:lnTo>
                  <a:lnTo>
                    <a:pt x="23295" y="1510"/>
                  </a:lnTo>
                  <a:lnTo>
                    <a:pt x="23065" y="1772"/>
                  </a:lnTo>
                  <a:lnTo>
                    <a:pt x="22836" y="2101"/>
                  </a:lnTo>
                  <a:lnTo>
                    <a:pt x="22639" y="2429"/>
                  </a:lnTo>
                  <a:lnTo>
                    <a:pt x="22442" y="2790"/>
                  </a:lnTo>
                  <a:lnTo>
                    <a:pt x="22245" y="3150"/>
                  </a:lnTo>
                  <a:lnTo>
                    <a:pt x="22245" y="3150"/>
                  </a:lnTo>
                  <a:lnTo>
                    <a:pt x="21884" y="4003"/>
                  </a:lnTo>
                  <a:lnTo>
                    <a:pt x="21622" y="4889"/>
                  </a:lnTo>
                  <a:lnTo>
                    <a:pt x="21392" y="5808"/>
                  </a:lnTo>
                  <a:lnTo>
                    <a:pt x="21228" y="6759"/>
                  </a:lnTo>
                  <a:lnTo>
                    <a:pt x="21228" y="6759"/>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492" name="Google Shape;492;p11"/>
          <p:cNvGrpSpPr/>
          <p:nvPr/>
        </p:nvGrpSpPr>
        <p:grpSpPr>
          <a:xfrm flipH="1">
            <a:off x="9624739" y="1920117"/>
            <a:ext cx="1687542" cy="332881"/>
            <a:chOff x="680025" y="5031475"/>
            <a:chExt cx="2255625" cy="445400"/>
          </a:xfrm>
        </p:grpSpPr>
        <p:sp>
          <p:nvSpPr>
            <p:cNvPr id="493" name="Google Shape;493;p11"/>
            <p:cNvSpPr/>
            <p:nvPr/>
          </p:nvSpPr>
          <p:spPr>
            <a:xfrm>
              <a:off x="680025" y="5031475"/>
              <a:ext cx="2255625" cy="445400"/>
            </a:xfrm>
            <a:custGeom>
              <a:avLst/>
              <a:gdLst/>
              <a:ahLst/>
              <a:cxnLst/>
              <a:rect l="l" t="t" r="r" b="b"/>
              <a:pathLst>
                <a:path w="90225" h="17816" extrusionOk="0">
                  <a:moveTo>
                    <a:pt x="84319" y="13748"/>
                  </a:moveTo>
                  <a:lnTo>
                    <a:pt x="83958" y="13781"/>
                  </a:lnTo>
                  <a:lnTo>
                    <a:pt x="83663" y="13846"/>
                  </a:lnTo>
                  <a:lnTo>
                    <a:pt x="83401" y="13912"/>
                  </a:lnTo>
                  <a:lnTo>
                    <a:pt x="83171" y="14010"/>
                  </a:lnTo>
                  <a:lnTo>
                    <a:pt x="82974" y="14141"/>
                  </a:lnTo>
                  <a:lnTo>
                    <a:pt x="82843" y="14273"/>
                  </a:lnTo>
                  <a:lnTo>
                    <a:pt x="82744" y="14404"/>
                  </a:lnTo>
                  <a:lnTo>
                    <a:pt x="82712" y="14601"/>
                  </a:lnTo>
                  <a:lnTo>
                    <a:pt x="82679" y="14798"/>
                  </a:lnTo>
                  <a:lnTo>
                    <a:pt x="82712" y="15158"/>
                  </a:lnTo>
                  <a:lnTo>
                    <a:pt x="82744" y="15290"/>
                  </a:lnTo>
                  <a:lnTo>
                    <a:pt x="82810" y="15355"/>
                  </a:lnTo>
                  <a:lnTo>
                    <a:pt x="82908" y="15487"/>
                  </a:lnTo>
                  <a:lnTo>
                    <a:pt x="83072" y="15585"/>
                  </a:lnTo>
                  <a:lnTo>
                    <a:pt x="83269" y="15683"/>
                  </a:lnTo>
                  <a:lnTo>
                    <a:pt x="83466" y="15749"/>
                  </a:lnTo>
                  <a:lnTo>
                    <a:pt x="83729" y="15815"/>
                  </a:lnTo>
                  <a:lnTo>
                    <a:pt x="84024" y="15847"/>
                  </a:lnTo>
                  <a:lnTo>
                    <a:pt x="84713" y="15880"/>
                  </a:lnTo>
                  <a:lnTo>
                    <a:pt x="85205" y="15847"/>
                  </a:lnTo>
                  <a:lnTo>
                    <a:pt x="85599" y="15815"/>
                  </a:lnTo>
                  <a:lnTo>
                    <a:pt x="85894" y="15749"/>
                  </a:lnTo>
                  <a:lnTo>
                    <a:pt x="86124" y="15683"/>
                  </a:lnTo>
                  <a:lnTo>
                    <a:pt x="86321" y="15552"/>
                  </a:lnTo>
                  <a:lnTo>
                    <a:pt x="86452" y="15355"/>
                  </a:lnTo>
                  <a:lnTo>
                    <a:pt x="86517" y="15093"/>
                  </a:lnTo>
                  <a:lnTo>
                    <a:pt x="86550" y="14830"/>
                  </a:lnTo>
                  <a:lnTo>
                    <a:pt x="86517" y="14634"/>
                  </a:lnTo>
                  <a:lnTo>
                    <a:pt x="86485" y="14502"/>
                  </a:lnTo>
                  <a:lnTo>
                    <a:pt x="86419" y="14338"/>
                  </a:lnTo>
                  <a:lnTo>
                    <a:pt x="86321" y="14207"/>
                  </a:lnTo>
                  <a:lnTo>
                    <a:pt x="86189" y="14109"/>
                  </a:lnTo>
                  <a:lnTo>
                    <a:pt x="86025" y="13977"/>
                  </a:lnTo>
                  <a:lnTo>
                    <a:pt x="85828" y="13912"/>
                  </a:lnTo>
                  <a:lnTo>
                    <a:pt x="85632" y="13813"/>
                  </a:lnTo>
                  <a:lnTo>
                    <a:pt x="85139" y="13781"/>
                  </a:lnTo>
                  <a:lnTo>
                    <a:pt x="84713" y="13748"/>
                  </a:lnTo>
                  <a:close/>
                  <a:moveTo>
                    <a:pt x="89306" y="14109"/>
                  </a:moveTo>
                  <a:lnTo>
                    <a:pt x="89142" y="14174"/>
                  </a:lnTo>
                  <a:lnTo>
                    <a:pt x="88978" y="14240"/>
                  </a:lnTo>
                  <a:lnTo>
                    <a:pt x="88814" y="14371"/>
                  </a:lnTo>
                  <a:lnTo>
                    <a:pt x="88683" y="14568"/>
                  </a:lnTo>
                  <a:lnTo>
                    <a:pt x="88519" y="14765"/>
                  </a:lnTo>
                  <a:lnTo>
                    <a:pt x="88388" y="15027"/>
                  </a:lnTo>
                  <a:lnTo>
                    <a:pt x="88486" y="15815"/>
                  </a:lnTo>
                  <a:lnTo>
                    <a:pt x="88650" y="15913"/>
                  </a:lnTo>
                  <a:lnTo>
                    <a:pt x="88814" y="16044"/>
                  </a:lnTo>
                  <a:lnTo>
                    <a:pt x="88912" y="16077"/>
                  </a:lnTo>
                  <a:lnTo>
                    <a:pt x="89011" y="16110"/>
                  </a:lnTo>
                  <a:lnTo>
                    <a:pt x="89306" y="16143"/>
                  </a:lnTo>
                  <a:lnTo>
                    <a:pt x="89503" y="16110"/>
                  </a:lnTo>
                  <a:lnTo>
                    <a:pt x="89700" y="16044"/>
                  </a:lnTo>
                  <a:lnTo>
                    <a:pt x="89864" y="15913"/>
                  </a:lnTo>
                  <a:lnTo>
                    <a:pt x="89995" y="15749"/>
                  </a:lnTo>
                  <a:lnTo>
                    <a:pt x="90094" y="15585"/>
                  </a:lnTo>
                  <a:lnTo>
                    <a:pt x="90159" y="15421"/>
                  </a:lnTo>
                  <a:lnTo>
                    <a:pt x="90192" y="15257"/>
                  </a:lnTo>
                  <a:lnTo>
                    <a:pt x="90225" y="15060"/>
                  </a:lnTo>
                  <a:lnTo>
                    <a:pt x="90225" y="14929"/>
                  </a:lnTo>
                  <a:lnTo>
                    <a:pt x="90192" y="14765"/>
                  </a:lnTo>
                  <a:lnTo>
                    <a:pt x="90126" y="14634"/>
                  </a:lnTo>
                  <a:lnTo>
                    <a:pt x="90061" y="14535"/>
                  </a:lnTo>
                  <a:lnTo>
                    <a:pt x="89995" y="14404"/>
                  </a:lnTo>
                  <a:lnTo>
                    <a:pt x="89897" y="14338"/>
                  </a:lnTo>
                  <a:lnTo>
                    <a:pt x="89765" y="14240"/>
                  </a:lnTo>
                  <a:lnTo>
                    <a:pt x="89601" y="14174"/>
                  </a:lnTo>
                  <a:lnTo>
                    <a:pt x="89437" y="14109"/>
                  </a:lnTo>
                  <a:close/>
                  <a:moveTo>
                    <a:pt x="37534" y="1"/>
                  </a:moveTo>
                  <a:lnTo>
                    <a:pt x="37206" y="34"/>
                  </a:lnTo>
                  <a:lnTo>
                    <a:pt x="36845" y="66"/>
                  </a:lnTo>
                  <a:lnTo>
                    <a:pt x="36517" y="132"/>
                  </a:lnTo>
                  <a:lnTo>
                    <a:pt x="36189" y="198"/>
                  </a:lnTo>
                  <a:lnTo>
                    <a:pt x="35893" y="329"/>
                  </a:lnTo>
                  <a:lnTo>
                    <a:pt x="35598" y="460"/>
                  </a:lnTo>
                  <a:lnTo>
                    <a:pt x="35303" y="624"/>
                  </a:lnTo>
                  <a:lnTo>
                    <a:pt x="35040" y="788"/>
                  </a:lnTo>
                  <a:lnTo>
                    <a:pt x="34778" y="1018"/>
                  </a:lnTo>
                  <a:lnTo>
                    <a:pt x="34515" y="1248"/>
                  </a:lnTo>
                  <a:lnTo>
                    <a:pt x="34253" y="1510"/>
                  </a:lnTo>
                  <a:lnTo>
                    <a:pt x="34023" y="1772"/>
                  </a:lnTo>
                  <a:lnTo>
                    <a:pt x="33794" y="2101"/>
                  </a:lnTo>
                  <a:lnTo>
                    <a:pt x="33597" y="2429"/>
                  </a:lnTo>
                  <a:lnTo>
                    <a:pt x="33400" y="2790"/>
                  </a:lnTo>
                  <a:lnTo>
                    <a:pt x="33203" y="3150"/>
                  </a:lnTo>
                  <a:lnTo>
                    <a:pt x="32842" y="4003"/>
                  </a:lnTo>
                  <a:lnTo>
                    <a:pt x="32580" y="4889"/>
                  </a:lnTo>
                  <a:lnTo>
                    <a:pt x="32350" y="5808"/>
                  </a:lnTo>
                  <a:lnTo>
                    <a:pt x="32186" y="6759"/>
                  </a:lnTo>
                  <a:lnTo>
                    <a:pt x="31989" y="6563"/>
                  </a:lnTo>
                  <a:lnTo>
                    <a:pt x="31792" y="6366"/>
                  </a:lnTo>
                  <a:lnTo>
                    <a:pt x="31563" y="6202"/>
                  </a:lnTo>
                  <a:lnTo>
                    <a:pt x="31333" y="6070"/>
                  </a:lnTo>
                  <a:lnTo>
                    <a:pt x="31103" y="5972"/>
                  </a:lnTo>
                  <a:lnTo>
                    <a:pt x="30874" y="5906"/>
                  </a:lnTo>
                  <a:lnTo>
                    <a:pt x="30611" y="5874"/>
                  </a:lnTo>
                  <a:lnTo>
                    <a:pt x="29922" y="5874"/>
                  </a:lnTo>
                  <a:lnTo>
                    <a:pt x="29496" y="5939"/>
                  </a:lnTo>
                  <a:lnTo>
                    <a:pt x="29102" y="6070"/>
                  </a:lnTo>
                  <a:lnTo>
                    <a:pt x="28741" y="6202"/>
                  </a:lnTo>
                  <a:lnTo>
                    <a:pt x="28380" y="6399"/>
                  </a:lnTo>
                  <a:lnTo>
                    <a:pt x="28019" y="6661"/>
                  </a:lnTo>
                  <a:lnTo>
                    <a:pt x="27691" y="6923"/>
                  </a:lnTo>
                  <a:lnTo>
                    <a:pt x="27396" y="7284"/>
                  </a:lnTo>
                  <a:lnTo>
                    <a:pt x="27166" y="7547"/>
                  </a:lnTo>
                  <a:lnTo>
                    <a:pt x="26969" y="7875"/>
                  </a:lnTo>
                  <a:lnTo>
                    <a:pt x="26805" y="7678"/>
                  </a:lnTo>
                  <a:lnTo>
                    <a:pt x="26641" y="7448"/>
                  </a:lnTo>
                  <a:lnTo>
                    <a:pt x="26444" y="7252"/>
                  </a:lnTo>
                  <a:lnTo>
                    <a:pt x="26182" y="7088"/>
                  </a:lnTo>
                  <a:lnTo>
                    <a:pt x="25887" y="6858"/>
                  </a:lnTo>
                  <a:lnTo>
                    <a:pt x="25591" y="6694"/>
                  </a:lnTo>
                  <a:lnTo>
                    <a:pt x="25263" y="6530"/>
                  </a:lnTo>
                  <a:lnTo>
                    <a:pt x="24935" y="6399"/>
                  </a:lnTo>
                  <a:lnTo>
                    <a:pt x="24574" y="6300"/>
                  </a:lnTo>
                  <a:lnTo>
                    <a:pt x="24213" y="6234"/>
                  </a:lnTo>
                  <a:lnTo>
                    <a:pt x="23853" y="6202"/>
                  </a:lnTo>
                  <a:lnTo>
                    <a:pt x="23459" y="6169"/>
                  </a:lnTo>
                  <a:lnTo>
                    <a:pt x="23098" y="6202"/>
                  </a:lnTo>
                  <a:lnTo>
                    <a:pt x="22737" y="6234"/>
                  </a:lnTo>
                  <a:lnTo>
                    <a:pt x="22376" y="6300"/>
                  </a:lnTo>
                  <a:lnTo>
                    <a:pt x="22048" y="6399"/>
                  </a:lnTo>
                  <a:lnTo>
                    <a:pt x="21720" y="6497"/>
                  </a:lnTo>
                  <a:lnTo>
                    <a:pt x="21392" y="6628"/>
                  </a:lnTo>
                  <a:lnTo>
                    <a:pt x="21097" y="6792"/>
                  </a:lnTo>
                  <a:lnTo>
                    <a:pt x="20801" y="6989"/>
                  </a:lnTo>
                  <a:lnTo>
                    <a:pt x="20539" y="7219"/>
                  </a:lnTo>
                  <a:lnTo>
                    <a:pt x="20244" y="7448"/>
                  </a:lnTo>
                  <a:lnTo>
                    <a:pt x="19981" y="7711"/>
                  </a:lnTo>
                  <a:lnTo>
                    <a:pt x="19751" y="8006"/>
                  </a:lnTo>
                  <a:lnTo>
                    <a:pt x="19522" y="8334"/>
                  </a:lnTo>
                  <a:lnTo>
                    <a:pt x="19292" y="8695"/>
                  </a:lnTo>
                  <a:lnTo>
                    <a:pt x="19062" y="9056"/>
                  </a:lnTo>
                  <a:lnTo>
                    <a:pt x="18866" y="9450"/>
                  </a:lnTo>
                  <a:lnTo>
                    <a:pt x="18636" y="9909"/>
                  </a:lnTo>
                  <a:lnTo>
                    <a:pt x="18439" y="10368"/>
                  </a:lnTo>
                  <a:lnTo>
                    <a:pt x="18275" y="10828"/>
                  </a:lnTo>
                  <a:lnTo>
                    <a:pt x="18111" y="11320"/>
                  </a:lnTo>
                  <a:lnTo>
                    <a:pt x="17980" y="11812"/>
                  </a:lnTo>
                  <a:lnTo>
                    <a:pt x="17881" y="12304"/>
                  </a:lnTo>
                  <a:lnTo>
                    <a:pt x="17783" y="12829"/>
                  </a:lnTo>
                  <a:lnTo>
                    <a:pt x="17717" y="13354"/>
                  </a:lnTo>
                  <a:lnTo>
                    <a:pt x="17586" y="13321"/>
                  </a:lnTo>
                  <a:lnTo>
                    <a:pt x="17422" y="13223"/>
                  </a:lnTo>
                  <a:lnTo>
                    <a:pt x="16897" y="12927"/>
                  </a:lnTo>
                  <a:lnTo>
                    <a:pt x="16602" y="12731"/>
                  </a:lnTo>
                  <a:lnTo>
                    <a:pt x="16339" y="12599"/>
                  </a:lnTo>
                  <a:lnTo>
                    <a:pt x="16077" y="12501"/>
                  </a:lnTo>
                  <a:lnTo>
                    <a:pt x="15847" y="12468"/>
                  </a:lnTo>
                  <a:lnTo>
                    <a:pt x="15650" y="12501"/>
                  </a:lnTo>
                  <a:lnTo>
                    <a:pt x="15454" y="12534"/>
                  </a:lnTo>
                  <a:lnTo>
                    <a:pt x="15257" y="12632"/>
                  </a:lnTo>
                  <a:lnTo>
                    <a:pt x="15093" y="12763"/>
                  </a:lnTo>
                  <a:lnTo>
                    <a:pt x="14896" y="12927"/>
                  </a:lnTo>
                  <a:lnTo>
                    <a:pt x="14732" y="13124"/>
                  </a:lnTo>
                  <a:lnTo>
                    <a:pt x="14535" y="13387"/>
                  </a:lnTo>
                  <a:lnTo>
                    <a:pt x="14371" y="13649"/>
                  </a:lnTo>
                  <a:lnTo>
                    <a:pt x="14043" y="14273"/>
                  </a:lnTo>
                  <a:lnTo>
                    <a:pt x="13747" y="14863"/>
                  </a:lnTo>
                  <a:lnTo>
                    <a:pt x="13452" y="14634"/>
                  </a:lnTo>
                  <a:lnTo>
                    <a:pt x="13190" y="14568"/>
                  </a:lnTo>
                  <a:lnTo>
                    <a:pt x="12402" y="14568"/>
                  </a:lnTo>
                  <a:lnTo>
                    <a:pt x="12041" y="14666"/>
                  </a:lnTo>
                  <a:lnTo>
                    <a:pt x="11746" y="14765"/>
                  </a:lnTo>
                  <a:lnTo>
                    <a:pt x="11516" y="14929"/>
                  </a:lnTo>
                  <a:lnTo>
                    <a:pt x="11385" y="15060"/>
                  </a:lnTo>
                  <a:lnTo>
                    <a:pt x="11287" y="15224"/>
                  </a:lnTo>
                  <a:lnTo>
                    <a:pt x="11188" y="15388"/>
                  </a:lnTo>
                  <a:lnTo>
                    <a:pt x="11090" y="15585"/>
                  </a:lnTo>
                  <a:lnTo>
                    <a:pt x="11024" y="15782"/>
                  </a:lnTo>
                  <a:lnTo>
                    <a:pt x="10992" y="16012"/>
                  </a:lnTo>
                  <a:lnTo>
                    <a:pt x="10959" y="16536"/>
                  </a:lnTo>
                  <a:lnTo>
                    <a:pt x="21392" y="16405"/>
                  </a:lnTo>
                  <a:lnTo>
                    <a:pt x="30316" y="16307"/>
                  </a:lnTo>
                  <a:lnTo>
                    <a:pt x="37731" y="16274"/>
                  </a:lnTo>
                  <a:lnTo>
                    <a:pt x="43636" y="16274"/>
                  </a:lnTo>
                  <a:lnTo>
                    <a:pt x="53938" y="16241"/>
                  </a:lnTo>
                  <a:lnTo>
                    <a:pt x="64240" y="16143"/>
                  </a:lnTo>
                  <a:lnTo>
                    <a:pt x="73230" y="16077"/>
                  </a:lnTo>
                  <a:lnTo>
                    <a:pt x="76806" y="16077"/>
                  </a:lnTo>
                  <a:lnTo>
                    <a:pt x="79726" y="16110"/>
                  </a:lnTo>
                  <a:lnTo>
                    <a:pt x="79792" y="15880"/>
                  </a:lnTo>
                  <a:lnTo>
                    <a:pt x="79857" y="15683"/>
                  </a:lnTo>
                  <a:lnTo>
                    <a:pt x="79890" y="15487"/>
                  </a:lnTo>
                  <a:lnTo>
                    <a:pt x="79890" y="15290"/>
                  </a:lnTo>
                  <a:lnTo>
                    <a:pt x="79857" y="15060"/>
                  </a:lnTo>
                  <a:lnTo>
                    <a:pt x="79824" y="14863"/>
                  </a:lnTo>
                  <a:lnTo>
                    <a:pt x="79759" y="14634"/>
                  </a:lnTo>
                  <a:lnTo>
                    <a:pt x="79660" y="14437"/>
                  </a:lnTo>
                  <a:lnTo>
                    <a:pt x="79562" y="14207"/>
                  </a:lnTo>
                  <a:lnTo>
                    <a:pt x="79431" y="14010"/>
                  </a:lnTo>
                  <a:lnTo>
                    <a:pt x="79267" y="13846"/>
                  </a:lnTo>
                  <a:lnTo>
                    <a:pt x="79103" y="13682"/>
                  </a:lnTo>
                  <a:lnTo>
                    <a:pt x="78939" y="13584"/>
                  </a:lnTo>
                  <a:lnTo>
                    <a:pt x="78775" y="13485"/>
                  </a:lnTo>
                  <a:lnTo>
                    <a:pt x="78578" y="13420"/>
                  </a:lnTo>
                  <a:lnTo>
                    <a:pt x="78381" y="13387"/>
                  </a:lnTo>
                  <a:lnTo>
                    <a:pt x="77954" y="13354"/>
                  </a:lnTo>
                  <a:lnTo>
                    <a:pt x="77495" y="13387"/>
                  </a:lnTo>
                  <a:lnTo>
                    <a:pt x="77003" y="13452"/>
                  </a:lnTo>
                  <a:lnTo>
                    <a:pt x="76511" y="13584"/>
                  </a:lnTo>
                  <a:lnTo>
                    <a:pt x="75723" y="13846"/>
                  </a:lnTo>
                  <a:lnTo>
                    <a:pt x="75428" y="13912"/>
                  </a:lnTo>
                  <a:lnTo>
                    <a:pt x="75067" y="13912"/>
                  </a:lnTo>
                  <a:lnTo>
                    <a:pt x="74870" y="13846"/>
                  </a:lnTo>
                  <a:lnTo>
                    <a:pt x="74673" y="13781"/>
                  </a:lnTo>
                  <a:lnTo>
                    <a:pt x="74509" y="13715"/>
                  </a:lnTo>
                  <a:lnTo>
                    <a:pt x="74345" y="13584"/>
                  </a:lnTo>
                  <a:lnTo>
                    <a:pt x="74214" y="13420"/>
                  </a:lnTo>
                  <a:lnTo>
                    <a:pt x="74083" y="13256"/>
                  </a:lnTo>
                  <a:lnTo>
                    <a:pt x="73952" y="13059"/>
                  </a:lnTo>
                  <a:lnTo>
                    <a:pt x="73722" y="12665"/>
                  </a:lnTo>
                  <a:lnTo>
                    <a:pt x="73492" y="12403"/>
                  </a:lnTo>
                  <a:lnTo>
                    <a:pt x="73295" y="12239"/>
                  </a:lnTo>
                  <a:lnTo>
                    <a:pt x="73197" y="12206"/>
                  </a:lnTo>
                  <a:lnTo>
                    <a:pt x="73099" y="12173"/>
                  </a:lnTo>
                  <a:lnTo>
                    <a:pt x="72836" y="12239"/>
                  </a:lnTo>
                  <a:lnTo>
                    <a:pt x="72410" y="12337"/>
                  </a:lnTo>
                  <a:lnTo>
                    <a:pt x="71983" y="12468"/>
                  </a:lnTo>
                  <a:lnTo>
                    <a:pt x="71655" y="12501"/>
                  </a:lnTo>
                  <a:lnTo>
                    <a:pt x="71491" y="12009"/>
                  </a:lnTo>
                  <a:lnTo>
                    <a:pt x="71294" y="11550"/>
                  </a:lnTo>
                  <a:lnTo>
                    <a:pt x="71097" y="11189"/>
                  </a:lnTo>
                  <a:lnTo>
                    <a:pt x="70999" y="11025"/>
                  </a:lnTo>
                  <a:lnTo>
                    <a:pt x="70868" y="10926"/>
                  </a:lnTo>
                  <a:lnTo>
                    <a:pt x="70769" y="10828"/>
                  </a:lnTo>
                  <a:lnTo>
                    <a:pt x="70638" y="10762"/>
                  </a:lnTo>
                  <a:lnTo>
                    <a:pt x="70507" y="10729"/>
                  </a:lnTo>
                  <a:lnTo>
                    <a:pt x="70343" y="10696"/>
                  </a:lnTo>
                  <a:lnTo>
                    <a:pt x="69916" y="10729"/>
                  </a:lnTo>
                  <a:lnTo>
                    <a:pt x="69555" y="10828"/>
                  </a:lnTo>
                  <a:lnTo>
                    <a:pt x="69194" y="10992"/>
                  </a:lnTo>
                  <a:lnTo>
                    <a:pt x="68899" y="11189"/>
                  </a:lnTo>
                  <a:lnTo>
                    <a:pt x="68768" y="11287"/>
                  </a:lnTo>
                  <a:lnTo>
                    <a:pt x="68571" y="11517"/>
                  </a:lnTo>
                  <a:lnTo>
                    <a:pt x="67980" y="12271"/>
                  </a:lnTo>
                  <a:lnTo>
                    <a:pt x="67980" y="12173"/>
                  </a:lnTo>
                  <a:lnTo>
                    <a:pt x="67948" y="11812"/>
                  </a:lnTo>
                  <a:lnTo>
                    <a:pt x="67849" y="11385"/>
                  </a:lnTo>
                  <a:lnTo>
                    <a:pt x="67718" y="10926"/>
                  </a:lnTo>
                  <a:lnTo>
                    <a:pt x="67488" y="10434"/>
                  </a:lnTo>
                  <a:lnTo>
                    <a:pt x="67291" y="10106"/>
                  </a:lnTo>
                  <a:lnTo>
                    <a:pt x="67095" y="9778"/>
                  </a:lnTo>
                  <a:lnTo>
                    <a:pt x="66865" y="9515"/>
                  </a:lnTo>
                  <a:lnTo>
                    <a:pt x="66635" y="9319"/>
                  </a:lnTo>
                  <a:lnTo>
                    <a:pt x="66373" y="9154"/>
                  </a:lnTo>
                  <a:lnTo>
                    <a:pt x="66110" y="9023"/>
                  </a:lnTo>
                  <a:lnTo>
                    <a:pt x="65815" y="8958"/>
                  </a:lnTo>
                  <a:lnTo>
                    <a:pt x="65520" y="8925"/>
                  </a:lnTo>
                  <a:lnTo>
                    <a:pt x="65126" y="8958"/>
                  </a:lnTo>
                  <a:lnTo>
                    <a:pt x="64798" y="8990"/>
                  </a:lnTo>
                  <a:lnTo>
                    <a:pt x="64503" y="9056"/>
                  </a:lnTo>
                  <a:lnTo>
                    <a:pt x="64240" y="9154"/>
                  </a:lnTo>
                  <a:lnTo>
                    <a:pt x="64207" y="8498"/>
                  </a:lnTo>
                  <a:lnTo>
                    <a:pt x="64109" y="7842"/>
                  </a:lnTo>
                  <a:lnTo>
                    <a:pt x="64011" y="7252"/>
                  </a:lnTo>
                  <a:lnTo>
                    <a:pt x="63879" y="6694"/>
                  </a:lnTo>
                  <a:lnTo>
                    <a:pt x="63715" y="6202"/>
                  </a:lnTo>
                  <a:lnTo>
                    <a:pt x="63518" y="5742"/>
                  </a:lnTo>
                  <a:lnTo>
                    <a:pt x="63289" y="5316"/>
                  </a:lnTo>
                  <a:lnTo>
                    <a:pt x="63026" y="4955"/>
                  </a:lnTo>
                  <a:lnTo>
                    <a:pt x="62731" y="4627"/>
                  </a:lnTo>
                  <a:lnTo>
                    <a:pt x="62403" y="4332"/>
                  </a:lnTo>
                  <a:lnTo>
                    <a:pt x="62042" y="4102"/>
                  </a:lnTo>
                  <a:lnTo>
                    <a:pt x="61681" y="3905"/>
                  </a:lnTo>
                  <a:lnTo>
                    <a:pt x="61255" y="3741"/>
                  </a:lnTo>
                  <a:lnTo>
                    <a:pt x="60828" y="3643"/>
                  </a:lnTo>
                  <a:lnTo>
                    <a:pt x="60369" y="3577"/>
                  </a:lnTo>
                  <a:lnTo>
                    <a:pt x="59844" y="3544"/>
                  </a:lnTo>
                  <a:lnTo>
                    <a:pt x="59253" y="3577"/>
                  </a:lnTo>
                  <a:lnTo>
                    <a:pt x="58663" y="3675"/>
                  </a:lnTo>
                  <a:lnTo>
                    <a:pt x="58105" y="3807"/>
                  </a:lnTo>
                  <a:lnTo>
                    <a:pt x="57580" y="4003"/>
                  </a:lnTo>
                  <a:lnTo>
                    <a:pt x="57088" y="4233"/>
                  </a:lnTo>
                  <a:lnTo>
                    <a:pt x="56629" y="4561"/>
                  </a:lnTo>
                  <a:lnTo>
                    <a:pt x="56169" y="4922"/>
                  </a:lnTo>
                  <a:lnTo>
                    <a:pt x="55776" y="5349"/>
                  </a:lnTo>
                  <a:lnTo>
                    <a:pt x="55447" y="5742"/>
                  </a:lnTo>
                  <a:lnTo>
                    <a:pt x="55152" y="6136"/>
                  </a:lnTo>
                  <a:lnTo>
                    <a:pt x="54923" y="6563"/>
                  </a:lnTo>
                  <a:lnTo>
                    <a:pt x="54726" y="6989"/>
                  </a:lnTo>
                  <a:lnTo>
                    <a:pt x="54562" y="7448"/>
                  </a:lnTo>
                  <a:lnTo>
                    <a:pt x="54463" y="7875"/>
                  </a:lnTo>
                  <a:lnTo>
                    <a:pt x="54365" y="8367"/>
                  </a:lnTo>
                  <a:lnTo>
                    <a:pt x="54332" y="8859"/>
                  </a:lnTo>
                  <a:lnTo>
                    <a:pt x="54102" y="8662"/>
                  </a:lnTo>
                  <a:lnTo>
                    <a:pt x="53840" y="8498"/>
                  </a:lnTo>
                  <a:lnTo>
                    <a:pt x="53545" y="8367"/>
                  </a:lnTo>
                  <a:lnTo>
                    <a:pt x="53282" y="8236"/>
                  </a:lnTo>
                  <a:lnTo>
                    <a:pt x="52954" y="8170"/>
                  </a:lnTo>
                  <a:lnTo>
                    <a:pt x="52659" y="8105"/>
                  </a:lnTo>
                  <a:lnTo>
                    <a:pt x="52331" y="8039"/>
                  </a:lnTo>
                  <a:lnTo>
                    <a:pt x="51576" y="8039"/>
                  </a:lnTo>
                  <a:lnTo>
                    <a:pt x="51215" y="8105"/>
                  </a:lnTo>
                  <a:lnTo>
                    <a:pt x="50821" y="8170"/>
                  </a:lnTo>
                  <a:lnTo>
                    <a:pt x="50493" y="8269"/>
                  </a:lnTo>
                  <a:lnTo>
                    <a:pt x="50132" y="8400"/>
                  </a:lnTo>
                  <a:lnTo>
                    <a:pt x="49837" y="8531"/>
                  </a:lnTo>
                  <a:lnTo>
                    <a:pt x="49509" y="8728"/>
                  </a:lnTo>
                  <a:lnTo>
                    <a:pt x="49214" y="8925"/>
                  </a:lnTo>
                  <a:lnTo>
                    <a:pt x="49181" y="8958"/>
                  </a:lnTo>
                  <a:lnTo>
                    <a:pt x="49083" y="8695"/>
                  </a:lnTo>
                  <a:lnTo>
                    <a:pt x="48919" y="8498"/>
                  </a:lnTo>
                  <a:lnTo>
                    <a:pt x="48590" y="8170"/>
                  </a:lnTo>
                  <a:lnTo>
                    <a:pt x="48295" y="7875"/>
                  </a:lnTo>
                  <a:lnTo>
                    <a:pt x="47967" y="7612"/>
                  </a:lnTo>
                  <a:lnTo>
                    <a:pt x="47639" y="7416"/>
                  </a:lnTo>
                  <a:lnTo>
                    <a:pt x="47311" y="7219"/>
                  </a:lnTo>
                  <a:lnTo>
                    <a:pt x="46983" y="7055"/>
                  </a:lnTo>
                  <a:lnTo>
                    <a:pt x="46655" y="6956"/>
                  </a:lnTo>
                  <a:lnTo>
                    <a:pt x="46327" y="6858"/>
                  </a:lnTo>
                  <a:lnTo>
                    <a:pt x="46064" y="6792"/>
                  </a:lnTo>
                  <a:lnTo>
                    <a:pt x="45769" y="6759"/>
                  </a:lnTo>
                  <a:lnTo>
                    <a:pt x="45146" y="6759"/>
                  </a:lnTo>
                  <a:lnTo>
                    <a:pt x="44850" y="6792"/>
                  </a:lnTo>
                  <a:lnTo>
                    <a:pt x="44522" y="6858"/>
                  </a:lnTo>
                  <a:lnTo>
                    <a:pt x="44227" y="6956"/>
                  </a:lnTo>
                  <a:lnTo>
                    <a:pt x="43899" y="7088"/>
                  </a:lnTo>
                  <a:lnTo>
                    <a:pt x="43899" y="6464"/>
                  </a:lnTo>
                  <a:lnTo>
                    <a:pt x="43866" y="5874"/>
                  </a:lnTo>
                  <a:lnTo>
                    <a:pt x="43768" y="5283"/>
                  </a:lnTo>
                  <a:lnTo>
                    <a:pt x="43636" y="4725"/>
                  </a:lnTo>
                  <a:lnTo>
                    <a:pt x="43439" y="4168"/>
                  </a:lnTo>
                  <a:lnTo>
                    <a:pt x="43243" y="3643"/>
                  </a:lnTo>
                  <a:lnTo>
                    <a:pt x="42980" y="3118"/>
                  </a:lnTo>
                  <a:lnTo>
                    <a:pt x="42652" y="2626"/>
                  </a:lnTo>
                  <a:lnTo>
                    <a:pt x="42422" y="2297"/>
                  </a:lnTo>
                  <a:lnTo>
                    <a:pt x="42193" y="2002"/>
                  </a:lnTo>
                  <a:lnTo>
                    <a:pt x="41930" y="1740"/>
                  </a:lnTo>
                  <a:lnTo>
                    <a:pt x="41668" y="1477"/>
                  </a:lnTo>
                  <a:lnTo>
                    <a:pt x="41405" y="1248"/>
                  </a:lnTo>
                  <a:lnTo>
                    <a:pt x="41110" y="1018"/>
                  </a:lnTo>
                  <a:lnTo>
                    <a:pt x="40815" y="854"/>
                  </a:lnTo>
                  <a:lnTo>
                    <a:pt x="40487" y="657"/>
                  </a:lnTo>
                  <a:lnTo>
                    <a:pt x="40159" y="526"/>
                  </a:lnTo>
                  <a:lnTo>
                    <a:pt x="39830" y="395"/>
                  </a:lnTo>
                  <a:lnTo>
                    <a:pt x="39470" y="263"/>
                  </a:lnTo>
                  <a:lnTo>
                    <a:pt x="39109" y="165"/>
                  </a:lnTo>
                  <a:lnTo>
                    <a:pt x="38748" y="99"/>
                  </a:lnTo>
                  <a:lnTo>
                    <a:pt x="38354" y="66"/>
                  </a:lnTo>
                  <a:lnTo>
                    <a:pt x="37960" y="34"/>
                  </a:lnTo>
                  <a:lnTo>
                    <a:pt x="37534" y="1"/>
                  </a:lnTo>
                  <a:close/>
                  <a:moveTo>
                    <a:pt x="5217" y="14634"/>
                  </a:moveTo>
                  <a:lnTo>
                    <a:pt x="4889" y="14666"/>
                  </a:lnTo>
                  <a:lnTo>
                    <a:pt x="4627" y="14765"/>
                  </a:lnTo>
                  <a:lnTo>
                    <a:pt x="4397" y="14896"/>
                  </a:lnTo>
                  <a:lnTo>
                    <a:pt x="4233" y="15093"/>
                  </a:lnTo>
                  <a:lnTo>
                    <a:pt x="4102" y="15323"/>
                  </a:lnTo>
                  <a:lnTo>
                    <a:pt x="4036" y="15585"/>
                  </a:lnTo>
                  <a:lnTo>
                    <a:pt x="4003" y="15913"/>
                  </a:lnTo>
                  <a:lnTo>
                    <a:pt x="4200" y="16569"/>
                  </a:lnTo>
                  <a:lnTo>
                    <a:pt x="4331" y="16766"/>
                  </a:lnTo>
                  <a:lnTo>
                    <a:pt x="4463" y="16930"/>
                  </a:lnTo>
                  <a:lnTo>
                    <a:pt x="4659" y="17061"/>
                  </a:lnTo>
                  <a:lnTo>
                    <a:pt x="4889" y="17160"/>
                  </a:lnTo>
                  <a:lnTo>
                    <a:pt x="5119" y="17225"/>
                  </a:lnTo>
                  <a:lnTo>
                    <a:pt x="5381" y="17291"/>
                  </a:lnTo>
                  <a:lnTo>
                    <a:pt x="5709" y="17324"/>
                  </a:lnTo>
                  <a:lnTo>
                    <a:pt x="6037" y="17357"/>
                  </a:lnTo>
                  <a:lnTo>
                    <a:pt x="6267" y="17324"/>
                  </a:lnTo>
                  <a:lnTo>
                    <a:pt x="6464" y="17225"/>
                  </a:lnTo>
                  <a:lnTo>
                    <a:pt x="6661" y="17094"/>
                  </a:lnTo>
                  <a:lnTo>
                    <a:pt x="6825" y="16897"/>
                  </a:lnTo>
                  <a:lnTo>
                    <a:pt x="6956" y="16701"/>
                  </a:lnTo>
                  <a:lnTo>
                    <a:pt x="7054" y="16504"/>
                  </a:lnTo>
                  <a:lnTo>
                    <a:pt x="7087" y="16274"/>
                  </a:lnTo>
                  <a:lnTo>
                    <a:pt x="7120" y="16044"/>
                  </a:lnTo>
                  <a:lnTo>
                    <a:pt x="7087" y="15716"/>
                  </a:lnTo>
                  <a:lnTo>
                    <a:pt x="7022" y="15454"/>
                  </a:lnTo>
                  <a:lnTo>
                    <a:pt x="6890" y="15191"/>
                  </a:lnTo>
                  <a:lnTo>
                    <a:pt x="6726" y="14994"/>
                  </a:lnTo>
                  <a:lnTo>
                    <a:pt x="6530" y="14863"/>
                  </a:lnTo>
                  <a:lnTo>
                    <a:pt x="6234" y="14732"/>
                  </a:lnTo>
                  <a:lnTo>
                    <a:pt x="5939" y="14666"/>
                  </a:lnTo>
                  <a:lnTo>
                    <a:pt x="5578" y="14634"/>
                  </a:lnTo>
                  <a:close/>
                  <a:moveTo>
                    <a:pt x="526" y="15847"/>
                  </a:moveTo>
                  <a:lnTo>
                    <a:pt x="394" y="15880"/>
                  </a:lnTo>
                  <a:lnTo>
                    <a:pt x="263" y="15979"/>
                  </a:lnTo>
                  <a:lnTo>
                    <a:pt x="165" y="16044"/>
                  </a:lnTo>
                  <a:lnTo>
                    <a:pt x="99" y="16176"/>
                  </a:lnTo>
                  <a:lnTo>
                    <a:pt x="33" y="16340"/>
                  </a:lnTo>
                  <a:lnTo>
                    <a:pt x="1" y="16504"/>
                  </a:lnTo>
                  <a:lnTo>
                    <a:pt x="1" y="16701"/>
                  </a:lnTo>
                  <a:lnTo>
                    <a:pt x="1" y="16832"/>
                  </a:lnTo>
                  <a:lnTo>
                    <a:pt x="33" y="16963"/>
                  </a:lnTo>
                  <a:lnTo>
                    <a:pt x="230" y="17291"/>
                  </a:lnTo>
                  <a:lnTo>
                    <a:pt x="394" y="17521"/>
                  </a:lnTo>
                  <a:lnTo>
                    <a:pt x="558" y="17685"/>
                  </a:lnTo>
                  <a:lnTo>
                    <a:pt x="755" y="17783"/>
                  </a:lnTo>
                  <a:lnTo>
                    <a:pt x="952" y="17816"/>
                  </a:lnTo>
                  <a:lnTo>
                    <a:pt x="1116" y="17783"/>
                  </a:lnTo>
                  <a:lnTo>
                    <a:pt x="1280" y="17750"/>
                  </a:lnTo>
                  <a:lnTo>
                    <a:pt x="1379" y="17718"/>
                  </a:lnTo>
                  <a:lnTo>
                    <a:pt x="1477" y="17652"/>
                  </a:lnTo>
                  <a:lnTo>
                    <a:pt x="1674" y="17488"/>
                  </a:lnTo>
                  <a:lnTo>
                    <a:pt x="1772" y="16897"/>
                  </a:lnTo>
                  <a:lnTo>
                    <a:pt x="1674" y="16668"/>
                  </a:lnTo>
                  <a:lnTo>
                    <a:pt x="1575" y="16438"/>
                  </a:lnTo>
                  <a:lnTo>
                    <a:pt x="1444" y="16241"/>
                  </a:lnTo>
                  <a:lnTo>
                    <a:pt x="1313" y="16110"/>
                  </a:lnTo>
                  <a:lnTo>
                    <a:pt x="1182" y="15979"/>
                  </a:lnTo>
                  <a:lnTo>
                    <a:pt x="1018" y="15913"/>
                  </a:lnTo>
                  <a:lnTo>
                    <a:pt x="854" y="15847"/>
                  </a:lnTo>
                  <a:close/>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94" name="Google Shape;494;p11"/>
            <p:cNvSpPr/>
            <p:nvPr/>
          </p:nvSpPr>
          <p:spPr>
            <a:xfrm>
              <a:off x="680025" y="5427650"/>
              <a:ext cx="44325" cy="49225"/>
            </a:xfrm>
            <a:custGeom>
              <a:avLst/>
              <a:gdLst/>
              <a:ahLst/>
              <a:cxnLst/>
              <a:rect l="l" t="t" r="r" b="b"/>
              <a:pathLst>
                <a:path w="1773" h="1969" fill="none" extrusionOk="0">
                  <a:moveTo>
                    <a:pt x="1674" y="1641"/>
                  </a:moveTo>
                  <a:lnTo>
                    <a:pt x="1772" y="1050"/>
                  </a:lnTo>
                  <a:lnTo>
                    <a:pt x="1772" y="1050"/>
                  </a:lnTo>
                  <a:lnTo>
                    <a:pt x="1674" y="821"/>
                  </a:lnTo>
                  <a:lnTo>
                    <a:pt x="1575" y="591"/>
                  </a:lnTo>
                  <a:lnTo>
                    <a:pt x="1444" y="394"/>
                  </a:lnTo>
                  <a:lnTo>
                    <a:pt x="1313" y="263"/>
                  </a:lnTo>
                  <a:lnTo>
                    <a:pt x="1182" y="132"/>
                  </a:lnTo>
                  <a:lnTo>
                    <a:pt x="1018" y="66"/>
                  </a:lnTo>
                  <a:lnTo>
                    <a:pt x="854" y="0"/>
                  </a:lnTo>
                  <a:lnTo>
                    <a:pt x="690" y="0"/>
                  </a:lnTo>
                  <a:lnTo>
                    <a:pt x="690" y="0"/>
                  </a:lnTo>
                  <a:lnTo>
                    <a:pt x="526" y="0"/>
                  </a:lnTo>
                  <a:lnTo>
                    <a:pt x="394" y="33"/>
                  </a:lnTo>
                  <a:lnTo>
                    <a:pt x="263" y="132"/>
                  </a:lnTo>
                  <a:lnTo>
                    <a:pt x="165" y="197"/>
                  </a:lnTo>
                  <a:lnTo>
                    <a:pt x="99" y="329"/>
                  </a:lnTo>
                  <a:lnTo>
                    <a:pt x="33" y="493"/>
                  </a:lnTo>
                  <a:lnTo>
                    <a:pt x="1" y="657"/>
                  </a:lnTo>
                  <a:lnTo>
                    <a:pt x="1" y="854"/>
                  </a:lnTo>
                  <a:lnTo>
                    <a:pt x="1" y="854"/>
                  </a:lnTo>
                  <a:lnTo>
                    <a:pt x="1" y="985"/>
                  </a:lnTo>
                  <a:lnTo>
                    <a:pt x="33" y="1116"/>
                  </a:lnTo>
                  <a:lnTo>
                    <a:pt x="230" y="1444"/>
                  </a:lnTo>
                  <a:lnTo>
                    <a:pt x="230" y="1444"/>
                  </a:lnTo>
                  <a:lnTo>
                    <a:pt x="394" y="1674"/>
                  </a:lnTo>
                  <a:lnTo>
                    <a:pt x="558" y="1838"/>
                  </a:lnTo>
                  <a:lnTo>
                    <a:pt x="755" y="1936"/>
                  </a:lnTo>
                  <a:lnTo>
                    <a:pt x="952" y="1969"/>
                  </a:lnTo>
                  <a:lnTo>
                    <a:pt x="952" y="1969"/>
                  </a:lnTo>
                  <a:lnTo>
                    <a:pt x="1116" y="1936"/>
                  </a:lnTo>
                  <a:lnTo>
                    <a:pt x="1280" y="1903"/>
                  </a:lnTo>
                  <a:lnTo>
                    <a:pt x="1379" y="1871"/>
                  </a:lnTo>
                  <a:lnTo>
                    <a:pt x="1477" y="1805"/>
                  </a:lnTo>
                  <a:lnTo>
                    <a:pt x="1674" y="1641"/>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95" name="Google Shape;495;p11"/>
            <p:cNvSpPr/>
            <p:nvPr/>
          </p:nvSpPr>
          <p:spPr>
            <a:xfrm>
              <a:off x="780100" y="5397300"/>
              <a:ext cx="77950" cy="68100"/>
            </a:xfrm>
            <a:custGeom>
              <a:avLst/>
              <a:gdLst/>
              <a:ahLst/>
              <a:cxnLst/>
              <a:rect l="l" t="t" r="r" b="b"/>
              <a:pathLst>
                <a:path w="3118" h="2724" fill="none" extrusionOk="0">
                  <a:moveTo>
                    <a:pt x="1575" y="1"/>
                  </a:moveTo>
                  <a:lnTo>
                    <a:pt x="1575" y="1"/>
                  </a:lnTo>
                  <a:lnTo>
                    <a:pt x="1214" y="1"/>
                  </a:lnTo>
                  <a:lnTo>
                    <a:pt x="886" y="33"/>
                  </a:lnTo>
                  <a:lnTo>
                    <a:pt x="624" y="132"/>
                  </a:lnTo>
                  <a:lnTo>
                    <a:pt x="394" y="263"/>
                  </a:lnTo>
                  <a:lnTo>
                    <a:pt x="230" y="460"/>
                  </a:lnTo>
                  <a:lnTo>
                    <a:pt x="99" y="690"/>
                  </a:lnTo>
                  <a:lnTo>
                    <a:pt x="33" y="952"/>
                  </a:lnTo>
                  <a:lnTo>
                    <a:pt x="0" y="1280"/>
                  </a:lnTo>
                  <a:lnTo>
                    <a:pt x="197" y="1936"/>
                  </a:lnTo>
                  <a:lnTo>
                    <a:pt x="197" y="1936"/>
                  </a:lnTo>
                  <a:lnTo>
                    <a:pt x="328" y="2133"/>
                  </a:lnTo>
                  <a:lnTo>
                    <a:pt x="460" y="2297"/>
                  </a:lnTo>
                  <a:lnTo>
                    <a:pt x="656" y="2428"/>
                  </a:lnTo>
                  <a:lnTo>
                    <a:pt x="886" y="2527"/>
                  </a:lnTo>
                  <a:lnTo>
                    <a:pt x="1116" y="2592"/>
                  </a:lnTo>
                  <a:lnTo>
                    <a:pt x="1378" y="2658"/>
                  </a:lnTo>
                  <a:lnTo>
                    <a:pt x="1706" y="2691"/>
                  </a:lnTo>
                  <a:lnTo>
                    <a:pt x="2034" y="2724"/>
                  </a:lnTo>
                  <a:lnTo>
                    <a:pt x="2034" y="2724"/>
                  </a:lnTo>
                  <a:lnTo>
                    <a:pt x="2264" y="2691"/>
                  </a:lnTo>
                  <a:lnTo>
                    <a:pt x="2461" y="2592"/>
                  </a:lnTo>
                  <a:lnTo>
                    <a:pt x="2658" y="2461"/>
                  </a:lnTo>
                  <a:lnTo>
                    <a:pt x="2822" y="2264"/>
                  </a:lnTo>
                  <a:lnTo>
                    <a:pt x="2822" y="2264"/>
                  </a:lnTo>
                  <a:lnTo>
                    <a:pt x="2953" y="2068"/>
                  </a:lnTo>
                  <a:lnTo>
                    <a:pt x="3051" y="1871"/>
                  </a:lnTo>
                  <a:lnTo>
                    <a:pt x="3084" y="1641"/>
                  </a:lnTo>
                  <a:lnTo>
                    <a:pt x="3117" y="1411"/>
                  </a:lnTo>
                  <a:lnTo>
                    <a:pt x="3117" y="1411"/>
                  </a:lnTo>
                  <a:lnTo>
                    <a:pt x="3084" y="1083"/>
                  </a:lnTo>
                  <a:lnTo>
                    <a:pt x="3019" y="821"/>
                  </a:lnTo>
                  <a:lnTo>
                    <a:pt x="2887" y="558"/>
                  </a:lnTo>
                  <a:lnTo>
                    <a:pt x="2723" y="361"/>
                  </a:lnTo>
                  <a:lnTo>
                    <a:pt x="2527" y="230"/>
                  </a:lnTo>
                  <a:lnTo>
                    <a:pt x="2231" y="99"/>
                  </a:lnTo>
                  <a:lnTo>
                    <a:pt x="1936" y="33"/>
                  </a:lnTo>
                  <a:lnTo>
                    <a:pt x="1575" y="1"/>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96" name="Google Shape;496;p11"/>
            <p:cNvSpPr/>
            <p:nvPr/>
          </p:nvSpPr>
          <p:spPr>
            <a:xfrm>
              <a:off x="2889700" y="5384175"/>
              <a:ext cx="45950" cy="50875"/>
            </a:xfrm>
            <a:custGeom>
              <a:avLst/>
              <a:gdLst/>
              <a:ahLst/>
              <a:cxnLst/>
              <a:rect l="l" t="t" r="r" b="b"/>
              <a:pathLst>
                <a:path w="1838" h="2035" fill="none" extrusionOk="0">
                  <a:moveTo>
                    <a:pt x="1608" y="1641"/>
                  </a:moveTo>
                  <a:lnTo>
                    <a:pt x="1608" y="1641"/>
                  </a:lnTo>
                  <a:lnTo>
                    <a:pt x="1707" y="1477"/>
                  </a:lnTo>
                  <a:lnTo>
                    <a:pt x="1772" y="1313"/>
                  </a:lnTo>
                  <a:lnTo>
                    <a:pt x="1805" y="1149"/>
                  </a:lnTo>
                  <a:lnTo>
                    <a:pt x="1838" y="952"/>
                  </a:lnTo>
                  <a:lnTo>
                    <a:pt x="1838" y="952"/>
                  </a:lnTo>
                  <a:lnTo>
                    <a:pt x="1838" y="821"/>
                  </a:lnTo>
                  <a:lnTo>
                    <a:pt x="1805" y="657"/>
                  </a:lnTo>
                  <a:lnTo>
                    <a:pt x="1739" y="526"/>
                  </a:lnTo>
                  <a:lnTo>
                    <a:pt x="1674" y="427"/>
                  </a:lnTo>
                  <a:lnTo>
                    <a:pt x="1608" y="296"/>
                  </a:lnTo>
                  <a:lnTo>
                    <a:pt x="1510" y="230"/>
                  </a:lnTo>
                  <a:lnTo>
                    <a:pt x="1378" y="132"/>
                  </a:lnTo>
                  <a:lnTo>
                    <a:pt x="1214" y="66"/>
                  </a:lnTo>
                  <a:lnTo>
                    <a:pt x="1214" y="66"/>
                  </a:lnTo>
                  <a:lnTo>
                    <a:pt x="1050" y="1"/>
                  </a:lnTo>
                  <a:lnTo>
                    <a:pt x="919" y="1"/>
                  </a:lnTo>
                  <a:lnTo>
                    <a:pt x="755" y="66"/>
                  </a:lnTo>
                  <a:lnTo>
                    <a:pt x="591" y="132"/>
                  </a:lnTo>
                  <a:lnTo>
                    <a:pt x="427" y="263"/>
                  </a:lnTo>
                  <a:lnTo>
                    <a:pt x="296" y="460"/>
                  </a:lnTo>
                  <a:lnTo>
                    <a:pt x="132" y="657"/>
                  </a:lnTo>
                  <a:lnTo>
                    <a:pt x="1" y="919"/>
                  </a:lnTo>
                  <a:lnTo>
                    <a:pt x="99" y="1707"/>
                  </a:lnTo>
                  <a:lnTo>
                    <a:pt x="99" y="1707"/>
                  </a:lnTo>
                  <a:lnTo>
                    <a:pt x="263" y="1805"/>
                  </a:lnTo>
                  <a:lnTo>
                    <a:pt x="427" y="1936"/>
                  </a:lnTo>
                  <a:lnTo>
                    <a:pt x="427" y="1936"/>
                  </a:lnTo>
                  <a:lnTo>
                    <a:pt x="525" y="1969"/>
                  </a:lnTo>
                  <a:lnTo>
                    <a:pt x="624" y="2002"/>
                  </a:lnTo>
                  <a:lnTo>
                    <a:pt x="919" y="2035"/>
                  </a:lnTo>
                  <a:lnTo>
                    <a:pt x="919" y="2035"/>
                  </a:lnTo>
                  <a:lnTo>
                    <a:pt x="1116" y="2002"/>
                  </a:lnTo>
                  <a:lnTo>
                    <a:pt x="1313" y="1936"/>
                  </a:lnTo>
                  <a:lnTo>
                    <a:pt x="1477" y="1805"/>
                  </a:lnTo>
                  <a:lnTo>
                    <a:pt x="1608" y="1641"/>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97" name="Google Shape;497;p11"/>
            <p:cNvSpPr/>
            <p:nvPr/>
          </p:nvSpPr>
          <p:spPr>
            <a:xfrm>
              <a:off x="2746975" y="5375150"/>
              <a:ext cx="96825" cy="53350"/>
            </a:xfrm>
            <a:custGeom>
              <a:avLst/>
              <a:gdLst/>
              <a:ahLst/>
              <a:cxnLst/>
              <a:rect l="l" t="t" r="r" b="b"/>
              <a:pathLst>
                <a:path w="3873" h="2134" fill="none" extrusionOk="0">
                  <a:moveTo>
                    <a:pt x="3872" y="1083"/>
                  </a:moveTo>
                  <a:lnTo>
                    <a:pt x="3872" y="1083"/>
                  </a:lnTo>
                  <a:lnTo>
                    <a:pt x="3839" y="887"/>
                  </a:lnTo>
                  <a:lnTo>
                    <a:pt x="3807" y="755"/>
                  </a:lnTo>
                  <a:lnTo>
                    <a:pt x="3741" y="591"/>
                  </a:lnTo>
                  <a:lnTo>
                    <a:pt x="3643" y="460"/>
                  </a:lnTo>
                  <a:lnTo>
                    <a:pt x="3511" y="362"/>
                  </a:lnTo>
                  <a:lnTo>
                    <a:pt x="3347" y="230"/>
                  </a:lnTo>
                  <a:lnTo>
                    <a:pt x="3150" y="165"/>
                  </a:lnTo>
                  <a:lnTo>
                    <a:pt x="2954" y="66"/>
                  </a:lnTo>
                  <a:lnTo>
                    <a:pt x="2954" y="66"/>
                  </a:lnTo>
                  <a:lnTo>
                    <a:pt x="2461" y="34"/>
                  </a:lnTo>
                  <a:lnTo>
                    <a:pt x="2035" y="1"/>
                  </a:lnTo>
                  <a:lnTo>
                    <a:pt x="1641" y="1"/>
                  </a:lnTo>
                  <a:lnTo>
                    <a:pt x="1280" y="34"/>
                  </a:lnTo>
                  <a:lnTo>
                    <a:pt x="985" y="99"/>
                  </a:lnTo>
                  <a:lnTo>
                    <a:pt x="723" y="165"/>
                  </a:lnTo>
                  <a:lnTo>
                    <a:pt x="493" y="263"/>
                  </a:lnTo>
                  <a:lnTo>
                    <a:pt x="296" y="394"/>
                  </a:lnTo>
                  <a:lnTo>
                    <a:pt x="296" y="394"/>
                  </a:lnTo>
                  <a:lnTo>
                    <a:pt x="165" y="526"/>
                  </a:lnTo>
                  <a:lnTo>
                    <a:pt x="66" y="657"/>
                  </a:lnTo>
                  <a:lnTo>
                    <a:pt x="34" y="854"/>
                  </a:lnTo>
                  <a:lnTo>
                    <a:pt x="1" y="1051"/>
                  </a:lnTo>
                  <a:lnTo>
                    <a:pt x="1" y="1051"/>
                  </a:lnTo>
                  <a:lnTo>
                    <a:pt x="34" y="1411"/>
                  </a:lnTo>
                  <a:lnTo>
                    <a:pt x="66" y="1543"/>
                  </a:lnTo>
                  <a:lnTo>
                    <a:pt x="132" y="1608"/>
                  </a:lnTo>
                  <a:lnTo>
                    <a:pt x="132" y="1608"/>
                  </a:lnTo>
                  <a:lnTo>
                    <a:pt x="230" y="1740"/>
                  </a:lnTo>
                  <a:lnTo>
                    <a:pt x="394" y="1838"/>
                  </a:lnTo>
                  <a:lnTo>
                    <a:pt x="591" y="1936"/>
                  </a:lnTo>
                  <a:lnTo>
                    <a:pt x="788" y="2002"/>
                  </a:lnTo>
                  <a:lnTo>
                    <a:pt x="1051" y="2068"/>
                  </a:lnTo>
                  <a:lnTo>
                    <a:pt x="1346" y="2100"/>
                  </a:lnTo>
                  <a:lnTo>
                    <a:pt x="2035" y="2133"/>
                  </a:lnTo>
                  <a:lnTo>
                    <a:pt x="2035" y="2133"/>
                  </a:lnTo>
                  <a:lnTo>
                    <a:pt x="2527" y="2100"/>
                  </a:lnTo>
                  <a:lnTo>
                    <a:pt x="2921" y="2068"/>
                  </a:lnTo>
                  <a:lnTo>
                    <a:pt x="3216" y="2002"/>
                  </a:lnTo>
                  <a:lnTo>
                    <a:pt x="3446" y="1936"/>
                  </a:lnTo>
                  <a:lnTo>
                    <a:pt x="3446" y="1936"/>
                  </a:lnTo>
                  <a:lnTo>
                    <a:pt x="3643" y="1805"/>
                  </a:lnTo>
                  <a:lnTo>
                    <a:pt x="3774" y="1608"/>
                  </a:lnTo>
                  <a:lnTo>
                    <a:pt x="3839" y="1346"/>
                  </a:lnTo>
                  <a:lnTo>
                    <a:pt x="3872" y="1083"/>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98" name="Google Shape;498;p11"/>
            <p:cNvSpPr/>
            <p:nvPr/>
          </p:nvSpPr>
          <p:spPr>
            <a:xfrm>
              <a:off x="953975" y="5031475"/>
              <a:ext cx="1723325" cy="413425"/>
            </a:xfrm>
            <a:custGeom>
              <a:avLst/>
              <a:gdLst/>
              <a:ahLst/>
              <a:cxnLst/>
              <a:rect l="l" t="t" r="r" b="b"/>
              <a:pathLst>
                <a:path w="68933" h="16537" fill="none" extrusionOk="0">
                  <a:moveTo>
                    <a:pt x="21228" y="6759"/>
                  </a:moveTo>
                  <a:lnTo>
                    <a:pt x="21228" y="6759"/>
                  </a:lnTo>
                  <a:lnTo>
                    <a:pt x="21031" y="6563"/>
                  </a:lnTo>
                  <a:lnTo>
                    <a:pt x="20834" y="6366"/>
                  </a:lnTo>
                  <a:lnTo>
                    <a:pt x="20605" y="6202"/>
                  </a:lnTo>
                  <a:lnTo>
                    <a:pt x="20375" y="6070"/>
                  </a:lnTo>
                  <a:lnTo>
                    <a:pt x="20145" y="5972"/>
                  </a:lnTo>
                  <a:lnTo>
                    <a:pt x="19916" y="5906"/>
                  </a:lnTo>
                  <a:lnTo>
                    <a:pt x="19653" y="5874"/>
                  </a:lnTo>
                  <a:lnTo>
                    <a:pt x="19391" y="5874"/>
                  </a:lnTo>
                  <a:lnTo>
                    <a:pt x="19391" y="5874"/>
                  </a:lnTo>
                  <a:lnTo>
                    <a:pt x="18964" y="5874"/>
                  </a:lnTo>
                  <a:lnTo>
                    <a:pt x="18538" y="5939"/>
                  </a:lnTo>
                  <a:lnTo>
                    <a:pt x="18144" y="6070"/>
                  </a:lnTo>
                  <a:lnTo>
                    <a:pt x="17783" y="6202"/>
                  </a:lnTo>
                  <a:lnTo>
                    <a:pt x="17422" y="6399"/>
                  </a:lnTo>
                  <a:lnTo>
                    <a:pt x="17061" y="6661"/>
                  </a:lnTo>
                  <a:lnTo>
                    <a:pt x="16733" y="6923"/>
                  </a:lnTo>
                  <a:lnTo>
                    <a:pt x="16438" y="7284"/>
                  </a:lnTo>
                  <a:lnTo>
                    <a:pt x="16438" y="7284"/>
                  </a:lnTo>
                  <a:lnTo>
                    <a:pt x="16208" y="7547"/>
                  </a:lnTo>
                  <a:lnTo>
                    <a:pt x="16011" y="7875"/>
                  </a:lnTo>
                  <a:lnTo>
                    <a:pt x="16011" y="7875"/>
                  </a:lnTo>
                  <a:lnTo>
                    <a:pt x="15847" y="7678"/>
                  </a:lnTo>
                  <a:lnTo>
                    <a:pt x="15683" y="7448"/>
                  </a:lnTo>
                  <a:lnTo>
                    <a:pt x="15486" y="7252"/>
                  </a:lnTo>
                  <a:lnTo>
                    <a:pt x="15224" y="7088"/>
                  </a:lnTo>
                  <a:lnTo>
                    <a:pt x="15224" y="7088"/>
                  </a:lnTo>
                  <a:lnTo>
                    <a:pt x="14929" y="6858"/>
                  </a:lnTo>
                  <a:lnTo>
                    <a:pt x="14633" y="6694"/>
                  </a:lnTo>
                  <a:lnTo>
                    <a:pt x="14305" y="6530"/>
                  </a:lnTo>
                  <a:lnTo>
                    <a:pt x="13977" y="6399"/>
                  </a:lnTo>
                  <a:lnTo>
                    <a:pt x="13616" y="6300"/>
                  </a:lnTo>
                  <a:lnTo>
                    <a:pt x="13255" y="6234"/>
                  </a:lnTo>
                  <a:lnTo>
                    <a:pt x="12895" y="6202"/>
                  </a:lnTo>
                  <a:lnTo>
                    <a:pt x="12501" y="6169"/>
                  </a:lnTo>
                  <a:lnTo>
                    <a:pt x="12501" y="6169"/>
                  </a:lnTo>
                  <a:lnTo>
                    <a:pt x="12140" y="6202"/>
                  </a:lnTo>
                  <a:lnTo>
                    <a:pt x="11779" y="6234"/>
                  </a:lnTo>
                  <a:lnTo>
                    <a:pt x="11418" y="6300"/>
                  </a:lnTo>
                  <a:lnTo>
                    <a:pt x="11090" y="6399"/>
                  </a:lnTo>
                  <a:lnTo>
                    <a:pt x="10762" y="6497"/>
                  </a:lnTo>
                  <a:lnTo>
                    <a:pt x="10434" y="6628"/>
                  </a:lnTo>
                  <a:lnTo>
                    <a:pt x="10139" y="6792"/>
                  </a:lnTo>
                  <a:lnTo>
                    <a:pt x="9843" y="6989"/>
                  </a:lnTo>
                  <a:lnTo>
                    <a:pt x="9581" y="7219"/>
                  </a:lnTo>
                  <a:lnTo>
                    <a:pt x="9286" y="7448"/>
                  </a:lnTo>
                  <a:lnTo>
                    <a:pt x="9023" y="7711"/>
                  </a:lnTo>
                  <a:lnTo>
                    <a:pt x="8793" y="8006"/>
                  </a:lnTo>
                  <a:lnTo>
                    <a:pt x="8564" y="8334"/>
                  </a:lnTo>
                  <a:lnTo>
                    <a:pt x="8334" y="8695"/>
                  </a:lnTo>
                  <a:lnTo>
                    <a:pt x="8104" y="9056"/>
                  </a:lnTo>
                  <a:lnTo>
                    <a:pt x="7908" y="9450"/>
                  </a:lnTo>
                  <a:lnTo>
                    <a:pt x="7908" y="9450"/>
                  </a:lnTo>
                  <a:lnTo>
                    <a:pt x="7678" y="9909"/>
                  </a:lnTo>
                  <a:lnTo>
                    <a:pt x="7481" y="10368"/>
                  </a:lnTo>
                  <a:lnTo>
                    <a:pt x="7317" y="10828"/>
                  </a:lnTo>
                  <a:lnTo>
                    <a:pt x="7153" y="11320"/>
                  </a:lnTo>
                  <a:lnTo>
                    <a:pt x="7022" y="11812"/>
                  </a:lnTo>
                  <a:lnTo>
                    <a:pt x="6923" y="12304"/>
                  </a:lnTo>
                  <a:lnTo>
                    <a:pt x="6825" y="12829"/>
                  </a:lnTo>
                  <a:lnTo>
                    <a:pt x="6759" y="13354"/>
                  </a:lnTo>
                  <a:lnTo>
                    <a:pt x="6759" y="13354"/>
                  </a:lnTo>
                  <a:lnTo>
                    <a:pt x="6628" y="13321"/>
                  </a:lnTo>
                  <a:lnTo>
                    <a:pt x="6464" y="13223"/>
                  </a:lnTo>
                  <a:lnTo>
                    <a:pt x="5939" y="12927"/>
                  </a:lnTo>
                  <a:lnTo>
                    <a:pt x="5939" y="12927"/>
                  </a:lnTo>
                  <a:lnTo>
                    <a:pt x="5644" y="12731"/>
                  </a:lnTo>
                  <a:lnTo>
                    <a:pt x="5381" y="12599"/>
                  </a:lnTo>
                  <a:lnTo>
                    <a:pt x="5119" y="12501"/>
                  </a:lnTo>
                  <a:lnTo>
                    <a:pt x="4889" y="12468"/>
                  </a:lnTo>
                  <a:lnTo>
                    <a:pt x="4889" y="12468"/>
                  </a:lnTo>
                  <a:lnTo>
                    <a:pt x="4692" y="12501"/>
                  </a:lnTo>
                  <a:lnTo>
                    <a:pt x="4496" y="12534"/>
                  </a:lnTo>
                  <a:lnTo>
                    <a:pt x="4299" y="12632"/>
                  </a:lnTo>
                  <a:lnTo>
                    <a:pt x="4135" y="12763"/>
                  </a:lnTo>
                  <a:lnTo>
                    <a:pt x="3938" y="12927"/>
                  </a:lnTo>
                  <a:lnTo>
                    <a:pt x="3774" y="13124"/>
                  </a:lnTo>
                  <a:lnTo>
                    <a:pt x="3577" y="13387"/>
                  </a:lnTo>
                  <a:lnTo>
                    <a:pt x="3413" y="13649"/>
                  </a:lnTo>
                  <a:lnTo>
                    <a:pt x="3413" y="13649"/>
                  </a:lnTo>
                  <a:lnTo>
                    <a:pt x="3085" y="14273"/>
                  </a:lnTo>
                  <a:lnTo>
                    <a:pt x="2789" y="14863"/>
                  </a:lnTo>
                  <a:lnTo>
                    <a:pt x="2789" y="14863"/>
                  </a:lnTo>
                  <a:lnTo>
                    <a:pt x="2494" y="14634"/>
                  </a:lnTo>
                  <a:lnTo>
                    <a:pt x="2494" y="14634"/>
                  </a:lnTo>
                  <a:lnTo>
                    <a:pt x="2232" y="14568"/>
                  </a:lnTo>
                  <a:lnTo>
                    <a:pt x="1838" y="14568"/>
                  </a:lnTo>
                  <a:lnTo>
                    <a:pt x="1838" y="14568"/>
                  </a:lnTo>
                  <a:lnTo>
                    <a:pt x="1444" y="14568"/>
                  </a:lnTo>
                  <a:lnTo>
                    <a:pt x="1083" y="14666"/>
                  </a:lnTo>
                  <a:lnTo>
                    <a:pt x="788" y="14765"/>
                  </a:lnTo>
                  <a:lnTo>
                    <a:pt x="558" y="14929"/>
                  </a:lnTo>
                  <a:lnTo>
                    <a:pt x="558" y="14929"/>
                  </a:lnTo>
                  <a:lnTo>
                    <a:pt x="427" y="15060"/>
                  </a:lnTo>
                  <a:lnTo>
                    <a:pt x="329" y="15224"/>
                  </a:lnTo>
                  <a:lnTo>
                    <a:pt x="230" y="15388"/>
                  </a:lnTo>
                  <a:lnTo>
                    <a:pt x="132" y="15585"/>
                  </a:lnTo>
                  <a:lnTo>
                    <a:pt x="66" y="15782"/>
                  </a:lnTo>
                  <a:lnTo>
                    <a:pt x="34" y="16012"/>
                  </a:lnTo>
                  <a:lnTo>
                    <a:pt x="1" y="16536"/>
                  </a:lnTo>
                  <a:lnTo>
                    <a:pt x="1" y="16536"/>
                  </a:lnTo>
                  <a:lnTo>
                    <a:pt x="10434" y="16405"/>
                  </a:lnTo>
                  <a:lnTo>
                    <a:pt x="19358" y="16307"/>
                  </a:lnTo>
                  <a:lnTo>
                    <a:pt x="26773" y="16274"/>
                  </a:lnTo>
                  <a:lnTo>
                    <a:pt x="32678" y="16274"/>
                  </a:lnTo>
                  <a:lnTo>
                    <a:pt x="32678" y="16274"/>
                  </a:lnTo>
                  <a:lnTo>
                    <a:pt x="42980" y="16241"/>
                  </a:lnTo>
                  <a:lnTo>
                    <a:pt x="53282" y="16143"/>
                  </a:lnTo>
                  <a:lnTo>
                    <a:pt x="53282" y="16143"/>
                  </a:lnTo>
                  <a:lnTo>
                    <a:pt x="62272" y="16077"/>
                  </a:lnTo>
                  <a:lnTo>
                    <a:pt x="65848" y="16077"/>
                  </a:lnTo>
                  <a:lnTo>
                    <a:pt x="68768" y="16110"/>
                  </a:lnTo>
                  <a:lnTo>
                    <a:pt x="68768" y="16110"/>
                  </a:lnTo>
                  <a:lnTo>
                    <a:pt x="68834" y="15880"/>
                  </a:lnTo>
                  <a:lnTo>
                    <a:pt x="68899" y="15683"/>
                  </a:lnTo>
                  <a:lnTo>
                    <a:pt x="68932" y="15487"/>
                  </a:lnTo>
                  <a:lnTo>
                    <a:pt x="68932" y="15290"/>
                  </a:lnTo>
                  <a:lnTo>
                    <a:pt x="68899" y="15060"/>
                  </a:lnTo>
                  <a:lnTo>
                    <a:pt x="68866" y="14863"/>
                  </a:lnTo>
                  <a:lnTo>
                    <a:pt x="68801" y="14634"/>
                  </a:lnTo>
                  <a:lnTo>
                    <a:pt x="68702" y="14437"/>
                  </a:lnTo>
                  <a:lnTo>
                    <a:pt x="68702" y="14437"/>
                  </a:lnTo>
                  <a:lnTo>
                    <a:pt x="68604" y="14207"/>
                  </a:lnTo>
                  <a:lnTo>
                    <a:pt x="68473" y="14010"/>
                  </a:lnTo>
                  <a:lnTo>
                    <a:pt x="68309" y="13846"/>
                  </a:lnTo>
                  <a:lnTo>
                    <a:pt x="68145" y="13682"/>
                  </a:lnTo>
                  <a:lnTo>
                    <a:pt x="67981" y="13584"/>
                  </a:lnTo>
                  <a:lnTo>
                    <a:pt x="67817" y="13485"/>
                  </a:lnTo>
                  <a:lnTo>
                    <a:pt x="67620" y="13420"/>
                  </a:lnTo>
                  <a:lnTo>
                    <a:pt x="67423" y="13387"/>
                  </a:lnTo>
                  <a:lnTo>
                    <a:pt x="67423" y="13387"/>
                  </a:lnTo>
                  <a:lnTo>
                    <a:pt x="66996" y="13354"/>
                  </a:lnTo>
                  <a:lnTo>
                    <a:pt x="66537" y="13387"/>
                  </a:lnTo>
                  <a:lnTo>
                    <a:pt x="66045" y="13452"/>
                  </a:lnTo>
                  <a:lnTo>
                    <a:pt x="65553" y="13584"/>
                  </a:lnTo>
                  <a:lnTo>
                    <a:pt x="65553" y="13584"/>
                  </a:lnTo>
                  <a:lnTo>
                    <a:pt x="64765" y="13846"/>
                  </a:lnTo>
                  <a:lnTo>
                    <a:pt x="64470" y="13912"/>
                  </a:lnTo>
                  <a:lnTo>
                    <a:pt x="64306" y="13912"/>
                  </a:lnTo>
                  <a:lnTo>
                    <a:pt x="64306" y="13912"/>
                  </a:lnTo>
                  <a:lnTo>
                    <a:pt x="64109" y="13912"/>
                  </a:lnTo>
                  <a:lnTo>
                    <a:pt x="63912" y="13846"/>
                  </a:lnTo>
                  <a:lnTo>
                    <a:pt x="63715" y="13781"/>
                  </a:lnTo>
                  <a:lnTo>
                    <a:pt x="63551" y="13715"/>
                  </a:lnTo>
                  <a:lnTo>
                    <a:pt x="63387" y="13584"/>
                  </a:lnTo>
                  <a:lnTo>
                    <a:pt x="63256" y="13420"/>
                  </a:lnTo>
                  <a:lnTo>
                    <a:pt x="63125" y="13256"/>
                  </a:lnTo>
                  <a:lnTo>
                    <a:pt x="62994" y="13059"/>
                  </a:lnTo>
                  <a:lnTo>
                    <a:pt x="62994" y="13059"/>
                  </a:lnTo>
                  <a:lnTo>
                    <a:pt x="62764" y="12665"/>
                  </a:lnTo>
                  <a:lnTo>
                    <a:pt x="62534" y="12403"/>
                  </a:lnTo>
                  <a:lnTo>
                    <a:pt x="62337" y="12239"/>
                  </a:lnTo>
                  <a:lnTo>
                    <a:pt x="62239" y="12206"/>
                  </a:lnTo>
                  <a:lnTo>
                    <a:pt x="62141" y="12173"/>
                  </a:lnTo>
                  <a:lnTo>
                    <a:pt x="62141" y="12173"/>
                  </a:lnTo>
                  <a:lnTo>
                    <a:pt x="61878" y="12239"/>
                  </a:lnTo>
                  <a:lnTo>
                    <a:pt x="61452" y="12337"/>
                  </a:lnTo>
                  <a:lnTo>
                    <a:pt x="61452" y="12337"/>
                  </a:lnTo>
                  <a:lnTo>
                    <a:pt x="61025" y="12468"/>
                  </a:lnTo>
                  <a:lnTo>
                    <a:pt x="60697" y="12501"/>
                  </a:lnTo>
                  <a:lnTo>
                    <a:pt x="60697" y="12501"/>
                  </a:lnTo>
                  <a:lnTo>
                    <a:pt x="60533" y="12009"/>
                  </a:lnTo>
                  <a:lnTo>
                    <a:pt x="60336" y="11550"/>
                  </a:lnTo>
                  <a:lnTo>
                    <a:pt x="60336" y="11550"/>
                  </a:lnTo>
                  <a:lnTo>
                    <a:pt x="60139" y="11189"/>
                  </a:lnTo>
                  <a:lnTo>
                    <a:pt x="60041" y="11025"/>
                  </a:lnTo>
                  <a:lnTo>
                    <a:pt x="59910" y="10926"/>
                  </a:lnTo>
                  <a:lnTo>
                    <a:pt x="59811" y="10828"/>
                  </a:lnTo>
                  <a:lnTo>
                    <a:pt x="59680" y="10762"/>
                  </a:lnTo>
                  <a:lnTo>
                    <a:pt x="59549" y="10729"/>
                  </a:lnTo>
                  <a:lnTo>
                    <a:pt x="59385" y="10696"/>
                  </a:lnTo>
                  <a:lnTo>
                    <a:pt x="59385" y="10696"/>
                  </a:lnTo>
                  <a:lnTo>
                    <a:pt x="58958" y="10729"/>
                  </a:lnTo>
                  <a:lnTo>
                    <a:pt x="58597" y="10828"/>
                  </a:lnTo>
                  <a:lnTo>
                    <a:pt x="58236" y="10992"/>
                  </a:lnTo>
                  <a:lnTo>
                    <a:pt x="57941" y="11189"/>
                  </a:lnTo>
                  <a:lnTo>
                    <a:pt x="57941" y="11189"/>
                  </a:lnTo>
                  <a:lnTo>
                    <a:pt x="57810" y="11287"/>
                  </a:lnTo>
                  <a:lnTo>
                    <a:pt x="57613" y="11517"/>
                  </a:lnTo>
                  <a:lnTo>
                    <a:pt x="57022" y="12271"/>
                  </a:lnTo>
                  <a:lnTo>
                    <a:pt x="57022" y="12173"/>
                  </a:lnTo>
                  <a:lnTo>
                    <a:pt x="57022" y="12173"/>
                  </a:lnTo>
                  <a:lnTo>
                    <a:pt x="56990" y="11812"/>
                  </a:lnTo>
                  <a:lnTo>
                    <a:pt x="56891" y="11385"/>
                  </a:lnTo>
                  <a:lnTo>
                    <a:pt x="56760" y="10926"/>
                  </a:lnTo>
                  <a:lnTo>
                    <a:pt x="56530" y="10434"/>
                  </a:lnTo>
                  <a:lnTo>
                    <a:pt x="56530" y="10434"/>
                  </a:lnTo>
                  <a:lnTo>
                    <a:pt x="56333" y="10106"/>
                  </a:lnTo>
                  <a:lnTo>
                    <a:pt x="56137" y="9778"/>
                  </a:lnTo>
                  <a:lnTo>
                    <a:pt x="55907" y="9515"/>
                  </a:lnTo>
                  <a:lnTo>
                    <a:pt x="55677" y="9319"/>
                  </a:lnTo>
                  <a:lnTo>
                    <a:pt x="55415" y="9154"/>
                  </a:lnTo>
                  <a:lnTo>
                    <a:pt x="55152" y="9023"/>
                  </a:lnTo>
                  <a:lnTo>
                    <a:pt x="54857" y="8958"/>
                  </a:lnTo>
                  <a:lnTo>
                    <a:pt x="54562" y="8925"/>
                  </a:lnTo>
                  <a:lnTo>
                    <a:pt x="54562" y="8925"/>
                  </a:lnTo>
                  <a:lnTo>
                    <a:pt x="54168" y="8958"/>
                  </a:lnTo>
                  <a:lnTo>
                    <a:pt x="53840" y="8990"/>
                  </a:lnTo>
                  <a:lnTo>
                    <a:pt x="53545" y="9056"/>
                  </a:lnTo>
                  <a:lnTo>
                    <a:pt x="53282" y="9154"/>
                  </a:lnTo>
                  <a:lnTo>
                    <a:pt x="53282" y="9154"/>
                  </a:lnTo>
                  <a:lnTo>
                    <a:pt x="53249" y="8498"/>
                  </a:lnTo>
                  <a:lnTo>
                    <a:pt x="53151" y="7842"/>
                  </a:lnTo>
                  <a:lnTo>
                    <a:pt x="53053" y="7252"/>
                  </a:lnTo>
                  <a:lnTo>
                    <a:pt x="52921" y="6694"/>
                  </a:lnTo>
                  <a:lnTo>
                    <a:pt x="52757" y="6202"/>
                  </a:lnTo>
                  <a:lnTo>
                    <a:pt x="52560" y="5742"/>
                  </a:lnTo>
                  <a:lnTo>
                    <a:pt x="52331" y="5316"/>
                  </a:lnTo>
                  <a:lnTo>
                    <a:pt x="52068" y="4955"/>
                  </a:lnTo>
                  <a:lnTo>
                    <a:pt x="51773" y="4627"/>
                  </a:lnTo>
                  <a:lnTo>
                    <a:pt x="51445" y="4332"/>
                  </a:lnTo>
                  <a:lnTo>
                    <a:pt x="51084" y="4102"/>
                  </a:lnTo>
                  <a:lnTo>
                    <a:pt x="50723" y="3905"/>
                  </a:lnTo>
                  <a:lnTo>
                    <a:pt x="50297" y="3741"/>
                  </a:lnTo>
                  <a:lnTo>
                    <a:pt x="49870" y="3643"/>
                  </a:lnTo>
                  <a:lnTo>
                    <a:pt x="49411" y="3577"/>
                  </a:lnTo>
                  <a:lnTo>
                    <a:pt x="48886" y="3544"/>
                  </a:lnTo>
                  <a:lnTo>
                    <a:pt x="48886" y="3544"/>
                  </a:lnTo>
                  <a:lnTo>
                    <a:pt x="48295" y="3577"/>
                  </a:lnTo>
                  <a:lnTo>
                    <a:pt x="47705" y="3675"/>
                  </a:lnTo>
                  <a:lnTo>
                    <a:pt x="47147" y="3807"/>
                  </a:lnTo>
                  <a:lnTo>
                    <a:pt x="46622" y="4003"/>
                  </a:lnTo>
                  <a:lnTo>
                    <a:pt x="46130" y="4233"/>
                  </a:lnTo>
                  <a:lnTo>
                    <a:pt x="45671" y="4561"/>
                  </a:lnTo>
                  <a:lnTo>
                    <a:pt x="45211" y="4922"/>
                  </a:lnTo>
                  <a:lnTo>
                    <a:pt x="44818" y="5349"/>
                  </a:lnTo>
                  <a:lnTo>
                    <a:pt x="44818" y="5349"/>
                  </a:lnTo>
                  <a:lnTo>
                    <a:pt x="44489" y="5742"/>
                  </a:lnTo>
                  <a:lnTo>
                    <a:pt x="44194" y="6136"/>
                  </a:lnTo>
                  <a:lnTo>
                    <a:pt x="43965" y="6563"/>
                  </a:lnTo>
                  <a:lnTo>
                    <a:pt x="43768" y="6989"/>
                  </a:lnTo>
                  <a:lnTo>
                    <a:pt x="43604" y="7448"/>
                  </a:lnTo>
                  <a:lnTo>
                    <a:pt x="43505" y="7875"/>
                  </a:lnTo>
                  <a:lnTo>
                    <a:pt x="43407" y="8367"/>
                  </a:lnTo>
                  <a:lnTo>
                    <a:pt x="43374" y="8859"/>
                  </a:lnTo>
                  <a:lnTo>
                    <a:pt x="43374" y="8859"/>
                  </a:lnTo>
                  <a:lnTo>
                    <a:pt x="43144" y="8662"/>
                  </a:lnTo>
                  <a:lnTo>
                    <a:pt x="42882" y="8498"/>
                  </a:lnTo>
                  <a:lnTo>
                    <a:pt x="42587" y="8367"/>
                  </a:lnTo>
                  <a:lnTo>
                    <a:pt x="42324" y="8236"/>
                  </a:lnTo>
                  <a:lnTo>
                    <a:pt x="41996" y="8170"/>
                  </a:lnTo>
                  <a:lnTo>
                    <a:pt x="41701" y="8105"/>
                  </a:lnTo>
                  <a:lnTo>
                    <a:pt x="41373" y="8039"/>
                  </a:lnTo>
                  <a:lnTo>
                    <a:pt x="41012" y="8039"/>
                  </a:lnTo>
                  <a:lnTo>
                    <a:pt x="41012" y="8039"/>
                  </a:lnTo>
                  <a:lnTo>
                    <a:pt x="40618" y="8039"/>
                  </a:lnTo>
                  <a:lnTo>
                    <a:pt x="40257" y="8105"/>
                  </a:lnTo>
                  <a:lnTo>
                    <a:pt x="39863" y="8170"/>
                  </a:lnTo>
                  <a:lnTo>
                    <a:pt x="39535" y="8269"/>
                  </a:lnTo>
                  <a:lnTo>
                    <a:pt x="39174" y="8400"/>
                  </a:lnTo>
                  <a:lnTo>
                    <a:pt x="38879" y="8531"/>
                  </a:lnTo>
                  <a:lnTo>
                    <a:pt x="38551" y="8728"/>
                  </a:lnTo>
                  <a:lnTo>
                    <a:pt x="38256" y="8925"/>
                  </a:lnTo>
                  <a:lnTo>
                    <a:pt x="38223" y="8958"/>
                  </a:lnTo>
                  <a:lnTo>
                    <a:pt x="38223" y="8958"/>
                  </a:lnTo>
                  <a:lnTo>
                    <a:pt x="38125" y="8695"/>
                  </a:lnTo>
                  <a:lnTo>
                    <a:pt x="37961" y="8498"/>
                  </a:lnTo>
                  <a:lnTo>
                    <a:pt x="37961" y="8498"/>
                  </a:lnTo>
                  <a:lnTo>
                    <a:pt x="37632" y="8170"/>
                  </a:lnTo>
                  <a:lnTo>
                    <a:pt x="37337" y="7875"/>
                  </a:lnTo>
                  <a:lnTo>
                    <a:pt x="37009" y="7612"/>
                  </a:lnTo>
                  <a:lnTo>
                    <a:pt x="36681" y="7416"/>
                  </a:lnTo>
                  <a:lnTo>
                    <a:pt x="36353" y="7219"/>
                  </a:lnTo>
                  <a:lnTo>
                    <a:pt x="36025" y="7055"/>
                  </a:lnTo>
                  <a:lnTo>
                    <a:pt x="35697" y="6956"/>
                  </a:lnTo>
                  <a:lnTo>
                    <a:pt x="35369" y="6858"/>
                  </a:lnTo>
                  <a:lnTo>
                    <a:pt x="35369" y="6858"/>
                  </a:lnTo>
                  <a:lnTo>
                    <a:pt x="35106" y="6792"/>
                  </a:lnTo>
                  <a:lnTo>
                    <a:pt x="34811" y="6759"/>
                  </a:lnTo>
                  <a:lnTo>
                    <a:pt x="34516" y="6759"/>
                  </a:lnTo>
                  <a:lnTo>
                    <a:pt x="34188" y="6759"/>
                  </a:lnTo>
                  <a:lnTo>
                    <a:pt x="33892" y="6792"/>
                  </a:lnTo>
                  <a:lnTo>
                    <a:pt x="33564" y="6858"/>
                  </a:lnTo>
                  <a:lnTo>
                    <a:pt x="33269" y="6956"/>
                  </a:lnTo>
                  <a:lnTo>
                    <a:pt x="32941" y="7088"/>
                  </a:lnTo>
                  <a:lnTo>
                    <a:pt x="32941" y="7088"/>
                  </a:lnTo>
                  <a:lnTo>
                    <a:pt x="32941" y="6464"/>
                  </a:lnTo>
                  <a:lnTo>
                    <a:pt x="32908" y="5874"/>
                  </a:lnTo>
                  <a:lnTo>
                    <a:pt x="32810" y="5283"/>
                  </a:lnTo>
                  <a:lnTo>
                    <a:pt x="32678" y="4725"/>
                  </a:lnTo>
                  <a:lnTo>
                    <a:pt x="32481" y="4168"/>
                  </a:lnTo>
                  <a:lnTo>
                    <a:pt x="32285" y="3643"/>
                  </a:lnTo>
                  <a:lnTo>
                    <a:pt x="32022" y="3118"/>
                  </a:lnTo>
                  <a:lnTo>
                    <a:pt x="31694" y="2626"/>
                  </a:lnTo>
                  <a:lnTo>
                    <a:pt x="31694" y="2626"/>
                  </a:lnTo>
                  <a:lnTo>
                    <a:pt x="31464" y="2297"/>
                  </a:lnTo>
                  <a:lnTo>
                    <a:pt x="31235" y="2002"/>
                  </a:lnTo>
                  <a:lnTo>
                    <a:pt x="30972" y="1740"/>
                  </a:lnTo>
                  <a:lnTo>
                    <a:pt x="30710" y="1477"/>
                  </a:lnTo>
                  <a:lnTo>
                    <a:pt x="30447" y="1248"/>
                  </a:lnTo>
                  <a:lnTo>
                    <a:pt x="30152" y="1018"/>
                  </a:lnTo>
                  <a:lnTo>
                    <a:pt x="29857" y="854"/>
                  </a:lnTo>
                  <a:lnTo>
                    <a:pt x="29529" y="657"/>
                  </a:lnTo>
                  <a:lnTo>
                    <a:pt x="29201" y="526"/>
                  </a:lnTo>
                  <a:lnTo>
                    <a:pt x="28872" y="395"/>
                  </a:lnTo>
                  <a:lnTo>
                    <a:pt x="28512" y="263"/>
                  </a:lnTo>
                  <a:lnTo>
                    <a:pt x="28151" y="165"/>
                  </a:lnTo>
                  <a:lnTo>
                    <a:pt x="27790" y="99"/>
                  </a:lnTo>
                  <a:lnTo>
                    <a:pt x="27396" y="66"/>
                  </a:lnTo>
                  <a:lnTo>
                    <a:pt x="27002" y="34"/>
                  </a:lnTo>
                  <a:lnTo>
                    <a:pt x="26576" y="1"/>
                  </a:lnTo>
                  <a:lnTo>
                    <a:pt x="26576" y="1"/>
                  </a:lnTo>
                  <a:lnTo>
                    <a:pt x="26248" y="34"/>
                  </a:lnTo>
                  <a:lnTo>
                    <a:pt x="25887" y="66"/>
                  </a:lnTo>
                  <a:lnTo>
                    <a:pt x="25559" y="132"/>
                  </a:lnTo>
                  <a:lnTo>
                    <a:pt x="25231" y="198"/>
                  </a:lnTo>
                  <a:lnTo>
                    <a:pt x="24935" y="329"/>
                  </a:lnTo>
                  <a:lnTo>
                    <a:pt x="24640" y="460"/>
                  </a:lnTo>
                  <a:lnTo>
                    <a:pt x="24345" y="624"/>
                  </a:lnTo>
                  <a:lnTo>
                    <a:pt x="24082" y="788"/>
                  </a:lnTo>
                  <a:lnTo>
                    <a:pt x="23820" y="1018"/>
                  </a:lnTo>
                  <a:lnTo>
                    <a:pt x="23557" y="1248"/>
                  </a:lnTo>
                  <a:lnTo>
                    <a:pt x="23295" y="1510"/>
                  </a:lnTo>
                  <a:lnTo>
                    <a:pt x="23065" y="1772"/>
                  </a:lnTo>
                  <a:lnTo>
                    <a:pt x="22836" y="2101"/>
                  </a:lnTo>
                  <a:lnTo>
                    <a:pt x="22639" y="2429"/>
                  </a:lnTo>
                  <a:lnTo>
                    <a:pt x="22442" y="2790"/>
                  </a:lnTo>
                  <a:lnTo>
                    <a:pt x="22245" y="3150"/>
                  </a:lnTo>
                  <a:lnTo>
                    <a:pt x="22245" y="3150"/>
                  </a:lnTo>
                  <a:lnTo>
                    <a:pt x="21884" y="4003"/>
                  </a:lnTo>
                  <a:lnTo>
                    <a:pt x="21622" y="4889"/>
                  </a:lnTo>
                  <a:lnTo>
                    <a:pt x="21392" y="5808"/>
                  </a:lnTo>
                  <a:lnTo>
                    <a:pt x="21228" y="6759"/>
                  </a:lnTo>
                  <a:lnTo>
                    <a:pt x="21228" y="6759"/>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spTree>
    <p:extLst>
      <p:ext uri="{BB962C8B-B14F-4D97-AF65-F5344CB8AC3E}">
        <p14:creationId xmlns:p14="http://schemas.microsoft.com/office/powerpoint/2010/main" val="31888957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9"/>
        <p:cNvGrpSpPr/>
        <p:nvPr/>
      </p:nvGrpSpPr>
      <p:grpSpPr>
        <a:xfrm>
          <a:off x="0" y="0"/>
          <a:ext cx="0" cy="0"/>
          <a:chOff x="0" y="0"/>
          <a:chExt cx="0" cy="0"/>
        </a:xfrm>
      </p:grpSpPr>
    </p:spTree>
    <p:extLst>
      <p:ext uri="{BB962C8B-B14F-4D97-AF65-F5344CB8AC3E}">
        <p14:creationId xmlns:p14="http://schemas.microsoft.com/office/powerpoint/2010/main" val="22766119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173"/>
        <p:cNvGrpSpPr/>
        <p:nvPr/>
      </p:nvGrpSpPr>
      <p:grpSpPr>
        <a:xfrm>
          <a:off x="0" y="0"/>
          <a:ext cx="0" cy="0"/>
          <a:chOff x="0" y="0"/>
          <a:chExt cx="0" cy="0"/>
        </a:xfrm>
      </p:grpSpPr>
      <p:grpSp>
        <p:nvGrpSpPr>
          <p:cNvPr id="1174" name="Google Shape;1174;p25"/>
          <p:cNvGrpSpPr/>
          <p:nvPr/>
        </p:nvGrpSpPr>
        <p:grpSpPr>
          <a:xfrm>
            <a:off x="0" y="-6578"/>
            <a:ext cx="16276649" cy="1616779"/>
            <a:chOff x="0" y="-3700"/>
            <a:chExt cx="9144006" cy="909438"/>
          </a:xfrm>
        </p:grpSpPr>
        <p:sp>
          <p:nvSpPr>
            <p:cNvPr id="1175" name="Google Shape;1175;p25"/>
            <p:cNvSpPr/>
            <p:nvPr/>
          </p:nvSpPr>
          <p:spPr>
            <a:xfrm>
              <a:off x="0" y="-3700"/>
              <a:ext cx="2308006" cy="909438"/>
            </a:xfrm>
            <a:custGeom>
              <a:avLst/>
              <a:gdLst/>
              <a:ahLst/>
              <a:cxnLst/>
              <a:rect l="l" t="t" r="r" b="b"/>
              <a:pathLst>
                <a:path w="47351" h="18658" extrusionOk="0">
                  <a:moveTo>
                    <a:pt x="1" y="1"/>
                  </a:moveTo>
                  <a:lnTo>
                    <a:pt x="1" y="18270"/>
                  </a:lnTo>
                  <a:lnTo>
                    <a:pt x="504" y="18270"/>
                  </a:lnTo>
                  <a:lnTo>
                    <a:pt x="989" y="18251"/>
                  </a:lnTo>
                  <a:lnTo>
                    <a:pt x="1609" y="18270"/>
                  </a:lnTo>
                  <a:lnTo>
                    <a:pt x="2209" y="18290"/>
                  </a:lnTo>
                  <a:lnTo>
                    <a:pt x="3430" y="18348"/>
                  </a:lnTo>
                  <a:lnTo>
                    <a:pt x="5871" y="18522"/>
                  </a:lnTo>
                  <a:lnTo>
                    <a:pt x="7091" y="18580"/>
                  </a:lnTo>
                  <a:lnTo>
                    <a:pt x="8370" y="18619"/>
                  </a:lnTo>
                  <a:lnTo>
                    <a:pt x="9688" y="18658"/>
                  </a:lnTo>
                  <a:lnTo>
                    <a:pt x="12322" y="18658"/>
                  </a:lnTo>
                  <a:lnTo>
                    <a:pt x="13621" y="18619"/>
                  </a:lnTo>
                  <a:lnTo>
                    <a:pt x="14899" y="18580"/>
                  </a:lnTo>
                  <a:lnTo>
                    <a:pt x="16197" y="18503"/>
                  </a:lnTo>
                  <a:lnTo>
                    <a:pt x="17457" y="18406"/>
                  </a:lnTo>
                  <a:lnTo>
                    <a:pt x="18716" y="18290"/>
                  </a:lnTo>
                  <a:lnTo>
                    <a:pt x="19917" y="18154"/>
                  </a:lnTo>
                  <a:lnTo>
                    <a:pt x="21080" y="17980"/>
                  </a:lnTo>
                  <a:lnTo>
                    <a:pt x="21196" y="17941"/>
                  </a:lnTo>
                  <a:lnTo>
                    <a:pt x="21273" y="17883"/>
                  </a:lnTo>
                  <a:lnTo>
                    <a:pt x="21331" y="17786"/>
                  </a:lnTo>
                  <a:lnTo>
                    <a:pt x="21370" y="17689"/>
                  </a:lnTo>
                  <a:lnTo>
                    <a:pt x="21351" y="17592"/>
                  </a:lnTo>
                  <a:lnTo>
                    <a:pt x="21312" y="17495"/>
                  </a:lnTo>
                  <a:lnTo>
                    <a:pt x="21254" y="17418"/>
                  </a:lnTo>
                  <a:lnTo>
                    <a:pt x="21138" y="17340"/>
                  </a:lnTo>
                  <a:lnTo>
                    <a:pt x="20537" y="17127"/>
                  </a:lnTo>
                  <a:lnTo>
                    <a:pt x="19878" y="16934"/>
                  </a:lnTo>
                  <a:lnTo>
                    <a:pt x="19200" y="16759"/>
                  </a:lnTo>
                  <a:lnTo>
                    <a:pt x="18522" y="16585"/>
                  </a:lnTo>
                  <a:lnTo>
                    <a:pt x="17844" y="16449"/>
                  </a:lnTo>
                  <a:lnTo>
                    <a:pt x="17205" y="16333"/>
                  </a:lnTo>
                  <a:lnTo>
                    <a:pt x="16623" y="16255"/>
                  </a:lnTo>
                  <a:lnTo>
                    <a:pt x="16120" y="16217"/>
                  </a:lnTo>
                  <a:lnTo>
                    <a:pt x="16159" y="15984"/>
                  </a:lnTo>
                  <a:lnTo>
                    <a:pt x="16217" y="15752"/>
                  </a:lnTo>
                  <a:lnTo>
                    <a:pt x="16314" y="15558"/>
                  </a:lnTo>
                  <a:lnTo>
                    <a:pt x="16449" y="15364"/>
                  </a:lnTo>
                  <a:lnTo>
                    <a:pt x="16604" y="15190"/>
                  </a:lnTo>
                  <a:lnTo>
                    <a:pt x="16798" y="15035"/>
                  </a:lnTo>
                  <a:lnTo>
                    <a:pt x="16992" y="14899"/>
                  </a:lnTo>
                  <a:lnTo>
                    <a:pt x="17205" y="14783"/>
                  </a:lnTo>
                  <a:lnTo>
                    <a:pt x="17437" y="14706"/>
                  </a:lnTo>
                  <a:lnTo>
                    <a:pt x="17650" y="14628"/>
                  </a:lnTo>
                  <a:lnTo>
                    <a:pt x="17883" y="14589"/>
                  </a:lnTo>
                  <a:lnTo>
                    <a:pt x="18115" y="14551"/>
                  </a:lnTo>
                  <a:lnTo>
                    <a:pt x="18580" y="14492"/>
                  </a:lnTo>
                  <a:lnTo>
                    <a:pt x="19065" y="14473"/>
                  </a:lnTo>
                  <a:lnTo>
                    <a:pt x="20227" y="14415"/>
                  </a:lnTo>
                  <a:lnTo>
                    <a:pt x="21796" y="14357"/>
                  </a:lnTo>
                  <a:lnTo>
                    <a:pt x="25671" y="14221"/>
                  </a:lnTo>
                  <a:lnTo>
                    <a:pt x="27744" y="14144"/>
                  </a:lnTo>
                  <a:lnTo>
                    <a:pt x="29759" y="14027"/>
                  </a:lnTo>
                  <a:lnTo>
                    <a:pt x="30708" y="13950"/>
                  </a:lnTo>
                  <a:lnTo>
                    <a:pt x="31600" y="13872"/>
                  </a:lnTo>
                  <a:lnTo>
                    <a:pt x="32413" y="13776"/>
                  </a:lnTo>
                  <a:lnTo>
                    <a:pt x="33150" y="13679"/>
                  </a:lnTo>
                  <a:lnTo>
                    <a:pt x="33266" y="13640"/>
                  </a:lnTo>
                  <a:lnTo>
                    <a:pt x="33363" y="13562"/>
                  </a:lnTo>
                  <a:lnTo>
                    <a:pt x="33421" y="13466"/>
                  </a:lnTo>
                  <a:lnTo>
                    <a:pt x="33440" y="13369"/>
                  </a:lnTo>
                  <a:lnTo>
                    <a:pt x="33421" y="13252"/>
                  </a:lnTo>
                  <a:lnTo>
                    <a:pt x="33382" y="13156"/>
                  </a:lnTo>
                  <a:lnTo>
                    <a:pt x="33305" y="13078"/>
                  </a:lnTo>
                  <a:lnTo>
                    <a:pt x="33188" y="13020"/>
                  </a:lnTo>
                  <a:lnTo>
                    <a:pt x="32743" y="12884"/>
                  </a:lnTo>
                  <a:lnTo>
                    <a:pt x="32278" y="12749"/>
                  </a:lnTo>
                  <a:lnTo>
                    <a:pt x="31232" y="12516"/>
                  </a:lnTo>
                  <a:lnTo>
                    <a:pt x="30108" y="12284"/>
                  </a:lnTo>
                  <a:lnTo>
                    <a:pt x="28907" y="12071"/>
                  </a:lnTo>
                  <a:lnTo>
                    <a:pt x="27647" y="11896"/>
                  </a:lnTo>
                  <a:lnTo>
                    <a:pt x="26349" y="11722"/>
                  </a:lnTo>
                  <a:lnTo>
                    <a:pt x="25032" y="11567"/>
                  </a:lnTo>
                  <a:lnTo>
                    <a:pt x="23714" y="11412"/>
                  </a:lnTo>
                  <a:lnTo>
                    <a:pt x="22378" y="11296"/>
                  </a:lnTo>
                  <a:lnTo>
                    <a:pt x="21099" y="11179"/>
                  </a:lnTo>
                  <a:lnTo>
                    <a:pt x="18638" y="10986"/>
                  </a:lnTo>
                  <a:lnTo>
                    <a:pt x="16488" y="10850"/>
                  </a:lnTo>
                  <a:lnTo>
                    <a:pt x="14764" y="10734"/>
                  </a:lnTo>
                  <a:lnTo>
                    <a:pt x="4263" y="10133"/>
                  </a:lnTo>
                  <a:lnTo>
                    <a:pt x="7692" y="9126"/>
                  </a:lnTo>
                  <a:lnTo>
                    <a:pt x="11121" y="8138"/>
                  </a:lnTo>
                  <a:lnTo>
                    <a:pt x="14550" y="7169"/>
                  </a:lnTo>
                  <a:lnTo>
                    <a:pt x="17999" y="6258"/>
                  </a:lnTo>
                  <a:lnTo>
                    <a:pt x="19510" y="5871"/>
                  </a:lnTo>
                  <a:lnTo>
                    <a:pt x="21021" y="5503"/>
                  </a:lnTo>
                  <a:lnTo>
                    <a:pt x="24044" y="4786"/>
                  </a:lnTo>
                  <a:lnTo>
                    <a:pt x="27085" y="4108"/>
                  </a:lnTo>
                  <a:lnTo>
                    <a:pt x="30127" y="3469"/>
                  </a:lnTo>
                  <a:lnTo>
                    <a:pt x="33169" y="2849"/>
                  </a:lnTo>
                  <a:lnTo>
                    <a:pt x="36230" y="2248"/>
                  </a:lnTo>
                  <a:lnTo>
                    <a:pt x="42333" y="1027"/>
                  </a:lnTo>
                  <a:lnTo>
                    <a:pt x="47351" y="1"/>
                  </a:lnTo>
                  <a:close/>
                </a:path>
              </a:pathLst>
            </a:custGeom>
            <a:solidFill>
              <a:srgbClr val="FFFFFF">
                <a:alpha val="2778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176" name="Google Shape;1176;p25"/>
            <p:cNvSpPr/>
            <p:nvPr/>
          </p:nvSpPr>
          <p:spPr>
            <a:xfrm flipH="1">
              <a:off x="6836000" y="-3700"/>
              <a:ext cx="2308006" cy="909438"/>
            </a:xfrm>
            <a:custGeom>
              <a:avLst/>
              <a:gdLst/>
              <a:ahLst/>
              <a:cxnLst/>
              <a:rect l="l" t="t" r="r" b="b"/>
              <a:pathLst>
                <a:path w="47351" h="18658" extrusionOk="0">
                  <a:moveTo>
                    <a:pt x="1" y="1"/>
                  </a:moveTo>
                  <a:lnTo>
                    <a:pt x="1" y="18270"/>
                  </a:lnTo>
                  <a:lnTo>
                    <a:pt x="504" y="18270"/>
                  </a:lnTo>
                  <a:lnTo>
                    <a:pt x="989" y="18251"/>
                  </a:lnTo>
                  <a:lnTo>
                    <a:pt x="1609" y="18270"/>
                  </a:lnTo>
                  <a:lnTo>
                    <a:pt x="2209" y="18290"/>
                  </a:lnTo>
                  <a:lnTo>
                    <a:pt x="3430" y="18348"/>
                  </a:lnTo>
                  <a:lnTo>
                    <a:pt x="5871" y="18522"/>
                  </a:lnTo>
                  <a:lnTo>
                    <a:pt x="7091" y="18580"/>
                  </a:lnTo>
                  <a:lnTo>
                    <a:pt x="8370" y="18619"/>
                  </a:lnTo>
                  <a:lnTo>
                    <a:pt x="9688" y="18658"/>
                  </a:lnTo>
                  <a:lnTo>
                    <a:pt x="12322" y="18658"/>
                  </a:lnTo>
                  <a:lnTo>
                    <a:pt x="13621" y="18619"/>
                  </a:lnTo>
                  <a:lnTo>
                    <a:pt x="14899" y="18580"/>
                  </a:lnTo>
                  <a:lnTo>
                    <a:pt x="16197" y="18503"/>
                  </a:lnTo>
                  <a:lnTo>
                    <a:pt x="17457" y="18406"/>
                  </a:lnTo>
                  <a:lnTo>
                    <a:pt x="18716" y="18290"/>
                  </a:lnTo>
                  <a:lnTo>
                    <a:pt x="19917" y="18154"/>
                  </a:lnTo>
                  <a:lnTo>
                    <a:pt x="21080" y="17980"/>
                  </a:lnTo>
                  <a:lnTo>
                    <a:pt x="21196" y="17941"/>
                  </a:lnTo>
                  <a:lnTo>
                    <a:pt x="21273" y="17883"/>
                  </a:lnTo>
                  <a:lnTo>
                    <a:pt x="21331" y="17786"/>
                  </a:lnTo>
                  <a:lnTo>
                    <a:pt x="21370" y="17689"/>
                  </a:lnTo>
                  <a:lnTo>
                    <a:pt x="21351" y="17592"/>
                  </a:lnTo>
                  <a:lnTo>
                    <a:pt x="21312" y="17495"/>
                  </a:lnTo>
                  <a:lnTo>
                    <a:pt x="21254" y="17418"/>
                  </a:lnTo>
                  <a:lnTo>
                    <a:pt x="21138" y="17340"/>
                  </a:lnTo>
                  <a:lnTo>
                    <a:pt x="20537" y="17127"/>
                  </a:lnTo>
                  <a:lnTo>
                    <a:pt x="19878" y="16934"/>
                  </a:lnTo>
                  <a:lnTo>
                    <a:pt x="19200" y="16759"/>
                  </a:lnTo>
                  <a:lnTo>
                    <a:pt x="18522" y="16585"/>
                  </a:lnTo>
                  <a:lnTo>
                    <a:pt x="17844" y="16449"/>
                  </a:lnTo>
                  <a:lnTo>
                    <a:pt x="17205" y="16333"/>
                  </a:lnTo>
                  <a:lnTo>
                    <a:pt x="16623" y="16255"/>
                  </a:lnTo>
                  <a:lnTo>
                    <a:pt x="16120" y="16217"/>
                  </a:lnTo>
                  <a:lnTo>
                    <a:pt x="16159" y="15984"/>
                  </a:lnTo>
                  <a:lnTo>
                    <a:pt x="16217" y="15752"/>
                  </a:lnTo>
                  <a:lnTo>
                    <a:pt x="16314" y="15558"/>
                  </a:lnTo>
                  <a:lnTo>
                    <a:pt x="16449" y="15364"/>
                  </a:lnTo>
                  <a:lnTo>
                    <a:pt x="16604" y="15190"/>
                  </a:lnTo>
                  <a:lnTo>
                    <a:pt x="16798" y="15035"/>
                  </a:lnTo>
                  <a:lnTo>
                    <a:pt x="16992" y="14899"/>
                  </a:lnTo>
                  <a:lnTo>
                    <a:pt x="17205" y="14783"/>
                  </a:lnTo>
                  <a:lnTo>
                    <a:pt x="17437" y="14706"/>
                  </a:lnTo>
                  <a:lnTo>
                    <a:pt x="17650" y="14628"/>
                  </a:lnTo>
                  <a:lnTo>
                    <a:pt x="17883" y="14589"/>
                  </a:lnTo>
                  <a:lnTo>
                    <a:pt x="18115" y="14551"/>
                  </a:lnTo>
                  <a:lnTo>
                    <a:pt x="18580" y="14492"/>
                  </a:lnTo>
                  <a:lnTo>
                    <a:pt x="19065" y="14473"/>
                  </a:lnTo>
                  <a:lnTo>
                    <a:pt x="20227" y="14415"/>
                  </a:lnTo>
                  <a:lnTo>
                    <a:pt x="21796" y="14357"/>
                  </a:lnTo>
                  <a:lnTo>
                    <a:pt x="25671" y="14221"/>
                  </a:lnTo>
                  <a:lnTo>
                    <a:pt x="27744" y="14144"/>
                  </a:lnTo>
                  <a:lnTo>
                    <a:pt x="29759" y="14027"/>
                  </a:lnTo>
                  <a:lnTo>
                    <a:pt x="30708" y="13950"/>
                  </a:lnTo>
                  <a:lnTo>
                    <a:pt x="31600" y="13872"/>
                  </a:lnTo>
                  <a:lnTo>
                    <a:pt x="32413" y="13776"/>
                  </a:lnTo>
                  <a:lnTo>
                    <a:pt x="33150" y="13679"/>
                  </a:lnTo>
                  <a:lnTo>
                    <a:pt x="33266" y="13640"/>
                  </a:lnTo>
                  <a:lnTo>
                    <a:pt x="33363" y="13562"/>
                  </a:lnTo>
                  <a:lnTo>
                    <a:pt x="33421" y="13466"/>
                  </a:lnTo>
                  <a:lnTo>
                    <a:pt x="33440" y="13369"/>
                  </a:lnTo>
                  <a:lnTo>
                    <a:pt x="33421" y="13252"/>
                  </a:lnTo>
                  <a:lnTo>
                    <a:pt x="33382" y="13156"/>
                  </a:lnTo>
                  <a:lnTo>
                    <a:pt x="33305" y="13078"/>
                  </a:lnTo>
                  <a:lnTo>
                    <a:pt x="33188" y="13020"/>
                  </a:lnTo>
                  <a:lnTo>
                    <a:pt x="32743" y="12884"/>
                  </a:lnTo>
                  <a:lnTo>
                    <a:pt x="32278" y="12749"/>
                  </a:lnTo>
                  <a:lnTo>
                    <a:pt x="31232" y="12516"/>
                  </a:lnTo>
                  <a:lnTo>
                    <a:pt x="30108" y="12284"/>
                  </a:lnTo>
                  <a:lnTo>
                    <a:pt x="28907" y="12071"/>
                  </a:lnTo>
                  <a:lnTo>
                    <a:pt x="27647" y="11896"/>
                  </a:lnTo>
                  <a:lnTo>
                    <a:pt x="26349" y="11722"/>
                  </a:lnTo>
                  <a:lnTo>
                    <a:pt x="25032" y="11567"/>
                  </a:lnTo>
                  <a:lnTo>
                    <a:pt x="23714" y="11412"/>
                  </a:lnTo>
                  <a:lnTo>
                    <a:pt x="22378" y="11296"/>
                  </a:lnTo>
                  <a:lnTo>
                    <a:pt x="21099" y="11179"/>
                  </a:lnTo>
                  <a:lnTo>
                    <a:pt x="18638" y="10986"/>
                  </a:lnTo>
                  <a:lnTo>
                    <a:pt x="16488" y="10850"/>
                  </a:lnTo>
                  <a:lnTo>
                    <a:pt x="14764" y="10734"/>
                  </a:lnTo>
                  <a:lnTo>
                    <a:pt x="4263" y="10133"/>
                  </a:lnTo>
                  <a:lnTo>
                    <a:pt x="7692" y="9126"/>
                  </a:lnTo>
                  <a:lnTo>
                    <a:pt x="11121" y="8138"/>
                  </a:lnTo>
                  <a:lnTo>
                    <a:pt x="14550" y="7169"/>
                  </a:lnTo>
                  <a:lnTo>
                    <a:pt x="17999" y="6258"/>
                  </a:lnTo>
                  <a:lnTo>
                    <a:pt x="19510" y="5871"/>
                  </a:lnTo>
                  <a:lnTo>
                    <a:pt x="21021" y="5503"/>
                  </a:lnTo>
                  <a:lnTo>
                    <a:pt x="24044" y="4786"/>
                  </a:lnTo>
                  <a:lnTo>
                    <a:pt x="27085" y="4108"/>
                  </a:lnTo>
                  <a:lnTo>
                    <a:pt x="30127" y="3469"/>
                  </a:lnTo>
                  <a:lnTo>
                    <a:pt x="33169" y="2849"/>
                  </a:lnTo>
                  <a:lnTo>
                    <a:pt x="36230" y="2248"/>
                  </a:lnTo>
                  <a:lnTo>
                    <a:pt x="42333" y="1027"/>
                  </a:lnTo>
                  <a:lnTo>
                    <a:pt x="47351" y="1"/>
                  </a:lnTo>
                  <a:close/>
                </a:path>
              </a:pathLst>
            </a:custGeom>
            <a:solidFill>
              <a:srgbClr val="FFFFFF">
                <a:alpha val="2778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sp>
        <p:nvSpPr>
          <p:cNvPr id="1177" name="Google Shape;1177;p25"/>
          <p:cNvSpPr/>
          <p:nvPr/>
        </p:nvSpPr>
        <p:spPr>
          <a:xfrm>
            <a:off x="-43" y="6596313"/>
            <a:ext cx="16276751" cy="2306433"/>
          </a:xfrm>
          <a:custGeom>
            <a:avLst/>
            <a:gdLst/>
            <a:ahLst/>
            <a:cxnLst/>
            <a:rect l="l" t="t" r="r" b="b"/>
            <a:pathLst>
              <a:path w="251972" h="35598" extrusionOk="0">
                <a:moveTo>
                  <a:pt x="123066" y="0"/>
                </a:moveTo>
                <a:lnTo>
                  <a:pt x="122475" y="33"/>
                </a:lnTo>
                <a:lnTo>
                  <a:pt x="121918" y="66"/>
                </a:lnTo>
                <a:lnTo>
                  <a:pt x="121360" y="98"/>
                </a:lnTo>
                <a:lnTo>
                  <a:pt x="120802" y="164"/>
                </a:lnTo>
                <a:lnTo>
                  <a:pt x="120310" y="262"/>
                </a:lnTo>
                <a:lnTo>
                  <a:pt x="119785" y="394"/>
                </a:lnTo>
                <a:lnTo>
                  <a:pt x="119293" y="525"/>
                </a:lnTo>
                <a:lnTo>
                  <a:pt x="118834" y="656"/>
                </a:lnTo>
                <a:lnTo>
                  <a:pt x="118341" y="853"/>
                </a:lnTo>
                <a:lnTo>
                  <a:pt x="117915" y="1050"/>
                </a:lnTo>
                <a:lnTo>
                  <a:pt x="117456" y="1247"/>
                </a:lnTo>
                <a:lnTo>
                  <a:pt x="117062" y="1476"/>
                </a:lnTo>
                <a:lnTo>
                  <a:pt x="116635" y="1739"/>
                </a:lnTo>
                <a:lnTo>
                  <a:pt x="116242" y="2034"/>
                </a:lnTo>
                <a:lnTo>
                  <a:pt x="115881" y="2329"/>
                </a:lnTo>
                <a:lnTo>
                  <a:pt x="115520" y="2625"/>
                </a:lnTo>
                <a:lnTo>
                  <a:pt x="115192" y="2953"/>
                </a:lnTo>
                <a:lnTo>
                  <a:pt x="114896" y="3281"/>
                </a:lnTo>
                <a:lnTo>
                  <a:pt x="114601" y="3642"/>
                </a:lnTo>
                <a:lnTo>
                  <a:pt x="114339" y="3970"/>
                </a:lnTo>
                <a:lnTo>
                  <a:pt x="114076" y="4331"/>
                </a:lnTo>
                <a:lnTo>
                  <a:pt x="113879" y="4724"/>
                </a:lnTo>
                <a:lnTo>
                  <a:pt x="113650" y="5085"/>
                </a:lnTo>
                <a:lnTo>
                  <a:pt x="113486" y="5479"/>
                </a:lnTo>
                <a:lnTo>
                  <a:pt x="113322" y="5906"/>
                </a:lnTo>
                <a:lnTo>
                  <a:pt x="113190" y="6332"/>
                </a:lnTo>
                <a:lnTo>
                  <a:pt x="113059" y="6759"/>
                </a:lnTo>
                <a:lnTo>
                  <a:pt x="112994" y="7185"/>
                </a:lnTo>
                <a:lnTo>
                  <a:pt x="112895" y="7644"/>
                </a:lnTo>
                <a:lnTo>
                  <a:pt x="112862" y="8104"/>
                </a:lnTo>
                <a:lnTo>
                  <a:pt x="112830" y="8563"/>
                </a:lnTo>
                <a:lnTo>
                  <a:pt x="112797" y="9055"/>
                </a:lnTo>
                <a:lnTo>
                  <a:pt x="112830" y="9744"/>
                </a:lnTo>
                <a:lnTo>
                  <a:pt x="112895" y="10466"/>
                </a:lnTo>
                <a:lnTo>
                  <a:pt x="112403" y="10269"/>
                </a:lnTo>
                <a:lnTo>
                  <a:pt x="111812" y="10138"/>
                </a:lnTo>
                <a:lnTo>
                  <a:pt x="111156" y="10072"/>
                </a:lnTo>
                <a:lnTo>
                  <a:pt x="110402" y="10040"/>
                </a:lnTo>
                <a:lnTo>
                  <a:pt x="110041" y="10072"/>
                </a:lnTo>
                <a:lnTo>
                  <a:pt x="109680" y="10105"/>
                </a:lnTo>
                <a:lnTo>
                  <a:pt x="109352" y="10171"/>
                </a:lnTo>
                <a:lnTo>
                  <a:pt x="108991" y="10269"/>
                </a:lnTo>
                <a:lnTo>
                  <a:pt x="108663" y="10400"/>
                </a:lnTo>
                <a:lnTo>
                  <a:pt x="108368" y="10564"/>
                </a:lnTo>
                <a:lnTo>
                  <a:pt x="108039" y="10728"/>
                </a:lnTo>
                <a:lnTo>
                  <a:pt x="107744" y="10925"/>
                </a:lnTo>
                <a:lnTo>
                  <a:pt x="107449" y="11188"/>
                </a:lnTo>
                <a:lnTo>
                  <a:pt x="107186" y="11450"/>
                </a:lnTo>
                <a:lnTo>
                  <a:pt x="106957" y="11713"/>
                </a:lnTo>
                <a:lnTo>
                  <a:pt x="106793" y="12008"/>
                </a:lnTo>
                <a:lnTo>
                  <a:pt x="106661" y="12336"/>
                </a:lnTo>
                <a:lnTo>
                  <a:pt x="106563" y="12631"/>
                </a:lnTo>
                <a:lnTo>
                  <a:pt x="106497" y="12992"/>
                </a:lnTo>
                <a:lnTo>
                  <a:pt x="106465" y="13320"/>
                </a:lnTo>
                <a:lnTo>
                  <a:pt x="106465" y="13386"/>
                </a:lnTo>
                <a:lnTo>
                  <a:pt x="106235" y="13255"/>
                </a:lnTo>
                <a:lnTo>
                  <a:pt x="105972" y="13156"/>
                </a:lnTo>
                <a:lnTo>
                  <a:pt x="105677" y="13058"/>
                </a:lnTo>
                <a:lnTo>
                  <a:pt x="105382" y="12992"/>
                </a:lnTo>
                <a:lnTo>
                  <a:pt x="104726" y="12894"/>
                </a:lnTo>
                <a:lnTo>
                  <a:pt x="104037" y="12861"/>
                </a:lnTo>
                <a:lnTo>
                  <a:pt x="103709" y="12861"/>
                </a:lnTo>
                <a:lnTo>
                  <a:pt x="103413" y="12894"/>
                </a:lnTo>
                <a:lnTo>
                  <a:pt x="103085" y="12927"/>
                </a:lnTo>
                <a:lnTo>
                  <a:pt x="102790" y="12992"/>
                </a:lnTo>
                <a:lnTo>
                  <a:pt x="102495" y="13091"/>
                </a:lnTo>
                <a:lnTo>
                  <a:pt x="102232" y="13189"/>
                </a:lnTo>
                <a:lnTo>
                  <a:pt x="101970" y="13320"/>
                </a:lnTo>
                <a:lnTo>
                  <a:pt x="101707" y="13484"/>
                </a:lnTo>
                <a:lnTo>
                  <a:pt x="101346" y="13714"/>
                </a:lnTo>
                <a:lnTo>
                  <a:pt x="101051" y="13977"/>
                </a:lnTo>
                <a:lnTo>
                  <a:pt x="100789" y="14272"/>
                </a:lnTo>
                <a:lnTo>
                  <a:pt x="100592" y="14600"/>
                </a:lnTo>
                <a:lnTo>
                  <a:pt x="100297" y="14173"/>
                </a:lnTo>
                <a:lnTo>
                  <a:pt x="99936" y="13747"/>
                </a:lnTo>
                <a:lnTo>
                  <a:pt x="99509" y="13320"/>
                </a:lnTo>
                <a:lnTo>
                  <a:pt x="99017" y="12861"/>
                </a:lnTo>
                <a:lnTo>
                  <a:pt x="98492" y="12435"/>
                </a:lnTo>
                <a:lnTo>
                  <a:pt x="97967" y="12074"/>
                </a:lnTo>
                <a:lnTo>
                  <a:pt x="97409" y="11746"/>
                </a:lnTo>
                <a:lnTo>
                  <a:pt x="96819" y="11483"/>
                </a:lnTo>
                <a:lnTo>
                  <a:pt x="96261" y="11286"/>
                </a:lnTo>
                <a:lnTo>
                  <a:pt x="95671" y="11155"/>
                </a:lnTo>
                <a:lnTo>
                  <a:pt x="95080" y="11057"/>
                </a:lnTo>
                <a:lnTo>
                  <a:pt x="94489" y="11024"/>
                </a:lnTo>
                <a:lnTo>
                  <a:pt x="93932" y="11057"/>
                </a:lnTo>
                <a:lnTo>
                  <a:pt x="93341" y="11155"/>
                </a:lnTo>
                <a:lnTo>
                  <a:pt x="92751" y="11286"/>
                </a:lnTo>
                <a:lnTo>
                  <a:pt x="92160" y="11483"/>
                </a:lnTo>
                <a:lnTo>
                  <a:pt x="91569" y="11746"/>
                </a:lnTo>
                <a:lnTo>
                  <a:pt x="90946" y="12041"/>
                </a:lnTo>
                <a:lnTo>
                  <a:pt x="90323" y="12402"/>
                </a:lnTo>
                <a:lnTo>
                  <a:pt x="89699" y="12828"/>
                </a:lnTo>
                <a:lnTo>
                  <a:pt x="89273" y="13124"/>
                </a:lnTo>
                <a:lnTo>
                  <a:pt x="88912" y="13419"/>
                </a:lnTo>
                <a:lnTo>
                  <a:pt x="88584" y="13714"/>
                </a:lnTo>
                <a:lnTo>
                  <a:pt x="88256" y="14009"/>
                </a:lnTo>
                <a:lnTo>
                  <a:pt x="87993" y="14337"/>
                </a:lnTo>
                <a:lnTo>
                  <a:pt x="87731" y="14633"/>
                </a:lnTo>
                <a:lnTo>
                  <a:pt x="87534" y="14961"/>
                </a:lnTo>
                <a:lnTo>
                  <a:pt x="87337" y="15256"/>
                </a:lnTo>
                <a:lnTo>
                  <a:pt x="86714" y="14764"/>
                </a:lnTo>
                <a:lnTo>
                  <a:pt x="86320" y="14534"/>
                </a:lnTo>
                <a:lnTo>
                  <a:pt x="85926" y="14305"/>
                </a:lnTo>
                <a:lnTo>
                  <a:pt x="85500" y="14141"/>
                </a:lnTo>
                <a:lnTo>
                  <a:pt x="85073" y="14009"/>
                </a:lnTo>
                <a:lnTo>
                  <a:pt x="84614" y="13878"/>
                </a:lnTo>
                <a:lnTo>
                  <a:pt x="84122" y="13813"/>
                </a:lnTo>
                <a:lnTo>
                  <a:pt x="83630" y="13747"/>
                </a:lnTo>
                <a:lnTo>
                  <a:pt x="82547" y="13747"/>
                </a:lnTo>
                <a:lnTo>
                  <a:pt x="81989" y="13813"/>
                </a:lnTo>
                <a:lnTo>
                  <a:pt x="81497" y="13944"/>
                </a:lnTo>
                <a:lnTo>
                  <a:pt x="81005" y="14075"/>
                </a:lnTo>
                <a:lnTo>
                  <a:pt x="80546" y="14272"/>
                </a:lnTo>
                <a:lnTo>
                  <a:pt x="80119" y="14502"/>
                </a:lnTo>
                <a:lnTo>
                  <a:pt x="79725" y="14764"/>
                </a:lnTo>
                <a:lnTo>
                  <a:pt x="79397" y="15059"/>
                </a:lnTo>
                <a:lnTo>
                  <a:pt x="79365" y="14633"/>
                </a:lnTo>
                <a:lnTo>
                  <a:pt x="79299" y="14239"/>
                </a:lnTo>
                <a:lnTo>
                  <a:pt x="79233" y="13878"/>
                </a:lnTo>
                <a:lnTo>
                  <a:pt x="79168" y="13517"/>
                </a:lnTo>
                <a:lnTo>
                  <a:pt x="79069" y="13222"/>
                </a:lnTo>
                <a:lnTo>
                  <a:pt x="78938" y="12927"/>
                </a:lnTo>
                <a:lnTo>
                  <a:pt x="78807" y="12664"/>
                </a:lnTo>
                <a:lnTo>
                  <a:pt x="78643" y="12402"/>
                </a:lnTo>
                <a:lnTo>
                  <a:pt x="78446" y="12172"/>
                </a:lnTo>
                <a:lnTo>
                  <a:pt x="78249" y="12008"/>
                </a:lnTo>
                <a:lnTo>
                  <a:pt x="78019" y="11844"/>
                </a:lnTo>
                <a:lnTo>
                  <a:pt x="77757" y="11713"/>
                </a:lnTo>
                <a:lnTo>
                  <a:pt x="77494" y="11647"/>
                </a:lnTo>
                <a:lnTo>
                  <a:pt x="77199" y="11582"/>
                </a:lnTo>
                <a:lnTo>
                  <a:pt x="76543" y="11582"/>
                </a:lnTo>
                <a:lnTo>
                  <a:pt x="76576" y="11253"/>
                </a:lnTo>
                <a:lnTo>
                  <a:pt x="76576" y="10893"/>
                </a:lnTo>
                <a:lnTo>
                  <a:pt x="76576" y="10236"/>
                </a:lnTo>
                <a:lnTo>
                  <a:pt x="76477" y="9679"/>
                </a:lnTo>
                <a:lnTo>
                  <a:pt x="76379" y="9219"/>
                </a:lnTo>
                <a:lnTo>
                  <a:pt x="76313" y="9022"/>
                </a:lnTo>
                <a:lnTo>
                  <a:pt x="76215" y="8858"/>
                </a:lnTo>
                <a:lnTo>
                  <a:pt x="76051" y="8596"/>
                </a:lnTo>
                <a:lnTo>
                  <a:pt x="75821" y="8366"/>
                </a:lnTo>
                <a:lnTo>
                  <a:pt x="75526" y="8137"/>
                </a:lnTo>
                <a:lnTo>
                  <a:pt x="75198" y="7973"/>
                </a:lnTo>
                <a:lnTo>
                  <a:pt x="74837" y="7841"/>
                </a:lnTo>
                <a:lnTo>
                  <a:pt x="74443" y="7776"/>
                </a:lnTo>
                <a:lnTo>
                  <a:pt x="73984" y="7710"/>
                </a:lnTo>
                <a:lnTo>
                  <a:pt x="73525" y="7677"/>
                </a:lnTo>
                <a:lnTo>
                  <a:pt x="73065" y="7710"/>
                </a:lnTo>
                <a:lnTo>
                  <a:pt x="72606" y="7743"/>
                </a:lnTo>
                <a:lnTo>
                  <a:pt x="72212" y="7809"/>
                </a:lnTo>
                <a:lnTo>
                  <a:pt x="71818" y="7907"/>
                </a:lnTo>
                <a:lnTo>
                  <a:pt x="71458" y="8005"/>
                </a:lnTo>
                <a:lnTo>
                  <a:pt x="71130" y="8169"/>
                </a:lnTo>
                <a:lnTo>
                  <a:pt x="70834" y="8333"/>
                </a:lnTo>
                <a:lnTo>
                  <a:pt x="70539" y="8530"/>
                </a:lnTo>
                <a:lnTo>
                  <a:pt x="70408" y="8629"/>
                </a:lnTo>
                <a:lnTo>
                  <a:pt x="70014" y="7710"/>
                </a:lnTo>
                <a:lnTo>
                  <a:pt x="69686" y="6988"/>
                </a:lnTo>
                <a:lnTo>
                  <a:pt x="69391" y="6398"/>
                </a:lnTo>
                <a:lnTo>
                  <a:pt x="69128" y="6004"/>
                </a:lnTo>
                <a:lnTo>
                  <a:pt x="68767" y="5545"/>
                </a:lnTo>
                <a:lnTo>
                  <a:pt x="68341" y="5118"/>
                </a:lnTo>
                <a:lnTo>
                  <a:pt x="67914" y="4757"/>
                </a:lnTo>
                <a:lnTo>
                  <a:pt x="67455" y="4495"/>
                </a:lnTo>
                <a:lnTo>
                  <a:pt x="66963" y="4265"/>
                </a:lnTo>
                <a:lnTo>
                  <a:pt x="66438" y="4101"/>
                </a:lnTo>
                <a:lnTo>
                  <a:pt x="65880" y="4003"/>
                </a:lnTo>
                <a:lnTo>
                  <a:pt x="65290" y="3970"/>
                </a:lnTo>
                <a:lnTo>
                  <a:pt x="64633" y="4003"/>
                </a:lnTo>
                <a:lnTo>
                  <a:pt x="64010" y="4068"/>
                </a:lnTo>
                <a:lnTo>
                  <a:pt x="63387" y="4200"/>
                </a:lnTo>
                <a:lnTo>
                  <a:pt x="62796" y="4364"/>
                </a:lnTo>
                <a:lnTo>
                  <a:pt x="62206" y="4593"/>
                </a:lnTo>
                <a:lnTo>
                  <a:pt x="61648" y="4856"/>
                </a:lnTo>
                <a:lnTo>
                  <a:pt x="61090" y="5184"/>
                </a:lnTo>
                <a:lnTo>
                  <a:pt x="60565" y="5545"/>
                </a:lnTo>
                <a:lnTo>
                  <a:pt x="60040" y="5971"/>
                </a:lnTo>
                <a:lnTo>
                  <a:pt x="59581" y="6463"/>
                </a:lnTo>
                <a:lnTo>
                  <a:pt x="59187" y="6955"/>
                </a:lnTo>
                <a:lnTo>
                  <a:pt x="58826" y="7513"/>
                </a:lnTo>
                <a:lnTo>
                  <a:pt x="58564" y="8104"/>
                </a:lnTo>
                <a:lnTo>
                  <a:pt x="58334" y="8727"/>
                </a:lnTo>
                <a:lnTo>
                  <a:pt x="58203" y="9383"/>
                </a:lnTo>
                <a:lnTo>
                  <a:pt x="58104" y="10072"/>
                </a:lnTo>
                <a:lnTo>
                  <a:pt x="57744" y="9908"/>
                </a:lnTo>
                <a:lnTo>
                  <a:pt x="57317" y="9777"/>
                </a:lnTo>
                <a:lnTo>
                  <a:pt x="56858" y="9711"/>
                </a:lnTo>
                <a:lnTo>
                  <a:pt x="56333" y="9679"/>
                </a:lnTo>
                <a:lnTo>
                  <a:pt x="55677" y="9711"/>
                </a:lnTo>
                <a:lnTo>
                  <a:pt x="55020" y="9843"/>
                </a:lnTo>
                <a:lnTo>
                  <a:pt x="54397" y="10040"/>
                </a:lnTo>
                <a:lnTo>
                  <a:pt x="53741" y="10302"/>
                </a:lnTo>
                <a:lnTo>
                  <a:pt x="53478" y="10433"/>
                </a:lnTo>
                <a:lnTo>
                  <a:pt x="53249" y="10597"/>
                </a:lnTo>
                <a:lnTo>
                  <a:pt x="53117" y="10138"/>
                </a:lnTo>
                <a:lnTo>
                  <a:pt x="52921" y="9711"/>
                </a:lnTo>
                <a:lnTo>
                  <a:pt x="52658" y="9351"/>
                </a:lnTo>
                <a:lnTo>
                  <a:pt x="52363" y="9022"/>
                </a:lnTo>
                <a:lnTo>
                  <a:pt x="52068" y="8727"/>
                </a:lnTo>
                <a:lnTo>
                  <a:pt x="51740" y="8497"/>
                </a:lnTo>
                <a:lnTo>
                  <a:pt x="51379" y="8301"/>
                </a:lnTo>
                <a:lnTo>
                  <a:pt x="50985" y="8137"/>
                </a:lnTo>
                <a:lnTo>
                  <a:pt x="50526" y="8038"/>
                </a:lnTo>
                <a:lnTo>
                  <a:pt x="50066" y="7940"/>
                </a:lnTo>
                <a:lnTo>
                  <a:pt x="49574" y="7874"/>
                </a:lnTo>
                <a:lnTo>
                  <a:pt x="49016" y="7874"/>
                </a:lnTo>
                <a:lnTo>
                  <a:pt x="48459" y="7907"/>
                </a:lnTo>
                <a:lnTo>
                  <a:pt x="47901" y="7973"/>
                </a:lnTo>
                <a:lnTo>
                  <a:pt x="47343" y="8104"/>
                </a:lnTo>
                <a:lnTo>
                  <a:pt x="46818" y="8301"/>
                </a:lnTo>
                <a:lnTo>
                  <a:pt x="46293" y="8530"/>
                </a:lnTo>
                <a:lnTo>
                  <a:pt x="45801" y="8826"/>
                </a:lnTo>
                <a:lnTo>
                  <a:pt x="45342" y="9186"/>
                </a:lnTo>
                <a:lnTo>
                  <a:pt x="44882" y="9580"/>
                </a:lnTo>
                <a:lnTo>
                  <a:pt x="44456" y="10040"/>
                </a:lnTo>
                <a:lnTo>
                  <a:pt x="44095" y="10499"/>
                </a:lnTo>
                <a:lnTo>
                  <a:pt x="43767" y="10958"/>
                </a:lnTo>
                <a:lnTo>
                  <a:pt x="43504" y="11483"/>
                </a:lnTo>
                <a:lnTo>
                  <a:pt x="43308" y="11975"/>
                </a:lnTo>
                <a:lnTo>
                  <a:pt x="43176" y="12533"/>
                </a:lnTo>
                <a:lnTo>
                  <a:pt x="43078" y="13091"/>
                </a:lnTo>
                <a:lnTo>
                  <a:pt x="43078" y="13648"/>
                </a:lnTo>
                <a:lnTo>
                  <a:pt x="43111" y="14206"/>
                </a:lnTo>
                <a:lnTo>
                  <a:pt x="43176" y="14830"/>
                </a:lnTo>
                <a:lnTo>
                  <a:pt x="43111" y="14797"/>
                </a:lnTo>
                <a:lnTo>
                  <a:pt x="42651" y="14567"/>
                </a:lnTo>
                <a:lnTo>
                  <a:pt x="42225" y="14403"/>
                </a:lnTo>
                <a:lnTo>
                  <a:pt x="41766" y="14305"/>
                </a:lnTo>
                <a:lnTo>
                  <a:pt x="41339" y="14272"/>
                </a:lnTo>
                <a:lnTo>
                  <a:pt x="40945" y="14305"/>
                </a:lnTo>
                <a:lnTo>
                  <a:pt x="40552" y="14337"/>
                </a:lnTo>
                <a:lnTo>
                  <a:pt x="40191" y="14370"/>
                </a:lnTo>
                <a:lnTo>
                  <a:pt x="39863" y="14469"/>
                </a:lnTo>
                <a:lnTo>
                  <a:pt x="39535" y="14567"/>
                </a:lnTo>
                <a:lnTo>
                  <a:pt x="39272" y="14666"/>
                </a:lnTo>
                <a:lnTo>
                  <a:pt x="39010" y="14830"/>
                </a:lnTo>
                <a:lnTo>
                  <a:pt x="38780" y="14994"/>
                </a:lnTo>
                <a:lnTo>
                  <a:pt x="38583" y="15158"/>
                </a:lnTo>
                <a:lnTo>
                  <a:pt x="38452" y="15322"/>
                </a:lnTo>
                <a:lnTo>
                  <a:pt x="38288" y="15519"/>
                </a:lnTo>
                <a:lnTo>
                  <a:pt x="38189" y="15715"/>
                </a:lnTo>
                <a:lnTo>
                  <a:pt x="37763" y="15256"/>
                </a:lnTo>
                <a:lnTo>
                  <a:pt x="37304" y="14731"/>
                </a:lnTo>
                <a:lnTo>
                  <a:pt x="36779" y="14272"/>
                </a:lnTo>
                <a:lnTo>
                  <a:pt x="36287" y="13878"/>
                </a:lnTo>
                <a:lnTo>
                  <a:pt x="35762" y="13517"/>
                </a:lnTo>
                <a:lnTo>
                  <a:pt x="35204" y="13255"/>
                </a:lnTo>
                <a:lnTo>
                  <a:pt x="34679" y="13025"/>
                </a:lnTo>
                <a:lnTo>
                  <a:pt x="34088" y="12861"/>
                </a:lnTo>
                <a:lnTo>
                  <a:pt x="33531" y="12795"/>
                </a:lnTo>
                <a:lnTo>
                  <a:pt x="32940" y="12763"/>
                </a:lnTo>
                <a:lnTo>
                  <a:pt x="32514" y="12763"/>
                </a:lnTo>
                <a:lnTo>
                  <a:pt x="32054" y="12861"/>
                </a:lnTo>
                <a:lnTo>
                  <a:pt x="31628" y="12992"/>
                </a:lnTo>
                <a:lnTo>
                  <a:pt x="31168" y="13156"/>
                </a:lnTo>
                <a:lnTo>
                  <a:pt x="30709" y="13386"/>
                </a:lnTo>
                <a:lnTo>
                  <a:pt x="30283" y="13681"/>
                </a:lnTo>
                <a:lnTo>
                  <a:pt x="29790" y="14009"/>
                </a:lnTo>
                <a:lnTo>
                  <a:pt x="29331" y="14370"/>
                </a:lnTo>
                <a:lnTo>
                  <a:pt x="28872" y="14797"/>
                </a:lnTo>
                <a:lnTo>
                  <a:pt x="28478" y="15256"/>
                </a:lnTo>
                <a:lnTo>
                  <a:pt x="28150" y="15683"/>
                </a:lnTo>
                <a:lnTo>
                  <a:pt x="27855" y="16175"/>
                </a:lnTo>
                <a:lnTo>
                  <a:pt x="27592" y="16634"/>
                </a:lnTo>
                <a:lnTo>
                  <a:pt x="27428" y="17159"/>
                </a:lnTo>
                <a:lnTo>
                  <a:pt x="27297" y="17651"/>
                </a:lnTo>
                <a:lnTo>
                  <a:pt x="27199" y="18176"/>
                </a:lnTo>
                <a:lnTo>
                  <a:pt x="26936" y="17684"/>
                </a:lnTo>
                <a:lnTo>
                  <a:pt x="26641" y="17257"/>
                </a:lnTo>
                <a:lnTo>
                  <a:pt x="26378" y="16995"/>
                </a:lnTo>
                <a:lnTo>
                  <a:pt x="26083" y="16765"/>
                </a:lnTo>
                <a:lnTo>
                  <a:pt x="25755" y="16568"/>
                </a:lnTo>
                <a:lnTo>
                  <a:pt x="25427" y="16404"/>
                </a:lnTo>
                <a:lnTo>
                  <a:pt x="25033" y="16273"/>
                </a:lnTo>
                <a:lnTo>
                  <a:pt x="24639" y="16175"/>
                </a:lnTo>
                <a:lnTo>
                  <a:pt x="24213" y="16109"/>
                </a:lnTo>
                <a:lnTo>
                  <a:pt x="23786" y="16109"/>
                </a:lnTo>
                <a:lnTo>
                  <a:pt x="23196" y="16142"/>
                </a:lnTo>
                <a:lnTo>
                  <a:pt x="22671" y="16208"/>
                </a:lnTo>
                <a:lnTo>
                  <a:pt x="22212" y="16372"/>
                </a:lnTo>
                <a:lnTo>
                  <a:pt x="21785" y="16568"/>
                </a:lnTo>
                <a:lnTo>
                  <a:pt x="21555" y="16733"/>
                </a:lnTo>
                <a:lnTo>
                  <a:pt x="21490" y="16437"/>
                </a:lnTo>
                <a:lnTo>
                  <a:pt x="21326" y="15814"/>
                </a:lnTo>
                <a:lnTo>
                  <a:pt x="21162" y="15223"/>
                </a:lnTo>
                <a:lnTo>
                  <a:pt x="20965" y="14698"/>
                </a:lnTo>
                <a:lnTo>
                  <a:pt x="20735" y="14206"/>
                </a:lnTo>
                <a:lnTo>
                  <a:pt x="20571" y="13878"/>
                </a:lnTo>
                <a:lnTo>
                  <a:pt x="20374" y="13550"/>
                </a:lnTo>
                <a:lnTo>
                  <a:pt x="20210" y="13288"/>
                </a:lnTo>
                <a:lnTo>
                  <a:pt x="19981" y="13025"/>
                </a:lnTo>
                <a:lnTo>
                  <a:pt x="19784" y="12763"/>
                </a:lnTo>
                <a:lnTo>
                  <a:pt x="19554" y="12566"/>
                </a:lnTo>
                <a:lnTo>
                  <a:pt x="19292" y="12336"/>
                </a:lnTo>
                <a:lnTo>
                  <a:pt x="19062" y="12172"/>
                </a:lnTo>
                <a:lnTo>
                  <a:pt x="18799" y="12008"/>
                </a:lnTo>
                <a:lnTo>
                  <a:pt x="18504" y="11877"/>
                </a:lnTo>
                <a:lnTo>
                  <a:pt x="18209" y="11746"/>
                </a:lnTo>
                <a:lnTo>
                  <a:pt x="17914" y="11647"/>
                </a:lnTo>
                <a:lnTo>
                  <a:pt x="17618" y="11582"/>
                </a:lnTo>
                <a:lnTo>
                  <a:pt x="17290" y="11549"/>
                </a:lnTo>
                <a:lnTo>
                  <a:pt x="16929" y="11516"/>
                </a:lnTo>
                <a:lnTo>
                  <a:pt x="16601" y="11483"/>
                </a:lnTo>
                <a:lnTo>
                  <a:pt x="16011" y="11516"/>
                </a:lnTo>
                <a:lnTo>
                  <a:pt x="15453" y="11549"/>
                </a:lnTo>
                <a:lnTo>
                  <a:pt x="14895" y="11647"/>
                </a:lnTo>
                <a:lnTo>
                  <a:pt x="14370" y="11778"/>
                </a:lnTo>
                <a:lnTo>
                  <a:pt x="14305" y="10958"/>
                </a:lnTo>
                <a:lnTo>
                  <a:pt x="14173" y="10204"/>
                </a:lnTo>
                <a:lnTo>
                  <a:pt x="14042" y="9449"/>
                </a:lnTo>
                <a:lnTo>
                  <a:pt x="13878" y="8760"/>
                </a:lnTo>
                <a:lnTo>
                  <a:pt x="13681" y="8104"/>
                </a:lnTo>
                <a:lnTo>
                  <a:pt x="13452" y="7480"/>
                </a:lnTo>
                <a:lnTo>
                  <a:pt x="13189" y="6890"/>
                </a:lnTo>
                <a:lnTo>
                  <a:pt x="12927" y="6332"/>
                </a:lnTo>
                <a:lnTo>
                  <a:pt x="12631" y="5873"/>
                </a:lnTo>
                <a:lnTo>
                  <a:pt x="12303" y="5413"/>
                </a:lnTo>
                <a:lnTo>
                  <a:pt x="11975" y="5020"/>
                </a:lnTo>
                <a:lnTo>
                  <a:pt x="11614" y="4626"/>
                </a:lnTo>
                <a:lnTo>
                  <a:pt x="11221" y="4298"/>
                </a:lnTo>
                <a:lnTo>
                  <a:pt x="10827" y="3970"/>
                </a:lnTo>
                <a:lnTo>
                  <a:pt x="10400" y="3675"/>
                </a:lnTo>
                <a:lnTo>
                  <a:pt x="9941" y="3445"/>
                </a:lnTo>
                <a:lnTo>
                  <a:pt x="9482" y="3215"/>
                </a:lnTo>
                <a:lnTo>
                  <a:pt x="8957" y="3018"/>
                </a:lnTo>
                <a:lnTo>
                  <a:pt x="8432" y="2854"/>
                </a:lnTo>
                <a:lnTo>
                  <a:pt x="7874" y="2690"/>
                </a:lnTo>
                <a:lnTo>
                  <a:pt x="7316" y="2592"/>
                </a:lnTo>
                <a:lnTo>
                  <a:pt x="6726" y="2526"/>
                </a:lnTo>
                <a:lnTo>
                  <a:pt x="6102" y="2493"/>
                </a:lnTo>
                <a:lnTo>
                  <a:pt x="5446" y="2461"/>
                </a:lnTo>
                <a:lnTo>
                  <a:pt x="4954" y="2493"/>
                </a:lnTo>
                <a:lnTo>
                  <a:pt x="4429" y="2559"/>
                </a:lnTo>
                <a:lnTo>
                  <a:pt x="3871" y="2690"/>
                </a:lnTo>
                <a:lnTo>
                  <a:pt x="3314" y="2854"/>
                </a:lnTo>
                <a:lnTo>
                  <a:pt x="2822" y="3051"/>
                </a:lnTo>
                <a:lnTo>
                  <a:pt x="2329" y="3248"/>
                </a:lnTo>
                <a:lnTo>
                  <a:pt x="1870" y="3511"/>
                </a:lnTo>
                <a:lnTo>
                  <a:pt x="1444" y="3773"/>
                </a:lnTo>
                <a:lnTo>
                  <a:pt x="1050" y="4068"/>
                </a:lnTo>
                <a:lnTo>
                  <a:pt x="689" y="4396"/>
                </a:lnTo>
                <a:lnTo>
                  <a:pt x="328" y="4757"/>
                </a:lnTo>
                <a:lnTo>
                  <a:pt x="0" y="5151"/>
                </a:lnTo>
                <a:lnTo>
                  <a:pt x="0" y="35598"/>
                </a:lnTo>
                <a:lnTo>
                  <a:pt x="251972" y="35598"/>
                </a:lnTo>
                <a:lnTo>
                  <a:pt x="251972" y="5151"/>
                </a:lnTo>
                <a:lnTo>
                  <a:pt x="251644" y="4757"/>
                </a:lnTo>
                <a:lnTo>
                  <a:pt x="251316" y="4396"/>
                </a:lnTo>
                <a:lnTo>
                  <a:pt x="250922" y="4068"/>
                </a:lnTo>
                <a:lnTo>
                  <a:pt x="250528" y="3773"/>
                </a:lnTo>
                <a:lnTo>
                  <a:pt x="250102" y="3511"/>
                </a:lnTo>
                <a:lnTo>
                  <a:pt x="249642" y="3248"/>
                </a:lnTo>
                <a:lnTo>
                  <a:pt x="249183" y="3051"/>
                </a:lnTo>
                <a:lnTo>
                  <a:pt x="248658" y="2854"/>
                </a:lnTo>
                <a:lnTo>
                  <a:pt x="248100" y="2690"/>
                </a:lnTo>
                <a:lnTo>
                  <a:pt x="247543" y="2559"/>
                </a:lnTo>
                <a:lnTo>
                  <a:pt x="247050" y="2493"/>
                </a:lnTo>
                <a:lnTo>
                  <a:pt x="246525" y="2461"/>
                </a:lnTo>
                <a:lnTo>
                  <a:pt x="245902" y="2493"/>
                </a:lnTo>
                <a:lnTo>
                  <a:pt x="245279" y="2526"/>
                </a:lnTo>
                <a:lnTo>
                  <a:pt x="244688" y="2592"/>
                </a:lnTo>
                <a:lnTo>
                  <a:pt x="244098" y="2690"/>
                </a:lnTo>
                <a:lnTo>
                  <a:pt x="243540" y="2854"/>
                </a:lnTo>
                <a:lnTo>
                  <a:pt x="243015" y="3018"/>
                </a:lnTo>
                <a:lnTo>
                  <a:pt x="242523" y="3215"/>
                </a:lnTo>
                <a:lnTo>
                  <a:pt x="242031" y="3445"/>
                </a:lnTo>
                <a:lnTo>
                  <a:pt x="241604" y="3675"/>
                </a:lnTo>
                <a:lnTo>
                  <a:pt x="241145" y="3970"/>
                </a:lnTo>
                <a:lnTo>
                  <a:pt x="240751" y="4298"/>
                </a:lnTo>
                <a:lnTo>
                  <a:pt x="240357" y="4626"/>
                </a:lnTo>
                <a:lnTo>
                  <a:pt x="239996" y="5020"/>
                </a:lnTo>
                <a:lnTo>
                  <a:pt x="239668" y="5413"/>
                </a:lnTo>
                <a:lnTo>
                  <a:pt x="239373" y="5873"/>
                </a:lnTo>
                <a:lnTo>
                  <a:pt x="239078" y="6332"/>
                </a:lnTo>
                <a:lnTo>
                  <a:pt x="238783" y="6890"/>
                </a:lnTo>
                <a:lnTo>
                  <a:pt x="238520" y="7480"/>
                </a:lnTo>
                <a:lnTo>
                  <a:pt x="238290" y="8104"/>
                </a:lnTo>
                <a:lnTo>
                  <a:pt x="238094" y="8760"/>
                </a:lnTo>
                <a:lnTo>
                  <a:pt x="237930" y="9449"/>
                </a:lnTo>
                <a:lnTo>
                  <a:pt x="237798" y="10204"/>
                </a:lnTo>
                <a:lnTo>
                  <a:pt x="237700" y="10958"/>
                </a:lnTo>
                <a:lnTo>
                  <a:pt x="237601" y="11778"/>
                </a:lnTo>
                <a:lnTo>
                  <a:pt x="237076" y="11647"/>
                </a:lnTo>
                <a:lnTo>
                  <a:pt x="236552" y="11549"/>
                </a:lnTo>
                <a:lnTo>
                  <a:pt x="235961" y="11516"/>
                </a:lnTo>
                <a:lnTo>
                  <a:pt x="235403" y="11483"/>
                </a:lnTo>
                <a:lnTo>
                  <a:pt x="235042" y="11516"/>
                </a:lnTo>
                <a:lnTo>
                  <a:pt x="234714" y="11549"/>
                </a:lnTo>
                <a:lnTo>
                  <a:pt x="234386" y="11582"/>
                </a:lnTo>
                <a:lnTo>
                  <a:pt x="234058" y="11647"/>
                </a:lnTo>
                <a:lnTo>
                  <a:pt x="233763" y="11746"/>
                </a:lnTo>
                <a:lnTo>
                  <a:pt x="233468" y="11877"/>
                </a:lnTo>
                <a:lnTo>
                  <a:pt x="233205" y="12008"/>
                </a:lnTo>
                <a:lnTo>
                  <a:pt x="232943" y="12172"/>
                </a:lnTo>
                <a:lnTo>
                  <a:pt x="232680" y="12336"/>
                </a:lnTo>
                <a:lnTo>
                  <a:pt x="232450" y="12566"/>
                </a:lnTo>
                <a:lnTo>
                  <a:pt x="232221" y="12763"/>
                </a:lnTo>
                <a:lnTo>
                  <a:pt x="231991" y="13025"/>
                </a:lnTo>
                <a:lnTo>
                  <a:pt x="231794" y="13288"/>
                </a:lnTo>
                <a:lnTo>
                  <a:pt x="231597" y="13550"/>
                </a:lnTo>
                <a:lnTo>
                  <a:pt x="231401" y="13878"/>
                </a:lnTo>
                <a:lnTo>
                  <a:pt x="231237" y="14206"/>
                </a:lnTo>
                <a:lnTo>
                  <a:pt x="231040" y="14698"/>
                </a:lnTo>
                <a:lnTo>
                  <a:pt x="230843" y="15223"/>
                </a:lnTo>
                <a:lnTo>
                  <a:pt x="230646" y="15814"/>
                </a:lnTo>
                <a:lnTo>
                  <a:pt x="230515" y="16437"/>
                </a:lnTo>
                <a:lnTo>
                  <a:pt x="230449" y="16733"/>
                </a:lnTo>
                <a:lnTo>
                  <a:pt x="230187" y="16568"/>
                </a:lnTo>
                <a:lnTo>
                  <a:pt x="229793" y="16372"/>
                </a:lnTo>
                <a:lnTo>
                  <a:pt x="229334" y="16208"/>
                </a:lnTo>
                <a:lnTo>
                  <a:pt x="228809" y="16142"/>
                </a:lnTo>
                <a:lnTo>
                  <a:pt x="228218" y="16109"/>
                </a:lnTo>
                <a:lnTo>
                  <a:pt x="227759" y="16109"/>
                </a:lnTo>
                <a:lnTo>
                  <a:pt x="227332" y="16175"/>
                </a:lnTo>
                <a:lnTo>
                  <a:pt x="226939" y="16273"/>
                </a:lnTo>
                <a:lnTo>
                  <a:pt x="226578" y="16404"/>
                </a:lnTo>
                <a:lnTo>
                  <a:pt x="226217" y="16568"/>
                </a:lnTo>
                <a:lnTo>
                  <a:pt x="225921" y="16765"/>
                </a:lnTo>
                <a:lnTo>
                  <a:pt x="225626" y="16995"/>
                </a:lnTo>
                <a:lnTo>
                  <a:pt x="225364" y="17257"/>
                </a:lnTo>
                <a:lnTo>
                  <a:pt x="225068" y="17684"/>
                </a:lnTo>
                <a:lnTo>
                  <a:pt x="224773" y="18176"/>
                </a:lnTo>
                <a:lnTo>
                  <a:pt x="224708" y="17651"/>
                </a:lnTo>
                <a:lnTo>
                  <a:pt x="224576" y="17159"/>
                </a:lnTo>
                <a:lnTo>
                  <a:pt x="224379" y="16634"/>
                </a:lnTo>
                <a:lnTo>
                  <a:pt x="224150" y="16175"/>
                </a:lnTo>
                <a:lnTo>
                  <a:pt x="223855" y="15683"/>
                </a:lnTo>
                <a:lnTo>
                  <a:pt x="223494" y="15256"/>
                </a:lnTo>
                <a:lnTo>
                  <a:pt x="223100" y="14797"/>
                </a:lnTo>
                <a:lnTo>
                  <a:pt x="222641" y="14370"/>
                </a:lnTo>
                <a:lnTo>
                  <a:pt x="222181" y="14009"/>
                </a:lnTo>
                <a:lnTo>
                  <a:pt x="221722" y="13681"/>
                </a:lnTo>
                <a:lnTo>
                  <a:pt x="221263" y="13386"/>
                </a:lnTo>
                <a:lnTo>
                  <a:pt x="220803" y="13156"/>
                </a:lnTo>
                <a:lnTo>
                  <a:pt x="220377" y="12992"/>
                </a:lnTo>
                <a:lnTo>
                  <a:pt x="219917" y="12861"/>
                </a:lnTo>
                <a:lnTo>
                  <a:pt x="219491" y="12763"/>
                </a:lnTo>
                <a:lnTo>
                  <a:pt x="219064" y="12763"/>
                </a:lnTo>
                <a:lnTo>
                  <a:pt x="218474" y="12795"/>
                </a:lnTo>
                <a:lnTo>
                  <a:pt x="217883" y="12861"/>
                </a:lnTo>
                <a:lnTo>
                  <a:pt x="217326" y="13025"/>
                </a:lnTo>
                <a:lnTo>
                  <a:pt x="216768" y="13255"/>
                </a:lnTo>
                <a:lnTo>
                  <a:pt x="216243" y="13517"/>
                </a:lnTo>
                <a:lnTo>
                  <a:pt x="215718" y="13878"/>
                </a:lnTo>
                <a:lnTo>
                  <a:pt x="215193" y="14272"/>
                </a:lnTo>
                <a:lnTo>
                  <a:pt x="214701" y="14731"/>
                </a:lnTo>
                <a:lnTo>
                  <a:pt x="214209" y="15256"/>
                </a:lnTo>
                <a:lnTo>
                  <a:pt x="213815" y="15715"/>
                </a:lnTo>
                <a:lnTo>
                  <a:pt x="213684" y="15519"/>
                </a:lnTo>
                <a:lnTo>
                  <a:pt x="213553" y="15322"/>
                </a:lnTo>
                <a:lnTo>
                  <a:pt x="213389" y="15158"/>
                </a:lnTo>
                <a:lnTo>
                  <a:pt x="213224" y="14994"/>
                </a:lnTo>
                <a:lnTo>
                  <a:pt x="212995" y="14830"/>
                </a:lnTo>
                <a:lnTo>
                  <a:pt x="212732" y="14666"/>
                </a:lnTo>
                <a:lnTo>
                  <a:pt x="212437" y="14567"/>
                </a:lnTo>
                <a:lnTo>
                  <a:pt x="212142" y="14469"/>
                </a:lnTo>
                <a:lnTo>
                  <a:pt x="211814" y="14370"/>
                </a:lnTo>
                <a:lnTo>
                  <a:pt x="211453" y="14337"/>
                </a:lnTo>
                <a:lnTo>
                  <a:pt x="211059" y="14305"/>
                </a:lnTo>
                <a:lnTo>
                  <a:pt x="210633" y="14272"/>
                </a:lnTo>
                <a:lnTo>
                  <a:pt x="210206" y="14305"/>
                </a:lnTo>
                <a:lnTo>
                  <a:pt x="209780" y="14403"/>
                </a:lnTo>
                <a:lnTo>
                  <a:pt x="209320" y="14567"/>
                </a:lnTo>
                <a:lnTo>
                  <a:pt x="208894" y="14797"/>
                </a:lnTo>
                <a:lnTo>
                  <a:pt x="208795" y="14830"/>
                </a:lnTo>
                <a:lnTo>
                  <a:pt x="208894" y="14206"/>
                </a:lnTo>
                <a:lnTo>
                  <a:pt x="208927" y="13648"/>
                </a:lnTo>
                <a:lnTo>
                  <a:pt x="208894" y="13091"/>
                </a:lnTo>
                <a:lnTo>
                  <a:pt x="208795" y="12533"/>
                </a:lnTo>
                <a:lnTo>
                  <a:pt x="208664" y="11975"/>
                </a:lnTo>
                <a:lnTo>
                  <a:pt x="208467" y="11483"/>
                </a:lnTo>
                <a:lnTo>
                  <a:pt x="208205" y="10958"/>
                </a:lnTo>
                <a:lnTo>
                  <a:pt x="207909" y="10499"/>
                </a:lnTo>
                <a:lnTo>
                  <a:pt x="207549" y="10040"/>
                </a:lnTo>
                <a:lnTo>
                  <a:pt x="207122" y="9580"/>
                </a:lnTo>
                <a:lnTo>
                  <a:pt x="206663" y="9186"/>
                </a:lnTo>
                <a:lnTo>
                  <a:pt x="206171" y="8826"/>
                </a:lnTo>
                <a:lnTo>
                  <a:pt x="205678" y="8530"/>
                </a:lnTo>
                <a:lnTo>
                  <a:pt x="205186" y="8301"/>
                </a:lnTo>
                <a:lnTo>
                  <a:pt x="204629" y="8104"/>
                </a:lnTo>
                <a:lnTo>
                  <a:pt x="204104" y="7973"/>
                </a:lnTo>
                <a:lnTo>
                  <a:pt x="203546" y="7907"/>
                </a:lnTo>
                <a:lnTo>
                  <a:pt x="202955" y="7874"/>
                </a:lnTo>
                <a:lnTo>
                  <a:pt x="202430" y="7874"/>
                </a:lnTo>
                <a:lnTo>
                  <a:pt x="201905" y="7940"/>
                </a:lnTo>
                <a:lnTo>
                  <a:pt x="201446" y="8038"/>
                </a:lnTo>
                <a:lnTo>
                  <a:pt x="201020" y="8137"/>
                </a:lnTo>
                <a:lnTo>
                  <a:pt x="200626" y="8301"/>
                </a:lnTo>
                <a:lnTo>
                  <a:pt x="200232" y="8497"/>
                </a:lnTo>
                <a:lnTo>
                  <a:pt x="199904" y="8727"/>
                </a:lnTo>
                <a:lnTo>
                  <a:pt x="199609" y="9022"/>
                </a:lnTo>
                <a:lnTo>
                  <a:pt x="199314" y="9351"/>
                </a:lnTo>
                <a:lnTo>
                  <a:pt x="199084" y="9711"/>
                </a:lnTo>
                <a:lnTo>
                  <a:pt x="198887" y="10138"/>
                </a:lnTo>
                <a:lnTo>
                  <a:pt x="198756" y="10597"/>
                </a:lnTo>
                <a:lnTo>
                  <a:pt x="198493" y="10433"/>
                </a:lnTo>
                <a:lnTo>
                  <a:pt x="198231" y="10302"/>
                </a:lnTo>
                <a:lnTo>
                  <a:pt x="197607" y="10040"/>
                </a:lnTo>
                <a:lnTo>
                  <a:pt x="196951" y="9843"/>
                </a:lnTo>
                <a:lnTo>
                  <a:pt x="196295" y="9711"/>
                </a:lnTo>
                <a:lnTo>
                  <a:pt x="195639" y="9679"/>
                </a:lnTo>
                <a:lnTo>
                  <a:pt x="195147" y="9711"/>
                </a:lnTo>
                <a:lnTo>
                  <a:pt x="194655" y="9777"/>
                </a:lnTo>
                <a:lnTo>
                  <a:pt x="194261" y="9908"/>
                </a:lnTo>
                <a:lnTo>
                  <a:pt x="193867" y="10072"/>
                </a:lnTo>
                <a:lnTo>
                  <a:pt x="193802" y="9383"/>
                </a:lnTo>
                <a:lnTo>
                  <a:pt x="193638" y="8727"/>
                </a:lnTo>
                <a:lnTo>
                  <a:pt x="193441" y="8104"/>
                </a:lnTo>
                <a:lnTo>
                  <a:pt x="193145" y="7513"/>
                </a:lnTo>
                <a:lnTo>
                  <a:pt x="192817" y="6955"/>
                </a:lnTo>
                <a:lnTo>
                  <a:pt x="192424" y="6463"/>
                </a:lnTo>
                <a:lnTo>
                  <a:pt x="191932" y="5971"/>
                </a:lnTo>
                <a:lnTo>
                  <a:pt x="191407" y="5545"/>
                </a:lnTo>
                <a:lnTo>
                  <a:pt x="190882" y="5184"/>
                </a:lnTo>
                <a:lnTo>
                  <a:pt x="190324" y="4856"/>
                </a:lnTo>
                <a:lnTo>
                  <a:pt x="189766" y="4593"/>
                </a:lnTo>
                <a:lnTo>
                  <a:pt x="189176" y="4364"/>
                </a:lnTo>
                <a:lnTo>
                  <a:pt x="188585" y="4200"/>
                </a:lnTo>
                <a:lnTo>
                  <a:pt x="187962" y="4068"/>
                </a:lnTo>
                <a:lnTo>
                  <a:pt x="187338" y="4003"/>
                </a:lnTo>
                <a:lnTo>
                  <a:pt x="186682" y="3970"/>
                </a:lnTo>
                <a:lnTo>
                  <a:pt x="186124" y="4003"/>
                </a:lnTo>
                <a:lnTo>
                  <a:pt x="185567" y="4101"/>
                </a:lnTo>
                <a:lnTo>
                  <a:pt x="185042" y="4265"/>
                </a:lnTo>
                <a:lnTo>
                  <a:pt x="184550" y="4495"/>
                </a:lnTo>
                <a:lnTo>
                  <a:pt x="184090" y="4757"/>
                </a:lnTo>
                <a:lnTo>
                  <a:pt x="183631" y="5118"/>
                </a:lnTo>
                <a:lnTo>
                  <a:pt x="183237" y="5545"/>
                </a:lnTo>
                <a:lnTo>
                  <a:pt x="182844" y="6004"/>
                </a:lnTo>
                <a:lnTo>
                  <a:pt x="182614" y="6398"/>
                </a:lnTo>
                <a:lnTo>
                  <a:pt x="182319" y="6988"/>
                </a:lnTo>
                <a:lnTo>
                  <a:pt x="181958" y="7710"/>
                </a:lnTo>
                <a:lnTo>
                  <a:pt x="181564" y="8629"/>
                </a:lnTo>
                <a:lnTo>
                  <a:pt x="181433" y="8530"/>
                </a:lnTo>
                <a:lnTo>
                  <a:pt x="181170" y="8333"/>
                </a:lnTo>
                <a:lnTo>
                  <a:pt x="180842" y="8169"/>
                </a:lnTo>
                <a:lnTo>
                  <a:pt x="180514" y="8005"/>
                </a:lnTo>
                <a:lnTo>
                  <a:pt x="180153" y="7907"/>
                </a:lnTo>
                <a:lnTo>
                  <a:pt x="179792" y="7809"/>
                </a:lnTo>
                <a:lnTo>
                  <a:pt x="179366" y="7743"/>
                </a:lnTo>
                <a:lnTo>
                  <a:pt x="178939" y="7710"/>
                </a:lnTo>
                <a:lnTo>
                  <a:pt x="178480" y="7677"/>
                </a:lnTo>
                <a:lnTo>
                  <a:pt x="177988" y="7710"/>
                </a:lnTo>
                <a:lnTo>
                  <a:pt x="177528" y="7776"/>
                </a:lnTo>
                <a:lnTo>
                  <a:pt x="177135" y="7841"/>
                </a:lnTo>
                <a:lnTo>
                  <a:pt x="176774" y="7973"/>
                </a:lnTo>
                <a:lnTo>
                  <a:pt x="176446" y="8137"/>
                </a:lnTo>
                <a:lnTo>
                  <a:pt x="176183" y="8366"/>
                </a:lnTo>
                <a:lnTo>
                  <a:pt x="175954" y="8596"/>
                </a:lnTo>
                <a:lnTo>
                  <a:pt x="175757" y="8858"/>
                </a:lnTo>
                <a:lnTo>
                  <a:pt x="175691" y="9022"/>
                </a:lnTo>
                <a:lnTo>
                  <a:pt x="175593" y="9219"/>
                </a:lnTo>
                <a:lnTo>
                  <a:pt x="175494" y="9679"/>
                </a:lnTo>
                <a:lnTo>
                  <a:pt x="175429" y="10236"/>
                </a:lnTo>
                <a:lnTo>
                  <a:pt x="175396" y="10893"/>
                </a:lnTo>
                <a:lnTo>
                  <a:pt x="175429" y="11253"/>
                </a:lnTo>
                <a:lnTo>
                  <a:pt x="175429" y="11582"/>
                </a:lnTo>
                <a:lnTo>
                  <a:pt x="174805" y="11582"/>
                </a:lnTo>
                <a:lnTo>
                  <a:pt x="174510" y="11647"/>
                </a:lnTo>
                <a:lnTo>
                  <a:pt x="174248" y="11713"/>
                </a:lnTo>
                <a:lnTo>
                  <a:pt x="173985" y="11844"/>
                </a:lnTo>
                <a:lnTo>
                  <a:pt x="173755" y="12008"/>
                </a:lnTo>
                <a:lnTo>
                  <a:pt x="173526" y="12172"/>
                </a:lnTo>
                <a:lnTo>
                  <a:pt x="173362" y="12402"/>
                </a:lnTo>
                <a:lnTo>
                  <a:pt x="173198" y="12664"/>
                </a:lnTo>
                <a:lnTo>
                  <a:pt x="173034" y="12927"/>
                </a:lnTo>
                <a:lnTo>
                  <a:pt x="172935" y="13222"/>
                </a:lnTo>
                <a:lnTo>
                  <a:pt x="172837" y="13517"/>
                </a:lnTo>
                <a:lnTo>
                  <a:pt x="172738" y="13878"/>
                </a:lnTo>
                <a:lnTo>
                  <a:pt x="172673" y="14239"/>
                </a:lnTo>
                <a:lnTo>
                  <a:pt x="172640" y="14633"/>
                </a:lnTo>
                <a:lnTo>
                  <a:pt x="172607" y="15059"/>
                </a:lnTo>
                <a:lnTo>
                  <a:pt x="172246" y="14764"/>
                </a:lnTo>
                <a:lnTo>
                  <a:pt x="171853" y="14502"/>
                </a:lnTo>
                <a:lnTo>
                  <a:pt x="171426" y="14272"/>
                </a:lnTo>
                <a:lnTo>
                  <a:pt x="171000" y="14075"/>
                </a:lnTo>
                <a:lnTo>
                  <a:pt x="170507" y="13944"/>
                </a:lnTo>
                <a:lnTo>
                  <a:pt x="169982" y="13813"/>
                </a:lnTo>
                <a:lnTo>
                  <a:pt x="169425" y="13747"/>
                </a:lnTo>
                <a:lnTo>
                  <a:pt x="168342" y="13747"/>
                </a:lnTo>
                <a:lnTo>
                  <a:pt x="167850" y="13813"/>
                </a:lnTo>
                <a:lnTo>
                  <a:pt x="167391" y="13878"/>
                </a:lnTo>
                <a:lnTo>
                  <a:pt x="166931" y="14009"/>
                </a:lnTo>
                <a:lnTo>
                  <a:pt x="166505" y="14141"/>
                </a:lnTo>
                <a:lnTo>
                  <a:pt x="166078" y="14305"/>
                </a:lnTo>
                <a:lnTo>
                  <a:pt x="165652" y="14534"/>
                </a:lnTo>
                <a:lnTo>
                  <a:pt x="165291" y="14764"/>
                </a:lnTo>
                <a:lnTo>
                  <a:pt x="164635" y="15256"/>
                </a:lnTo>
                <a:lnTo>
                  <a:pt x="164471" y="14961"/>
                </a:lnTo>
                <a:lnTo>
                  <a:pt x="164241" y="14633"/>
                </a:lnTo>
                <a:lnTo>
                  <a:pt x="164011" y="14337"/>
                </a:lnTo>
                <a:lnTo>
                  <a:pt x="163716" y="14009"/>
                </a:lnTo>
                <a:lnTo>
                  <a:pt x="163421" y="13714"/>
                </a:lnTo>
                <a:lnTo>
                  <a:pt x="163093" y="13419"/>
                </a:lnTo>
                <a:lnTo>
                  <a:pt x="162699" y="13124"/>
                </a:lnTo>
                <a:lnTo>
                  <a:pt x="162305" y="12828"/>
                </a:lnTo>
                <a:lnTo>
                  <a:pt x="161649" y="12402"/>
                </a:lnTo>
                <a:lnTo>
                  <a:pt x="161026" y="12041"/>
                </a:lnTo>
                <a:lnTo>
                  <a:pt x="160435" y="11746"/>
                </a:lnTo>
                <a:lnTo>
                  <a:pt x="159812" y="11483"/>
                </a:lnTo>
                <a:lnTo>
                  <a:pt x="159221" y="11286"/>
                </a:lnTo>
                <a:lnTo>
                  <a:pt x="158631" y="11155"/>
                </a:lnTo>
                <a:lnTo>
                  <a:pt x="158073" y="11057"/>
                </a:lnTo>
                <a:lnTo>
                  <a:pt x="157515" y="11024"/>
                </a:lnTo>
                <a:lnTo>
                  <a:pt x="156892" y="11057"/>
                </a:lnTo>
                <a:lnTo>
                  <a:pt x="156301" y="11155"/>
                </a:lnTo>
                <a:lnTo>
                  <a:pt x="155743" y="11286"/>
                </a:lnTo>
                <a:lnTo>
                  <a:pt x="155153" y="11483"/>
                </a:lnTo>
                <a:lnTo>
                  <a:pt x="154595" y="11746"/>
                </a:lnTo>
                <a:lnTo>
                  <a:pt x="154037" y="12074"/>
                </a:lnTo>
                <a:lnTo>
                  <a:pt x="153480" y="12435"/>
                </a:lnTo>
                <a:lnTo>
                  <a:pt x="152955" y="12861"/>
                </a:lnTo>
                <a:lnTo>
                  <a:pt x="152463" y="13320"/>
                </a:lnTo>
                <a:lnTo>
                  <a:pt x="152069" y="13747"/>
                </a:lnTo>
                <a:lnTo>
                  <a:pt x="151708" y="14173"/>
                </a:lnTo>
                <a:lnTo>
                  <a:pt x="151380" y="14600"/>
                </a:lnTo>
                <a:lnTo>
                  <a:pt x="151183" y="14272"/>
                </a:lnTo>
                <a:lnTo>
                  <a:pt x="150953" y="13977"/>
                </a:lnTo>
                <a:lnTo>
                  <a:pt x="150625" y="13714"/>
                </a:lnTo>
                <a:lnTo>
                  <a:pt x="150297" y="13484"/>
                </a:lnTo>
                <a:lnTo>
                  <a:pt x="150035" y="13320"/>
                </a:lnTo>
                <a:lnTo>
                  <a:pt x="149772" y="13189"/>
                </a:lnTo>
                <a:lnTo>
                  <a:pt x="149477" y="13091"/>
                </a:lnTo>
                <a:lnTo>
                  <a:pt x="149182" y="12992"/>
                </a:lnTo>
                <a:lnTo>
                  <a:pt x="148886" y="12927"/>
                </a:lnTo>
                <a:lnTo>
                  <a:pt x="148591" y="12894"/>
                </a:lnTo>
                <a:lnTo>
                  <a:pt x="148263" y="12861"/>
                </a:lnTo>
                <a:lnTo>
                  <a:pt x="147935" y="12861"/>
                </a:lnTo>
                <a:lnTo>
                  <a:pt x="147246" y="12894"/>
                </a:lnTo>
                <a:lnTo>
                  <a:pt x="146623" y="12992"/>
                </a:lnTo>
                <a:lnTo>
                  <a:pt x="146295" y="13058"/>
                </a:lnTo>
                <a:lnTo>
                  <a:pt x="146032" y="13156"/>
                </a:lnTo>
                <a:lnTo>
                  <a:pt x="145770" y="13255"/>
                </a:lnTo>
                <a:lnTo>
                  <a:pt x="145507" y="13386"/>
                </a:lnTo>
                <a:lnTo>
                  <a:pt x="145507" y="13320"/>
                </a:lnTo>
                <a:lnTo>
                  <a:pt x="145507" y="12992"/>
                </a:lnTo>
                <a:lnTo>
                  <a:pt x="145441" y="12631"/>
                </a:lnTo>
                <a:lnTo>
                  <a:pt x="145343" y="12336"/>
                </a:lnTo>
                <a:lnTo>
                  <a:pt x="145212" y="12008"/>
                </a:lnTo>
                <a:lnTo>
                  <a:pt x="145015" y="11713"/>
                </a:lnTo>
                <a:lnTo>
                  <a:pt x="144785" y="11450"/>
                </a:lnTo>
                <a:lnTo>
                  <a:pt x="144556" y="11188"/>
                </a:lnTo>
                <a:lnTo>
                  <a:pt x="144228" y="10925"/>
                </a:lnTo>
                <a:lnTo>
                  <a:pt x="143932" y="10728"/>
                </a:lnTo>
                <a:lnTo>
                  <a:pt x="143637" y="10564"/>
                </a:lnTo>
                <a:lnTo>
                  <a:pt x="143309" y="10400"/>
                </a:lnTo>
                <a:lnTo>
                  <a:pt x="142981" y="10269"/>
                </a:lnTo>
                <a:lnTo>
                  <a:pt x="142653" y="10171"/>
                </a:lnTo>
                <a:lnTo>
                  <a:pt x="142292" y="10105"/>
                </a:lnTo>
                <a:lnTo>
                  <a:pt x="141964" y="10072"/>
                </a:lnTo>
                <a:lnTo>
                  <a:pt x="141570" y="10040"/>
                </a:lnTo>
                <a:lnTo>
                  <a:pt x="140848" y="10072"/>
                </a:lnTo>
                <a:lnTo>
                  <a:pt x="140192" y="10138"/>
                </a:lnTo>
                <a:lnTo>
                  <a:pt x="139602" y="10269"/>
                </a:lnTo>
                <a:lnTo>
                  <a:pt x="139077" y="10466"/>
                </a:lnTo>
                <a:lnTo>
                  <a:pt x="139142" y="9744"/>
                </a:lnTo>
                <a:lnTo>
                  <a:pt x="139175" y="9055"/>
                </a:lnTo>
                <a:lnTo>
                  <a:pt x="139175" y="8563"/>
                </a:lnTo>
                <a:lnTo>
                  <a:pt x="139142" y="8104"/>
                </a:lnTo>
                <a:lnTo>
                  <a:pt x="139077" y="7644"/>
                </a:lnTo>
                <a:lnTo>
                  <a:pt x="139011" y="7185"/>
                </a:lnTo>
                <a:lnTo>
                  <a:pt x="138913" y="6759"/>
                </a:lnTo>
                <a:lnTo>
                  <a:pt x="138814" y="6332"/>
                </a:lnTo>
                <a:lnTo>
                  <a:pt x="138650" y="5906"/>
                </a:lnTo>
                <a:lnTo>
                  <a:pt x="138519" y="5479"/>
                </a:lnTo>
                <a:lnTo>
                  <a:pt x="138322" y="5085"/>
                </a:lnTo>
                <a:lnTo>
                  <a:pt x="138125" y="4724"/>
                </a:lnTo>
                <a:lnTo>
                  <a:pt x="137895" y="4331"/>
                </a:lnTo>
                <a:lnTo>
                  <a:pt x="137666" y="3970"/>
                </a:lnTo>
                <a:lnTo>
                  <a:pt x="137403" y="3642"/>
                </a:lnTo>
                <a:lnTo>
                  <a:pt x="137108" y="3281"/>
                </a:lnTo>
                <a:lnTo>
                  <a:pt x="136813" y="2953"/>
                </a:lnTo>
                <a:lnTo>
                  <a:pt x="136485" y="2625"/>
                </a:lnTo>
                <a:lnTo>
                  <a:pt x="136124" y="2329"/>
                </a:lnTo>
                <a:lnTo>
                  <a:pt x="135730" y="2034"/>
                </a:lnTo>
                <a:lnTo>
                  <a:pt x="135336" y="1739"/>
                </a:lnTo>
                <a:lnTo>
                  <a:pt x="134943" y="1476"/>
                </a:lnTo>
                <a:lnTo>
                  <a:pt x="134516" y="1247"/>
                </a:lnTo>
                <a:lnTo>
                  <a:pt x="134090" y="1050"/>
                </a:lnTo>
                <a:lnTo>
                  <a:pt x="133630" y="853"/>
                </a:lnTo>
                <a:lnTo>
                  <a:pt x="133171" y="656"/>
                </a:lnTo>
                <a:lnTo>
                  <a:pt x="132679" y="525"/>
                </a:lnTo>
                <a:lnTo>
                  <a:pt x="132187" y="394"/>
                </a:lnTo>
                <a:lnTo>
                  <a:pt x="131695" y="262"/>
                </a:lnTo>
                <a:lnTo>
                  <a:pt x="131170" y="164"/>
                </a:lnTo>
                <a:lnTo>
                  <a:pt x="130645" y="98"/>
                </a:lnTo>
                <a:lnTo>
                  <a:pt x="130087" y="66"/>
                </a:lnTo>
                <a:lnTo>
                  <a:pt x="129529" y="33"/>
                </a:lnTo>
                <a:lnTo>
                  <a:pt x="128939" y="0"/>
                </a:lnTo>
                <a:lnTo>
                  <a:pt x="128447" y="33"/>
                </a:lnTo>
                <a:lnTo>
                  <a:pt x="127758" y="98"/>
                </a:lnTo>
                <a:lnTo>
                  <a:pt x="126740" y="230"/>
                </a:lnTo>
                <a:lnTo>
                  <a:pt x="126347" y="295"/>
                </a:lnTo>
                <a:lnTo>
                  <a:pt x="125986" y="394"/>
                </a:lnTo>
                <a:lnTo>
                  <a:pt x="125658" y="295"/>
                </a:lnTo>
                <a:lnTo>
                  <a:pt x="125231" y="230"/>
                </a:lnTo>
                <a:lnTo>
                  <a:pt x="124247" y="98"/>
                </a:lnTo>
                <a:lnTo>
                  <a:pt x="123525" y="33"/>
                </a:lnTo>
                <a:lnTo>
                  <a:pt x="123066" y="0"/>
                </a:lnTo>
                <a:close/>
              </a:path>
            </a:pathLst>
          </a:custGeom>
          <a:solidFill>
            <a:srgbClr val="FFFFFF">
              <a:alpha val="18890"/>
            </a:srgbClr>
          </a:solidFill>
          <a:ln>
            <a:noFill/>
          </a:ln>
        </p:spPr>
        <p:txBody>
          <a:bodyPr spcFirstLastPara="1" wrap="square" lIns="162533" tIns="162533" rIns="162533" bIns="162533"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178" name="Google Shape;1178;p25"/>
          <p:cNvSpPr/>
          <p:nvPr/>
        </p:nvSpPr>
        <p:spPr>
          <a:xfrm flipH="1">
            <a:off x="-635736" y="8188667"/>
            <a:ext cx="17548116" cy="1154159"/>
          </a:xfrm>
          <a:custGeom>
            <a:avLst/>
            <a:gdLst/>
            <a:ahLst/>
            <a:cxnLst/>
            <a:rect l="l" t="t" r="r" b="b"/>
            <a:pathLst>
              <a:path w="399931" h="28440" extrusionOk="0">
                <a:moveTo>
                  <a:pt x="20433" y="20638"/>
                </a:moveTo>
                <a:cubicBezTo>
                  <a:pt x="25958" y="18352"/>
                  <a:pt x="32498" y="11494"/>
                  <a:pt x="47484" y="8065"/>
                </a:cubicBezTo>
                <a:cubicBezTo>
                  <a:pt x="62470" y="4636"/>
                  <a:pt x="89458" y="128"/>
                  <a:pt x="110349" y="64"/>
                </a:cubicBezTo>
                <a:cubicBezTo>
                  <a:pt x="131241" y="1"/>
                  <a:pt x="152386" y="6732"/>
                  <a:pt x="172833" y="7684"/>
                </a:cubicBezTo>
                <a:cubicBezTo>
                  <a:pt x="193280" y="8637"/>
                  <a:pt x="216013" y="7049"/>
                  <a:pt x="233031" y="5779"/>
                </a:cubicBezTo>
                <a:cubicBezTo>
                  <a:pt x="250049" y="4509"/>
                  <a:pt x="260590" y="318"/>
                  <a:pt x="274941" y="64"/>
                </a:cubicBezTo>
                <a:cubicBezTo>
                  <a:pt x="289292" y="-190"/>
                  <a:pt x="303961" y="3684"/>
                  <a:pt x="319137" y="4255"/>
                </a:cubicBezTo>
                <a:cubicBezTo>
                  <a:pt x="334314" y="4827"/>
                  <a:pt x="354951" y="3620"/>
                  <a:pt x="366000" y="3493"/>
                </a:cubicBezTo>
                <a:cubicBezTo>
                  <a:pt x="377049" y="3366"/>
                  <a:pt x="382193" y="-190"/>
                  <a:pt x="385431" y="3493"/>
                </a:cubicBezTo>
                <a:cubicBezTo>
                  <a:pt x="388670" y="7176"/>
                  <a:pt x="416292" y="21527"/>
                  <a:pt x="385431" y="25591"/>
                </a:cubicBezTo>
                <a:cubicBezTo>
                  <a:pt x="354570" y="29655"/>
                  <a:pt x="262178" y="27496"/>
                  <a:pt x="200265" y="27877"/>
                </a:cubicBezTo>
                <a:cubicBezTo>
                  <a:pt x="138353" y="28258"/>
                  <a:pt x="44944" y="28893"/>
                  <a:pt x="13956" y="27877"/>
                </a:cubicBezTo>
                <a:cubicBezTo>
                  <a:pt x="-17032" y="26861"/>
                  <a:pt x="13258" y="22988"/>
                  <a:pt x="14337" y="21781"/>
                </a:cubicBezTo>
                <a:cubicBezTo>
                  <a:pt x="15417" y="20575"/>
                  <a:pt x="14909" y="22924"/>
                  <a:pt x="20433" y="20638"/>
                </a:cubicBezTo>
                <a:close/>
              </a:path>
            </a:pathLst>
          </a:custGeom>
          <a:solidFill>
            <a:schemeClr val="accent6"/>
          </a:solidFill>
          <a:ln>
            <a:noFill/>
          </a:ln>
        </p:spPr>
      </p:sp>
      <p:sp>
        <p:nvSpPr>
          <p:cNvPr id="1179" name="Google Shape;1179;p25"/>
          <p:cNvSpPr/>
          <p:nvPr/>
        </p:nvSpPr>
        <p:spPr>
          <a:xfrm flipH="1">
            <a:off x="-635736" y="8188667"/>
            <a:ext cx="17548116" cy="1154159"/>
          </a:xfrm>
          <a:custGeom>
            <a:avLst/>
            <a:gdLst/>
            <a:ahLst/>
            <a:cxnLst/>
            <a:rect l="l" t="t" r="r" b="b"/>
            <a:pathLst>
              <a:path w="399931" h="28440" extrusionOk="0">
                <a:moveTo>
                  <a:pt x="20433" y="20638"/>
                </a:moveTo>
                <a:cubicBezTo>
                  <a:pt x="25958" y="18352"/>
                  <a:pt x="32498" y="11494"/>
                  <a:pt x="47484" y="8065"/>
                </a:cubicBezTo>
                <a:cubicBezTo>
                  <a:pt x="62470" y="4636"/>
                  <a:pt x="89458" y="128"/>
                  <a:pt x="110349" y="64"/>
                </a:cubicBezTo>
                <a:cubicBezTo>
                  <a:pt x="131241" y="1"/>
                  <a:pt x="152386" y="6732"/>
                  <a:pt x="172833" y="7684"/>
                </a:cubicBezTo>
                <a:cubicBezTo>
                  <a:pt x="193280" y="8637"/>
                  <a:pt x="216013" y="7049"/>
                  <a:pt x="233031" y="5779"/>
                </a:cubicBezTo>
                <a:cubicBezTo>
                  <a:pt x="250049" y="4509"/>
                  <a:pt x="260590" y="318"/>
                  <a:pt x="274941" y="64"/>
                </a:cubicBezTo>
                <a:cubicBezTo>
                  <a:pt x="289292" y="-190"/>
                  <a:pt x="303961" y="3684"/>
                  <a:pt x="319137" y="4255"/>
                </a:cubicBezTo>
                <a:cubicBezTo>
                  <a:pt x="334314" y="4827"/>
                  <a:pt x="354951" y="3620"/>
                  <a:pt x="366000" y="3493"/>
                </a:cubicBezTo>
                <a:cubicBezTo>
                  <a:pt x="377049" y="3366"/>
                  <a:pt x="382193" y="-190"/>
                  <a:pt x="385431" y="3493"/>
                </a:cubicBezTo>
                <a:cubicBezTo>
                  <a:pt x="388670" y="7176"/>
                  <a:pt x="416292" y="21527"/>
                  <a:pt x="385431" y="25591"/>
                </a:cubicBezTo>
                <a:cubicBezTo>
                  <a:pt x="354570" y="29655"/>
                  <a:pt x="262178" y="27496"/>
                  <a:pt x="200265" y="27877"/>
                </a:cubicBezTo>
                <a:cubicBezTo>
                  <a:pt x="138353" y="28258"/>
                  <a:pt x="44944" y="28893"/>
                  <a:pt x="13956" y="27877"/>
                </a:cubicBezTo>
                <a:cubicBezTo>
                  <a:pt x="-17032" y="26861"/>
                  <a:pt x="13258" y="22988"/>
                  <a:pt x="14337" y="21781"/>
                </a:cubicBezTo>
                <a:cubicBezTo>
                  <a:pt x="15417" y="20575"/>
                  <a:pt x="14909" y="22924"/>
                  <a:pt x="20433" y="20638"/>
                </a:cubicBezTo>
                <a:close/>
              </a:path>
            </a:pathLst>
          </a:custGeom>
          <a:solidFill>
            <a:srgbClr val="000000">
              <a:alpha val="6110"/>
            </a:srgbClr>
          </a:solidFill>
          <a:ln>
            <a:noFill/>
          </a:ln>
        </p:spPr>
      </p:sp>
      <p:sp>
        <p:nvSpPr>
          <p:cNvPr id="1180" name="Google Shape;1180;p25"/>
          <p:cNvSpPr/>
          <p:nvPr/>
        </p:nvSpPr>
        <p:spPr>
          <a:xfrm>
            <a:off x="-635739" y="8459601"/>
            <a:ext cx="17548116" cy="812752"/>
          </a:xfrm>
          <a:custGeom>
            <a:avLst/>
            <a:gdLst/>
            <a:ahLst/>
            <a:cxnLst/>
            <a:rect l="l" t="t" r="r" b="b"/>
            <a:pathLst>
              <a:path w="399931" h="28440" extrusionOk="0">
                <a:moveTo>
                  <a:pt x="20433" y="20638"/>
                </a:moveTo>
                <a:cubicBezTo>
                  <a:pt x="25958" y="18352"/>
                  <a:pt x="32498" y="11494"/>
                  <a:pt x="47484" y="8065"/>
                </a:cubicBezTo>
                <a:cubicBezTo>
                  <a:pt x="62470" y="4636"/>
                  <a:pt x="89458" y="128"/>
                  <a:pt x="110349" y="64"/>
                </a:cubicBezTo>
                <a:cubicBezTo>
                  <a:pt x="131241" y="1"/>
                  <a:pt x="152386" y="6732"/>
                  <a:pt x="172833" y="7684"/>
                </a:cubicBezTo>
                <a:cubicBezTo>
                  <a:pt x="193280" y="8637"/>
                  <a:pt x="216013" y="7049"/>
                  <a:pt x="233031" y="5779"/>
                </a:cubicBezTo>
                <a:cubicBezTo>
                  <a:pt x="250049" y="4509"/>
                  <a:pt x="260590" y="318"/>
                  <a:pt x="274941" y="64"/>
                </a:cubicBezTo>
                <a:cubicBezTo>
                  <a:pt x="289292" y="-190"/>
                  <a:pt x="303961" y="3684"/>
                  <a:pt x="319137" y="4255"/>
                </a:cubicBezTo>
                <a:cubicBezTo>
                  <a:pt x="334314" y="4827"/>
                  <a:pt x="354951" y="3620"/>
                  <a:pt x="366000" y="3493"/>
                </a:cubicBezTo>
                <a:cubicBezTo>
                  <a:pt x="377049" y="3366"/>
                  <a:pt x="382193" y="-190"/>
                  <a:pt x="385431" y="3493"/>
                </a:cubicBezTo>
                <a:cubicBezTo>
                  <a:pt x="388670" y="7176"/>
                  <a:pt x="416292" y="21527"/>
                  <a:pt x="385431" y="25591"/>
                </a:cubicBezTo>
                <a:cubicBezTo>
                  <a:pt x="354570" y="29655"/>
                  <a:pt x="262178" y="27496"/>
                  <a:pt x="200265" y="27877"/>
                </a:cubicBezTo>
                <a:cubicBezTo>
                  <a:pt x="138353" y="28258"/>
                  <a:pt x="44944" y="28893"/>
                  <a:pt x="13956" y="27877"/>
                </a:cubicBezTo>
                <a:cubicBezTo>
                  <a:pt x="-17032" y="26861"/>
                  <a:pt x="13258" y="22988"/>
                  <a:pt x="14337" y="21781"/>
                </a:cubicBezTo>
                <a:cubicBezTo>
                  <a:pt x="15417" y="20575"/>
                  <a:pt x="14909" y="22924"/>
                  <a:pt x="20433" y="20638"/>
                </a:cubicBezTo>
                <a:close/>
              </a:path>
            </a:pathLst>
          </a:custGeom>
          <a:solidFill>
            <a:schemeClr val="accent6"/>
          </a:solidFill>
          <a:ln>
            <a:noFill/>
          </a:ln>
        </p:spPr>
      </p:sp>
      <p:grpSp>
        <p:nvGrpSpPr>
          <p:cNvPr id="1181" name="Google Shape;1181;p25"/>
          <p:cNvGrpSpPr/>
          <p:nvPr/>
        </p:nvGrpSpPr>
        <p:grpSpPr>
          <a:xfrm>
            <a:off x="1878051" y="7813460"/>
            <a:ext cx="479225" cy="671408"/>
            <a:chOff x="1988514" y="3567171"/>
            <a:chExt cx="269222" cy="377667"/>
          </a:xfrm>
        </p:grpSpPr>
        <p:sp>
          <p:nvSpPr>
            <p:cNvPr id="1182" name="Google Shape;1182;p25"/>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183" name="Google Shape;1183;p25"/>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184" name="Google Shape;1184;p25"/>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185" name="Google Shape;1185;p25"/>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sp>
        <p:nvSpPr>
          <p:cNvPr id="1186" name="Google Shape;1186;p25"/>
          <p:cNvSpPr/>
          <p:nvPr/>
        </p:nvSpPr>
        <p:spPr>
          <a:xfrm>
            <a:off x="3708792" y="8746310"/>
            <a:ext cx="584197" cy="264185"/>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62533" tIns="162533" rIns="162533" bIns="162533"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nvGrpSpPr>
          <p:cNvPr id="1187" name="Google Shape;1187;p25"/>
          <p:cNvGrpSpPr/>
          <p:nvPr/>
        </p:nvGrpSpPr>
        <p:grpSpPr>
          <a:xfrm>
            <a:off x="5051909" y="8123923"/>
            <a:ext cx="555898" cy="778843"/>
            <a:chOff x="4959575" y="5405000"/>
            <a:chExt cx="414625" cy="581650"/>
          </a:xfrm>
        </p:grpSpPr>
        <p:sp>
          <p:nvSpPr>
            <p:cNvPr id="1188" name="Google Shape;1188;p25"/>
            <p:cNvSpPr/>
            <p:nvPr/>
          </p:nvSpPr>
          <p:spPr>
            <a:xfrm>
              <a:off x="4986075" y="5905650"/>
              <a:ext cx="375900" cy="810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189" name="Google Shape;1189;p25"/>
            <p:cNvSpPr/>
            <p:nvPr/>
          </p:nvSpPr>
          <p:spPr>
            <a:xfrm>
              <a:off x="5061300" y="5823000"/>
              <a:ext cx="114800" cy="148250"/>
            </a:xfrm>
            <a:custGeom>
              <a:avLst/>
              <a:gdLst/>
              <a:ahLst/>
              <a:cxnLst/>
              <a:rect l="l" t="t" r="r" b="b"/>
              <a:pathLst>
                <a:path w="4592" h="5930" extrusionOk="0">
                  <a:moveTo>
                    <a:pt x="504" y="1"/>
                  </a:moveTo>
                  <a:lnTo>
                    <a:pt x="446" y="39"/>
                  </a:lnTo>
                  <a:lnTo>
                    <a:pt x="426" y="59"/>
                  </a:lnTo>
                  <a:lnTo>
                    <a:pt x="407" y="97"/>
                  </a:lnTo>
                  <a:lnTo>
                    <a:pt x="426" y="194"/>
                  </a:lnTo>
                  <a:lnTo>
                    <a:pt x="465" y="330"/>
                  </a:lnTo>
                  <a:lnTo>
                    <a:pt x="814" y="950"/>
                  </a:lnTo>
                  <a:lnTo>
                    <a:pt x="1531" y="2345"/>
                  </a:lnTo>
                  <a:lnTo>
                    <a:pt x="1899" y="3081"/>
                  </a:lnTo>
                  <a:lnTo>
                    <a:pt x="2190" y="3740"/>
                  </a:lnTo>
                  <a:lnTo>
                    <a:pt x="2306" y="3992"/>
                  </a:lnTo>
                  <a:lnTo>
                    <a:pt x="2364" y="4205"/>
                  </a:lnTo>
                  <a:lnTo>
                    <a:pt x="2383" y="4340"/>
                  </a:lnTo>
                  <a:lnTo>
                    <a:pt x="2383" y="4379"/>
                  </a:lnTo>
                  <a:lnTo>
                    <a:pt x="2364" y="4399"/>
                  </a:lnTo>
                  <a:lnTo>
                    <a:pt x="1976" y="4476"/>
                  </a:lnTo>
                  <a:lnTo>
                    <a:pt x="1337" y="4554"/>
                  </a:lnTo>
                  <a:lnTo>
                    <a:pt x="969" y="4573"/>
                  </a:lnTo>
                  <a:lnTo>
                    <a:pt x="291" y="4573"/>
                  </a:lnTo>
                  <a:lnTo>
                    <a:pt x="0" y="4534"/>
                  </a:lnTo>
                  <a:lnTo>
                    <a:pt x="175" y="4612"/>
                  </a:lnTo>
                  <a:lnTo>
                    <a:pt x="388" y="4689"/>
                  </a:lnTo>
                  <a:lnTo>
                    <a:pt x="659" y="4767"/>
                  </a:lnTo>
                  <a:lnTo>
                    <a:pt x="1008" y="4825"/>
                  </a:lnTo>
                  <a:lnTo>
                    <a:pt x="1395" y="4883"/>
                  </a:lnTo>
                  <a:lnTo>
                    <a:pt x="1821" y="4902"/>
                  </a:lnTo>
                  <a:lnTo>
                    <a:pt x="2054" y="4902"/>
                  </a:lnTo>
                  <a:lnTo>
                    <a:pt x="2306" y="4883"/>
                  </a:lnTo>
                  <a:lnTo>
                    <a:pt x="2325" y="4941"/>
                  </a:lnTo>
                  <a:lnTo>
                    <a:pt x="2383" y="5038"/>
                  </a:lnTo>
                  <a:lnTo>
                    <a:pt x="2499" y="5193"/>
                  </a:lnTo>
                  <a:lnTo>
                    <a:pt x="2693" y="5367"/>
                  </a:lnTo>
                  <a:lnTo>
                    <a:pt x="2809" y="5464"/>
                  </a:lnTo>
                  <a:lnTo>
                    <a:pt x="2945" y="5542"/>
                  </a:lnTo>
                  <a:lnTo>
                    <a:pt x="3100" y="5638"/>
                  </a:lnTo>
                  <a:lnTo>
                    <a:pt x="3294" y="5716"/>
                  </a:lnTo>
                  <a:lnTo>
                    <a:pt x="3488" y="5793"/>
                  </a:lnTo>
                  <a:lnTo>
                    <a:pt x="3720" y="5852"/>
                  </a:lnTo>
                  <a:lnTo>
                    <a:pt x="3972" y="5890"/>
                  </a:lnTo>
                  <a:lnTo>
                    <a:pt x="4243" y="5929"/>
                  </a:lnTo>
                  <a:lnTo>
                    <a:pt x="4069" y="5813"/>
                  </a:lnTo>
                  <a:lnTo>
                    <a:pt x="3662" y="5522"/>
                  </a:lnTo>
                  <a:lnTo>
                    <a:pt x="3449" y="5348"/>
                  </a:lnTo>
                  <a:lnTo>
                    <a:pt x="3236" y="5174"/>
                  </a:lnTo>
                  <a:lnTo>
                    <a:pt x="3081" y="5019"/>
                  </a:lnTo>
                  <a:lnTo>
                    <a:pt x="3023" y="4941"/>
                  </a:lnTo>
                  <a:lnTo>
                    <a:pt x="2984" y="4883"/>
                  </a:lnTo>
                  <a:lnTo>
                    <a:pt x="3100" y="4941"/>
                  </a:lnTo>
                  <a:lnTo>
                    <a:pt x="3255" y="4999"/>
                  </a:lnTo>
                  <a:lnTo>
                    <a:pt x="3449" y="5057"/>
                  </a:lnTo>
                  <a:lnTo>
                    <a:pt x="3681" y="5096"/>
                  </a:lnTo>
                  <a:lnTo>
                    <a:pt x="3972" y="5115"/>
                  </a:lnTo>
                  <a:lnTo>
                    <a:pt x="4263" y="5096"/>
                  </a:lnTo>
                  <a:lnTo>
                    <a:pt x="4437" y="5077"/>
                  </a:lnTo>
                  <a:lnTo>
                    <a:pt x="4592" y="5038"/>
                  </a:lnTo>
                  <a:lnTo>
                    <a:pt x="4340" y="4980"/>
                  </a:lnTo>
                  <a:lnTo>
                    <a:pt x="3778" y="4805"/>
                  </a:lnTo>
                  <a:lnTo>
                    <a:pt x="3468" y="4709"/>
                  </a:lnTo>
                  <a:lnTo>
                    <a:pt x="3178" y="4592"/>
                  </a:lnTo>
                  <a:lnTo>
                    <a:pt x="2945" y="4457"/>
                  </a:lnTo>
                  <a:lnTo>
                    <a:pt x="2868" y="4399"/>
                  </a:lnTo>
                  <a:lnTo>
                    <a:pt x="2809" y="4321"/>
                  </a:lnTo>
                  <a:lnTo>
                    <a:pt x="2771" y="4224"/>
                  </a:lnTo>
                  <a:lnTo>
                    <a:pt x="2713" y="4050"/>
                  </a:lnTo>
                  <a:lnTo>
                    <a:pt x="2577" y="3565"/>
                  </a:lnTo>
                  <a:lnTo>
                    <a:pt x="2267" y="2248"/>
                  </a:lnTo>
                  <a:lnTo>
                    <a:pt x="1860" y="427"/>
                  </a:lnTo>
                  <a:lnTo>
                    <a:pt x="1589" y="291"/>
                  </a:lnTo>
                  <a:lnTo>
                    <a:pt x="1318" y="175"/>
                  </a:lnTo>
                  <a:lnTo>
                    <a:pt x="1008" y="78"/>
                  </a:lnTo>
                  <a:lnTo>
                    <a:pt x="717"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190" name="Google Shape;1190;p25"/>
            <p:cNvSpPr/>
            <p:nvPr/>
          </p:nvSpPr>
          <p:spPr>
            <a:xfrm>
              <a:off x="5158175" y="5822025"/>
              <a:ext cx="110925" cy="144375"/>
            </a:xfrm>
            <a:custGeom>
              <a:avLst/>
              <a:gdLst/>
              <a:ahLst/>
              <a:cxnLst/>
              <a:rect l="l" t="t" r="r" b="b"/>
              <a:pathLst>
                <a:path w="4437" h="5775" extrusionOk="0">
                  <a:moveTo>
                    <a:pt x="155" y="1"/>
                  </a:moveTo>
                  <a:lnTo>
                    <a:pt x="78" y="40"/>
                  </a:lnTo>
                  <a:lnTo>
                    <a:pt x="19" y="98"/>
                  </a:lnTo>
                  <a:lnTo>
                    <a:pt x="0" y="195"/>
                  </a:lnTo>
                  <a:lnTo>
                    <a:pt x="39" y="311"/>
                  </a:lnTo>
                  <a:lnTo>
                    <a:pt x="329" y="853"/>
                  </a:lnTo>
                  <a:lnTo>
                    <a:pt x="949" y="2074"/>
                  </a:lnTo>
                  <a:lnTo>
                    <a:pt x="1279" y="2733"/>
                  </a:lnTo>
                  <a:lnTo>
                    <a:pt x="1550" y="3333"/>
                  </a:lnTo>
                  <a:lnTo>
                    <a:pt x="1744" y="3779"/>
                  </a:lnTo>
                  <a:lnTo>
                    <a:pt x="1782" y="3934"/>
                  </a:lnTo>
                  <a:lnTo>
                    <a:pt x="1782" y="4011"/>
                  </a:lnTo>
                  <a:lnTo>
                    <a:pt x="1705" y="4108"/>
                  </a:lnTo>
                  <a:lnTo>
                    <a:pt x="1569" y="4224"/>
                  </a:lnTo>
                  <a:lnTo>
                    <a:pt x="1376" y="4341"/>
                  </a:lnTo>
                  <a:lnTo>
                    <a:pt x="1162" y="4438"/>
                  </a:lnTo>
                  <a:lnTo>
                    <a:pt x="911" y="4515"/>
                  </a:lnTo>
                  <a:lnTo>
                    <a:pt x="659" y="4573"/>
                  </a:lnTo>
                  <a:lnTo>
                    <a:pt x="388" y="4573"/>
                  </a:lnTo>
                  <a:lnTo>
                    <a:pt x="252" y="4554"/>
                  </a:lnTo>
                  <a:lnTo>
                    <a:pt x="116" y="4515"/>
                  </a:lnTo>
                  <a:lnTo>
                    <a:pt x="233" y="4573"/>
                  </a:lnTo>
                  <a:lnTo>
                    <a:pt x="388" y="4631"/>
                  </a:lnTo>
                  <a:lnTo>
                    <a:pt x="581" y="4709"/>
                  </a:lnTo>
                  <a:lnTo>
                    <a:pt x="853" y="4748"/>
                  </a:lnTo>
                  <a:lnTo>
                    <a:pt x="1162" y="4786"/>
                  </a:lnTo>
                  <a:lnTo>
                    <a:pt x="1511" y="4767"/>
                  </a:lnTo>
                  <a:lnTo>
                    <a:pt x="1705" y="4748"/>
                  </a:lnTo>
                  <a:lnTo>
                    <a:pt x="1918" y="4709"/>
                  </a:lnTo>
                  <a:lnTo>
                    <a:pt x="2034" y="4883"/>
                  </a:lnTo>
                  <a:lnTo>
                    <a:pt x="2209" y="5077"/>
                  </a:lnTo>
                  <a:lnTo>
                    <a:pt x="2422" y="5271"/>
                  </a:lnTo>
                  <a:lnTo>
                    <a:pt x="2538" y="5367"/>
                  </a:lnTo>
                  <a:lnTo>
                    <a:pt x="2693" y="5464"/>
                  </a:lnTo>
                  <a:lnTo>
                    <a:pt x="2829" y="5561"/>
                  </a:lnTo>
                  <a:lnTo>
                    <a:pt x="3003" y="5639"/>
                  </a:lnTo>
                  <a:lnTo>
                    <a:pt x="3177" y="5697"/>
                  </a:lnTo>
                  <a:lnTo>
                    <a:pt x="3352" y="5736"/>
                  </a:lnTo>
                  <a:lnTo>
                    <a:pt x="3545" y="5774"/>
                  </a:lnTo>
                  <a:lnTo>
                    <a:pt x="3759" y="5755"/>
                  </a:lnTo>
                  <a:lnTo>
                    <a:pt x="3584" y="5658"/>
                  </a:lnTo>
                  <a:lnTo>
                    <a:pt x="3410" y="5561"/>
                  </a:lnTo>
                  <a:lnTo>
                    <a:pt x="3216" y="5426"/>
                  </a:lnTo>
                  <a:lnTo>
                    <a:pt x="3022" y="5251"/>
                  </a:lnTo>
                  <a:lnTo>
                    <a:pt x="2829" y="5058"/>
                  </a:lnTo>
                  <a:lnTo>
                    <a:pt x="2751" y="4961"/>
                  </a:lnTo>
                  <a:lnTo>
                    <a:pt x="2674" y="4864"/>
                  </a:lnTo>
                  <a:lnTo>
                    <a:pt x="2635" y="4767"/>
                  </a:lnTo>
                  <a:lnTo>
                    <a:pt x="2596" y="4670"/>
                  </a:lnTo>
                  <a:lnTo>
                    <a:pt x="2751" y="4767"/>
                  </a:lnTo>
                  <a:lnTo>
                    <a:pt x="2945" y="4844"/>
                  </a:lnTo>
                  <a:lnTo>
                    <a:pt x="3177" y="4941"/>
                  </a:lnTo>
                  <a:lnTo>
                    <a:pt x="3468" y="5019"/>
                  </a:lnTo>
                  <a:lnTo>
                    <a:pt x="3604" y="5038"/>
                  </a:lnTo>
                  <a:lnTo>
                    <a:pt x="3778" y="5058"/>
                  </a:lnTo>
                  <a:lnTo>
                    <a:pt x="3933" y="5058"/>
                  </a:lnTo>
                  <a:lnTo>
                    <a:pt x="4107" y="5038"/>
                  </a:lnTo>
                  <a:lnTo>
                    <a:pt x="4262" y="4999"/>
                  </a:lnTo>
                  <a:lnTo>
                    <a:pt x="4437" y="4941"/>
                  </a:lnTo>
                  <a:lnTo>
                    <a:pt x="4107" y="4864"/>
                  </a:lnTo>
                  <a:lnTo>
                    <a:pt x="3759" y="4767"/>
                  </a:lnTo>
                  <a:lnTo>
                    <a:pt x="3371" y="4651"/>
                  </a:lnTo>
                  <a:lnTo>
                    <a:pt x="2964" y="4496"/>
                  </a:lnTo>
                  <a:lnTo>
                    <a:pt x="2771" y="4418"/>
                  </a:lnTo>
                  <a:lnTo>
                    <a:pt x="2596" y="4321"/>
                  </a:lnTo>
                  <a:lnTo>
                    <a:pt x="2441" y="4224"/>
                  </a:lnTo>
                  <a:lnTo>
                    <a:pt x="2325" y="4108"/>
                  </a:lnTo>
                  <a:lnTo>
                    <a:pt x="2228" y="4011"/>
                  </a:lnTo>
                  <a:lnTo>
                    <a:pt x="2170" y="3895"/>
                  </a:lnTo>
                  <a:lnTo>
                    <a:pt x="2015" y="3062"/>
                  </a:lnTo>
                  <a:lnTo>
                    <a:pt x="1782" y="1841"/>
                  </a:lnTo>
                  <a:lnTo>
                    <a:pt x="1511" y="272"/>
                  </a:lnTo>
                  <a:lnTo>
                    <a:pt x="1240" y="175"/>
                  </a:lnTo>
                  <a:lnTo>
                    <a:pt x="969" y="98"/>
                  </a:lnTo>
                  <a:lnTo>
                    <a:pt x="678" y="40"/>
                  </a:lnTo>
                  <a:lnTo>
                    <a:pt x="388"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191" name="Google Shape;1191;p25"/>
            <p:cNvSpPr/>
            <p:nvPr/>
          </p:nvSpPr>
          <p:spPr>
            <a:xfrm>
              <a:off x="5178500" y="5425825"/>
              <a:ext cx="41675" cy="37325"/>
            </a:xfrm>
            <a:custGeom>
              <a:avLst/>
              <a:gdLst/>
              <a:ahLst/>
              <a:cxnLst/>
              <a:rect l="l" t="t" r="r" b="b"/>
              <a:pathLst>
                <a:path w="1667" h="1493" extrusionOk="0">
                  <a:moveTo>
                    <a:pt x="582" y="1"/>
                  </a:moveTo>
                  <a:lnTo>
                    <a:pt x="466" y="20"/>
                  </a:lnTo>
                  <a:lnTo>
                    <a:pt x="349" y="59"/>
                  </a:lnTo>
                  <a:lnTo>
                    <a:pt x="233" y="156"/>
                  </a:lnTo>
                  <a:lnTo>
                    <a:pt x="117" y="291"/>
                  </a:lnTo>
                  <a:lnTo>
                    <a:pt x="78" y="369"/>
                  </a:lnTo>
                  <a:lnTo>
                    <a:pt x="40" y="446"/>
                  </a:lnTo>
                  <a:lnTo>
                    <a:pt x="20" y="505"/>
                  </a:lnTo>
                  <a:lnTo>
                    <a:pt x="1" y="582"/>
                  </a:lnTo>
                  <a:lnTo>
                    <a:pt x="20" y="640"/>
                  </a:lnTo>
                  <a:lnTo>
                    <a:pt x="20" y="718"/>
                  </a:lnTo>
                  <a:lnTo>
                    <a:pt x="98" y="834"/>
                  </a:lnTo>
                  <a:lnTo>
                    <a:pt x="194" y="931"/>
                  </a:lnTo>
                  <a:lnTo>
                    <a:pt x="330" y="1047"/>
                  </a:lnTo>
                  <a:lnTo>
                    <a:pt x="485" y="1125"/>
                  </a:lnTo>
                  <a:lnTo>
                    <a:pt x="659" y="1202"/>
                  </a:lnTo>
                  <a:lnTo>
                    <a:pt x="1008" y="1338"/>
                  </a:lnTo>
                  <a:lnTo>
                    <a:pt x="1338" y="1435"/>
                  </a:lnTo>
                  <a:lnTo>
                    <a:pt x="1667" y="1493"/>
                  </a:lnTo>
                  <a:lnTo>
                    <a:pt x="1531" y="1144"/>
                  </a:lnTo>
                  <a:lnTo>
                    <a:pt x="1357" y="795"/>
                  </a:lnTo>
                  <a:lnTo>
                    <a:pt x="1183" y="485"/>
                  </a:lnTo>
                  <a:lnTo>
                    <a:pt x="1086" y="350"/>
                  </a:lnTo>
                  <a:lnTo>
                    <a:pt x="989" y="233"/>
                  </a:lnTo>
                  <a:lnTo>
                    <a:pt x="892" y="137"/>
                  </a:lnTo>
                  <a:lnTo>
                    <a:pt x="795" y="59"/>
                  </a:lnTo>
                  <a:lnTo>
                    <a:pt x="679" y="20"/>
                  </a:lnTo>
                  <a:lnTo>
                    <a:pt x="582"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192" name="Google Shape;1192;p25"/>
            <p:cNvSpPr/>
            <p:nvPr/>
          </p:nvSpPr>
          <p:spPr>
            <a:xfrm>
              <a:off x="5208050" y="5405000"/>
              <a:ext cx="46050" cy="60575"/>
            </a:xfrm>
            <a:custGeom>
              <a:avLst/>
              <a:gdLst/>
              <a:ahLst/>
              <a:cxnLst/>
              <a:rect l="l" t="t" r="r" b="b"/>
              <a:pathLst>
                <a:path w="1842" h="2423" extrusionOk="0">
                  <a:moveTo>
                    <a:pt x="698" y="1"/>
                  </a:moveTo>
                  <a:lnTo>
                    <a:pt x="562" y="20"/>
                  </a:lnTo>
                  <a:lnTo>
                    <a:pt x="427" y="78"/>
                  </a:lnTo>
                  <a:lnTo>
                    <a:pt x="311" y="136"/>
                  </a:lnTo>
                  <a:lnTo>
                    <a:pt x="194" y="253"/>
                  </a:lnTo>
                  <a:lnTo>
                    <a:pt x="117" y="388"/>
                  </a:lnTo>
                  <a:lnTo>
                    <a:pt x="59" y="543"/>
                  </a:lnTo>
                  <a:lnTo>
                    <a:pt x="20" y="737"/>
                  </a:lnTo>
                  <a:lnTo>
                    <a:pt x="1" y="950"/>
                  </a:lnTo>
                  <a:lnTo>
                    <a:pt x="20" y="1183"/>
                  </a:lnTo>
                  <a:lnTo>
                    <a:pt x="39" y="1376"/>
                  </a:lnTo>
                  <a:lnTo>
                    <a:pt x="78" y="1551"/>
                  </a:lnTo>
                  <a:lnTo>
                    <a:pt x="117" y="1686"/>
                  </a:lnTo>
                  <a:lnTo>
                    <a:pt x="175" y="1822"/>
                  </a:lnTo>
                  <a:lnTo>
                    <a:pt x="233" y="1919"/>
                  </a:lnTo>
                  <a:lnTo>
                    <a:pt x="291" y="2016"/>
                  </a:lnTo>
                  <a:lnTo>
                    <a:pt x="349" y="2093"/>
                  </a:lnTo>
                  <a:lnTo>
                    <a:pt x="485" y="2209"/>
                  </a:lnTo>
                  <a:lnTo>
                    <a:pt x="601" y="2287"/>
                  </a:lnTo>
                  <a:lnTo>
                    <a:pt x="698" y="2345"/>
                  </a:lnTo>
                  <a:lnTo>
                    <a:pt x="776" y="2423"/>
                  </a:lnTo>
                  <a:lnTo>
                    <a:pt x="989" y="2229"/>
                  </a:lnTo>
                  <a:lnTo>
                    <a:pt x="1202" y="2035"/>
                  </a:lnTo>
                  <a:lnTo>
                    <a:pt x="1434" y="1783"/>
                  </a:lnTo>
                  <a:lnTo>
                    <a:pt x="1531" y="1648"/>
                  </a:lnTo>
                  <a:lnTo>
                    <a:pt x="1628" y="1493"/>
                  </a:lnTo>
                  <a:lnTo>
                    <a:pt x="1725" y="1338"/>
                  </a:lnTo>
                  <a:lnTo>
                    <a:pt x="1783" y="1183"/>
                  </a:lnTo>
                  <a:lnTo>
                    <a:pt x="1822" y="1028"/>
                  </a:lnTo>
                  <a:lnTo>
                    <a:pt x="1841" y="873"/>
                  </a:lnTo>
                  <a:lnTo>
                    <a:pt x="1822" y="718"/>
                  </a:lnTo>
                  <a:lnTo>
                    <a:pt x="1744" y="582"/>
                  </a:lnTo>
                  <a:lnTo>
                    <a:pt x="1667" y="427"/>
                  </a:lnTo>
                  <a:lnTo>
                    <a:pt x="1550" y="311"/>
                  </a:lnTo>
                  <a:lnTo>
                    <a:pt x="1415" y="214"/>
                  </a:lnTo>
                  <a:lnTo>
                    <a:pt x="1279" y="117"/>
                  </a:lnTo>
                  <a:lnTo>
                    <a:pt x="1144" y="59"/>
                  </a:lnTo>
                  <a:lnTo>
                    <a:pt x="989" y="20"/>
                  </a:lnTo>
                  <a:lnTo>
                    <a:pt x="853"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193" name="Google Shape;1193;p25"/>
            <p:cNvSpPr/>
            <p:nvPr/>
          </p:nvSpPr>
          <p:spPr>
            <a:xfrm>
              <a:off x="4959575" y="5453450"/>
              <a:ext cx="375875" cy="384100"/>
            </a:xfrm>
            <a:custGeom>
              <a:avLst/>
              <a:gdLst/>
              <a:ahLst/>
              <a:cxnLst/>
              <a:rect l="l" t="t" r="r" b="b"/>
              <a:pathLst>
                <a:path w="15035" h="15364" extrusionOk="0">
                  <a:moveTo>
                    <a:pt x="11257" y="0"/>
                  </a:moveTo>
                  <a:lnTo>
                    <a:pt x="11005" y="20"/>
                  </a:lnTo>
                  <a:lnTo>
                    <a:pt x="10753" y="39"/>
                  </a:lnTo>
                  <a:lnTo>
                    <a:pt x="10501" y="58"/>
                  </a:lnTo>
                  <a:lnTo>
                    <a:pt x="10269" y="97"/>
                  </a:lnTo>
                  <a:lnTo>
                    <a:pt x="10056" y="155"/>
                  </a:lnTo>
                  <a:lnTo>
                    <a:pt x="9843" y="233"/>
                  </a:lnTo>
                  <a:lnTo>
                    <a:pt x="9630" y="310"/>
                  </a:lnTo>
                  <a:lnTo>
                    <a:pt x="9436" y="407"/>
                  </a:lnTo>
                  <a:lnTo>
                    <a:pt x="9242" y="504"/>
                  </a:lnTo>
                  <a:lnTo>
                    <a:pt x="9068" y="620"/>
                  </a:lnTo>
                  <a:lnTo>
                    <a:pt x="8913" y="736"/>
                  </a:lnTo>
                  <a:lnTo>
                    <a:pt x="8758" y="872"/>
                  </a:lnTo>
                  <a:lnTo>
                    <a:pt x="8603" y="1008"/>
                  </a:lnTo>
                  <a:lnTo>
                    <a:pt x="8467" y="1163"/>
                  </a:lnTo>
                  <a:lnTo>
                    <a:pt x="8351" y="1318"/>
                  </a:lnTo>
                  <a:lnTo>
                    <a:pt x="8235" y="1492"/>
                  </a:lnTo>
                  <a:lnTo>
                    <a:pt x="8118" y="1666"/>
                  </a:lnTo>
                  <a:lnTo>
                    <a:pt x="8022" y="1860"/>
                  </a:lnTo>
                  <a:lnTo>
                    <a:pt x="7944" y="2034"/>
                  </a:lnTo>
                  <a:lnTo>
                    <a:pt x="7867" y="2228"/>
                  </a:lnTo>
                  <a:lnTo>
                    <a:pt x="7808" y="2441"/>
                  </a:lnTo>
                  <a:lnTo>
                    <a:pt x="7712" y="2868"/>
                  </a:lnTo>
                  <a:lnTo>
                    <a:pt x="7634" y="3313"/>
                  </a:lnTo>
                  <a:lnTo>
                    <a:pt x="7615" y="3778"/>
                  </a:lnTo>
                  <a:lnTo>
                    <a:pt x="7653" y="4243"/>
                  </a:lnTo>
                  <a:lnTo>
                    <a:pt x="7653" y="4611"/>
                  </a:lnTo>
                  <a:lnTo>
                    <a:pt x="7615" y="4960"/>
                  </a:lnTo>
                  <a:lnTo>
                    <a:pt x="7557" y="5309"/>
                  </a:lnTo>
                  <a:lnTo>
                    <a:pt x="7440" y="5638"/>
                  </a:lnTo>
                  <a:lnTo>
                    <a:pt x="7285" y="5948"/>
                  </a:lnTo>
                  <a:lnTo>
                    <a:pt x="7092" y="6239"/>
                  </a:lnTo>
                  <a:lnTo>
                    <a:pt x="6859" y="6510"/>
                  </a:lnTo>
                  <a:lnTo>
                    <a:pt x="6607" y="6762"/>
                  </a:lnTo>
                  <a:lnTo>
                    <a:pt x="6220" y="7072"/>
                  </a:lnTo>
                  <a:lnTo>
                    <a:pt x="5774" y="7382"/>
                  </a:lnTo>
                  <a:lnTo>
                    <a:pt x="5309" y="7672"/>
                  </a:lnTo>
                  <a:lnTo>
                    <a:pt x="4883" y="7885"/>
                  </a:lnTo>
                  <a:lnTo>
                    <a:pt x="3701" y="8428"/>
                  </a:lnTo>
                  <a:lnTo>
                    <a:pt x="2771" y="8835"/>
                  </a:lnTo>
                  <a:lnTo>
                    <a:pt x="1938" y="9164"/>
                  </a:lnTo>
                  <a:lnTo>
                    <a:pt x="1279" y="9435"/>
                  </a:lnTo>
                  <a:lnTo>
                    <a:pt x="718" y="9687"/>
                  </a:lnTo>
                  <a:lnTo>
                    <a:pt x="504" y="9823"/>
                  </a:lnTo>
                  <a:lnTo>
                    <a:pt x="311" y="9939"/>
                  </a:lnTo>
                  <a:lnTo>
                    <a:pt x="194" y="10036"/>
                  </a:lnTo>
                  <a:lnTo>
                    <a:pt x="98" y="10133"/>
                  </a:lnTo>
                  <a:lnTo>
                    <a:pt x="39" y="10307"/>
                  </a:lnTo>
                  <a:lnTo>
                    <a:pt x="1" y="10462"/>
                  </a:lnTo>
                  <a:lnTo>
                    <a:pt x="20" y="10617"/>
                  </a:lnTo>
                  <a:lnTo>
                    <a:pt x="59" y="10753"/>
                  </a:lnTo>
                  <a:lnTo>
                    <a:pt x="136" y="10908"/>
                  </a:lnTo>
                  <a:lnTo>
                    <a:pt x="233" y="11043"/>
                  </a:lnTo>
                  <a:lnTo>
                    <a:pt x="349" y="11160"/>
                  </a:lnTo>
                  <a:lnTo>
                    <a:pt x="485" y="11295"/>
                  </a:lnTo>
                  <a:lnTo>
                    <a:pt x="795" y="11567"/>
                  </a:lnTo>
                  <a:lnTo>
                    <a:pt x="1124" y="11838"/>
                  </a:lnTo>
                  <a:lnTo>
                    <a:pt x="1279" y="11993"/>
                  </a:lnTo>
                  <a:lnTo>
                    <a:pt x="1434" y="12148"/>
                  </a:lnTo>
                  <a:lnTo>
                    <a:pt x="1570" y="12303"/>
                  </a:lnTo>
                  <a:lnTo>
                    <a:pt x="1686" y="12477"/>
                  </a:lnTo>
                  <a:lnTo>
                    <a:pt x="1919" y="12826"/>
                  </a:lnTo>
                  <a:lnTo>
                    <a:pt x="2209" y="13233"/>
                  </a:lnTo>
                  <a:lnTo>
                    <a:pt x="2384" y="13426"/>
                  </a:lnTo>
                  <a:lnTo>
                    <a:pt x="2577" y="13620"/>
                  </a:lnTo>
                  <a:lnTo>
                    <a:pt x="2771" y="13814"/>
                  </a:lnTo>
                  <a:lnTo>
                    <a:pt x="3004" y="14008"/>
                  </a:lnTo>
                  <a:lnTo>
                    <a:pt x="3275" y="14201"/>
                  </a:lnTo>
                  <a:lnTo>
                    <a:pt x="3546" y="14376"/>
                  </a:lnTo>
                  <a:lnTo>
                    <a:pt x="3856" y="14550"/>
                  </a:lnTo>
                  <a:lnTo>
                    <a:pt x="4205" y="14705"/>
                  </a:lnTo>
                  <a:lnTo>
                    <a:pt x="4592" y="14860"/>
                  </a:lnTo>
                  <a:lnTo>
                    <a:pt x="4999" y="14996"/>
                  </a:lnTo>
                  <a:lnTo>
                    <a:pt x="5445" y="15112"/>
                  </a:lnTo>
                  <a:lnTo>
                    <a:pt x="5929" y="15209"/>
                  </a:lnTo>
                  <a:lnTo>
                    <a:pt x="6413" y="15286"/>
                  </a:lnTo>
                  <a:lnTo>
                    <a:pt x="6878" y="15325"/>
                  </a:lnTo>
                  <a:lnTo>
                    <a:pt x="7324" y="15364"/>
                  </a:lnTo>
                  <a:lnTo>
                    <a:pt x="7731" y="15364"/>
                  </a:lnTo>
                  <a:lnTo>
                    <a:pt x="8138" y="15344"/>
                  </a:lnTo>
                  <a:lnTo>
                    <a:pt x="8506" y="15306"/>
                  </a:lnTo>
                  <a:lnTo>
                    <a:pt x="8893" y="15248"/>
                  </a:lnTo>
                  <a:lnTo>
                    <a:pt x="9261" y="15151"/>
                  </a:lnTo>
                  <a:lnTo>
                    <a:pt x="9630" y="15015"/>
                  </a:lnTo>
                  <a:lnTo>
                    <a:pt x="10017" y="14860"/>
                  </a:lnTo>
                  <a:lnTo>
                    <a:pt x="10405" y="14666"/>
                  </a:lnTo>
                  <a:lnTo>
                    <a:pt x="10792" y="14434"/>
                  </a:lnTo>
                  <a:lnTo>
                    <a:pt x="11218" y="14182"/>
                  </a:lnTo>
                  <a:lnTo>
                    <a:pt x="11664" y="13891"/>
                  </a:lnTo>
                  <a:lnTo>
                    <a:pt x="12129" y="13562"/>
                  </a:lnTo>
                  <a:lnTo>
                    <a:pt x="12633" y="13194"/>
                  </a:lnTo>
                  <a:lnTo>
                    <a:pt x="12865" y="13000"/>
                  </a:lnTo>
                  <a:lnTo>
                    <a:pt x="13078" y="12787"/>
                  </a:lnTo>
                  <a:lnTo>
                    <a:pt x="13272" y="12593"/>
                  </a:lnTo>
                  <a:lnTo>
                    <a:pt x="13427" y="12380"/>
                  </a:lnTo>
                  <a:lnTo>
                    <a:pt x="13563" y="12167"/>
                  </a:lnTo>
                  <a:lnTo>
                    <a:pt x="13679" y="11954"/>
                  </a:lnTo>
                  <a:lnTo>
                    <a:pt x="13756" y="11741"/>
                  </a:lnTo>
                  <a:lnTo>
                    <a:pt x="13834" y="11528"/>
                  </a:lnTo>
                  <a:lnTo>
                    <a:pt x="13873" y="11315"/>
                  </a:lnTo>
                  <a:lnTo>
                    <a:pt x="13911" y="11102"/>
                  </a:lnTo>
                  <a:lnTo>
                    <a:pt x="13911" y="10869"/>
                  </a:lnTo>
                  <a:lnTo>
                    <a:pt x="13911" y="10656"/>
                  </a:lnTo>
                  <a:lnTo>
                    <a:pt x="13892" y="10443"/>
                  </a:lnTo>
                  <a:lnTo>
                    <a:pt x="13873" y="10230"/>
                  </a:lnTo>
                  <a:lnTo>
                    <a:pt x="13776" y="9803"/>
                  </a:lnTo>
                  <a:lnTo>
                    <a:pt x="13640" y="9397"/>
                  </a:lnTo>
                  <a:lnTo>
                    <a:pt x="13485" y="8990"/>
                  </a:lnTo>
                  <a:lnTo>
                    <a:pt x="13330" y="8622"/>
                  </a:lnTo>
                  <a:lnTo>
                    <a:pt x="13156" y="8254"/>
                  </a:lnTo>
                  <a:lnTo>
                    <a:pt x="12846" y="7614"/>
                  </a:lnTo>
                  <a:lnTo>
                    <a:pt x="12729" y="7362"/>
                  </a:lnTo>
                  <a:lnTo>
                    <a:pt x="12652" y="7130"/>
                  </a:lnTo>
                  <a:lnTo>
                    <a:pt x="12613" y="6917"/>
                  </a:lnTo>
                  <a:lnTo>
                    <a:pt x="12613" y="6723"/>
                  </a:lnTo>
                  <a:lnTo>
                    <a:pt x="12613" y="6549"/>
                  </a:lnTo>
                  <a:lnTo>
                    <a:pt x="12633" y="6413"/>
                  </a:lnTo>
                  <a:lnTo>
                    <a:pt x="12652" y="6258"/>
                  </a:lnTo>
                  <a:lnTo>
                    <a:pt x="12691" y="6142"/>
                  </a:lnTo>
                  <a:lnTo>
                    <a:pt x="12749" y="6026"/>
                  </a:lnTo>
                  <a:lnTo>
                    <a:pt x="12807" y="5948"/>
                  </a:lnTo>
                  <a:lnTo>
                    <a:pt x="12923" y="5793"/>
                  </a:lnTo>
                  <a:lnTo>
                    <a:pt x="13020" y="5696"/>
                  </a:lnTo>
                  <a:lnTo>
                    <a:pt x="13136" y="5619"/>
                  </a:lnTo>
                  <a:lnTo>
                    <a:pt x="13408" y="5502"/>
                  </a:lnTo>
                  <a:lnTo>
                    <a:pt x="13679" y="5367"/>
                  </a:lnTo>
                  <a:lnTo>
                    <a:pt x="13911" y="5231"/>
                  </a:lnTo>
                  <a:lnTo>
                    <a:pt x="14124" y="5076"/>
                  </a:lnTo>
                  <a:lnTo>
                    <a:pt x="14318" y="4902"/>
                  </a:lnTo>
                  <a:lnTo>
                    <a:pt x="14473" y="4727"/>
                  </a:lnTo>
                  <a:lnTo>
                    <a:pt x="14628" y="4534"/>
                  </a:lnTo>
                  <a:lnTo>
                    <a:pt x="14744" y="4340"/>
                  </a:lnTo>
                  <a:lnTo>
                    <a:pt x="14841" y="4127"/>
                  </a:lnTo>
                  <a:lnTo>
                    <a:pt x="14919" y="3933"/>
                  </a:lnTo>
                  <a:lnTo>
                    <a:pt x="14977" y="3720"/>
                  </a:lnTo>
                  <a:lnTo>
                    <a:pt x="15016" y="3488"/>
                  </a:lnTo>
                  <a:lnTo>
                    <a:pt x="15035" y="3274"/>
                  </a:lnTo>
                  <a:lnTo>
                    <a:pt x="15035" y="3042"/>
                  </a:lnTo>
                  <a:lnTo>
                    <a:pt x="15016" y="2829"/>
                  </a:lnTo>
                  <a:lnTo>
                    <a:pt x="14977" y="2596"/>
                  </a:lnTo>
                  <a:lnTo>
                    <a:pt x="14919" y="2383"/>
                  </a:lnTo>
                  <a:lnTo>
                    <a:pt x="14841" y="2151"/>
                  </a:lnTo>
                  <a:lnTo>
                    <a:pt x="14744" y="1938"/>
                  </a:lnTo>
                  <a:lnTo>
                    <a:pt x="14628" y="1744"/>
                  </a:lnTo>
                  <a:lnTo>
                    <a:pt x="14512" y="1531"/>
                  </a:lnTo>
                  <a:lnTo>
                    <a:pt x="14357" y="1337"/>
                  </a:lnTo>
                  <a:lnTo>
                    <a:pt x="14202" y="1163"/>
                  </a:lnTo>
                  <a:lnTo>
                    <a:pt x="14027" y="988"/>
                  </a:lnTo>
                  <a:lnTo>
                    <a:pt x="13834" y="814"/>
                  </a:lnTo>
                  <a:lnTo>
                    <a:pt x="13621" y="659"/>
                  </a:lnTo>
                  <a:lnTo>
                    <a:pt x="13408" y="523"/>
                  </a:lnTo>
                  <a:lnTo>
                    <a:pt x="13175" y="407"/>
                  </a:lnTo>
                  <a:lnTo>
                    <a:pt x="12923" y="291"/>
                  </a:lnTo>
                  <a:lnTo>
                    <a:pt x="12671" y="194"/>
                  </a:lnTo>
                  <a:lnTo>
                    <a:pt x="12381" y="136"/>
                  </a:lnTo>
                  <a:lnTo>
                    <a:pt x="12090" y="78"/>
                  </a:lnTo>
                  <a:lnTo>
                    <a:pt x="11819" y="39"/>
                  </a:lnTo>
                  <a:lnTo>
                    <a:pt x="11528" y="20"/>
                  </a:lnTo>
                  <a:lnTo>
                    <a:pt x="11257"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194" name="Google Shape;1194;p25"/>
            <p:cNvSpPr/>
            <p:nvPr/>
          </p:nvSpPr>
          <p:spPr>
            <a:xfrm>
              <a:off x="5158179" y="5620566"/>
              <a:ext cx="142425" cy="191350"/>
            </a:xfrm>
            <a:custGeom>
              <a:avLst/>
              <a:gdLst/>
              <a:ahLst/>
              <a:cxnLst/>
              <a:rect l="l" t="t" r="r" b="b"/>
              <a:pathLst>
                <a:path w="5697" h="7654" extrusionOk="0">
                  <a:moveTo>
                    <a:pt x="3488" y="1"/>
                  </a:moveTo>
                  <a:lnTo>
                    <a:pt x="3236" y="39"/>
                  </a:lnTo>
                  <a:lnTo>
                    <a:pt x="2965" y="78"/>
                  </a:lnTo>
                  <a:lnTo>
                    <a:pt x="2674" y="136"/>
                  </a:lnTo>
                  <a:lnTo>
                    <a:pt x="2384" y="214"/>
                  </a:lnTo>
                  <a:lnTo>
                    <a:pt x="2074" y="311"/>
                  </a:lnTo>
                  <a:lnTo>
                    <a:pt x="1764" y="427"/>
                  </a:lnTo>
                  <a:lnTo>
                    <a:pt x="1473" y="563"/>
                  </a:lnTo>
                  <a:lnTo>
                    <a:pt x="1202" y="737"/>
                  </a:lnTo>
                  <a:lnTo>
                    <a:pt x="950" y="911"/>
                  </a:lnTo>
                  <a:lnTo>
                    <a:pt x="718" y="1124"/>
                  </a:lnTo>
                  <a:lnTo>
                    <a:pt x="524" y="1357"/>
                  </a:lnTo>
                  <a:lnTo>
                    <a:pt x="446" y="1493"/>
                  </a:lnTo>
                  <a:lnTo>
                    <a:pt x="369" y="1628"/>
                  </a:lnTo>
                  <a:lnTo>
                    <a:pt x="253" y="1919"/>
                  </a:lnTo>
                  <a:lnTo>
                    <a:pt x="156" y="2209"/>
                  </a:lnTo>
                  <a:lnTo>
                    <a:pt x="78" y="2519"/>
                  </a:lnTo>
                  <a:lnTo>
                    <a:pt x="20" y="2849"/>
                  </a:lnTo>
                  <a:lnTo>
                    <a:pt x="1" y="3159"/>
                  </a:lnTo>
                  <a:lnTo>
                    <a:pt x="1" y="3488"/>
                  </a:lnTo>
                  <a:lnTo>
                    <a:pt x="20" y="3817"/>
                  </a:lnTo>
                  <a:lnTo>
                    <a:pt x="78" y="4127"/>
                  </a:lnTo>
                  <a:lnTo>
                    <a:pt x="156" y="4437"/>
                  </a:lnTo>
                  <a:lnTo>
                    <a:pt x="272" y="4747"/>
                  </a:lnTo>
                  <a:lnTo>
                    <a:pt x="427" y="5019"/>
                  </a:lnTo>
                  <a:lnTo>
                    <a:pt x="601" y="5290"/>
                  </a:lnTo>
                  <a:lnTo>
                    <a:pt x="814" y="5522"/>
                  </a:lnTo>
                  <a:lnTo>
                    <a:pt x="1066" y="5735"/>
                  </a:lnTo>
                  <a:lnTo>
                    <a:pt x="1202" y="5832"/>
                  </a:lnTo>
                  <a:lnTo>
                    <a:pt x="1357" y="5929"/>
                  </a:lnTo>
                  <a:lnTo>
                    <a:pt x="1512" y="6007"/>
                  </a:lnTo>
                  <a:lnTo>
                    <a:pt x="1686" y="6084"/>
                  </a:lnTo>
                  <a:lnTo>
                    <a:pt x="2016" y="6220"/>
                  </a:lnTo>
                  <a:lnTo>
                    <a:pt x="2287" y="6355"/>
                  </a:lnTo>
                  <a:lnTo>
                    <a:pt x="2519" y="6491"/>
                  </a:lnTo>
                  <a:lnTo>
                    <a:pt x="2694" y="6627"/>
                  </a:lnTo>
                  <a:lnTo>
                    <a:pt x="2849" y="6762"/>
                  </a:lnTo>
                  <a:lnTo>
                    <a:pt x="2965" y="6898"/>
                  </a:lnTo>
                  <a:lnTo>
                    <a:pt x="3043" y="7014"/>
                  </a:lnTo>
                  <a:lnTo>
                    <a:pt x="3101" y="7150"/>
                  </a:lnTo>
                  <a:lnTo>
                    <a:pt x="3159" y="7247"/>
                  </a:lnTo>
                  <a:lnTo>
                    <a:pt x="3178" y="7344"/>
                  </a:lnTo>
                  <a:lnTo>
                    <a:pt x="3178" y="7518"/>
                  </a:lnTo>
                  <a:lnTo>
                    <a:pt x="3159" y="7615"/>
                  </a:lnTo>
                  <a:lnTo>
                    <a:pt x="3139" y="7654"/>
                  </a:lnTo>
                  <a:lnTo>
                    <a:pt x="3139" y="7654"/>
                  </a:lnTo>
                  <a:lnTo>
                    <a:pt x="3546" y="7382"/>
                  </a:lnTo>
                  <a:lnTo>
                    <a:pt x="3914" y="7111"/>
                  </a:lnTo>
                  <a:lnTo>
                    <a:pt x="4224" y="6801"/>
                  </a:lnTo>
                  <a:lnTo>
                    <a:pt x="4496" y="6510"/>
                  </a:lnTo>
                  <a:lnTo>
                    <a:pt x="4747" y="6200"/>
                  </a:lnTo>
                  <a:lnTo>
                    <a:pt x="4941" y="5910"/>
                  </a:lnTo>
                  <a:lnTo>
                    <a:pt x="5135" y="5600"/>
                  </a:lnTo>
                  <a:lnTo>
                    <a:pt x="5271" y="5309"/>
                  </a:lnTo>
                  <a:lnTo>
                    <a:pt x="5387" y="5019"/>
                  </a:lnTo>
                  <a:lnTo>
                    <a:pt x="5484" y="4747"/>
                  </a:lnTo>
                  <a:lnTo>
                    <a:pt x="5561" y="4476"/>
                  </a:lnTo>
                  <a:lnTo>
                    <a:pt x="5619" y="4224"/>
                  </a:lnTo>
                  <a:lnTo>
                    <a:pt x="5677" y="3798"/>
                  </a:lnTo>
                  <a:lnTo>
                    <a:pt x="5697" y="3449"/>
                  </a:lnTo>
                  <a:lnTo>
                    <a:pt x="5697" y="3275"/>
                  </a:lnTo>
                  <a:lnTo>
                    <a:pt x="5677" y="3062"/>
                  </a:lnTo>
                  <a:lnTo>
                    <a:pt x="5581" y="2597"/>
                  </a:lnTo>
                  <a:lnTo>
                    <a:pt x="5445" y="2093"/>
                  </a:lnTo>
                  <a:lnTo>
                    <a:pt x="5251" y="1589"/>
                  </a:lnTo>
                  <a:lnTo>
                    <a:pt x="5154" y="1338"/>
                  </a:lnTo>
                  <a:lnTo>
                    <a:pt x="5038" y="1086"/>
                  </a:lnTo>
                  <a:lnTo>
                    <a:pt x="4902" y="853"/>
                  </a:lnTo>
                  <a:lnTo>
                    <a:pt x="4767" y="659"/>
                  </a:lnTo>
                  <a:lnTo>
                    <a:pt x="4631" y="466"/>
                  </a:lnTo>
                  <a:lnTo>
                    <a:pt x="4476" y="311"/>
                  </a:lnTo>
                  <a:lnTo>
                    <a:pt x="4341" y="175"/>
                  </a:lnTo>
                  <a:lnTo>
                    <a:pt x="4166" y="59"/>
                  </a:lnTo>
                  <a:lnTo>
                    <a:pt x="4069" y="39"/>
                  </a:lnTo>
                  <a:lnTo>
                    <a:pt x="3914"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195" name="Google Shape;1195;p25"/>
            <p:cNvSpPr/>
            <p:nvPr/>
          </p:nvSpPr>
          <p:spPr>
            <a:xfrm>
              <a:off x="5020675" y="5620563"/>
              <a:ext cx="141950" cy="140475"/>
            </a:xfrm>
            <a:custGeom>
              <a:avLst/>
              <a:gdLst/>
              <a:ahLst/>
              <a:cxnLst/>
              <a:rect l="l" t="t" r="r" b="b"/>
              <a:pathLst>
                <a:path w="5678" h="5619" extrusionOk="0">
                  <a:moveTo>
                    <a:pt x="4612" y="1"/>
                  </a:moveTo>
                  <a:lnTo>
                    <a:pt x="4205" y="156"/>
                  </a:lnTo>
                  <a:lnTo>
                    <a:pt x="3798" y="369"/>
                  </a:lnTo>
                  <a:lnTo>
                    <a:pt x="3275" y="659"/>
                  </a:lnTo>
                  <a:lnTo>
                    <a:pt x="3004" y="834"/>
                  </a:lnTo>
                  <a:lnTo>
                    <a:pt x="2733" y="1008"/>
                  </a:lnTo>
                  <a:lnTo>
                    <a:pt x="2461" y="1221"/>
                  </a:lnTo>
                  <a:lnTo>
                    <a:pt x="2209" y="1434"/>
                  </a:lnTo>
                  <a:lnTo>
                    <a:pt x="1958" y="1686"/>
                  </a:lnTo>
                  <a:lnTo>
                    <a:pt x="1725" y="1938"/>
                  </a:lnTo>
                  <a:lnTo>
                    <a:pt x="1512" y="2209"/>
                  </a:lnTo>
                  <a:lnTo>
                    <a:pt x="1338" y="2480"/>
                  </a:lnTo>
                  <a:lnTo>
                    <a:pt x="1" y="5018"/>
                  </a:lnTo>
                  <a:lnTo>
                    <a:pt x="78" y="4980"/>
                  </a:lnTo>
                  <a:lnTo>
                    <a:pt x="175" y="4960"/>
                  </a:lnTo>
                  <a:lnTo>
                    <a:pt x="253" y="4960"/>
                  </a:lnTo>
                  <a:lnTo>
                    <a:pt x="350" y="4980"/>
                  </a:lnTo>
                  <a:lnTo>
                    <a:pt x="524" y="5038"/>
                  </a:lnTo>
                  <a:lnTo>
                    <a:pt x="737" y="5135"/>
                  </a:lnTo>
                  <a:lnTo>
                    <a:pt x="950" y="5232"/>
                  </a:lnTo>
                  <a:lnTo>
                    <a:pt x="1221" y="5348"/>
                  </a:lnTo>
                  <a:lnTo>
                    <a:pt x="1531" y="5464"/>
                  </a:lnTo>
                  <a:lnTo>
                    <a:pt x="1880" y="5561"/>
                  </a:lnTo>
                  <a:lnTo>
                    <a:pt x="2093" y="5600"/>
                  </a:lnTo>
                  <a:lnTo>
                    <a:pt x="2306" y="5619"/>
                  </a:lnTo>
                  <a:lnTo>
                    <a:pt x="2752" y="5619"/>
                  </a:lnTo>
                  <a:lnTo>
                    <a:pt x="3004" y="5600"/>
                  </a:lnTo>
                  <a:lnTo>
                    <a:pt x="3236" y="5580"/>
                  </a:lnTo>
                  <a:lnTo>
                    <a:pt x="3469" y="5522"/>
                  </a:lnTo>
                  <a:lnTo>
                    <a:pt x="3721" y="5445"/>
                  </a:lnTo>
                  <a:lnTo>
                    <a:pt x="3953" y="5348"/>
                  </a:lnTo>
                  <a:lnTo>
                    <a:pt x="4186" y="5212"/>
                  </a:lnTo>
                  <a:lnTo>
                    <a:pt x="4418" y="5077"/>
                  </a:lnTo>
                  <a:lnTo>
                    <a:pt x="4651" y="4902"/>
                  </a:lnTo>
                  <a:lnTo>
                    <a:pt x="4864" y="4689"/>
                  </a:lnTo>
                  <a:lnTo>
                    <a:pt x="5057" y="4457"/>
                  </a:lnTo>
                  <a:lnTo>
                    <a:pt x="5251" y="4185"/>
                  </a:lnTo>
                  <a:lnTo>
                    <a:pt x="5426" y="3895"/>
                  </a:lnTo>
                  <a:lnTo>
                    <a:pt x="5503" y="3740"/>
                  </a:lnTo>
                  <a:lnTo>
                    <a:pt x="5561" y="3565"/>
                  </a:lnTo>
                  <a:lnTo>
                    <a:pt x="5619" y="3410"/>
                  </a:lnTo>
                  <a:lnTo>
                    <a:pt x="5658" y="3236"/>
                  </a:lnTo>
                  <a:lnTo>
                    <a:pt x="5677" y="3062"/>
                  </a:lnTo>
                  <a:lnTo>
                    <a:pt x="5677" y="2907"/>
                  </a:lnTo>
                  <a:lnTo>
                    <a:pt x="5677" y="2558"/>
                  </a:lnTo>
                  <a:lnTo>
                    <a:pt x="5639" y="2229"/>
                  </a:lnTo>
                  <a:lnTo>
                    <a:pt x="5561" y="1919"/>
                  </a:lnTo>
                  <a:lnTo>
                    <a:pt x="5464" y="1609"/>
                  </a:lnTo>
                  <a:lnTo>
                    <a:pt x="5348" y="1299"/>
                  </a:lnTo>
                  <a:lnTo>
                    <a:pt x="5232" y="1027"/>
                  </a:lnTo>
                  <a:lnTo>
                    <a:pt x="5096" y="775"/>
                  </a:lnTo>
                  <a:lnTo>
                    <a:pt x="4864" y="369"/>
                  </a:lnTo>
                  <a:lnTo>
                    <a:pt x="4670" y="97"/>
                  </a:lnTo>
                  <a:lnTo>
                    <a:pt x="4612"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196" name="Google Shape;1196;p25"/>
            <p:cNvSpPr/>
            <p:nvPr/>
          </p:nvSpPr>
          <p:spPr>
            <a:xfrm>
              <a:off x="5027875" y="5636525"/>
              <a:ext cx="119650" cy="108525"/>
            </a:xfrm>
            <a:custGeom>
              <a:avLst/>
              <a:gdLst/>
              <a:ahLst/>
              <a:cxnLst/>
              <a:rect l="l" t="t" r="r" b="b"/>
              <a:pathLst>
                <a:path w="4786" h="4341" extrusionOk="0">
                  <a:moveTo>
                    <a:pt x="4146" y="1"/>
                  </a:moveTo>
                  <a:lnTo>
                    <a:pt x="4030" y="388"/>
                  </a:lnTo>
                  <a:lnTo>
                    <a:pt x="3914" y="776"/>
                  </a:lnTo>
                  <a:lnTo>
                    <a:pt x="3759" y="1163"/>
                  </a:lnTo>
                  <a:lnTo>
                    <a:pt x="3585" y="1531"/>
                  </a:lnTo>
                  <a:lnTo>
                    <a:pt x="3372" y="1880"/>
                  </a:lnTo>
                  <a:lnTo>
                    <a:pt x="3158" y="2209"/>
                  </a:lnTo>
                  <a:lnTo>
                    <a:pt x="2907" y="2519"/>
                  </a:lnTo>
                  <a:lnTo>
                    <a:pt x="2635" y="2810"/>
                  </a:lnTo>
                  <a:lnTo>
                    <a:pt x="2345" y="3042"/>
                  </a:lnTo>
                  <a:lnTo>
                    <a:pt x="2073" y="3217"/>
                  </a:lnTo>
                  <a:lnTo>
                    <a:pt x="1763" y="3372"/>
                  </a:lnTo>
                  <a:lnTo>
                    <a:pt x="1453" y="3469"/>
                  </a:lnTo>
                  <a:lnTo>
                    <a:pt x="1143" y="3527"/>
                  </a:lnTo>
                  <a:lnTo>
                    <a:pt x="814" y="3565"/>
                  </a:lnTo>
                  <a:lnTo>
                    <a:pt x="485" y="3565"/>
                  </a:lnTo>
                  <a:lnTo>
                    <a:pt x="155" y="3527"/>
                  </a:lnTo>
                  <a:lnTo>
                    <a:pt x="0" y="3837"/>
                  </a:lnTo>
                  <a:lnTo>
                    <a:pt x="0" y="3837"/>
                  </a:lnTo>
                  <a:lnTo>
                    <a:pt x="78" y="3798"/>
                  </a:lnTo>
                  <a:lnTo>
                    <a:pt x="291" y="3798"/>
                  </a:lnTo>
                  <a:lnTo>
                    <a:pt x="446" y="3856"/>
                  </a:lnTo>
                  <a:lnTo>
                    <a:pt x="620" y="3934"/>
                  </a:lnTo>
                  <a:lnTo>
                    <a:pt x="814" y="4011"/>
                  </a:lnTo>
                  <a:lnTo>
                    <a:pt x="1027" y="4127"/>
                  </a:lnTo>
                  <a:lnTo>
                    <a:pt x="1279" y="4205"/>
                  </a:lnTo>
                  <a:lnTo>
                    <a:pt x="1589" y="4282"/>
                  </a:lnTo>
                  <a:lnTo>
                    <a:pt x="1938" y="4340"/>
                  </a:lnTo>
                  <a:lnTo>
                    <a:pt x="2519" y="4340"/>
                  </a:lnTo>
                  <a:lnTo>
                    <a:pt x="2732" y="4302"/>
                  </a:lnTo>
                  <a:lnTo>
                    <a:pt x="2926" y="4263"/>
                  </a:lnTo>
                  <a:lnTo>
                    <a:pt x="3139" y="4185"/>
                  </a:lnTo>
                  <a:lnTo>
                    <a:pt x="3333" y="4108"/>
                  </a:lnTo>
                  <a:lnTo>
                    <a:pt x="3527" y="4011"/>
                  </a:lnTo>
                  <a:lnTo>
                    <a:pt x="3720" y="3875"/>
                  </a:lnTo>
                  <a:lnTo>
                    <a:pt x="3914" y="3740"/>
                  </a:lnTo>
                  <a:lnTo>
                    <a:pt x="4088" y="3565"/>
                  </a:lnTo>
                  <a:lnTo>
                    <a:pt x="4263" y="3372"/>
                  </a:lnTo>
                  <a:lnTo>
                    <a:pt x="4418" y="3139"/>
                  </a:lnTo>
                  <a:lnTo>
                    <a:pt x="4573" y="2887"/>
                  </a:lnTo>
                  <a:lnTo>
                    <a:pt x="4670" y="2694"/>
                  </a:lnTo>
                  <a:lnTo>
                    <a:pt x="4728" y="2500"/>
                  </a:lnTo>
                  <a:lnTo>
                    <a:pt x="4766" y="2287"/>
                  </a:lnTo>
                  <a:lnTo>
                    <a:pt x="4786" y="2093"/>
                  </a:lnTo>
                  <a:lnTo>
                    <a:pt x="4786" y="1880"/>
                  </a:lnTo>
                  <a:lnTo>
                    <a:pt x="4766" y="1686"/>
                  </a:lnTo>
                  <a:lnTo>
                    <a:pt x="4747" y="1473"/>
                  </a:lnTo>
                  <a:lnTo>
                    <a:pt x="4708" y="1279"/>
                  </a:lnTo>
                  <a:lnTo>
                    <a:pt x="4592" y="911"/>
                  </a:lnTo>
                  <a:lnTo>
                    <a:pt x="4437" y="562"/>
                  </a:lnTo>
                  <a:lnTo>
                    <a:pt x="4282" y="252"/>
                  </a:lnTo>
                  <a:lnTo>
                    <a:pt x="4146"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197" name="Google Shape;1197;p25"/>
            <p:cNvSpPr/>
            <p:nvPr/>
          </p:nvSpPr>
          <p:spPr>
            <a:xfrm>
              <a:off x="5301050" y="5537225"/>
              <a:ext cx="73150" cy="31025"/>
            </a:xfrm>
            <a:custGeom>
              <a:avLst/>
              <a:gdLst/>
              <a:ahLst/>
              <a:cxnLst/>
              <a:rect l="l" t="t" r="r" b="b"/>
              <a:pathLst>
                <a:path w="2926" h="1241" extrusionOk="0">
                  <a:moveTo>
                    <a:pt x="136" y="1"/>
                  </a:moveTo>
                  <a:lnTo>
                    <a:pt x="59" y="20"/>
                  </a:lnTo>
                  <a:lnTo>
                    <a:pt x="0" y="40"/>
                  </a:lnTo>
                  <a:lnTo>
                    <a:pt x="59" y="253"/>
                  </a:lnTo>
                  <a:lnTo>
                    <a:pt x="136" y="447"/>
                  </a:lnTo>
                  <a:lnTo>
                    <a:pt x="233" y="679"/>
                  </a:lnTo>
                  <a:lnTo>
                    <a:pt x="310" y="795"/>
                  </a:lnTo>
                  <a:lnTo>
                    <a:pt x="388" y="912"/>
                  </a:lnTo>
                  <a:lnTo>
                    <a:pt x="485" y="1008"/>
                  </a:lnTo>
                  <a:lnTo>
                    <a:pt x="582" y="1105"/>
                  </a:lnTo>
                  <a:lnTo>
                    <a:pt x="698" y="1183"/>
                  </a:lnTo>
                  <a:lnTo>
                    <a:pt x="814" y="1221"/>
                  </a:lnTo>
                  <a:lnTo>
                    <a:pt x="950" y="1241"/>
                  </a:lnTo>
                  <a:lnTo>
                    <a:pt x="1105" y="1241"/>
                  </a:lnTo>
                  <a:lnTo>
                    <a:pt x="1376" y="1183"/>
                  </a:lnTo>
                  <a:lnTo>
                    <a:pt x="1628" y="1125"/>
                  </a:lnTo>
                  <a:lnTo>
                    <a:pt x="2035" y="989"/>
                  </a:lnTo>
                  <a:lnTo>
                    <a:pt x="2228" y="950"/>
                  </a:lnTo>
                  <a:lnTo>
                    <a:pt x="2442" y="950"/>
                  </a:lnTo>
                  <a:lnTo>
                    <a:pt x="2558" y="970"/>
                  </a:lnTo>
                  <a:lnTo>
                    <a:pt x="2674" y="1008"/>
                  </a:lnTo>
                  <a:lnTo>
                    <a:pt x="2790" y="1066"/>
                  </a:lnTo>
                  <a:lnTo>
                    <a:pt x="2926" y="1125"/>
                  </a:lnTo>
                  <a:lnTo>
                    <a:pt x="2926" y="1028"/>
                  </a:lnTo>
                  <a:lnTo>
                    <a:pt x="2926" y="931"/>
                  </a:lnTo>
                  <a:lnTo>
                    <a:pt x="2868" y="795"/>
                  </a:lnTo>
                  <a:lnTo>
                    <a:pt x="2829" y="737"/>
                  </a:lnTo>
                  <a:lnTo>
                    <a:pt x="2771" y="679"/>
                  </a:lnTo>
                  <a:lnTo>
                    <a:pt x="2713" y="621"/>
                  </a:lnTo>
                  <a:lnTo>
                    <a:pt x="2616" y="563"/>
                  </a:lnTo>
                  <a:lnTo>
                    <a:pt x="2519" y="505"/>
                  </a:lnTo>
                  <a:lnTo>
                    <a:pt x="2383" y="466"/>
                  </a:lnTo>
                  <a:lnTo>
                    <a:pt x="2228" y="447"/>
                  </a:lnTo>
                  <a:lnTo>
                    <a:pt x="2054" y="427"/>
                  </a:lnTo>
                  <a:lnTo>
                    <a:pt x="1705" y="369"/>
                  </a:lnTo>
                  <a:lnTo>
                    <a:pt x="1357" y="311"/>
                  </a:lnTo>
                  <a:lnTo>
                    <a:pt x="1047" y="214"/>
                  </a:lnTo>
                  <a:lnTo>
                    <a:pt x="756" y="137"/>
                  </a:lnTo>
                  <a:lnTo>
                    <a:pt x="523" y="59"/>
                  </a:lnTo>
                  <a:lnTo>
                    <a:pt x="31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198" name="Google Shape;1198;p25"/>
            <p:cNvSpPr/>
            <p:nvPr/>
          </p:nvSpPr>
          <p:spPr>
            <a:xfrm>
              <a:off x="5301050" y="5523200"/>
              <a:ext cx="73150" cy="42150"/>
            </a:xfrm>
            <a:custGeom>
              <a:avLst/>
              <a:gdLst/>
              <a:ahLst/>
              <a:cxnLst/>
              <a:rect l="l" t="t" r="r" b="b"/>
              <a:pathLst>
                <a:path w="2926" h="1686" extrusionOk="0">
                  <a:moveTo>
                    <a:pt x="620" y="0"/>
                  </a:moveTo>
                  <a:lnTo>
                    <a:pt x="543" y="39"/>
                  </a:lnTo>
                  <a:lnTo>
                    <a:pt x="446" y="78"/>
                  </a:lnTo>
                  <a:lnTo>
                    <a:pt x="349" y="136"/>
                  </a:lnTo>
                  <a:lnTo>
                    <a:pt x="233" y="213"/>
                  </a:lnTo>
                  <a:lnTo>
                    <a:pt x="136" y="310"/>
                  </a:lnTo>
                  <a:lnTo>
                    <a:pt x="59" y="446"/>
                  </a:lnTo>
                  <a:lnTo>
                    <a:pt x="0" y="601"/>
                  </a:lnTo>
                  <a:lnTo>
                    <a:pt x="117" y="717"/>
                  </a:lnTo>
                  <a:lnTo>
                    <a:pt x="272" y="833"/>
                  </a:lnTo>
                  <a:lnTo>
                    <a:pt x="446" y="949"/>
                  </a:lnTo>
                  <a:lnTo>
                    <a:pt x="659" y="1085"/>
                  </a:lnTo>
                  <a:lnTo>
                    <a:pt x="872" y="1163"/>
                  </a:lnTo>
                  <a:lnTo>
                    <a:pt x="988" y="1201"/>
                  </a:lnTo>
                  <a:lnTo>
                    <a:pt x="1124" y="1221"/>
                  </a:lnTo>
                  <a:lnTo>
                    <a:pt x="1240" y="1221"/>
                  </a:lnTo>
                  <a:lnTo>
                    <a:pt x="1357" y="1201"/>
                  </a:lnTo>
                  <a:lnTo>
                    <a:pt x="1589" y="1163"/>
                  </a:lnTo>
                  <a:lnTo>
                    <a:pt x="1822" y="1143"/>
                  </a:lnTo>
                  <a:lnTo>
                    <a:pt x="2054" y="1163"/>
                  </a:lnTo>
                  <a:lnTo>
                    <a:pt x="2267" y="1201"/>
                  </a:lnTo>
                  <a:lnTo>
                    <a:pt x="2461" y="1259"/>
                  </a:lnTo>
                  <a:lnTo>
                    <a:pt x="2655" y="1376"/>
                  </a:lnTo>
                  <a:lnTo>
                    <a:pt x="2732" y="1434"/>
                  </a:lnTo>
                  <a:lnTo>
                    <a:pt x="2810" y="1511"/>
                  </a:lnTo>
                  <a:lnTo>
                    <a:pt x="2868" y="1589"/>
                  </a:lnTo>
                  <a:lnTo>
                    <a:pt x="2926" y="1686"/>
                  </a:lnTo>
                  <a:lnTo>
                    <a:pt x="2926" y="1627"/>
                  </a:lnTo>
                  <a:lnTo>
                    <a:pt x="2906" y="1414"/>
                  </a:lnTo>
                  <a:lnTo>
                    <a:pt x="2868" y="1298"/>
                  </a:lnTo>
                  <a:lnTo>
                    <a:pt x="2829" y="1143"/>
                  </a:lnTo>
                  <a:lnTo>
                    <a:pt x="2752" y="988"/>
                  </a:lnTo>
                  <a:lnTo>
                    <a:pt x="2655" y="833"/>
                  </a:lnTo>
                  <a:lnTo>
                    <a:pt x="2538" y="678"/>
                  </a:lnTo>
                  <a:lnTo>
                    <a:pt x="2383" y="523"/>
                  </a:lnTo>
                  <a:lnTo>
                    <a:pt x="2209" y="368"/>
                  </a:lnTo>
                  <a:lnTo>
                    <a:pt x="1977" y="252"/>
                  </a:lnTo>
                  <a:lnTo>
                    <a:pt x="1725" y="136"/>
                  </a:lnTo>
                  <a:lnTo>
                    <a:pt x="1395" y="58"/>
                  </a:lnTo>
                  <a:lnTo>
                    <a:pt x="1047" y="19"/>
                  </a:lnTo>
                  <a:lnTo>
                    <a:pt x="62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199" name="Google Shape;1199;p25"/>
            <p:cNvSpPr/>
            <p:nvPr/>
          </p:nvSpPr>
          <p:spPr>
            <a:xfrm>
              <a:off x="5315100" y="5529475"/>
              <a:ext cx="5350" cy="6325"/>
            </a:xfrm>
            <a:custGeom>
              <a:avLst/>
              <a:gdLst/>
              <a:ahLst/>
              <a:cxnLst/>
              <a:rect l="l" t="t" r="r" b="b"/>
              <a:pathLst>
                <a:path w="214" h="253" extrusionOk="0">
                  <a:moveTo>
                    <a:pt x="58" y="1"/>
                  </a:moveTo>
                  <a:lnTo>
                    <a:pt x="39" y="40"/>
                  </a:lnTo>
                  <a:lnTo>
                    <a:pt x="0" y="78"/>
                  </a:lnTo>
                  <a:lnTo>
                    <a:pt x="0" y="117"/>
                  </a:lnTo>
                  <a:lnTo>
                    <a:pt x="0" y="175"/>
                  </a:lnTo>
                  <a:lnTo>
                    <a:pt x="39" y="214"/>
                  </a:lnTo>
                  <a:lnTo>
                    <a:pt x="58" y="233"/>
                  </a:lnTo>
                  <a:lnTo>
                    <a:pt x="97" y="253"/>
                  </a:lnTo>
                  <a:lnTo>
                    <a:pt x="136" y="233"/>
                  </a:lnTo>
                  <a:lnTo>
                    <a:pt x="175" y="214"/>
                  </a:lnTo>
                  <a:lnTo>
                    <a:pt x="194" y="175"/>
                  </a:lnTo>
                  <a:lnTo>
                    <a:pt x="213" y="117"/>
                  </a:lnTo>
                  <a:lnTo>
                    <a:pt x="194" y="78"/>
                  </a:lnTo>
                  <a:lnTo>
                    <a:pt x="175" y="40"/>
                  </a:lnTo>
                  <a:lnTo>
                    <a:pt x="136" y="1"/>
                  </a:lnTo>
                  <a:close/>
                </a:path>
              </a:pathLst>
            </a:custGeom>
            <a:solidFill>
              <a:srgbClr val="3C3A3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00" name="Google Shape;1200;p25"/>
            <p:cNvSpPr/>
            <p:nvPr/>
          </p:nvSpPr>
          <p:spPr>
            <a:xfrm>
              <a:off x="5264225" y="5507700"/>
              <a:ext cx="21825" cy="28100"/>
            </a:xfrm>
            <a:custGeom>
              <a:avLst/>
              <a:gdLst/>
              <a:ahLst/>
              <a:cxnLst/>
              <a:rect l="l" t="t" r="r" b="b"/>
              <a:pathLst>
                <a:path w="873" h="1124" extrusionOk="0">
                  <a:moveTo>
                    <a:pt x="427" y="0"/>
                  </a:moveTo>
                  <a:lnTo>
                    <a:pt x="350" y="19"/>
                  </a:lnTo>
                  <a:lnTo>
                    <a:pt x="272" y="58"/>
                  </a:lnTo>
                  <a:lnTo>
                    <a:pt x="195" y="97"/>
                  </a:lnTo>
                  <a:lnTo>
                    <a:pt x="117" y="174"/>
                  </a:lnTo>
                  <a:lnTo>
                    <a:pt x="78" y="252"/>
                  </a:lnTo>
                  <a:lnTo>
                    <a:pt x="40" y="349"/>
                  </a:lnTo>
                  <a:lnTo>
                    <a:pt x="1" y="446"/>
                  </a:lnTo>
                  <a:lnTo>
                    <a:pt x="1" y="562"/>
                  </a:lnTo>
                  <a:lnTo>
                    <a:pt x="1" y="678"/>
                  </a:lnTo>
                  <a:lnTo>
                    <a:pt x="40" y="775"/>
                  </a:lnTo>
                  <a:lnTo>
                    <a:pt x="78" y="872"/>
                  </a:lnTo>
                  <a:lnTo>
                    <a:pt x="117" y="949"/>
                  </a:lnTo>
                  <a:lnTo>
                    <a:pt x="195" y="1027"/>
                  </a:lnTo>
                  <a:lnTo>
                    <a:pt x="272" y="1085"/>
                  </a:lnTo>
                  <a:lnTo>
                    <a:pt x="350" y="1104"/>
                  </a:lnTo>
                  <a:lnTo>
                    <a:pt x="427" y="1124"/>
                  </a:lnTo>
                  <a:lnTo>
                    <a:pt x="524" y="1104"/>
                  </a:lnTo>
                  <a:lnTo>
                    <a:pt x="602" y="1085"/>
                  </a:lnTo>
                  <a:lnTo>
                    <a:pt x="679" y="1027"/>
                  </a:lnTo>
                  <a:lnTo>
                    <a:pt x="737" y="949"/>
                  </a:lnTo>
                  <a:lnTo>
                    <a:pt x="795" y="872"/>
                  </a:lnTo>
                  <a:lnTo>
                    <a:pt x="834" y="775"/>
                  </a:lnTo>
                  <a:lnTo>
                    <a:pt x="873" y="678"/>
                  </a:lnTo>
                  <a:lnTo>
                    <a:pt x="873" y="562"/>
                  </a:lnTo>
                  <a:lnTo>
                    <a:pt x="873" y="446"/>
                  </a:lnTo>
                  <a:lnTo>
                    <a:pt x="834" y="349"/>
                  </a:lnTo>
                  <a:lnTo>
                    <a:pt x="795" y="252"/>
                  </a:lnTo>
                  <a:lnTo>
                    <a:pt x="737" y="174"/>
                  </a:lnTo>
                  <a:lnTo>
                    <a:pt x="679" y="97"/>
                  </a:lnTo>
                  <a:lnTo>
                    <a:pt x="602" y="58"/>
                  </a:lnTo>
                  <a:lnTo>
                    <a:pt x="524" y="19"/>
                  </a:lnTo>
                  <a:lnTo>
                    <a:pt x="427"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1201" name="Google Shape;1201;p25"/>
          <p:cNvGrpSpPr/>
          <p:nvPr/>
        </p:nvGrpSpPr>
        <p:grpSpPr>
          <a:xfrm>
            <a:off x="5957483" y="7992746"/>
            <a:ext cx="577757" cy="753553"/>
            <a:chOff x="3483100" y="4963375"/>
            <a:chExt cx="541050" cy="706575"/>
          </a:xfrm>
        </p:grpSpPr>
        <p:sp>
          <p:nvSpPr>
            <p:cNvPr id="1202" name="Google Shape;1202;p25"/>
            <p:cNvSpPr/>
            <p:nvPr/>
          </p:nvSpPr>
          <p:spPr>
            <a:xfrm>
              <a:off x="3612100" y="5588950"/>
              <a:ext cx="375900" cy="810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03" name="Google Shape;1203;p25"/>
            <p:cNvSpPr/>
            <p:nvPr/>
          </p:nvSpPr>
          <p:spPr>
            <a:xfrm>
              <a:off x="3706400" y="5480175"/>
              <a:ext cx="199575" cy="156475"/>
            </a:xfrm>
            <a:custGeom>
              <a:avLst/>
              <a:gdLst/>
              <a:ahLst/>
              <a:cxnLst/>
              <a:rect l="l" t="t" r="r" b="b"/>
              <a:pathLst>
                <a:path w="7983" h="6259" extrusionOk="0">
                  <a:moveTo>
                    <a:pt x="814" y="1"/>
                  </a:moveTo>
                  <a:lnTo>
                    <a:pt x="562" y="59"/>
                  </a:lnTo>
                  <a:lnTo>
                    <a:pt x="349" y="117"/>
                  </a:lnTo>
                  <a:lnTo>
                    <a:pt x="155" y="175"/>
                  </a:lnTo>
                  <a:lnTo>
                    <a:pt x="0" y="233"/>
                  </a:lnTo>
                  <a:lnTo>
                    <a:pt x="136" y="350"/>
                  </a:lnTo>
                  <a:lnTo>
                    <a:pt x="329" y="543"/>
                  </a:lnTo>
                  <a:lnTo>
                    <a:pt x="853" y="1125"/>
                  </a:lnTo>
                  <a:lnTo>
                    <a:pt x="2228" y="2694"/>
                  </a:lnTo>
                  <a:lnTo>
                    <a:pt x="4049" y="4825"/>
                  </a:lnTo>
                  <a:lnTo>
                    <a:pt x="4011" y="4883"/>
                  </a:lnTo>
                  <a:lnTo>
                    <a:pt x="3933" y="4961"/>
                  </a:lnTo>
                  <a:lnTo>
                    <a:pt x="3739" y="5174"/>
                  </a:lnTo>
                  <a:lnTo>
                    <a:pt x="3468" y="5387"/>
                  </a:lnTo>
                  <a:lnTo>
                    <a:pt x="3177" y="5619"/>
                  </a:lnTo>
                  <a:lnTo>
                    <a:pt x="2654" y="6026"/>
                  </a:lnTo>
                  <a:lnTo>
                    <a:pt x="2422" y="6201"/>
                  </a:lnTo>
                  <a:lnTo>
                    <a:pt x="2674" y="6162"/>
                  </a:lnTo>
                  <a:lnTo>
                    <a:pt x="2906" y="6123"/>
                  </a:lnTo>
                  <a:lnTo>
                    <a:pt x="3332" y="6007"/>
                  </a:lnTo>
                  <a:lnTo>
                    <a:pt x="3720" y="5891"/>
                  </a:lnTo>
                  <a:lnTo>
                    <a:pt x="4030" y="5755"/>
                  </a:lnTo>
                  <a:lnTo>
                    <a:pt x="4262" y="5619"/>
                  </a:lnTo>
                  <a:lnTo>
                    <a:pt x="4456" y="5522"/>
                  </a:lnTo>
                  <a:lnTo>
                    <a:pt x="4592" y="5426"/>
                  </a:lnTo>
                  <a:lnTo>
                    <a:pt x="4921" y="5561"/>
                  </a:lnTo>
                  <a:lnTo>
                    <a:pt x="5231" y="5677"/>
                  </a:lnTo>
                  <a:lnTo>
                    <a:pt x="5812" y="5891"/>
                  </a:lnTo>
                  <a:lnTo>
                    <a:pt x="6335" y="6046"/>
                  </a:lnTo>
                  <a:lnTo>
                    <a:pt x="6781" y="6142"/>
                  </a:lnTo>
                  <a:lnTo>
                    <a:pt x="7149" y="6201"/>
                  </a:lnTo>
                  <a:lnTo>
                    <a:pt x="7440" y="6239"/>
                  </a:lnTo>
                  <a:lnTo>
                    <a:pt x="7672" y="6259"/>
                  </a:lnTo>
                  <a:lnTo>
                    <a:pt x="7440" y="6162"/>
                  </a:lnTo>
                  <a:lnTo>
                    <a:pt x="7207" y="6026"/>
                  </a:lnTo>
                  <a:lnTo>
                    <a:pt x="6994" y="5891"/>
                  </a:lnTo>
                  <a:lnTo>
                    <a:pt x="6781" y="5736"/>
                  </a:lnTo>
                  <a:lnTo>
                    <a:pt x="6452" y="5484"/>
                  </a:lnTo>
                  <a:lnTo>
                    <a:pt x="6335" y="5367"/>
                  </a:lnTo>
                  <a:lnTo>
                    <a:pt x="6704" y="5406"/>
                  </a:lnTo>
                  <a:lnTo>
                    <a:pt x="7014" y="5387"/>
                  </a:lnTo>
                  <a:lnTo>
                    <a:pt x="7304" y="5348"/>
                  </a:lnTo>
                  <a:lnTo>
                    <a:pt x="7537" y="5290"/>
                  </a:lnTo>
                  <a:lnTo>
                    <a:pt x="7730" y="5232"/>
                  </a:lnTo>
                  <a:lnTo>
                    <a:pt x="7866" y="5174"/>
                  </a:lnTo>
                  <a:lnTo>
                    <a:pt x="7982" y="5116"/>
                  </a:lnTo>
                  <a:lnTo>
                    <a:pt x="7537" y="5116"/>
                  </a:lnTo>
                  <a:lnTo>
                    <a:pt x="7052" y="5096"/>
                  </a:lnTo>
                  <a:lnTo>
                    <a:pt x="6529" y="5019"/>
                  </a:lnTo>
                  <a:lnTo>
                    <a:pt x="6025" y="4941"/>
                  </a:lnTo>
                  <a:lnTo>
                    <a:pt x="5134" y="4786"/>
                  </a:lnTo>
                  <a:lnTo>
                    <a:pt x="4669" y="4689"/>
                  </a:lnTo>
                  <a:lnTo>
                    <a:pt x="4611" y="4651"/>
                  </a:lnTo>
                  <a:lnTo>
                    <a:pt x="4476" y="4496"/>
                  </a:lnTo>
                  <a:lnTo>
                    <a:pt x="4107" y="3973"/>
                  </a:lnTo>
                  <a:lnTo>
                    <a:pt x="3623" y="3236"/>
                  </a:lnTo>
                  <a:lnTo>
                    <a:pt x="3081" y="2403"/>
                  </a:lnTo>
                  <a:lnTo>
                    <a:pt x="2093" y="834"/>
                  </a:lnTo>
                  <a:lnTo>
                    <a:pt x="1647" y="136"/>
                  </a:lnTo>
                  <a:lnTo>
                    <a:pt x="1511" y="78"/>
                  </a:lnTo>
                  <a:lnTo>
                    <a:pt x="1376" y="40"/>
                  </a:lnTo>
                  <a:lnTo>
                    <a:pt x="1240"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04" name="Google Shape;1204;p25"/>
            <p:cNvSpPr/>
            <p:nvPr/>
          </p:nvSpPr>
          <p:spPr>
            <a:xfrm>
              <a:off x="3635200" y="5471475"/>
              <a:ext cx="152575" cy="184075"/>
            </a:xfrm>
            <a:custGeom>
              <a:avLst/>
              <a:gdLst/>
              <a:ahLst/>
              <a:cxnLst/>
              <a:rect l="l" t="t" r="r" b="b"/>
              <a:pathLst>
                <a:path w="6103" h="7363" extrusionOk="0">
                  <a:moveTo>
                    <a:pt x="1008" y="0"/>
                  </a:moveTo>
                  <a:lnTo>
                    <a:pt x="853" y="19"/>
                  </a:lnTo>
                  <a:lnTo>
                    <a:pt x="698" y="39"/>
                  </a:lnTo>
                  <a:lnTo>
                    <a:pt x="562" y="78"/>
                  </a:lnTo>
                  <a:lnTo>
                    <a:pt x="426" y="116"/>
                  </a:lnTo>
                  <a:lnTo>
                    <a:pt x="194" y="213"/>
                  </a:lnTo>
                  <a:lnTo>
                    <a:pt x="58" y="310"/>
                  </a:lnTo>
                  <a:lnTo>
                    <a:pt x="0" y="349"/>
                  </a:lnTo>
                  <a:lnTo>
                    <a:pt x="465" y="1046"/>
                  </a:lnTo>
                  <a:lnTo>
                    <a:pt x="949" y="1783"/>
                  </a:lnTo>
                  <a:lnTo>
                    <a:pt x="1492" y="2654"/>
                  </a:lnTo>
                  <a:lnTo>
                    <a:pt x="2034" y="3546"/>
                  </a:lnTo>
                  <a:lnTo>
                    <a:pt x="2519" y="4359"/>
                  </a:lnTo>
                  <a:lnTo>
                    <a:pt x="2693" y="4708"/>
                  </a:lnTo>
                  <a:lnTo>
                    <a:pt x="2848" y="4999"/>
                  </a:lnTo>
                  <a:lnTo>
                    <a:pt x="2926" y="5231"/>
                  </a:lnTo>
                  <a:lnTo>
                    <a:pt x="2945" y="5309"/>
                  </a:lnTo>
                  <a:lnTo>
                    <a:pt x="2945" y="5367"/>
                  </a:lnTo>
                  <a:lnTo>
                    <a:pt x="2926" y="5483"/>
                  </a:lnTo>
                  <a:lnTo>
                    <a:pt x="2848" y="5580"/>
                  </a:lnTo>
                  <a:lnTo>
                    <a:pt x="2751" y="5696"/>
                  </a:lnTo>
                  <a:lnTo>
                    <a:pt x="2616" y="5832"/>
                  </a:lnTo>
                  <a:lnTo>
                    <a:pt x="2306" y="6064"/>
                  </a:lnTo>
                  <a:lnTo>
                    <a:pt x="1938" y="6297"/>
                  </a:lnTo>
                  <a:lnTo>
                    <a:pt x="1569" y="6490"/>
                  </a:lnTo>
                  <a:lnTo>
                    <a:pt x="1259" y="6665"/>
                  </a:lnTo>
                  <a:lnTo>
                    <a:pt x="969" y="6800"/>
                  </a:lnTo>
                  <a:lnTo>
                    <a:pt x="1163" y="6859"/>
                  </a:lnTo>
                  <a:lnTo>
                    <a:pt x="1376" y="6897"/>
                  </a:lnTo>
                  <a:lnTo>
                    <a:pt x="1763" y="6897"/>
                  </a:lnTo>
                  <a:lnTo>
                    <a:pt x="1957" y="6878"/>
                  </a:lnTo>
                  <a:lnTo>
                    <a:pt x="2151" y="6859"/>
                  </a:lnTo>
                  <a:lnTo>
                    <a:pt x="2480" y="6781"/>
                  </a:lnTo>
                  <a:lnTo>
                    <a:pt x="2771" y="6684"/>
                  </a:lnTo>
                  <a:lnTo>
                    <a:pt x="3003" y="6587"/>
                  </a:lnTo>
                  <a:lnTo>
                    <a:pt x="3197" y="6490"/>
                  </a:lnTo>
                  <a:lnTo>
                    <a:pt x="3468" y="6626"/>
                  </a:lnTo>
                  <a:lnTo>
                    <a:pt x="3759" y="6762"/>
                  </a:lnTo>
                  <a:lnTo>
                    <a:pt x="4301" y="6975"/>
                  </a:lnTo>
                  <a:lnTo>
                    <a:pt x="4786" y="7130"/>
                  </a:lnTo>
                  <a:lnTo>
                    <a:pt x="5231" y="7227"/>
                  </a:lnTo>
                  <a:lnTo>
                    <a:pt x="5599" y="7304"/>
                  </a:lnTo>
                  <a:lnTo>
                    <a:pt x="5870" y="7343"/>
                  </a:lnTo>
                  <a:lnTo>
                    <a:pt x="6103" y="7362"/>
                  </a:lnTo>
                  <a:lnTo>
                    <a:pt x="5929" y="7304"/>
                  </a:lnTo>
                  <a:lnTo>
                    <a:pt x="5774" y="7246"/>
                  </a:lnTo>
                  <a:lnTo>
                    <a:pt x="5425" y="7052"/>
                  </a:lnTo>
                  <a:lnTo>
                    <a:pt x="5134" y="6859"/>
                  </a:lnTo>
                  <a:lnTo>
                    <a:pt x="4863" y="6645"/>
                  </a:lnTo>
                  <a:lnTo>
                    <a:pt x="4631" y="6452"/>
                  </a:lnTo>
                  <a:lnTo>
                    <a:pt x="4456" y="6277"/>
                  </a:lnTo>
                  <a:lnTo>
                    <a:pt x="4301" y="6122"/>
                  </a:lnTo>
                  <a:lnTo>
                    <a:pt x="4437" y="6161"/>
                  </a:lnTo>
                  <a:lnTo>
                    <a:pt x="4572" y="6180"/>
                  </a:lnTo>
                  <a:lnTo>
                    <a:pt x="4882" y="6200"/>
                  </a:lnTo>
                  <a:lnTo>
                    <a:pt x="5173" y="6180"/>
                  </a:lnTo>
                  <a:lnTo>
                    <a:pt x="5464" y="6142"/>
                  </a:lnTo>
                  <a:lnTo>
                    <a:pt x="5929" y="6064"/>
                  </a:lnTo>
                  <a:lnTo>
                    <a:pt x="6103" y="6025"/>
                  </a:lnTo>
                  <a:lnTo>
                    <a:pt x="5870" y="6006"/>
                  </a:lnTo>
                  <a:lnTo>
                    <a:pt x="5580" y="5967"/>
                  </a:lnTo>
                  <a:lnTo>
                    <a:pt x="5250" y="5890"/>
                  </a:lnTo>
                  <a:lnTo>
                    <a:pt x="4902" y="5793"/>
                  </a:lnTo>
                  <a:lnTo>
                    <a:pt x="4572" y="5696"/>
                  </a:lnTo>
                  <a:lnTo>
                    <a:pt x="4262" y="5580"/>
                  </a:lnTo>
                  <a:lnTo>
                    <a:pt x="3991" y="5464"/>
                  </a:lnTo>
                  <a:lnTo>
                    <a:pt x="3797" y="5367"/>
                  </a:lnTo>
                  <a:lnTo>
                    <a:pt x="3759" y="5328"/>
                  </a:lnTo>
                  <a:lnTo>
                    <a:pt x="3720" y="5270"/>
                  </a:lnTo>
                  <a:lnTo>
                    <a:pt x="3604" y="5095"/>
                  </a:lnTo>
                  <a:lnTo>
                    <a:pt x="3487" y="4824"/>
                  </a:lnTo>
                  <a:lnTo>
                    <a:pt x="3332" y="4514"/>
                  </a:lnTo>
                  <a:lnTo>
                    <a:pt x="3042" y="3739"/>
                  </a:lnTo>
                  <a:lnTo>
                    <a:pt x="2712" y="2867"/>
                  </a:lnTo>
                  <a:lnTo>
                    <a:pt x="2170" y="1259"/>
                  </a:lnTo>
                  <a:lnTo>
                    <a:pt x="1938" y="543"/>
                  </a:lnTo>
                  <a:lnTo>
                    <a:pt x="1783" y="368"/>
                  </a:lnTo>
                  <a:lnTo>
                    <a:pt x="1647" y="233"/>
                  </a:lnTo>
                  <a:lnTo>
                    <a:pt x="1492" y="116"/>
                  </a:lnTo>
                  <a:lnTo>
                    <a:pt x="1337" y="58"/>
                  </a:lnTo>
                  <a:lnTo>
                    <a:pt x="1163" y="19"/>
                  </a:lnTo>
                  <a:lnTo>
                    <a:pt x="1008"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05" name="Google Shape;1205;p25"/>
            <p:cNvSpPr/>
            <p:nvPr/>
          </p:nvSpPr>
          <p:spPr>
            <a:xfrm>
              <a:off x="3683150" y="5443375"/>
              <a:ext cx="128375" cy="54275"/>
            </a:xfrm>
            <a:custGeom>
              <a:avLst/>
              <a:gdLst/>
              <a:ahLst/>
              <a:cxnLst/>
              <a:rect l="l" t="t" r="r" b="b"/>
              <a:pathLst>
                <a:path w="5135" h="2171" extrusionOk="0">
                  <a:moveTo>
                    <a:pt x="3468" y="0"/>
                  </a:moveTo>
                  <a:lnTo>
                    <a:pt x="2984" y="20"/>
                  </a:lnTo>
                  <a:lnTo>
                    <a:pt x="2499" y="59"/>
                  </a:lnTo>
                  <a:lnTo>
                    <a:pt x="1996" y="97"/>
                  </a:lnTo>
                  <a:lnTo>
                    <a:pt x="1531" y="155"/>
                  </a:lnTo>
                  <a:lnTo>
                    <a:pt x="1085" y="233"/>
                  </a:lnTo>
                  <a:lnTo>
                    <a:pt x="698" y="310"/>
                  </a:lnTo>
                  <a:lnTo>
                    <a:pt x="388" y="407"/>
                  </a:lnTo>
                  <a:lnTo>
                    <a:pt x="155" y="523"/>
                  </a:lnTo>
                  <a:lnTo>
                    <a:pt x="78" y="562"/>
                  </a:lnTo>
                  <a:lnTo>
                    <a:pt x="20" y="620"/>
                  </a:lnTo>
                  <a:lnTo>
                    <a:pt x="0" y="678"/>
                  </a:lnTo>
                  <a:lnTo>
                    <a:pt x="20" y="737"/>
                  </a:lnTo>
                  <a:lnTo>
                    <a:pt x="78" y="853"/>
                  </a:lnTo>
                  <a:lnTo>
                    <a:pt x="175" y="969"/>
                  </a:lnTo>
                  <a:lnTo>
                    <a:pt x="271" y="1085"/>
                  </a:lnTo>
                  <a:lnTo>
                    <a:pt x="407" y="1221"/>
                  </a:lnTo>
                  <a:lnTo>
                    <a:pt x="562" y="1337"/>
                  </a:lnTo>
                  <a:lnTo>
                    <a:pt x="717" y="1453"/>
                  </a:lnTo>
                  <a:lnTo>
                    <a:pt x="1085" y="1667"/>
                  </a:lnTo>
                  <a:lnTo>
                    <a:pt x="1492" y="1860"/>
                  </a:lnTo>
                  <a:lnTo>
                    <a:pt x="1918" y="2015"/>
                  </a:lnTo>
                  <a:lnTo>
                    <a:pt x="2131" y="2073"/>
                  </a:lnTo>
                  <a:lnTo>
                    <a:pt x="2344" y="2132"/>
                  </a:lnTo>
                  <a:lnTo>
                    <a:pt x="2558" y="2151"/>
                  </a:lnTo>
                  <a:lnTo>
                    <a:pt x="2751" y="2170"/>
                  </a:lnTo>
                  <a:lnTo>
                    <a:pt x="2945" y="2151"/>
                  </a:lnTo>
                  <a:lnTo>
                    <a:pt x="3158" y="2112"/>
                  </a:lnTo>
                  <a:lnTo>
                    <a:pt x="3371" y="2015"/>
                  </a:lnTo>
                  <a:lnTo>
                    <a:pt x="3565" y="1899"/>
                  </a:lnTo>
                  <a:lnTo>
                    <a:pt x="3778" y="1763"/>
                  </a:lnTo>
                  <a:lnTo>
                    <a:pt x="3972" y="1608"/>
                  </a:lnTo>
                  <a:lnTo>
                    <a:pt x="4166" y="1453"/>
                  </a:lnTo>
                  <a:lnTo>
                    <a:pt x="4340" y="1279"/>
                  </a:lnTo>
                  <a:lnTo>
                    <a:pt x="4669" y="950"/>
                  </a:lnTo>
                  <a:lnTo>
                    <a:pt x="4921" y="659"/>
                  </a:lnTo>
                  <a:lnTo>
                    <a:pt x="5134" y="368"/>
                  </a:lnTo>
                  <a:lnTo>
                    <a:pt x="5134" y="310"/>
                  </a:lnTo>
                  <a:lnTo>
                    <a:pt x="5096" y="252"/>
                  </a:lnTo>
                  <a:lnTo>
                    <a:pt x="5018" y="194"/>
                  </a:lnTo>
                  <a:lnTo>
                    <a:pt x="4921" y="155"/>
                  </a:lnTo>
                  <a:lnTo>
                    <a:pt x="4805" y="117"/>
                  </a:lnTo>
                  <a:lnTo>
                    <a:pt x="4669" y="78"/>
                  </a:lnTo>
                  <a:lnTo>
                    <a:pt x="4321" y="39"/>
                  </a:lnTo>
                  <a:lnTo>
                    <a:pt x="3933" y="20"/>
                  </a:lnTo>
                  <a:lnTo>
                    <a:pt x="346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06" name="Google Shape;1206;p25"/>
            <p:cNvSpPr/>
            <p:nvPr/>
          </p:nvSpPr>
          <p:spPr>
            <a:xfrm>
              <a:off x="3613400" y="5424975"/>
              <a:ext cx="118675" cy="72675"/>
            </a:xfrm>
            <a:custGeom>
              <a:avLst/>
              <a:gdLst/>
              <a:ahLst/>
              <a:cxnLst/>
              <a:rect l="l" t="t" r="r" b="b"/>
              <a:pathLst>
                <a:path w="4747" h="2907" extrusionOk="0">
                  <a:moveTo>
                    <a:pt x="39" y="0"/>
                  </a:moveTo>
                  <a:lnTo>
                    <a:pt x="20" y="116"/>
                  </a:lnTo>
                  <a:lnTo>
                    <a:pt x="0" y="368"/>
                  </a:lnTo>
                  <a:lnTo>
                    <a:pt x="20" y="543"/>
                  </a:lnTo>
                  <a:lnTo>
                    <a:pt x="20" y="736"/>
                  </a:lnTo>
                  <a:lnTo>
                    <a:pt x="58" y="950"/>
                  </a:lnTo>
                  <a:lnTo>
                    <a:pt x="117" y="1163"/>
                  </a:lnTo>
                  <a:lnTo>
                    <a:pt x="194" y="1395"/>
                  </a:lnTo>
                  <a:lnTo>
                    <a:pt x="291" y="1628"/>
                  </a:lnTo>
                  <a:lnTo>
                    <a:pt x="446" y="1860"/>
                  </a:lnTo>
                  <a:lnTo>
                    <a:pt x="620" y="2093"/>
                  </a:lnTo>
                  <a:lnTo>
                    <a:pt x="853" y="2286"/>
                  </a:lnTo>
                  <a:lnTo>
                    <a:pt x="1124" y="2480"/>
                  </a:lnTo>
                  <a:lnTo>
                    <a:pt x="1279" y="2558"/>
                  </a:lnTo>
                  <a:lnTo>
                    <a:pt x="1434" y="2635"/>
                  </a:lnTo>
                  <a:lnTo>
                    <a:pt x="1628" y="2713"/>
                  </a:lnTo>
                  <a:lnTo>
                    <a:pt x="1821" y="2771"/>
                  </a:lnTo>
                  <a:lnTo>
                    <a:pt x="2015" y="2829"/>
                  </a:lnTo>
                  <a:lnTo>
                    <a:pt x="2209" y="2868"/>
                  </a:lnTo>
                  <a:lnTo>
                    <a:pt x="2383" y="2887"/>
                  </a:lnTo>
                  <a:lnTo>
                    <a:pt x="2558" y="2906"/>
                  </a:lnTo>
                  <a:lnTo>
                    <a:pt x="2887" y="2887"/>
                  </a:lnTo>
                  <a:lnTo>
                    <a:pt x="3178" y="2848"/>
                  </a:lnTo>
                  <a:lnTo>
                    <a:pt x="3449" y="2771"/>
                  </a:lnTo>
                  <a:lnTo>
                    <a:pt x="3681" y="2654"/>
                  </a:lnTo>
                  <a:lnTo>
                    <a:pt x="3894" y="2519"/>
                  </a:lnTo>
                  <a:lnTo>
                    <a:pt x="4088" y="2383"/>
                  </a:lnTo>
                  <a:lnTo>
                    <a:pt x="4243" y="2228"/>
                  </a:lnTo>
                  <a:lnTo>
                    <a:pt x="4379" y="2073"/>
                  </a:lnTo>
                  <a:lnTo>
                    <a:pt x="4495" y="1938"/>
                  </a:lnTo>
                  <a:lnTo>
                    <a:pt x="4592" y="1802"/>
                  </a:lnTo>
                  <a:lnTo>
                    <a:pt x="4708" y="1589"/>
                  </a:lnTo>
                  <a:lnTo>
                    <a:pt x="4747" y="1511"/>
                  </a:lnTo>
                  <a:lnTo>
                    <a:pt x="4747" y="1414"/>
                  </a:lnTo>
                  <a:lnTo>
                    <a:pt x="4728" y="1318"/>
                  </a:lnTo>
                  <a:lnTo>
                    <a:pt x="4669" y="1240"/>
                  </a:lnTo>
                  <a:lnTo>
                    <a:pt x="4592" y="1163"/>
                  </a:lnTo>
                  <a:lnTo>
                    <a:pt x="4495" y="1066"/>
                  </a:lnTo>
                  <a:lnTo>
                    <a:pt x="4379" y="988"/>
                  </a:lnTo>
                  <a:lnTo>
                    <a:pt x="4088" y="833"/>
                  </a:lnTo>
                  <a:lnTo>
                    <a:pt x="3739" y="698"/>
                  </a:lnTo>
                  <a:lnTo>
                    <a:pt x="3352" y="581"/>
                  </a:lnTo>
                  <a:lnTo>
                    <a:pt x="2926" y="465"/>
                  </a:lnTo>
                  <a:lnTo>
                    <a:pt x="2480" y="349"/>
                  </a:lnTo>
                  <a:lnTo>
                    <a:pt x="1589" y="194"/>
                  </a:lnTo>
                  <a:lnTo>
                    <a:pt x="814" y="78"/>
                  </a:lnTo>
                  <a:lnTo>
                    <a:pt x="252"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07" name="Google Shape;1207;p25"/>
            <p:cNvSpPr/>
            <p:nvPr/>
          </p:nvSpPr>
          <p:spPr>
            <a:xfrm>
              <a:off x="3869625" y="5195875"/>
              <a:ext cx="102225" cy="186000"/>
            </a:xfrm>
            <a:custGeom>
              <a:avLst/>
              <a:gdLst/>
              <a:ahLst/>
              <a:cxnLst/>
              <a:rect l="l" t="t" r="r" b="b"/>
              <a:pathLst>
                <a:path w="4089" h="7440" extrusionOk="0">
                  <a:moveTo>
                    <a:pt x="1453" y="0"/>
                  </a:moveTo>
                  <a:lnTo>
                    <a:pt x="1259" y="20"/>
                  </a:lnTo>
                  <a:lnTo>
                    <a:pt x="1104" y="78"/>
                  </a:lnTo>
                  <a:lnTo>
                    <a:pt x="969" y="175"/>
                  </a:lnTo>
                  <a:lnTo>
                    <a:pt x="853" y="271"/>
                  </a:lnTo>
                  <a:lnTo>
                    <a:pt x="736" y="407"/>
                  </a:lnTo>
                  <a:lnTo>
                    <a:pt x="640" y="562"/>
                  </a:lnTo>
                  <a:lnTo>
                    <a:pt x="562" y="736"/>
                  </a:lnTo>
                  <a:lnTo>
                    <a:pt x="504" y="911"/>
                  </a:lnTo>
                  <a:lnTo>
                    <a:pt x="446" y="1124"/>
                  </a:lnTo>
                  <a:lnTo>
                    <a:pt x="407" y="1337"/>
                  </a:lnTo>
                  <a:lnTo>
                    <a:pt x="349" y="1821"/>
                  </a:lnTo>
                  <a:lnTo>
                    <a:pt x="330" y="2344"/>
                  </a:lnTo>
                  <a:lnTo>
                    <a:pt x="330" y="2887"/>
                  </a:lnTo>
                  <a:lnTo>
                    <a:pt x="349" y="4030"/>
                  </a:lnTo>
                  <a:lnTo>
                    <a:pt x="368" y="4573"/>
                  </a:lnTo>
                  <a:lnTo>
                    <a:pt x="368" y="5115"/>
                  </a:lnTo>
                  <a:lnTo>
                    <a:pt x="349" y="5619"/>
                  </a:lnTo>
                  <a:lnTo>
                    <a:pt x="291" y="6064"/>
                  </a:lnTo>
                  <a:lnTo>
                    <a:pt x="271" y="6277"/>
                  </a:lnTo>
                  <a:lnTo>
                    <a:pt x="213" y="6471"/>
                  </a:lnTo>
                  <a:lnTo>
                    <a:pt x="155" y="6646"/>
                  </a:lnTo>
                  <a:lnTo>
                    <a:pt x="78" y="6801"/>
                  </a:lnTo>
                  <a:lnTo>
                    <a:pt x="20" y="6936"/>
                  </a:lnTo>
                  <a:lnTo>
                    <a:pt x="0" y="7052"/>
                  </a:lnTo>
                  <a:lnTo>
                    <a:pt x="0" y="7149"/>
                  </a:lnTo>
                  <a:lnTo>
                    <a:pt x="20" y="7246"/>
                  </a:lnTo>
                  <a:lnTo>
                    <a:pt x="78" y="7304"/>
                  </a:lnTo>
                  <a:lnTo>
                    <a:pt x="155" y="7362"/>
                  </a:lnTo>
                  <a:lnTo>
                    <a:pt x="252" y="7401"/>
                  </a:lnTo>
                  <a:lnTo>
                    <a:pt x="368" y="7440"/>
                  </a:lnTo>
                  <a:lnTo>
                    <a:pt x="659" y="7440"/>
                  </a:lnTo>
                  <a:lnTo>
                    <a:pt x="833" y="7421"/>
                  </a:lnTo>
                  <a:lnTo>
                    <a:pt x="1008" y="7382"/>
                  </a:lnTo>
                  <a:lnTo>
                    <a:pt x="1201" y="7343"/>
                  </a:lnTo>
                  <a:lnTo>
                    <a:pt x="1395" y="7266"/>
                  </a:lnTo>
                  <a:lnTo>
                    <a:pt x="1608" y="7188"/>
                  </a:lnTo>
                  <a:lnTo>
                    <a:pt x="1802" y="7111"/>
                  </a:lnTo>
                  <a:lnTo>
                    <a:pt x="2015" y="6994"/>
                  </a:lnTo>
                  <a:lnTo>
                    <a:pt x="2228" y="6878"/>
                  </a:lnTo>
                  <a:lnTo>
                    <a:pt x="2441" y="6742"/>
                  </a:lnTo>
                  <a:lnTo>
                    <a:pt x="2635" y="6607"/>
                  </a:lnTo>
                  <a:lnTo>
                    <a:pt x="2848" y="6452"/>
                  </a:lnTo>
                  <a:lnTo>
                    <a:pt x="3042" y="6277"/>
                  </a:lnTo>
                  <a:lnTo>
                    <a:pt x="3216" y="6084"/>
                  </a:lnTo>
                  <a:lnTo>
                    <a:pt x="3391" y="5890"/>
                  </a:lnTo>
                  <a:lnTo>
                    <a:pt x="3546" y="5677"/>
                  </a:lnTo>
                  <a:lnTo>
                    <a:pt x="3681" y="5444"/>
                  </a:lnTo>
                  <a:lnTo>
                    <a:pt x="3817" y="5212"/>
                  </a:lnTo>
                  <a:lnTo>
                    <a:pt x="3914" y="4960"/>
                  </a:lnTo>
                  <a:lnTo>
                    <a:pt x="3991" y="4708"/>
                  </a:lnTo>
                  <a:lnTo>
                    <a:pt x="4049" y="4437"/>
                  </a:lnTo>
                  <a:lnTo>
                    <a:pt x="4088" y="4146"/>
                  </a:lnTo>
                  <a:lnTo>
                    <a:pt x="4088" y="3856"/>
                  </a:lnTo>
                  <a:lnTo>
                    <a:pt x="4069" y="3565"/>
                  </a:lnTo>
                  <a:lnTo>
                    <a:pt x="4049" y="3274"/>
                  </a:lnTo>
                  <a:lnTo>
                    <a:pt x="4011" y="3003"/>
                  </a:lnTo>
                  <a:lnTo>
                    <a:pt x="3952" y="2751"/>
                  </a:lnTo>
                  <a:lnTo>
                    <a:pt x="3894" y="2519"/>
                  </a:lnTo>
                  <a:lnTo>
                    <a:pt x="3817" y="2306"/>
                  </a:lnTo>
                  <a:lnTo>
                    <a:pt x="3739" y="2093"/>
                  </a:lnTo>
                  <a:lnTo>
                    <a:pt x="3642" y="1880"/>
                  </a:lnTo>
                  <a:lnTo>
                    <a:pt x="3429" y="1531"/>
                  </a:lnTo>
                  <a:lnTo>
                    <a:pt x="3216" y="1221"/>
                  </a:lnTo>
                  <a:lnTo>
                    <a:pt x="2984" y="950"/>
                  </a:lnTo>
                  <a:lnTo>
                    <a:pt x="2732" y="717"/>
                  </a:lnTo>
                  <a:lnTo>
                    <a:pt x="2499" y="523"/>
                  </a:lnTo>
                  <a:lnTo>
                    <a:pt x="2267" y="368"/>
                  </a:lnTo>
                  <a:lnTo>
                    <a:pt x="2034" y="233"/>
                  </a:lnTo>
                  <a:lnTo>
                    <a:pt x="1841" y="136"/>
                  </a:lnTo>
                  <a:lnTo>
                    <a:pt x="1550" y="20"/>
                  </a:lnTo>
                  <a:lnTo>
                    <a:pt x="1453"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08" name="Google Shape;1208;p25"/>
            <p:cNvSpPr/>
            <p:nvPr/>
          </p:nvSpPr>
          <p:spPr>
            <a:xfrm>
              <a:off x="3778550" y="4963375"/>
              <a:ext cx="53800" cy="81875"/>
            </a:xfrm>
            <a:custGeom>
              <a:avLst/>
              <a:gdLst/>
              <a:ahLst/>
              <a:cxnLst/>
              <a:rect l="l" t="t" r="r" b="b"/>
              <a:pathLst>
                <a:path w="2152" h="3275" extrusionOk="0">
                  <a:moveTo>
                    <a:pt x="640" y="1"/>
                  </a:moveTo>
                  <a:lnTo>
                    <a:pt x="505" y="20"/>
                  </a:lnTo>
                  <a:lnTo>
                    <a:pt x="388" y="59"/>
                  </a:lnTo>
                  <a:lnTo>
                    <a:pt x="291" y="117"/>
                  </a:lnTo>
                  <a:lnTo>
                    <a:pt x="214" y="194"/>
                  </a:lnTo>
                  <a:lnTo>
                    <a:pt x="136" y="291"/>
                  </a:lnTo>
                  <a:lnTo>
                    <a:pt x="78" y="408"/>
                  </a:lnTo>
                  <a:lnTo>
                    <a:pt x="40" y="524"/>
                  </a:lnTo>
                  <a:lnTo>
                    <a:pt x="20" y="659"/>
                  </a:lnTo>
                  <a:lnTo>
                    <a:pt x="1" y="814"/>
                  </a:lnTo>
                  <a:lnTo>
                    <a:pt x="20" y="1124"/>
                  </a:lnTo>
                  <a:lnTo>
                    <a:pt x="59" y="1454"/>
                  </a:lnTo>
                  <a:lnTo>
                    <a:pt x="156" y="1783"/>
                  </a:lnTo>
                  <a:lnTo>
                    <a:pt x="272" y="2112"/>
                  </a:lnTo>
                  <a:lnTo>
                    <a:pt x="408" y="2422"/>
                  </a:lnTo>
                  <a:lnTo>
                    <a:pt x="582" y="2694"/>
                  </a:lnTo>
                  <a:lnTo>
                    <a:pt x="756" y="2946"/>
                  </a:lnTo>
                  <a:lnTo>
                    <a:pt x="853" y="3042"/>
                  </a:lnTo>
                  <a:lnTo>
                    <a:pt x="950" y="3120"/>
                  </a:lnTo>
                  <a:lnTo>
                    <a:pt x="1047" y="3197"/>
                  </a:lnTo>
                  <a:lnTo>
                    <a:pt x="1125" y="3236"/>
                  </a:lnTo>
                  <a:lnTo>
                    <a:pt x="1221" y="3275"/>
                  </a:lnTo>
                  <a:lnTo>
                    <a:pt x="1318" y="3275"/>
                  </a:lnTo>
                  <a:lnTo>
                    <a:pt x="1396" y="3159"/>
                  </a:lnTo>
                  <a:lnTo>
                    <a:pt x="1590" y="2868"/>
                  </a:lnTo>
                  <a:lnTo>
                    <a:pt x="1706" y="2655"/>
                  </a:lnTo>
                  <a:lnTo>
                    <a:pt x="1841" y="2422"/>
                  </a:lnTo>
                  <a:lnTo>
                    <a:pt x="1938" y="2171"/>
                  </a:lnTo>
                  <a:lnTo>
                    <a:pt x="2035" y="1919"/>
                  </a:lnTo>
                  <a:lnTo>
                    <a:pt x="2113" y="1647"/>
                  </a:lnTo>
                  <a:lnTo>
                    <a:pt x="2151" y="1376"/>
                  </a:lnTo>
                  <a:lnTo>
                    <a:pt x="2151" y="1241"/>
                  </a:lnTo>
                  <a:lnTo>
                    <a:pt x="2151" y="1105"/>
                  </a:lnTo>
                  <a:lnTo>
                    <a:pt x="2113" y="969"/>
                  </a:lnTo>
                  <a:lnTo>
                    <a:pt x="2093" y="834"/>
                  </a:lnTo>
                  <a:lnTo>
                    <a:pt x="2035" y="718"/>
                  </a:lnTo>
                  <a:lnTo>
                    <a:pt x="1958" y="601"/>
                  </a:lnTo>
                  <a:lnTo>
                    <a:pt x="1880" y="485"/>
                  </a:lnTo>
                  <a:lnTo>
                    <a:pt x="1783" y="388"/>
                  </a:lnTo>
                  <a:lnTo>
                    <a:pt x="1648" y="291"/>
                  </a:lnTo>
                  <a:lnTo>
                    <a:pt x="1512" y="214"/>
                  </a:lnTo>
                  <a:lnTo>
                    <a:pt x="1338" y="136"/>
                  </a:lnTo>
                  <a:lnTo>
                    <a:pt x="1163" y="59"/>
                  </a:lnTo>
                  <a:lnTo>
                    <a:pt x="970" y="20"/>
                  </a:lnTo>
                  <a:lnTo>
                    <a:pt x="795"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09" name="Google Shape;1209;p25"/>
            <p:cNvSpPr/>
            <p:nvPr/>
          </p:nvSpPr>
          <p:spPr>
            <a:xfrm>
              <a:off x="3757725" y="5003100"/>
              <a:ext cx="45550" cy="33450"/>
            </a:xfrm>
            <a:custGeom>
              <a:avLst/>
              <a:gdLst/>
              <a:ahLst/>
              <a:cxnLst/>
              <a:rect l="l" t="t" r="r" b="b"/>
              <a:pathLst>
                <a:path w="1822" h="1338" extrusionOk="0">
                  <a:moveTo>
                    <a:pt x="659" y="0"/>
                  </a:moveTo>
                  <a:lnTo>
                    <a:pt x="485" y="39"/>
                  </a:lnTo>
                  <a:lnTo>
                    <a:pt x="311" y="97"/>
                  </a:lnTo>
                  <a:lnTo>
                    <a:pt x="175" y="175"/>
                  </a:lnTo>
                  <a:lnTo>
                    <a:pt x="78" y="252"/>
                  </a:lnTo>
                  <a:lnTo>
                    <a:pt x="20" y="349"/>
                  </a:lnTo>
                  <a:lnTo>
                    <a:pt x="1" y="446"/>
                  </a:lnTo>
                  <a:lnTo>
                    <a:pt x="1" y="543"/>
                  </a:lnTo>
                  <a:lnTo>
                    <a:pt x="59" y="640"/>
                  </a:lnTo>
                  <a:lnTo>
                    <a:pt x="136" y="756"/>
                  </a:lnTo>
                  <a:lnTo>
                    <a:pt x="233" y="853"/>
                  </a:lnTo>
                  <a:lnTo>
                    <a:pt x="369" y="950"/>
                  </a:lnTo>
                  <a:lnTo>
                    <a:pt x="543" y="1047"/>
                  </a:lnTo>
                  <a:lnTo>
                    <a:pt x="737" y="1124"/>
                  </a:lnTo>
                  <a:lnTo>
                    <a:pt x="969" y="1202"/>
                  </a:lnTo>
                  <a:lnTo>
                    <a:pt x="1221" y="1260"/>
                  </a:lnTo>
                  <a:lnTo>
                    <a:pt x="1512" y="1318"/>
                  </a:lnTo>
                  <a:lnTo>
                    <a:pt x="1822" y="1337"/>
                  </a:lnTo>
                  <a:lnTo>
                    <a:pt x="1744" y="1105"/>
                  </a:lnTo>
                  <a:lnTo>
                    <a:pt x="1667" y="853"/>
                  </a:lnTo>
                  <a:lnTo>
                    <a:pt x="1531" y="582"/>
                  </a:lnTo>
                  <a:lnTo>
                    <a:pt x="1434" y="446"/>
                  </a:lnTo>
                  <a:lnTo>
                    <a:pt x="1338" y="330"/>
                  </a:lnTo>
                  <a:lnTo>
                    <a:pt x="1241" y="213"/>
                  </a:lnTo>
                  <a:lnTo>
                    <a:pt x="1105" y="117"/>
                  </a:lnTo>
                  <a:lnTo>
                    <a:pt x="969" y="58"/>
                  </a:lnTo>
                  <a:lnTo>
                    <a:pt x="814" y="20"/>
                  </a:lnTo>
                  <a:lnTo>
                    <a:pt x="659"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10" name="Google Shape;1210;p25"/>
            <p:cNvSpPr/>
            <p:nvPr/>
          </p:nvSpPr>
          <p:spPr>
            <a:xfrm>
              <a:off x="3529600" y="5028275"/>
              <a:ext cx="426750" cy="452900"/>
            </a:xfrm>
            <a:custGeom>
              <a:avLst/>
              <a:gdLst/>
              <a:ahLst/>
              <a:cxnLst/>
              <a:rect l="l" t="t" r="r" b="b"/>
              <a:pathLst>
                <a:path w="17070" h="18116" extrusionOk="0">
                  <a:moveTo>
                    <a:pt x="11722" y="1"/>
                  </a:moveTo>
                  <a:lnTo>
                    <a:pt x="11393" y="40"/>
                  </a:lnTo>
                  <a:lnTo>
                    <a:pt x="11083" y="78"/>
                  </a:lnTo>
                  <a:lnTo>
                    <a:pt x="10792" y="156"/>
                  </a:lnTo>
                  <a:lnTo>
                    <a:pt x="10521" y="253"/>
                  </a:lnTo>
                  <a:lnTo>
                    <a:pt x="10269" y="369"/>
                  </a:lnTo>
                  <a:lnTo>
                    <a:pt x="10017" y="485"/>
                  </a:lnTo>
                  <a:lnTo>
                    <a:pt x="9804" y="621"/>
                  </a:lnTo>
                  <a:lnTo>
                    <a:pt x="9591" y="776"/>
                  </a:lnTo>
                  <a:lnTo>
                    <a:pt x="9397" y="931"/>
                  </a:lnTo>
                  <a:lnTo>
                    <a:pt x="9223" y="1105"/>
                  </a:lnTo>
                  <a:lnTo>
                    <a:pt x="9068" y="1279"/>
                  </a:lnTo>
                  <a:lnTo>
                    <a:pt x="8913" y="1454"/>
                  </a:lnTo>
                  <a:lnTo>
                    <a:pt x="8661" y="1841"/>
                  </a:lnTo>
                  <a:lnTo>
                    <a:pt x="8428" y="2209"/>
                  </a:lnTo>
                  <a:lnTo>
                    <a:pt x="8235" y="2597"/>
                  </a:lnTo>
                  <a:lnTo>
                    <a:pt x="8080" y="2946"/>
                  </a:lnTo>
                  <a:lnTo>
                    <a:pt x="7944" y="3275"/>
                  </a:lnTo>
                  <a:lnTo>
                    <a:pt x="7828" y="3566"/>
                  </a:lnTo>
                  <a:lnTo>
                    <a:pt x="7711" y="3798"/>
                  </a:lnTo>
                  <a:lnTo>
                    <a:pt x="7382" y="4360"/>
                  </a:lnTo>
                  <a:lnTo>
                    <a:pt x="6801" y="5232"/>
                  </a:lnTo>
                  <a:lnTo>
                    <a:pt x="6007" y="6356"/>
                  </a:lnTo>
                  <a:lnTo>
                    <a:pt x="5561" y="6975"/>
                  </a:lnTo>
                  <a:lnTo>
                    <a:pt x="5057" y="7634"/>
                  </a:lnTo>
                  <a:lnTo>
                    <a:pt x="4534" y="8312"/>
                  </a:lnTo>
                  <a:lnTo>
                    <a:pt x="3972" y="8990"/>
                  </a:lnTo>
                  <a:lnTo>
                    <a:pt x="3391" y="9688"/>
                  </a:lnTo>
                  <a:lnTo>
                    <a:pt x="2771" y="10385"/>
                  </a:lnTo>
                  <a:lnTo>
                    <a:pt x="2170" y="11044"/>
                  </a:lnTo>
                  <a:lnTo>
                    <a:pt x="1531" y="11703"/>
                  </a:lnTo>
                  <a:lnTo>
                    <a:pt x="892" y="12323"/>
                  </a:lnTo>
                  <a:lnTo>
                    <a:pt x="252" y="12904"/>
                  </a:lnTo>
                  <a:lnTo>
                    <a:pt x="194" y="12981"/>
                  </a:lnTo>
                  <a:lnTo>
                    <a:pt x="156" y="13078"/>
                  </a:lnTo>
                  <a:lnTo>
                    <a:pt x="97" y="13214"/>
                  </a:lnTo>
                  <a:lnTo>
                    <a:pt x="39" y="13369"/>
                  </a:lnTo>
                  <a:lnTo>
                    <a:pt x="1" y="13563"/>
                  </a:lnTo>
                  <a:lnTo>
                    <a:pt x="1" y="13756"/>
                  </a:lnTo>
                  <a:lnTo>
                    <a:pt x="20" y="13970"/>
                  </a:lnTo>
                  <a:lnTo>
                    <a:pt x="97" y="14202"/>
                  </a:lnTo>
                  <a:lnTo>
                    <a:pt x="156" y="14318"/>
                  </a:lnTo>
                  <a:lnTo>
                    <a:pt x="233" y="14454"/>
                  </a:lnTo>
                  <a:lnTo>
                    <a:pt x="311" y="14570"/>
                  </a:lnTo>
                  <a:lnTo>
                    <a:pt x="407" y="14686"/>
                  </a:lnTo>
                  <a:lnTo>
                    <a:pt x="543" y="14803"/>
                  </a:lnTo>
                  <a:lnTo>
                    <a:pt x="679" y="14938"/>
                  </a:lnTo>
                  <a:lnTo>
                    <a:pt x="834" y="15054"/>
                  </a:lnTo>
                  <a:lnTo>
                    <a:pt x="1027" y="15171"/>
                  </a:lnTo>
                  <a:lnTo>
                    <a:pt x="1241" y="15287"/>
                  </a:lnTo>
                  <a:lnTo>
                    <a:pt x="1473" y="15403"/>
                  </a:lnTo>
                  <a:lnTo>
                    <a:pt x="1725" y="15519"/>
                  </a:lnTo>
                  <a:lnTo>
                    <a:pt x="2015" y="15616"/>
                  </a:lnTo>
                  <a:lnTo>
                    <a:pt x="2325" y="15733"/>
                  </a:lnTo>
                  <a:lnTo>
                    <a:pt x="2674" y="15829"/>
                  </a:lnTo>
                  <a:lnTo>
                    <a:pt x="2752" y="15946"/>
                  </a:lnTo>
                  <a:lnTo>
                    <a:pt x="2849" y="16062"/>
                  </a:lnTo>
                  <a:lnTo>
                    <a:pt x="3004" y="16236"/>
                  </a:lnTo>
                  <a:lnTo>
                    <a:pt x="3197" y="16430"/>
                  </a:lnTo>
                  <a:lnTo>
                    <a:pt x="3430" y="16643"/>
                  </a:lnTo>
                  <a:lnTo>
                    <a:pt x="3720" y="16876"/>
                  </a:lnTo>
                  <a:lnTo>
                    <a:pt x="4069" y="17089"/>
                  </a:lnTo>
                  <a:lnTo>
                    <a:pt x="4457" y="17321"/>
                  </a:lnTo>
                  <a:lnTo>
                    <a:pt x="4922" y="17534"/>
                  </a:lnTo>
                  <a:lnTo>
                    <a:pt x="5425" y="17728"/>
                  </a:lnTo>
                  <a:lnTo>
                    <a:pt x="5697" y="17806"/>
                  </a:lnTo>
                  <a:lnTo>
                    <a:pt x="5987" y="17883"/>
                  </a:lnTo>
                  <a:lnTo>
                    <a:pt x="6297" y="17961"/>
                  </a:lnTo>
                  <a:lnTo>
                    <a:pt x="6607" y="18019"/>
                  </a:lnTo>
                  <a:lnTo>
                    <a:pt x="6956" y="18057"/>
                  </a:lnTo>
                  <a:lnTo>
                    <a:pt x="7305" y="18096"/>
                  </a:lnTo>
                  <a:lnTo>
                    <a:pt x="7673" y="18116"/>
                  </a:lnTo>
                  <a:lnTo>
                    <a:pt x="8060" y="18116"/>
                  </a:lnTo>
                  <a:lnTo>
                    <a:pt x="8448" y="18096"/>
                  </a:lnTo>
                  <a:lnTo>
                    <a:pt x="8874" y="18077"/>
                  </a:lnTo>
                  <a:lnTo>
                    <a:pt x="9281" y="18019"/>
                  </a:lnTo>
                  <a:lnTo>
                    <a:pt x="9688" y="17961"/>
                  </a:lnTo>
                  <a:lnTo>
                    <a:pt x="10075" y="17883"/>
                  </a:lnTo>
                  <a:lnTo>
                    <a:pt x="10443" y="17786"/>
                  </a:lnTo>
                  <a:lnTo>
                    <a:pt x="10792" y="17670"/>
                  </a:lnTo>
                  <a:lnTo>
                    <a:pt x="11141" y="17534"/>
                  </a:lnTo>
                  <a:lnTo>
                    <a:pt x="11451" y="17399"/>
                  </a:lnTo>
                  <a:lnTo>
                    <a:pt x="11761" y="17244"/>
                  </a:lnTo>
                  <a:lnTo>
                    <a:pt x="12071" y="17069"/>
                  </a:lnTo>
                  <a:lnTo>
                    <a:pt x="12342" y="16876"/>
                  </a:lnTo>
                  <a:lnTo>
                    <a:pt x="12613" y="16682"/>
                  </a:lnTo>
                  <a:lnTo>
                    <a:pt x="12865" y="16488"/>
                  </a:lnTo>
                  <a:lnTo>
                    <a:pt x="13117" y="16256"/>
                  </a:lnTo>
                  <a:lnTo>
                    <a:pt x="13349" y="16043"/>
                  </a:lnTo>
                  <a:lnTo>
                    <a:pt x="13562" y="15810"/>
                  </a:lnTo>
                  <a:lnTo>
                    <a:pt x="13776" y="15558"/>
                  </a:lnTo>
                  <a:lnTo>
                    <a:pt x="13969" y="15306"/>
                  </a:lnTo>
                  <a:lnTo>
                    <a:pt x="14144" y="15054"/>
                  </a:lnTo>
                  <a:lnTo>
                    <a:pt x="14318" y="14783"/>
                  </a:lnTo>
                  <a:lnTo>
                    <a:pt x="14473" y="14531"/>
                  </a:lnTo>
                  <a:lnTo>
                    <a:pt x="14764" y="13970"/>
                  </a:lnTo>
                  <a:lnTo>
                    <a:pt x="15015" y="13427"/>
                  </a:lnTo>
                  <a:lnTo>
                    <a:pt x="15229" y="12865"/>
                  </a:lnTo>
                  <a:lnTo>
                    <a:pt x="15403" y="12303"/>
                  </a:lnTo>
                  <a:lnTo>
                    <a:pt x="15539" y="11741"/>
                  </a:lnTo>
                  <a:lnTo>
                    <a:pt x="15635" y="11199"/>
                  </a:lnTo>
                  <a:lnTo>
                    <a:pt x="15732" y="10695"/>
                  </a:lnTo>
                  <a:lnTo>
                    <a:pt x="15790" y="10230"/>
                  </a:lnTo>
                  <a:lnTo>
                    <a:pt x="15868" y="9455"/>
                  </a:lnTo>
                  <a:lnTo>
                    <a:pt x="15887" y="8855"/>
                  </a:lnTo>
                  <a:lnTo>
                    <a:pt x="15887" y="8390"/>
                  </a:lnTo>
                  <a:lnTo>
                    <a:pt x="15829" y="7809"/>
                  </a:lnTo>
                  <a:lnTo>
                    <a:pt x="15849" y="7634"/>
                  </a:lnTo>
                  <a:lnTo>
                    <a:pt x="15849" y="7576"/>
                  </a:lnTo>
                  <a:lnTo>
                    <a:pt x="15887" y="7499"/>
                  </a:lnTo>
                  <a:lnTo>
                    <a:pt x="16081" y="7169"/>
                  </a:lnTo>
                  <a:lnTo>
                    <a:pt x="16236" y="6859"/>
                  </a:lnTo>
                  <a:lnTo>
                    <a:pt x="16410" y="6472"/>
                  </a:lnTo>
                  <a:lnTo>
                    <a:pt x="16604" y="6026"/>
                  </a:lnTo>
                  <a:lnTo>
                    <a:pt x="16779" y="5503"/>
                  </a:lnTo>
                  <a:lnTo>
                    <a:pt x="16856" y="5232"/>
                  </a:lnTo>
                  <a:lnTo>
                    <a:pt x="16933" y="4961"/>
                  </a:lnTo>
                  <a:lnTo>
                    <a:pt x="16992" y="4670"/>
                  </a:lnTo>
                  <a:lnTo>
                    <a:pt x="17030" y="4379"/>
                  </a:lnTo>
                  <a:lnTo>
                    <a:pt x="17050" y="4089"/>
                  </a:lnTo>
                  <a:lnTo>
                    <a:pt x="17069" y="3798"/>
                  </a:lnTo>
                  <a:lnTo>
                    <a:pt x="17069" y="3488"/>
                  </a:lnTo>
                  <a:lnTo>
                    <a:pt x="17030" y="3198"/>
                  </a:lnTo>
                  <a:lnTo>
                    <a:pt x="16972" y="2907"/>
                  </a:lnTo>
                  <a:lnTo>
                    <a:pt x="16895" y="2616"/>
                  </a:lnTo>
                  <a:lnTo>
                    <a:pt x="16779" y="2345"/>
                  </a:lnTo>
                  <a:lnTo>
                    <a:pt x="16643" y="2054"/>
                  </a:lnTo>
                  <a:lnTo>
                    <a:pt x="16469" y="1803"/>
                  </a:lnTo>
                  <a:lnTo>
                    <a:pt x="16255" y="1551"/>
                  </a:lnTo>
                  <a:lnTo>
                    <a:pt x="16023" y="1299"/>
                  </a:lnTo>
                  <a:lnTo>
                    <a:pt x="15732" y="1066"/>
                  </a:lnTo>
                  <a:lnTo>
                    <a:pt x="15422" y="873"/>
                  </a:lnTo>
                  <a:lnTo>
                    <a:pt x="15054" y="660"/>
                  </a:lnTo>
                  <a:lnTo>
                    <a:pt x="14647" y="485"/>
                  </a:lnTo>
                  <a:lnTo>
                    <a:pt x="14182" y="330"/>
                  </a:lnTo>
                  <a:lnTo>
                    <a:pt x="13717" y="214"/>
                  </a:lnTo>
                  <a:lnTo>
                    <a:pt x="13272" y="117"/>
                  </a:lnTo>
                  <a:lnTo>
                    <a:pt x="12846" y="40"/>
                  </a:lnTo>
                  <a:lnTo>
                    <a:pt x="12439"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11" name="Google Shape;1211;p25"/>
            <p:cNvSpPr/>
            <p:nvPr/>
          </p:nvSpPr>
          <p:spPr>
            <a:xfrm>
              <a:off x="3621625" y="5422050"/>
              <a:ext cx="180700" cy="69775"/>
            </a:xfrm>
            <a:custGeom>
              <a:avLst/>
              <a:gdLst/>
              <a:ahLst/>
              <a:cxnLst/>
              <a:rect l="l" t="t" r="r" b="b"/>
              <a:pathLst>
                <a:path w="7228" h="2791" extrusionOk="0">
                  <a:moveTo>
                    <a:pt x="1" y="1"/>
                  </a:moveTo>
                  <a:lnTo>
                    <a:pt x="1" y="233"/>
                  </a:lnTo>
                  <a:lnTo>
                    <a:pt x="39" y="543"/>
                  </a:lnTo>
                  <a:lnTo>
                    <a:pt x="98" y="912"/>
                  </a:lnTo>
                  <a:lnTo>
                    <a:pt x="156" y="1125"/>
                  </a:lnTo>
                  <a:lnTo>
                    <a:pt x="233" y="1318"/>
                  </a:lnTo>
                  <a:lnTo>
                    <a:pt x="311" y="1531"/>
                  </a:lnTo>
                  <a:lnTo>
                    <a:pt x="427" y="1725"/>
                  </a:lnTo>
                  <a:lnTo>
                    <a:pt x="543" y="1919"/>
                  </a:lnTo>
                  <a:lnTo>
                    <a:pt x="698" y="2093"/>
                  </a:lnTo>
                  <a:lnTo>
                    <a:pt x="892" y="2268"/>
                  </a:lnTo>
                  <a:lnTo>
                    <a:pt x="1086" y="2423"/>
                  </a:lnTo>
                  <a:lnTo>
                    <a:pt x="1318" y="2539"/>
                  </a:lnTo>
                  <a:lnTo>
                    <a:pt x="1589" y="2636"/>
                  </a:lnTo>
                  <a:lnTo>
                    <a:pt x="1783" y="2675"/>
                  </a:lnTo>
                  <a:lnTo>
                    <a:pt x="1938" y="2713"/>
                  </a:lnTo>
                  <a:lnTo>
                    <a:pt x="2112" y="2733"/>
                  </a:lnTo>
                  <a:lnTo>
                    <a:pt x="2267" y="2733"/>
                  </a:lnTo>
                  <a:lnTo>
                    <a:pt x="2539" y="2713"/>
                  </a:lnTo>
                  <a:lnTo>
                    <a:pt x="2810" y="2655"/>
                  </a:lnTo>
                  <a:lnTo>
                    <a:pt x="3023" y="2578"/>
                  </a:lnTo>
                  <a:lnTo>
                    <a:pt x="3236" y="2461"/>
                  </a:lnTo>
                  <a:lnTo>
                    <a:pt x="3410" y="2345"/>
                  </a:lnTo>
                  <a:lnTo>
                    <a:pt x="3546" y="2210"/>
                  </a:lnTo>
                  <a:lnTo>
                    <a:pt x="3720" y="2306"/>
                  </a:lnTo>
                  <a:lnTo>
                    <a:pt x="3914" y="2423"/>
                  </a:lnTo>
                  <a:lnTo>
                    <a:pt x="4127" y="2520"/>
                  </a:lnTo>
                  <a:lnTo>
                    <a:pt x="4321" y="2597"/>
                  </a:lnTo>
                  <a:lnTo>
                    <a:pt x="4534" y="2675"/>
                  </a:lnTo>
                  <a:lnTo>
                    <a:pt x="4767" y="2733"/>
                  </a:lnTo>
                  <a:lnTo>
                    <a:pt x="4960" y="2771"/>
                  </a:lnTo>
                  <a:lnTo>
                    <a:pt x="5174" y="2791"/>
                  </a:lnTo>
                  <a:lnTo>
                    <a:pt x="5329" y="2771"/>
                  </a:lnTo>
                  <a:lnTo>
                    <a:pt x="5464" y="2733"/>
                  </a:lnTo>
                  <a:lnTo>
                    <a:pt x="5638" y="2655"/>
                  </a:lnTo>
                  <a:lnTo>
                    <a:pt x="5793" y="2558"/>
                  </a:lnTo>
                  <a:lnTo>
                    <a:pt x="5948" y="2442"/>
                  </a:lnTo>
                  <a:lnTo>
                    <a:pt x="6103" y="2306"/>
                  </a:lnTo>
                  <a:lnTo>
                    <a:pt x="6413" y="2016"/>
                  </a:lnTo>
                  <a:lnTo>
                    <a:pt x="6704" y="1706"/>
                  </a:lnTo>
                  <a:lnTo>
                    <a:pt x="6937" y="1415"/>
                  </a:lnTo>
                  <a:lnTo>
                    <a:pt x="7227" y="1028"/>
                  </a:lnTo>
                  <a:lnTo>
                    <a:pt x="7227" y="1028"/>
                  </a:lnTo>
                  <a:lnTo>
                    <a:pt x="6762" y="1105"/>
                  </a:lnTo>
                  <a:lnTo>
                    <a:pt x="6278" y="1144"/>
                  </a:lnTo>
                  <a:lnTo>
                    <a:pt x="5793" y="1163"/>
                  </a:lnTo>
                  <a:lnTo>
                    <a:pt x="5309" y="1163"/>
                  </a:lnTo>
                  <a:lnTo>
                    <a:pt x="4825" y="1125"/>
                  </a:lnTo>
                  <a:lnTo>
                    <a:pt x="4340" y="1086"/>
                  </a:lnTo>
                  <a:lnTo>
                    <a:pt x="3391" y="970"/>
                  </a:lnTo>
                  <a:lnTo>
                    <a:pt x="2965" y="912"/>
                  </a:lnTo>
                  <a:lnTo>
                    <a:pt x="2558" y="834"/>
                  </a:lnTo>
                  <a:lnTo>
                    <a:pt x="1841" y="679"/>
                  </a:lnTo>
                  <a:lnTo>
                    <a:pt x="1260" y="524"/>
                  </a:lnTo>
                  <a:lnTo>
                    <a:pt x="795" y="369"/>
                  </a:lnTo>
                  <a:lnTo>
                    <a:pt x="427" y="214"/>
                  </a:lnTo>
                  <a:lnTo>
                    <a:pt x="194" y="98"/>
                  </a:lnTo>
                  <a:lnTo>
                    <a:pt x="1"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12" name="Google Shape;1212;p25"/>
            <p:cNvSpPr/>
            <p:nvPr/>
          </p:nvSpPr>
          <p:spPr>
            <a:xfrm>
              <a:off x="3483100" y="5167300"/>
              <a:ext cx="319700" cy="226700"/>
            </a:xfrm>
            <a:custGeom>
              <a:avLst/>
              <a:gdLst/>
              <a:ahLst/>
              <a:cxnLst/>
              <a:rect l="l" t="t" r="r" b="b"/>
              <a:pathLst>
                <a:path w="12788" h="9068" extrusionOk="0">
                  <a:moveTo>
                    <a:pt x="8177" y="0"/>
                  </a:moveTo>
                  <a:lnTo>
                    <a:pt x="7828" y="39"/>
                  </a:lnTo>
                  <a:lnTo>
                    <a:pt x="7498" y="97"/>
                  </a:lnTo>
                  <a:lnTo>
                    <a:pt x="7188" y="175"/>
                  </a:lnTo>
                  <a:lnTo>
                    <a:pt x="6878" y="271"/>
                  </a:lnTo>
                  <a:lnTo>
                    <a:pt x="6588" y="388"/>
                  </a:lnTo>
                  <a:lnTo>
                    <a:pt x="6317" y="523"/>
                  </a:lnTo>
                  <a:lnTo>
                    <a:pt x="6045" y="678"/>
                  </a:lnTo>
                  <a:lnTo>
                    <a:pt x="5794" y="833"/>
                  </a:lnTo>
                  <a:lnTo>
                    <a:pt x="5542" y="1008"/>
                  </a:lnTo>
                  <a:lnTo>
                    <a:pt x="5309" y="1201"/>
                  </a:lnTo>
                  <a:lnTo>
                    <a:pt x="5096" y="1395"/>
                  </a:lnTo>
                  <a:lnTo>
                    <a:pt x="4883" y="1608"/>
                  </a:lnTo>
                  <a:lnTo>
                    <a:pt x="4689" y="1821"/>
                  </a:lnTo>
                  <a:lnTo>
                    <a:pt x="4515" y="2034"/>
                  </a:lnTo>
                  <a:lnTo>
                    <a:pt x="4166" y="2480"/>
                  </a:lnTo>
                  <a:lnTo>
                    <a:pt x="3875" y="2945"/>
                  </a:lnTo>
                  <a:lnTo>
                    <a:pt x="3624" y="3391"/>
                  </a:lnTo>
                  <a:lnTo>
                    <a:pt x="3411" y="3836"/>
                  </a:lnTo>
                  <a:lnTo>
                    <a:pt x="3236" y="4262"/>
                  </a:lnTo>
                  <a:lnTo>
                    <a:pt x="3101" y="4650"/>
                  </a:lnTo>
                  <a:lnTo>
                    <a:pt x="3004" y="4999"/>
                  </a:lnTo>
                  <a:lnTo>
                    <a:pt x="2907" y="5309"/>
                  </a:lnTo>
                  <a:lnTo>
                    <a:pt x="2791" y="5580"/>
                  </a:lnTo>
                  <a:lnTo>
                    <a:pt x="2636" y="5851"/>
                  </a:lnTo>
                  <a:lnTo>
                    <a:pt x="2461" y="6084"/>
                  </a:lnTo>
                  <a:lnTo>
                    <a:pt x="2287" y="6297"/>
                  </a:lnTo>
                  <a:lnTo>
                    <a:pt x="2074" y="6490"/>
                  </a:lnTo>
                  <a:lnTo>
                    <a:pt x="1880" y="6665"/>
                  </a:lnTo>
                  <a:lnTo>
                    <a:pt x="1647" y="6800"/>
                  </a:lnTo>
                  <a:lnTo>
                    <a:pt x="1434" y="6936"/>
                  </a:lnTo>
                  <a:lnTo>
                    <a:pt x="1202" y="7033"/>
                  </a:lnTo>
                  <a:lnTo>
                    <a:pt x="989" y="7091"/>
                  </a:lnTo>
                  <a:lnTo>
                    <a:pt x="756" y="7149"/>
                  </a:lnTo>
                  <a:lnTo>
                    <a:pt x="543" y="7188"/>
                  </a:lnTo>
                  <a:lnTo>
                    <a:pt x="349" y="7188"/>
                  </a:lnTo>
                  <a:lnTo>
                    <a:pt x="175" y="7169"/>
                  </a:lnTo>
                  <a:lnTo>
                    <a:pt x="1" y="7110"/>
                  </a:lnTo>
                  <a:lnTo>
                    <a:pt x="136" y="7227"/>
                  </a:lnTo>
                  <a:lnTo>
                    <a:pt x="311" y="7343"/>
                  </a:lnTo>
                  <a:lnTo>
                    <a:pt x="543" y="7498"/>
                  </a:lnTo>
                  <a:lnTo>
                    <a:pt x="853" y="7692"/>
                  </a:lnTo>
                  <a:lnTo>
                    <a:pt x="1221" y="7885"/>
                  </a:lnTo>
                  <a:lnTo>
                    <a:pt x="1647" y="8099"/>
                  </a:lnTo>
                  <a:lnTo>
                    <a:pt x="2151" y="8292"/>
                  </a:lnTo>
                  <a:lnTo>
                    <a:pt x="2732" y="8505"/>
                  </a:lnTo>
                  <a:lnTo>
                    <a:pt x="3352" y="8680"/>
                  </a:lnTo>
                  <a:lnTo>
                    <a:pt x="4050" y="8835"/>
                  </a:lnTo>
                  <a:lnTo>
                    <a:pt x="4437" y="8893"/>
                  </a:lnTo>
                  <a:lnTo>
                    <a:pt x="4825" y="8951"/>
                  </a:lnTo>
                  <a:lnTo>
                    <a:pt x="5232" y="9009"/>
                  </a:lnTo>
                  <a:lnTo>
                    <a:pt x="5639" y="9048"/>
                  </a:lnTo>
                  <a:lnTo>
                    <a:pt x="6084" y="9067"/>
                  </a:lnTo>
                  <a:lnTo>
                    <a:pt x="6995" y="9067"/>
                  </a:lnTo>
                  <a:lnTo>
                    <a:pt x="7479" y="9048"/>
                  </a:lnTo>
                  <a:lnTo>
                    <a:pt x="7983" y="9009"/>
                  </a:lnTo>
                  <a:lnTo>
                    <a:pt x="8506" y="8951"/>
                  </a:lnTo>
                  <a:lnTo>
                    <a:pt x="9010" y="8854"/>
                  </a:lnTo>
                  <a:lnTo>
                    <a:pt x="9475" y="8738"/>
                  </a:lnTo>
                  <a:lnTo>
                    <a:pt x="9920" y="8583"/>
                  </a:lnTo>
                  <a:lnTo>
                    <a:pt x="10327" y="8389"/>
                  </a:lnTo>
                  <a:lnTo>
                    <a:pt x="10695" y="8176"/>
                  </a:lnTo>
                  <a:lnTo>
                    <a:pt x="11044" y="7944"/>
                  </a:lnTo>
                  <a:lnTo>
                    <a:pt x="11354" y="7672"/>
                  </a:lnTo>
                  <a:lnTo>
                    <a:pt x="11644" y="7382"/>
                  </a:lnTo>
                  <a:lnTo>
                    <a:pt x="11877" y="7072"/>
                  </a:lnTo>
                  <a:lnTo>
                    <a:pt x="12109" y="6742"/>
                  </a:lnTo>
                  <a:lnTo>
                    <a:pt x="12284" y="6413"/>
                  </a:lnTo>
                  <a:lnTo>
                    <a:pt x="12458" y="6064"/>
                  </a:lnTo>
                  <a:lnTo>
                    <a:pt x="12574" y="5696"/>
                  </a:lnTo>
                  <a:lnTo>
                    <a:pt x="12671" y="5328"/>
                  </a:lnTo>
                  <a:lnTo>
                    <a:pt x="12749" y="4960"/>
                  </a:lnTo>
                  <a:lnTo>
                    <a:pt x="12788" y="4572"/>
                  </a:lnTo>
                  <a:lnTo>
                    <a:pt x="12788" y="4204"/>
                  </a:lnTo>
                  <a:lnTo>
                    <a:pt x="12768" y="3817"/>
                  </a:lnTo>
                  <a:lnTo>
                    <a:pt x="12729" y="3449"/>
                  </a:lnTo>
                  <a:lnTo>
                    <a:pt x="12652" y="3081"/>
                  </a:lnTo>
                  <a:lnTo>
                    <a:pt x="12555" y="2732"/>
                  </a:lnTo>
                  <a:lnTo>
                    <a:pt x="12419" y="2383"/>
                  </a:lnTo>
                  <a:lnTo>
                    <a:pt x="12264" y="2054"/>
                  </a:lnTo>
                  <a:lnTo>
                    <a:pt x="12090" y="1744"/>
                  </a:lnTo>
                  <a:lnTo>
                    <a:pt x="11877" y="1453"/>
                  </a:lnTo>
                  <a:lnTo>
                    <a:pt x="11625" y="1182"/>
                  </a:lnTo>
                  <a:lnTo>
                    <a:pt x="11373" y="930"/>
                  </a:lnTo>
                  <a:lnTo>
                    <a:pt x="11083" y="698"/>
                  </a:lnTo>
                  <a:lnTo>
                    <a:pt x="10773" y="504"/>
                  </a:lnTo>
                  <a:lnTo>
                    <a:pt x="10424" y="349"/>
                  </a:lnTo>
                  <a:lnTo>
                    <a:pt x="10056" y="213"/>
                  </a:lnTo>
                  <a:lnTo>
                    <a:pt x="9668" y="116"/>
                  </a:lnTo>
                  <a:lnTo>
                    <a:pt x="9281" y="39"/>
                  </a:lnTo>
                  <a:lnTo>
                    <a:pt x="8893"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13" name="Google Shape;1213;p25"/>
            <p:cNvSpPr/>
            <p:nvPr/>
          </p:nvSpPr>
          <p:spPr>
            <a:xfrm>
              <a:off x="3525725" y="5203125"/>
              <a:ext cx="257700" cy="178275"/>
            </a:xfrm>
            <a:custGeom>
              <a:avLst/>
              <a:gdLst/>
              <a:ahLst/>
              <a:cxnLst/>
              <a:rect l="l" t="t" r="r" b="b"/>
              <a:pathLst>
                <a:path w="10308" h="7131" extrusionOk="0">
                  <a:moveTo>
                    <a:pt x="9068" y="1"/>
                  </a:moveTo>
                  <a:lnTo>
                    <a:pt x="8990" y="388"/>
                  </a:lnTo>
                  <a:lnTo>
                    <a:pt x="8893" y="776"/>
                  </a:lnTo>
                  <a:lnTo>
                    <a:pt x="8796" y="1163"/>
                  </a:lnTo>
                  <a:lnTo>
                    <a:pt x="8661" y="1531"/>
                  </a:lnTo>
                  <a:lnTo>
                    <a:pt x="8506" y="1900"/>
                  </a:lnTo>
                  <a:lnTo>
                    <a:pt x="8331" y="2248"/>
                  </a:lnTo>
                  <a:lnTo>
                    <a:pt x="8138" y="2597"/>
                  </a:lnTo>
                  <a:lnTo>
                    <a:pt x="7905" y="2926"/>
                  </a:lnTo>
                  <a:lnTo>
                    <a:pt x="7673" y="3217"/>
                  </a:lnTo>
                  <a:lnTo>
                    <a:pt x="7421" y="3488"/>
                  </a:lnTo>
                  <a:lnTo>
                    <a:pt x="7169" y="3759"/>
                  </a:lnTo>
                  <a:lnTo>
                    <a:pt x="6878" y="4011"/>
                  </a:lnTo>
                  <a:lnTo>
                    <a:pt x="6588" y="4244"/>
                  </a:lnTo>
                  <a:lnTo>
                    <a:pt x="6278" y="4457"/>
                  </a:lnTo>
                  <a:lnTo>
                    <a:pt x="5968" y="4670"/>
                  </a:lnTo>
                  <a:lnTo>
                    <a:pt x="5638" y="4864"/>
                  </a:lnTo>
                  <a:lnTo>
                    <a:pt x="5290" y="5019"/>
                  </a:lnTo>
                  <a:lnTo>
                    <a:pt x="4941" y="5174"/>
                  </a:lnTo>
                  <a:lnTo>
                    <a:pt x="4592" y="5290"/>
                  </a:lnTo>
                  <a:lnTo>
                    <a:pt x="4224" y="5367"/>
                  </a:lnTo>
                  <a:lnTo>
                    <a:pt x="3856" y="5445"/>
                  </a:lnTo>
                  <a:lnTo>
                    <a:pt x="3488" y="5484"/>
                  </a:lnTo>
                  <a:lnTo>
                    <a:pt x="3120" y="5484"/>
                  </a:lnTo>
                  <a:lnTo>
                    <a:pt x="2752" y="5445"/>
                  </a:lnTo>
                  <a:lnTo>
                    <a:pt x="2422" y="5387"/>
                  </a:lnTo>
                  <a:lnTo>
                    <a:pt x="2112" y="5290"/>
                  </a:lnTo>
                  <a:lnTo>
                    <a:pt x="1783" y="5154"/>
                  </a:lnTo>
                  <a:lnTo>
                    <a:pt x="1473" y="4980"/>
                  </a:lnTo>
                  <a:lnTo>
                    <a:pt x="1337" y="5135"/>
                  </a:lnTo>
                  <a:lnTo>
                    <a:pt x="1163" y="5290"/>
                  </a:lnTo>
                  <a:lnTo>
                    <a:pt x="989" y="5445"/>
                  </a:lnTo>
                  <a:lnTo>
                    <a:pt x="814" y="5581"/>
                  </a:lnTo>
                  <a:lnTo>
                    <a:pt x="621" y="5697"/>
                  </a:lnTo>
                  <a:lnTo>
                    <a:pt x="427" y="5813"/>
                  </a:lnTo>
                  <a:lnTo>
                    <a:pt x="214" y="5929"/>
                  </a:lnTo>
                  <a:lnTo>
                    <a:pt x="1" y="6026"/>
                  </a:lnTo>
                  <a:lnTo>
                    <a:pt x="485" y="6259"/>
                  </a:lnTo>
                  <a:lnTo>
                    <a:pt x="1066" y="6491"/>
                  </a:lnTo>
                  <a:lnTo>
                    <a:pt x="1376" y="6607"/>
                  </a:lnTo>
                  <a:lnTo>
                    <a:pt x="1725" y="6724"/>
                  </a:lnTo>
                  <a:lnTo>
                    <a:pt x="2112" y="6821"/>
                  </a:lnTo>
                  <a:lnTo>
                    <a:pt x="2500" y="6898"/>
                  </a:lnTo>
                  <a:lnTo>
                    <a:pt x="2926" y="6995"/>
                  </a:lnTo>
                  <a:lnTo>
                    <a:pt x="3372" y="7053"/>
                  </a:lnTo>
                  <a:lnTo>
                    <a:pt x="3837" y="7092"/>
                  </a:lnTo>
                  <a:lnTo>
                    <a:pt x="4340" y="7131"/>
                  </a:lnTo>
                  <a:lnTo>
                    <a:pt x="5387" y="7131"/>
                  </a:lnTo>
                  <a:lnTo>
                    <a:pt x="5948" y="7092"/>
                  </a:lnTo>
                  <a:lnTo>
                    <a:pt x="6530" y="7034"/>
                  </a:lnTo>
                  <a:lnTo>
                    <a:pt x="6917" y="6976"/>
                  </a:lnTo>
                  <a:lnTo>
                    <a:pt x="7266" y="6879"/>
                  </a:lnTo>
                  <a:lnTo>
                    <a:pt x="7595" y="6782"/>
                  </a:lnTo>
                  <a:lnTo>
                    <a:pt x="7925" y="6646"/>
                  </a:lnTo>
                  <a:lnTo>
                    <a:pt x="8215" y="6511"/>
                  </a:lnTo>
                  <a:lnTo>
                    <a:pt x="8486" y="6356"/>
                  </a:lnTo>
                  <a:lnTo>
                    <a:pt x="8738" y="6162"/>
                  </a:lnTo>
                  <a:lnTo>
                    <a:pt x="8971" y="5968"/>
                  </a:lnTo>
                  <a:lnTo>
                    <a:pt x="9184" y="5774"/>
                  </a:lnTo>
                  <a:lnTo>
                    <a:pt x="9397" y="5542"/>
                  </a:lnTo>
                  <a:lnTo>
                    <a:pt x="9571" y="5309"/>
                  </a:lnTo>
                  <a:lnTo>
                    <a:pt x="9726" y="5077"/>
                  </a:lnTo>
                  <a:lnTo>
                    <a:pt x="9862" y="4825"/>
                  </a:lnTo>
                  <a:lnTo>
                    <a:pt x="9978" y="4554"/>
                  </a:lnTo>
                  <a:lnTo>
                    <a:pt x="10075" y="4283"/>
                  </a:lnTo>
                  <a:lnTo>
                    <a:pt x="10153" y="4011"/>
                  </a:lnTo>
                  <a:lnTo>
                    <a:pt x="10230" y="3740"/>
                  </a:lnTo>
                  <a:lnTo>
                    <a:pt x="10269" y="3469"/>
                  </a:lnTo>
                  <a:lnTo>
                    <a:pt x="10288" y="3178"/>
                  </a:lnTo>
                  <a:lnTo>
                    <a:pt x="10308" y="2907"/>
                  </a:lnTo>
                  <a:lnTo>
                    <a:pt x="10288" y="2636"/>
                  </a:lnTo>
                  <a:lnTo>
                    <a:pt x="10269" y="2345"/>
                  </a:lnTo>
                  <a:lnTo>
                    <a:pt x="10230" y="2074"/>
                  </a:lnTo>
                  <a:lnTo>
                    <a:pt x="10172" y="1803"/>
                  </a:lnTo>
                  <a:lnTo>
                    <a:pt x="10094" y="1551"/>
                  </a:lnTo>
                  <a:lnTo>
                    <a:pt x="9998" y="1299"/>
                  </a:lnTo>
                  <a:lnTo>
                    <a:pt x="9881" y="1047"/>
                  </a:lnTo>
                  <a:lnTo>
                    <a:pt x="9746" y="815"/>
                  </a:lnTo>
                  <a:lnTo>
                    <a:pt x="9591" y="582"/>
                  </a:lnTo>
                  <a:lnTo>
                    <a:pt x="9436" y="369"/>
                  </a:lnTo>
                  <a:lnTo>
                    <a:pt x="9261" y="175"/>
                  </a:lnTo>
                  <a:lnTo>
                    <a:pt x="9068"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14" name="Google Shape;1214;p25"/>
            <p:cNvSpPr/>
            <p:nvPr/>
          </p:nvSpPr>
          <p:spPr>
            <a:xfrm>
              <a:off x="3778537" y="5204829"/>
              <a:ext cx="141450" cy="220900"/>
            </a:xfrm>
            <a:custGeom>
              <a:avLst/>
              <a:gdLst/>
              <a:ahLst/>
              <a:cxnLst/>
              <a:rect l="l" t="t" r="r" b="b"/>
              <a:pathLst>
                <a:path w="5658" h="8836" extrusionOk="0">
                  <a:moveTo>
                    <a:pt x="3100" y="1"/>
                  </a:moveTo>
                  <a:lnTo>
                    <a:pt x="2868" y="59"/>
                  </a:lnTo>
                  <a:lnTo>
                    <a:pt x="2674" y="136"/>
                  </a:lnTo>
                  <a:lnTo>
                    <a:pt x="2461" y="214"/>
                  </a:lnTo>
                  <a:lnTo>
                    <a:pt x="2248" y="330"/>
                  </a:lnTo>
                  <a:lnTo>
                    <a:pt x="2054" y="466"/>
                  </a:lnTo>
                  <a:lnTo>
                    <a:pt x="1860" y="601"/>
                  </a:lnTo>
                  <a:lnTo>
                    <a:pt x="1666" y="756"/>
                  </a:lnTo>
                  <a:lnTo>
                    <a:pt x="1492" y="931"/>
                  </a:lnTo>
                  <a:lnTo>
                    <a:pt x="1318" y="1105"/>
                  </a:lnTo>
                  <a:lnTo>
                    <a:pt x="1163" y="1318"/>
                  </a:lnTo>
                  <a:lnTo>
                    <a:pt x="1008" y="1512"/>
                  </a:lnTo>
                  <a:lnTo>
                    <a:pt x="853" y="1725"/>
                  </a:lnTo>
                  <a:lnTo>
                    <a:pt x="717" y="1938"/>
                  </a:lnTo>
                  <a:lnTo>
                    <a:pt x="601" y="2170"/>
                  </a:lnTo>
                  <a:lnTo>
                    <a:pt x="485" y="2403"/>
                  </a:lnTo>
                  <a:lnTo>
                    <a:pt x="368" y="2635"/>
                  </a:lnTo>
                  <a:lnTo>
                    <a:pt x="272" y="2887"/>
                  </a:lnTo>
                  <a:lnTo>
                    <a:pt x="194" y="3120"/>
                  </a:lnTo>
                  <a:lnTo>
                    <a:pt x="136" y="3372"/>
                  </a:lnTo>
                  <a:lnTo>
                    <a:pt x="78" y="3604"/>
                  </a:lnTo>
                  <a:lnTo>
                    <a:pt x="39" y="3856"/>
                  </a:lnTo>
                  <a:lnTo>
                    <a:pt x="0" y="4089"/>
                  </a:lnTo>
                  <a:lnTo>
                    <a:pt x="0" y="4321"/>
                  </a:lnTo>
                  <a:lnTo>
                    <a:pt x="0" y="4554"/>
                  </a:lnTo>
                  <a:lnTo>
                    <a:pt x="20" y="4767"/>
                  </a:lnTo>
                  <a:lnTo>
                    <a:pt x="58" y="4980"/>
                  </a:lnTo>
                  <a:lnTo>
                    <a:pt x="97" y="5193"/>
                  </a:lnTo>
                  <a:lnTo>
                    <a:pt x="175" y="5387"/>
                  </a:lnTo>
                  <a:lnTo>
                    <a:pt x="272" y="5580"/>
                  </a:lnTo>
                  <a:lnTo>
                    <a:pt x="368" y="5755"/>
                  </a:lnTo>
                  <a:lnTo>
                    <a:pt x="504" y="5910"/>
                  </a:lnTo>
                  <a:lnTo>
                    <a:pt x="659" y="6065"/>
                  </a:lnTo>
                  <a:lnTo>
                    <a:pt x="950" y="6336"/>
                  </a:lnTo>
                  <a:lnTo>
                    <a:pt x="1182" y="6607"/>
                  </a:lnTo>
                  <a:lnTo>
                    <a:pt x="1395" y="6859"/>
                  </a:lnTo>
                  <a:lnTo>
                    <a:pt x="1550" y="7111"/>
                  </a:lnTo>
                  <a:lnTo>
                    <a:pt x="1686" y="7363"/>
                  </a:lnTo>
                  <a:lnTo>
                    <a:pt x="1783" y="7595"/>
                  </a:lnTo>
                  <a:lnTo>
                    <a:pt x="1860" y="7808"/>
                  </a:lnTo>
                  <a:lnTo>
                    <a:pt x="1918" y="8002"/>
                  </a:lnTo>
                  <a:lnTo>
                    <a:pt x="1938" y="8176"/>
                  </a:lnTo>
                  <a:lnTo>
                    <a:pt x="1957" y="8351"/>
                  </a:lnTo>
                  <a:lnTo>
                    <a:pt x="1957" y="8603"/>
                  </a:lnTo>
                  <a:lnTo>
                    <a:pt x="1938" y="8777"/>
                  </a:lnTo>
                  <a:lnTo>
                    <a:pt x="1918" y="8835"/>
                  </a:lnTo>
                  <a:lnTo>
                    <a:pt x="2170" y="8816"/>
                  </a:lnTo>
                  <a:lnTo>
                    <a:pt x="2422" y="8777"/>
                  </a:lnTo>
                  <a:lnTo>
                    <a:pt x="2655" y="8738"/>
                  </a:lnTo>
                  <a:lnTo>
                    <a:pt x="2868" y="8680"/>
                  </a:lnTo>
                  <a:lnTo>
                    <a:pt x="3081" y="8603"/>
                  </a:lnTo>
                  <a:lnTo>
                    <a:pt x="3275" y="8506"/>
                  </a:lnTo>
                  <a:lnTo>
                    <a:pt x="3468" y="8409"/>
                  </a:lnTo>
                  <a:lnTo>
                    <a:pt x="3662" y="8312"/>
                  </a:lnTo>
                  <a:lnTo>
                    <a:pt x="3836" y="8176"/>
                  </a:lnTo>
                  <a:lnTo>
                    <a:pt x="3991" y="8060"/>
                  </a:lnTo>
                  <a:lnTo>
                    <a:pt x="4166" y="7905"/>
                  </a:lnTo>
                  <a:lnTo>
                    <a:pt x="4301" y="7770"/>
                  </a:lnTo>
                  <a:lnTo>
                    <a:pt x="4437" y="7595"/>
                  </a:lnTo>
                  <a:lnTo>
                    <a:pt x="4573" y="7440"/>
                  </a:lnTo>
                  <a:lnTo>
                    <a:pt x="4805" y="7072"/>
                  </a:lnTo>
                  <a:lnTo>
                    <a:pt x="5018" y="6685"/>
                  </a:lnTo>
                  <a:lnTo>
                    <a:pt x="5193" y="6278"/>
                  </a:lnTo>
                  <a:lnTo>
                    <a:pt x="5328" y="5852"/>
                  </a:lnTo>
                  <a:lnTo>
                    <a:pt x="5444" y="5406"/>
                  </a:lnTo>
                  <a:lnTo>
                    <a:pt x="5541" y="4941"/>
                  </a:lnTo>
                  <a:lnTo>
                    <a:pt x="5599" y="4476"/>
                  </a:lnTo>
                  <a:lnTo>
                    <a:pt x="5638" y="4011"/>
                  </a:lnTo>
                  <a:lnTo>
                    <a:pt x="5658" y="3546"/>
                  </a:lnTo>
                  <a:lnTo>
                    <a:pt x="5658" y="3217"/>
                  </a:lnTo>
                  <a:lnTo>
                    <a:pt x="5638" y="2887"/>
                  </a:lnTo>
                  <a:lnTo>
                    <a:pt x="5619" y="2597"/>
                  </a:lnTo>
                  <a:lnTo>
                    <a:pt x="5580" y="2306"/>
                  </a:lnTo>
                  <a:lnTo>
                    <a:pt x="5483" y="1802"/>
                  </a:lnTo>
                  <a:lnTo>
                    <a:pt x="5348" y="1376"/>
                  </a:lnTo>
                  <a:lnTo>
                    <a:pt x="5231" y="1027"/>
                  </a:lnTo>
                  <a:lnTo>
                    <a:pt x="5096" y="756"/>
                  </a:lnTo>
                  <a:lnTo>
                    <a:pt x="4999" y="562"/>
                  </a:lnTo>
                  <a:lnTo>
                    <a:pt x="4921" y="466"/>
                  </a:lnTo>
                  <a:lnTo>
                    <a:pt x="4844" y="427"/>
                  </a:lnTo>
                  <a:lnTo>
                    <a:pt x="4747" y="369"/>
                  </a:lnTo>
                  <a:lnTo>
                    <a:pt x="4495" y="272"/>
                  </a:lnTo>
                  <a:lnTo>
                    <a:pt x="4185" y="194"/>
                  </a:lnTo>
                  <a:lnTo>
                    <a:pt x="3875" y="117"/>
                  </a:lnTo>
                  <a:lnTo>
                    <a:pt x="3333" y="39"/>
                  </a:lnTo>
                  <a:lnTo>
                    <a:pt x="3100"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15" name="Google Shape;1215;p25"/>
            <p:cNvSpPr/>
            <p:nvPr/>
          </p:nvSpPr>
          <p:spPr>
            <a:xfrm>
              <a:off x="3894325" y="5130475"/>
              <a:ext cx="123525" cy="69775"/>
            </a:xfrm>
            <a:custGeom>
              <a:avLst/>
              <a:gdLst/>
              <a:ahLst/>
              <a:cxnLst/>
              <a:rect l="l" t="t" r="r" b="b"/>
              <a:pathLst>
                <a:path w="4941" h="2791" extrusionOk="0">
                  <a:moveTo>
                    <a:pt x="1046" y="1"/>
                  </a:moveTo>
                  <a:lnTo>
                    <a:pt x="911" y="20"/>
                  </a:lnTo>
                  <a:lnTo>
                    <a:pt x="795" y="59"/>
                  </a:lnTo>
                  <a:lnTo>
                    <a:pt x="678" y="117"/>
                  </a:lnTo>
                  <a:lnTo>
                    <a:pt x="562" y="194"/>
                  </a:lnTo>
                  <a:lnTo>
                    <a:pt x="465" y="291"/>
                  </a:lnTo>
                  <a:lnTo>
                    <a:pt x="368" y="388"/>
                  </a:lnTo>
                  <a:lnTo>
                    <a:pt x="194" y="659"/>
                  </a:lnTo>
                  <a:lnTo>
                    <a:pt x="78" y="911"/>
                  </a:lnTo>
                  <a:lnTo>
                    <a:pt x="20" y="1163"/>
                  </a:lnTo>
                  <a:lnTo>
                    <a:pt x="0" y="1376"/>
                  </a:lnTo>
                  <a:lnTo>
                    <a:pt x="20" y="1589"/>
                  </a:lnTo>
                  <a:lnTo>
                    <a:pt x="58" y="1783"/>
                  </a:lnTo>
                  <a:lnTo>
                    <a:pt x="155" y="1958"/>
                  </a:lnTo>
                  <a:lnTo>
                    <a:pt x="252" y="2132"/>
                  </a:lnTo>
                  <a:lnTo>
                    <a:pt x="368" y="2268"/>
                  </a:lnTo>
                  <a:lnTo>
                    <a:pt x="504" y="2403"/>
                  </a:lnTo>
                  <a:lnTo>
                    <a:pt x="640" y="2500"/>
                  </a:lnTo>
                  <a:lnTo>
                    <a:pt x="756" y="2597"/>
                  </a:lnTo>
                  <a:lnTo>
                    <a:pt x="988" y="2732"/>
                  </a:lnTo>
                  <a:lnTo>
                    <a:pt x="1124" y="2771"/>
                  </a:lnTo>
                  <a:lnTo>
                    <a:pt x="1318" y="2791"/>
                  </a:lnTo>
                  <a:lnTo>
                    <a:pt x="1434" y="2791"/>
                  </a:lnTo>
                  <a:lnTo>
                    <a:pt x="1570" y="2771"/>
                  </a:lnTo>
                  <a:lnTo>
                    <a:pt x="1763" y="2713"/>
                  </a:lnTo>
                  <a:lnTo>
                    <a:pt x="1996" y="2616"/>
                  </a:lnTo>
                  <a:lnTo>
                    <a:pt x="2286" y="2461"/>
                  </a:lnTo>
                  <a:lnTo>
                    <a:pt x="2635" y="2268"/>
                  </a:lnTo>
                  <a:lnTo>
                    <a:pt x="2829" y="2151"/>
                  </a:lnTo>
                  <a:lnTo>
                    <a:pt x="3042" y="2074"/>
                  </a:lnTo>
                  <a:lnTo>
                    <a:pt x="3236" y="1996"/>
                  </a:lnTo>
                  <a:lnTo>
                    <a:pt x="3449" y="1958"/>
                  </a:lnTo>
                  <a:lnTo>
                    <a:pt x="3643" y="1938"/>
                  </a:lnTo>
                  <a:lnTo>
                    <a:pt x="3836" y="1919"/>
                  </a:lnTo>
                  <a:lnTo>
                    <a:pt x="4185" y="1938"/>
                  </a:lnTo>
                  <a:lnTo>
                    <a:pt x="4495" y="1977"/>
                  </a:lnTo>
                  <a:lnTo>
                    <a:pt x="4728" y="2035"/>
                  </a:lnTo>
                  <a:lnTo>
                    <a:pt x="4941" y="2093"/>
                  </a:lnTo>
                  <a:lnTo>
                    <a:pt x="4941" y="2093"/>
                  </a:lnTo>
                  <a:lnTo>
                    <a:pt x="4418" y="1744"/>
                  </a:lnTo>
                  <a:lnTo>
                    <a:pt x="3836" y="1318"/>
                  </a:lnTo>
                  <a:lnTo>
                    <a:pt x="3197" y="873"/>
                  </a:lnTo>
                  <a:lnTo>
                    <a:pt x="2868" y="659"/>
                  </a:lnTo>
                  <a:lnTo>
                    <a:pt x="2558" y="466"/>
                  </a:lnTo>
                  <a:lnTo>
                    <a:pt x="2228" y="291"/>
                  </a:lnTo>
                  <a:lnTo>
                    <a:pt x="1918" y="156"/>
                  </a:lnTo>
                  <a:lnTo>
                    <a:pt x="1608" y="59"/>
                  </a:lnTo>
                  <a:lnTo>
                    <a:pt x="1318"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16" name="Google Shape;1216;p25"/>
            <p:cNvSpPr/>
            <p:nvPr/>
          </p:nvSpPr>
          <p:spPr>
            <a:xfrm>
              <a:off x="3900625" y="5118375"/>
              <a:ext cx="123525" cy="68800"/>
            </a:xfrm>
            <a:custGeom>
              <a:avLst/>
              <a:gdLst/>
              <a:ahLst/>
              <a:cxnLst/>
              <a:rect l="l" t="t" r="r" b="b"/>
              <a:pathLst>
                <a:path w="4941" h="2752" extrusionOk="0">
                  <a:moveTo>
                    <a:pt x="1337" y="0"/>
                  </a:moveTo>
                  <a:lnTo>
                    <a:pt x="1143" y="59"/>
                  </a:lnTo>
                  <a:lnTo>
                    <a:pt x="949" y="136"/>
                  </a:lnTo>
                  <a:lnTo>
                    <a:pt x="717" y="272"/>
                  </a:lnTo>
                  <a:lnTo>
                    <a:pt x="581" y="349"/>
                  </a:lnTo>
                  <a:lnTo>
                    <a:pt x="465" y="446"/>
                  </a:lnTo>
                  <a:lnTo>
                    <a:pt x="368" y="543"/>
                  </a:lnTo>
                  <a:lnTo>
                    <a:pt x="252" y="659"/>
                  </a:lnTo>
                  <a:lnTo>
                    <a:pt x="174" y="795"/>
                  </a:lnTo>
                  <a:lnTo>
                    <a:pt x="97" y="930"/>
                  </a:lnTo>
                  <a:lnTo>
                    <a:pt x="39" y="1105"/>
                  </a:lnTo>
                  <a:lnTo>
                    <a:pt x="0" y="1279"/>
                  </a:lnTo>
                  <a:lnTo>
                    <a:pt x="0" y="1453"/>
                  </a:lnTo>
                  <a:lnTo>
                    <a:pt x="19" y="1608"/>
                  </a:lnTo>
                  <a:lnTo>
                    <a:pt x="78" y="1744"/>
                  </a:lnTo>
                  <a:lnTo>
                    <a:pt x="136" y="1880"/>
                  </a:lnTo>
                  <a:lnTo>
                    <a:pt x="213" y="1996"/>
                  </a:lnTo>
                  <a:lnTo>
                    <a:pt x="291" y="2073"/>
                  </a:lnTo>
                  <a:lnTo>
                    <a:pt x="388" y="2170"/>
                  </a:lnTo>
                  <a:lnTo>
                    <a:pt x="504" y="2228"/>
                  </a:lnTo>
                  <a:lnTo>
                    <a:pt x="698" y="2345"/>
                  </a:lnTo>
                  <a:lnTo>
                    <a:pt x="872" y="2403"/>
                  </a:lnTo>
                  <a:lnTo>
                    <a:pt x="1066" y="2442"/>
                  </a:lnTo>
                  <a:lnTo>
                    <a:pt x="1531" y="2306"/>
                  </a:lnTo>
                  <a:lnTo>
                    <a:pt x="1976" y="2228"/>
                  </a:lnTo>
                  <a:lnTo>
                    <a:pt x="2383" y="2170"/>
                  </a:lnTo>
                  <a:lnTo>
                    <a:pt x="2771" y="2151"/>
                  </a:lnTo>
                  <a:lnTo>
                    <a:pt x="3119" y="2151"/>
                  </a:lnTo>
                  <a:lnTo>
                    <a:pt x="3449" y="2170"/>
                  </a:lnTo>
                  <a:lnTo>
                    <a:pt x="3739" y="2228"/>
                  </a:lnTo>
                  <a:lnTo>
                    <a:pt x="3991" y="2287"/>
                  </a:lnTo>
                  <a:lnTo>
                    <a:pt x="4204" y="2364"/>
                  </a:lnTo>
                  <a:lnTo>
                    <a:pt x="4417" y="2442"/>
                  </a:lnTo>
                  <a:lnTo>
                    <a:pt x="4572" y="2519"/>
                  </a:lnTo>
                  <a:lnTo>
                    <a:pt x="4708" y="2597"/>
                  </a:lnTo>
                  <a:lnTo>
                    <a:pt x="4882" y="2713"/>
                  </a:lnTo>
                  <a:lnTo>
                    <a:pt x="4940" y="2752"/>
                  </a:lnTo>
                  <a:lnTo>
                    <a:pt x="4882" y="2500"/>
                  </a:lnTo>
                  <a:lnTo>
                    <a:pt x="4785" y="2267"/>
                  </a:lnTo>
                  <a:lnTo>
                    <a:pt x="4708" y="2035"/>
                  </a:lnTo>
                  <a:lnTo>
                    <a:pt x="4592" y="1841"/>
                  </a:lnTo>
                  <a:lnTo>
                    <a:pt x="4476" y="1647"/>
                  </a:lnTo>
                  <a:lnTo>
                    <a:pt x="4359" y="1473"/>
                  </a:lnTo>
                  <a:lnTo>
                    <a:pt x="4224" y="1298"/>
                  </a:lnTo>
                  <a:lnTo>
                    <a:pt x="4088" y="1143"/>
                  </a:lnTo>
                  <a:lnTo>
                    <a:pt x="3952" y="1008"/>
                  </a:lnTo>
                  <a:lnTo>
                    <a:pt x="3817" y="872"/>
                  </a:lnTo>
                  <a:lnTo>
                    <a:pt x="3507" y="659"/>
                  </a:lnTo>
                  <a:lnTo>
                    <a:pt x="3197" y="485"/>
                  </a:lnTo>
                  <a:lnTo>
                    <a:pt x="2887" y="330"/>
                  </a:lnTo>
                  <a:lnTo>
                    <a:pt x="2596" y="213"/>
                  </a:lnTo>
                  <a:lnTo>
                    <a:pt x="2306" y="136"/>
                  </a:lnTo>
                  <a:lnTo>
                    <a:pt x="2034" y="78"/>
                  </a:lnTo>
                  <a:lnTo>
                    <a:pt x="1802" y="39"/>
                  </a:lnTo>
                  <a:lnTo>
                    <a:pt x="1473"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17" name="Google Shape;1217;p25"/>
            <p:cNvSpPr/>
            <p:nvPr/>
          </p:nvSpPr>
          <p:spPr>
            <a:xfrm>
              <a:off x="3930650" y="5136300"/>
              <a:ext cx="10200" cy="12600"/>
            </a:xfrm>
            <a:custGeom>
              <a:avLst/>
              <a:gdLst/>
              <a:ahLst/>
              <a:cxnLst/>
              <a:rect l="l" t="t" r="r" b="b"/>
              <a:pathLst>
                <a:path w="408" h="504" extrusionOk="0">
                  <a:moveTo>
                    <a:pt x="194" y="0"/>
                  </a:moveTo>
                  <a:lnTo>
                    <a:pt x="117" y="20"/>
                  </a:lnTo>
                  <a:lnTo>
                    <a:pt x="58" y="78"/>
                  </a:lnTo>
                  <a:lnTo>
                    <a:pt x="0" y="155"/>
                  </a:lnTo>
                  <a:lnTo>
                    <a:pt x="0" y="252"/>
                  </a:lnTo>
                  <a:lnTo>
                    <a:pt x="0" y="349"/>
                  </a:lnTo>
                  <a:lnTo>
                    <a:pt x="58" y="426"/>
                  </a:lnTo>
                  <a:lnTo>
                    <a:pt x="117" y="485"/>
                  </a:lnTo>
                  <a:lnTo>
                    <a:pt x="194" y="504"/>
                  </a:lnTo>
                  <a:lnTo>
                    <a:pt x="272" y="485"/>
                  </a:lnTo>
                  <a:lnTo>
                    <a:pt x="349" y="426"/>
                  </a:lnTo>
                  <a:lnTo>
                    <a:pt x="388" y="349"/>
                  </a:lnTo>
                  <a:lnTo>
                    <a:pt x="407" y="252"/>
                  </a:lnTo>
                  <a:lnTo>
                    <a:pt x="388" y="155"/>
                  </a:lnTo>
                  <a:lnTo>
                    <a:pt x="349" y="78"/>
                  </a:lnTo>
                  <a:lnTo>
                    <a:pt x="272" y="20"/>
                  </a:lnTo>
                  <a:lnTo>
                    <a:pt x="194"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18" name="Google Shape;1218;p25"/>
            <p:cNvSpPr/>
            <p:nvPr/>
          </p:nvSpPr>
          <p:spPr>
            <a:xfrm>
              <a:off x="3845400" y="5112550"/>
              <a:ext cx="41675" cy="37825"/>
            </a:xfrm>
            <a:custGeom>
              <a:avLst/>
              <a:gdLst/>
              <a:ahLst/>
              <a:cxnLst/>
              <a:rect l="l" t="t" r="r" b="b"/>
              <a:pathLst>
                <a:path w="1667" h="1513" extrusionOk="0">
                  <a:moveTo>
                    <a:pt x="155" y="1"/>
                  </a:moveTo>
                  <a:lnTo>
                    <a:pt x="78" y="233"/>
                  </a:lnTo>
                  <a:lnTo>
                    <a:pt x="20" y="466"/>
                  </a:lnTo>
                  <a:lnTo>
                    <a:pt x="0" y="640"/>
                  </a:lnTo>
                  <a:lnTo>
                    <a:pt x="20" y="815"/>
                  </a:lnTo>
                  <a:lnTo>
                    <a:pt x="39" y="950"/>
                  </a:lnTo>
                  <a:lnTo>
                    <a:pt x="97" y="1086"/>
                  </a:lnTo>
                  <a:lnTo>
                    <a:pt x="155" y="1183"/>
                  </a:lnTo>
                  <a:lnTo>
                    <a:pt x="233" y="1260"/>
                  </a:lnTo>
                  <a:lnTo>
                    <a:pt x="310" y="1338"/>
                  </a:lnTo>
                  <a:lnTo>
                    <a:pt x="388" y="1396"/>
                  </a:lnTo>
                  <a:lnTo>
                    <a:pt x="524" y="1473"/>
                  </a:lnTo>
                  <a:lnTo>
                    <a:pt x="640" y="1493"/>
                  </a:lnTo>
                  <a:lnTo>
                    <a:pt x="679" y="1512"/>
                  </a:lnTo>
                  <a:lnTo>
                    <a:pt x="872" y="1512"/>
                  </a:lnTo>
                  <a:lnTo>
                    <a:pt x="1047" y="1473"/>
                  </a:lnTo>
                  <a:lnTo>
                    <a:pt x="1182" y="1415"/>
                  </a:lnTo>
                  <a:lnTo>
                    <a:pt x="1299" y="1338"/>
                  </a:lnTo>
                  <a:lnTo>
                    <a:pt x="1395" y="1241"/>
                  </a:lnTo>
                  <a:lnTo>
                    <a:pt x="1473" y="1125"/>
                  </a:lnTo>
                  <a:lnTo>
                    <a:pt x="1550" y="1008"/>
                  </a:lnTo>
                  <a:lnTo>
                    <a:pt x="1589" y="892"/>
                  </a:lnTo>
                  <a:lnTo>
                    <a:pt x="1647" y="640"/>
                  </a:lnTo>
                  <a:lnTo>
                    <a:pt x="1667" y="408"/>
                  </a:lnTo>
                  <a:lnTo>
                    <a:pt x="1667" y="195"/>
                  </a:lnTo>
                  <a:lnTo>
                    <a:pt x="1589" y="253"/>
                  </a:lnTo>
                  <a:lnTo>
                    <a:pt x="1512" y="292"/>
                  </a:lnTo>
                  <a:lnTo>
                    <a:pt x="1395" y="427"/>
                  </a:lnTo>
                  <a:lnTo>
                    <a:pt x="1299" y="563"/>
                  </a:lnTo>
                  <a:lnTo>
                    <a:pt x="1202" y="698"/>
                  </a:lnTo>
                  <a:lnTo>
                    <a:pt x="1105" y="834"/>
                  </a:lnTo>
                  <a:lnTo>
                    <a:pt x="1008" y="950"/>
                  </a:lnTo>
                  <a:lnTo>
                    <a:pt x="950" y="989"/>
                  </a:lnTo>
                  <a:lnTo>
                    <a:pt x="892" y="1028"/>
                  </a:lnTo>
                  <a:lnTo>
                    <a:pt x="814" y="1047"/>
                  </a:lnTo>
                  <a:lnTo>
                    <a:pt x="659" y="1047"/>
                  </a:lnTo>
                  <a:lnTo>
                    <a:pt x="582" y="1028"/>
                  </a:lnTo>
                  <a:lnTo>
                    <a:pt x="504" y="989"/>
                  </a:lnTo>
                  <a:lnTo>
                    <a:pt x="446" y="911"/>
                  </a:lnTo>
                  <a:lnTo>
                    <a:pt x="407" y="834"/>
                  </a:lnTo>
                  <a:lnTo>
                    <a:pt x="349" y="756"/>
                  </a:lnTo>
                  <a:lnTo>
                    <a:pt x="330" y="640"/>
                  </a:lnTo>
                  <a:lnTo>
                    <a:pt x="310" y="524"/>
                  </a:lnTo>
                  <a:lnTo>
                    <a:pt x="272" y="272"/>
                  </a:lnTo>
                  <a:lnTo>
                    <a:pt x="214" y="117"/>
                  </a:lnTo>
                  <a:lnTo>
                    <a:pt x="175" y="20"/>
                  </a:lnTo>
                  <a:lnTo>
                    <a:pt x="155"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1219" name="Google Shape;1219;p25"/>
          <p:cNvGrpSpPr/>
          <p:nvPr/>
        </p:nvGrpSpPr>
        <p:grpSpPr>
          <a:xfrm>
            <a:off x="9990316" y="703196"/>
            <a:ext cx="2595355" cy="511835"/>
            <a:chOff x="680025" y="5031475"/>
            <a:chExt cx="2255625" cy="445400"/>
          </a:xfrm>
        </p:grpSpPr>
        <p:sp>
          <p:nvSpPr>
            <p:cNvPr id="1220" name="Google Shape;1220;p25"/>
            <p:cNvSpPr/>
            <p:nvPr/>
          </p:nvSpPr>
          <p:spPr>
            <a:xfrm>
              <a:off x="680025" y="5031475"/>
              <a:ext cx="2255625" cy="445400"/>
            </a:xfrm>
            <a:custGeom>
              <a:avLst/>
              <a:gdLst/>
              <a:ahLst/>
              <a:cxnLst/>
              <a:rect l="l" t="t" r="r" b="b"/>
              <a:pathLst>
                <a:path w="90225" h="17816" extrusionOk="0">
                  <a:moveTo>
                    <a:pt x="84319" y="13748"/>
                  </a:moveTo>
                  <a:lnTo>
                    <a:pt x="83958" y="13781"/>
                  </a:lnTo>
                  <a:lnTo>
                    <a:pt x="83663" y="13846"/>
                  </a:lnTo>
                  <a:lnTo>
                    <a:pt x="83401" y="13912"/>
                  </a:lnTo>
                  <a:lnTo>
                    <a:pt x="83171" y="14010"/>
                  </a:lnTo>
                  <a:lnTo>
                    <a:pt x="82974" y="14141"/>
                  </a:lnTo>
                  <a:lnTo>
                    <a:pt x="82843" y="14273"/>
                  </a:lnTo>
                  <a:lnTo>
                    <a:pt x="82744" y="14404"/>
                  </a:lnTo>
                  <a:lnTo>
                    <a:pt x="82712" y="14601"/>
                  </a:lnTo>
                  <a:lnTo>
                    <a:pt x="82679" y="14798"/>
                  </a:lnTo>
                  <a:lnTo>
                    <a:pt x="82712" y="15158"/>
                  </a:lnTo>
                  <a:lnTo>
                    <a:pt x="82744" y="15290"/>
                  </a:lnTo>
                  <a:lnTo>
                    <a:pt x="82810" y="15355"/>
                  </a:lnTo>
                  <a:lnTo>
                    <a:pt x="82908" y="15487"/>
                  </a:lnTo>
                  <a:lnTo>
                    <a:pt x="83072" y="15585"/>
                  </a:lnTo>
                  <a:lnTo>
                    <a:pt x="83269" y="15683"/>
                  </a:lnTo>
                  <a:lnTo>
                    <a:pt x="83466" y="15749"/>
                  </a:lnTo>
                  <a:lnTo>
                    <a:pt x="83729" y="15815"/>
                  </a:lnTo>
                  <a:lnTo>
                    <a:pt x="84024" y="15847"/>
                  </a:lnTo>
                  <a:lnTo>
                    <a:pt x="84713" y="15880"/>
                  </a:lnTo>
                  <a:lnTo>
                    <a:pt x="85205" y="15847"/>
                  </a:lnTo>
                  <a:lnTo>
                    <a:pt x="85599" y="15815"/>
                  </a:lnTo>
                  <a:lnTo>
                    <a:pt x="85894" y="15749"/>
                  </a:lnTo>
                  <a:lnTo>
                    <a:pt x="86124" y="15683"/>
                  </a:lnTo>
                  <a:lnTo>
                    <a:pt x="86321" y="15552"/>
                  </a:lnTo>
                  <a:lnTo>
                    <a:pt x="86452" y="15355"/>
                  </a:lnTo>
                  <a:lnTo>
                    <a:pt x="86517" y="15093"/>
                  </a:lnTo>
                  <a:lnTo>
                    <a:pt x="86550" y="14830"/>
                  </a:lnTo>
                  <a:lnTo>
                    <a:pt x="86517" y="14634"/>
                  </a:lnTo>
                  <a:lnTo>
                    <a:pt x="86485" y="14502"/>
                  </a:lnTo>
                  <a:lnTo>
                    <a:pt x="86419" y="14338"/>
                  </a:lnTo>
                  <a:lnTo>
                    <a:pt x="86321" y="14207"/>
                  </a:lnTo>
                  <a:lnTo>
                    <a:pt x="86189" y="14109"/>
                  </a:lnTo>
                  <a:lnTo>
                    <a:pt x="86025" y="13977"/>
                  </a:lnTo>
                  <a:lnTo>
                    <a:pt x="85828" y="13912"/>
                  </a:lnTo>
                  <a:lnTo>
                    <a:pt x="85632" y="13813"/>
                  </a:lnTo>
                  <a:lnTo>
                    <a:pt x="85139" y="13781"/>
                  </a:lnTo>
                  <a:lnTo>
                    <a:pt x="84713" y="13748"/>
                  </a:lnTo>
                  <a:close/>
                  <a:moveTo>
                    <a:pt x="89306" y="14109"/>
                  </a:moveTo>
                  <a:lnTo>
                    <a:pt x="89142" y="14174"/>
                  </a:lnTo>
                  <a:lnTo>
                    <a:pt x="88978" y="14240"/>
                  </a:lnTo>
                  <a:lnTo>
                    <a:pt x="88814" y="14371"/>
                  </a:lnTo>
                  <a:lnTo>
                    <a:pt x="88683" y="14568"/>
                  </a:lnTo>
                  <a:lnTo>
                    <a:pt x="88519" y="14765"/>
                  </a:lnTo>
                  <a:lnTo>
                    <a:pt x="88388" y="15027"/>
                  </a:lnTo>
                  <a:lnTo>
                    <a:pt x="88486" y="15815"/>
                  </a:lnTo>
                  <a:lnTo>
                    <a:pt x="88650" y="15913"/>
                  </a:lnTo>
                  <a:lnTo>
                    <a:pt x="88814" y="16044"/>
                  </a:lnTo>
                  <a:lnTo>
                    <a:pt x="88912" y="16077"/>
                  </a:lnTo>
                  <a:lnTo>
                    <a:pt x="89011" y="16110"/>
                  </a:lnTo>
                  <a:lnTo>
                    <a:pt x="89306" y="16143"/>
                  </a:lnTo>
                  <a:lnTo>
                    <a:pt x="89503" y="16110"/>
                  </a:lnTo>
                  <a:lnTo>
                    <a:pt x="89700" y="16044"/>
                  </a:lnTo>
                  <a:lnTo>
                    <a:pt x="89864" y="15913"/>
                  </a:lnTo>
                  <a:lnTo>
                    <a:pt x="89995" y="15749"/>
                  </a:lnTo>
                  <a:lnTo>
                    <a:pt x="90094" y="15585"/>
                  </a:lnTo>
                  <a:lnTo>
                    <a:pt x="90159" y="15421"/>
                  </a:lnTo>
                  <a:lnTo>
                    <a:pt x="90192" y="15257"/>
                  </a:lnTo>
                  <a:lnTo>
                    <a:pt x="90225" y="15060"/>
                  </a:lnTo>
                  <a:lnTo>
                    <a:pt x="90225" y="14929"/>
                  </a:lnTo>
                  <a:lnTo>
                    <a:pt x="90192" y="14765"/>
                  </a:lnTo>
                  <a:lnTo>
                    <a:pt x="90126" y="14634"/>
                  </a:lnTo>
                  <a:lnTo>
                    <a:pt x="90061" y="14535"/>
                  </a:lnTo>
                  <a:lnTo>
                    <a:pt x="89995" y="14404"/>
                  </a:lnTo>
                  <a:lnTo>
                    <a:pt x="89897" y="14338"/>
                  </a:lnTo>
                  <a:lnTo>
                    <a:pt x="89765" y="14240"/>
                  </a:lnTo>
                  <a:lnTo>
                    <a:pt x="89601" y="14174"/>
                  </a:lnTo>
                  <a:lnTo>
                    <a:pt x="89437" y="14109"/>
                  </a:lnTo>
                  <a:close/>
                  <a:moveTo>
                    <a:pt x="37534" y="1"/>
                  </a:moveTo>
                  <a:lnTo>
                    <a:pt x="37206" y="34"/>
                  </a:lnTo>
                  <a:lnTo>
                    <a:pt x="36845" y="66"/>
                  </a:lnTo>
                  <a:lnTo>
                    <a:pt x="36517" y="132"/>
                  </a:lnTo>
                  <a:lnTo>
                    <a:pt x="36189" y="198"/>
                  </a:lnTo>
                  <a:lnTo>
                    <a:pt x="35893" y="329"/>
                  </a:lnTo>
                  <a:lnTo>
                    <a:pt x="35598" y="460"/>
                  </a:lnTo>
                  <a:lnTo>
                    <a:pt x="35303" y="624"/>
                  </a:lnTo>
                  <a:lnTo>
                    <a:pt x="35040" y="788"/>
                  </a:lnTo>
                  <a:lnTo>
                    <a:pt x="34778" y="1018"/>
                  </a:lnTo>
                  <a:lnTo>
                    <a:pt x="34515" y="1248"/>
                  </a:lnTo>
                  <a:lnTo>
                    <a:pt x="34253" y="1510"/>
                  </a:lnTo>
                  <a:lnTo>
                    <a:pt x="34023" y="1772"/>
                  </a:lnTo>
                  <a:lnTo>
                    <a:pt x="33794" y="2101"/>
                  </a:lnTo>
                  <a:lnTo>
                    <a:pt x="33597" y="2429"/>
                  </a:lnTo>
                  <a:lnTo>
                    <a:pt x="33400" y="2790"/>
                  </a:lnTo>
                  <a:lnTo>
                    <a:pt x="33203" y="3150"/>
                  </a:lnTo>
                  <a:lnTo>
                    <a:pt x="32842" y="4003"/>
                  </a:lnTo>
                  <a:lnTo>
                    <a:pt x="32580" y="4889"/>
                  </a:lnTo>
                  <a:lnTo>
                    <a:pt x="32350" y="5808"/>
                  </a:lnTo>
                  <a:lnTo>
                    <a:pt x="32186" y="6759"/>
                  </a:lnTo>
                  <a:lnTo>
                    <a:pt x="31989" y="6563"/>
                  </a:lnTo>
                  <a:lnTo>
                    <a:pt x="31792" y="6366"/>
                  </a:lnTo>
                  <a:lnTo>
                    <a:pt x="31563" y="6202"/>
                  </a:lnTo>
                  <a:lnTo>
                    <a:pt x="31333" y="6070"/>
                  </a:lnTo>
                  <a:lnTo>
                    <a:pt x="31103" y="5972"/>
                  </a:lnTo>
                  <a:lnTo>
                    <a:pt x="30874" y="5906"/>
                  </a:lnTo>
                  <a:lnTo>
                    <a:pt x="30611" y="5874"/>
                  </a:lnTo>
                  <a:lnTo>
                    <a:pt x="29922" y="5874"/>
                  </a:lnTo>
                  <a:lnTo>
                    <a:pt x="29496" y="5939"/>
                  </a:lnTo>
                  <a:lnTo>
                    <a:pt x="29102" y="6070"/>
                  </a:lnTo>
                  <a:lnTo>
                    <a:pt x="28741" y="6202"/>
                  </a:lnTo>
                  <a:lnTo>
                    <a:pt x="28380" y="6399"/>
                  </a:lnTo>
                  <a:lnTo>
                    <a:pt x="28019" y="6661"/>
                  </a:lnTo>
                  <a:lnTo>
                    <a:pt x="27691" y="6923"/>
                  </a:lnTo>
                  <a:lnTo>
                    <a:pt x="27396" y="7284"/>
                  </a:lnTo>
                  <a:lnTo>
                    <a:pt x="27166" y="7547"/>
                  </a:lnTo>
                  <a:lnTo>
                    <a:pt x="26969" y="7875"/>
                  </a:lnTo>
                  <a:lnTo>
                    <a:pt x="26805" y="7678"/>
                  </a:lnTo>
                  <a:lnTo>
                    <a:pt x="26641" y="7448"/>
                  </a:lnTo>
                  <a:lnTo>
                    <a:pt x="26444" y="7252"/>
                  </a:lnTo>
                  <a:lnTo>
                    <a:pt x="26182" y="7088"/>
                  </a:lnTo>
                  <a:lnTo>
                    <a:pt x="25887" y="6858"/>
                  </a:lnTo>
                  <a:lnTo>
                    <a:pt x="25591" y="6694"/>
                  </a:lnTo>
                  <a:lnTo>
                    <a:pt x="25263" y="6530"/>
                  </a:lnTo>
                  <a:lnTo>
                    <a:pt x="24935" y="6399"/>
                  </a:lnTo>
                  <a:lnTo>
                    <a:pt x="24574" y="6300"/>
                  </a:lnTo>
                  <a:lnTo>
                    <a:pt x="24213" y="6234"/>
                  </a:lnTo>
                  <a:lnTo>
                    <a:pt x="23853" y="6202"/>
                  </a:lnTo>
                  <a:lnTo>
                    <a:pt x="23459" y="6169"/>
                  </a:lnTo>
                  <a:lnTo>
                    <a:pt x="23098" y="6202"/>
                  </a:lnTo>
                  <a:lnTo>
                    <a:pt x="22737" y="6234"/>
                  </a:lnTo>
                  <a:lnTo>
                    <a:pt x="22376" y="6300"/>
                  </a:lnTo>
                  <a:lnTo>
                    <a:pt x="22048" y="6399"/>
                  </a:lnTo>
                  <a:lnTo>
                    <a:pt x="21720" y="6497"/>
                  </a:lnTo>
                  <a:lnTo>
                    <a:pt x="21392" y="6628"/>
                  </a:lnTo>
                  <a:lnTo>
                    <a:pt x="21097" y="6792"/>
                  </a:lnTo>
                  <a:lnTo>
                    <a:pt x="20801" y="6989"/>
                  </a:lnTo>
                  <a:lnTo>
                    <a:pt x="20539" y="7219"/>
                  </a:lnTo>
                  <a:lnTo>
                    <a:pt x="20244" y="7448"/>
                  </a:lnTo>
                  <a:lnTo>
                    <a:pt x="19981" y="7711"/>
                  </a:lnTo>
                  <a:lnTo>
                    <a:pt x="19751" y="8006"/>
                  </a:lnTo>
                  <a:lnTo>
                    <a:pt x="19522" y="8334"/>
                  </a:lnTo>
                  <a:lnTo>
                    <a:pt x="19292" y="8695"/>
                  </a:lnTo>
                  <a:lnTo>
                    <a:pt x="19062" y="9056"/>
                  </a:lnTo>
                  <a:lnTo>
                    <a:pt x="18866" y="9450"/>
                  </a:lnTo>
                  <a:lnTo>
                    <a:pt x="18636" y="9909"/>
                  </a:lnTo>
                  <a:lnTo>
                    <a:pt x="18439" y="10368"/>
                  </a:lnTo>
                  <a:lnTo>
                    <a:pt x="18275" y="10828"/>
                  </a:lnTo>
                  <a:lnTo>
                    <a:pt x="18111" y="11320"/>
                  </a:lnTo>
                  <a:lnTo>
                    <a:pt x="17980" y="11812"/>
                  </a:lnTo>
                  <a:lnTo>
                    <a:pt x="17881" y="12304"/>
                  </a:lnTo>
                  <a:lnTo>
                    <a:pt x="17783" y="12829"/>
                  </a:lnTo>
                  <a:lnTo>
                    <a:pt x="17717" y="13354"/>
                  </a:lnTo>
                  <a:lnTo>
                    <a:pt x="17586" y="13321"/>
                  </a:lnTo>
                  <a:lnTo>
                    <a:pt x="17422" y="13223"/>
                  </a:lnTo>
                  <a:lnTo>
                    <a:pt x="16897" y="12927"/>
                  </a:lnTo>
                  <a:lnTo>
                    <a:pt x="16602" y="12731"/>
                  </a:lnTo>
                  <a:lnTo>
                    <a:pt x="16339" y="12599"/>
                  </a:lnTo>
                  <a:lnTo>
                    <a:pt x="16077" y="12501"/>
                  </a:lnTo>
                  <a:lnTo>
                    <a:pt x="15847" y="12468"/>
                  </a:lnTo>
                  <a:lnTo>
                    <a:pt x="15650" y="12501"/>
                  </a:lnTo>
                  <a:lnTo>
                    <a:pt x="15454" y="12534"/>
                  </a:lnTo>
                  <a:lnTo>
                    <a:pt x="15257" y="12632"/>
                  </a:lnTo>
                  <a:lnTo>
                    <a:pt x="15093" y="12763"/>
                  </a:lnTo>
                  <a:lnTo>
                    <a:pt x="14896" y="12927"/>
                  </a:lnTo>
                  <a:lnTo>
                    <a:pt x="14732" y="13124"/>
                  </a:lnTo>
                  <a:lnTo>
                    <a:pt x="14535" y="13387"/>
                  </a:lnTo>
                  <a:lnTo>
                    <a:pt x="14371" y="13649"/>
                  </a:lnTo>
                  <a:lnTo>
                    <a:pt x="14043" y="14273"/>
                  </a:lnTo>
                  <a:lnTo>
                    <a:pt x="13747" y="14863"/>
                  </a:lnTo>
                  <a:lnTo>
                    <a:pt x="13452" y="14634"/>
                  </a:lnTo>
                  <a:lnTo>
                    <a:pt x="13190" y="14568"/>
                  </a:lnTo>
                  <a:lnTo>
                    <a:pt x="12402" y="14568"/>
                  </a:lnTo>
                  <a:lnTo>
                    <a:pt x="12041" y="14666"/>
                  </a:lnTo>
                  <a:lnTo>
                    <a:pt x="11746" y="14765"/>
                  </a:lnTo>
                  <a:lnTo>
                    <a:pt x="11516" y="14929"/>
                  </a:lnTo>
                  <a:lnTo>
                    <a:pt x="11385" y="15060"/>
                  </a:lnTo>
                  <a:lnTo>
                    <a:pt x="11287" y="15224"/>
                  </a:lnTo>
                  <a:lnTo>
                    <a:pt x="11188" y="15388"/>
                  </a:lnTo>
                  <a:lnTo>
                    <a:pt x="11090" y="15585"/>
                  </a:lnTo>
                  <a:lnTo>
                    <a:pt x="11024" y="15782"/>
                  </a:lnTo>
                  <a:lnTo>
                    <a:pt x="10992" y="16012"/>
                  </a:lnTo>
                  <a:lnTo>
                    <a:pt x="10959" y="16536"/>
                  </a:lnTo>
                  <a:lnTo>
                    <a:pt x="21392" y="16405"/>
                  </a:lnTo>
                  <a:lnTo>
                    <a:pt x="30316" y="16307"/>
                  </a:lnTo>
                  <a:lnTo>
                    <a:pt x="37731" y="16274"/>
                  </a:lnTo>
                  <a:lnTo>
                    <a:pt x="43636" y="16274"/>
                  </a:lnTo>
                  <a:lnTo>
                    <a:pt x="53938" y="16241"/>
                  </a:lnTo>
                  <a:lnTo>
                    <a:pt x="64240" y="16143"/>
                  </a:lnTo>
                  <a:lnTo>
                    <a:pt x="73230" y="16077"/>
                  </a:lnTo>
                  <a:lnTo>
                    <a:pt x="76806" y="16077"/>
                  </a:lnTo>
                  <a:lnTo>
                    <a:pt x="79726" y="16110"/>
                  </a:lnTo>
                  <a:lnTo>
                    <a:pt x="79792" y="15880"/>
                  </a:lnTo>
                  <a:lnTo>
                    <a:pt x="79857" y="15683"/>
                  </a:lnTo>
                  <a:lnTo>
                    <a:pt x="79890" y="15487"/>
                  </a:lnTo>
                  <a:lnTo>
                    <a:pt x="79890" y="15290"/>
                  </a:lnTo>
                  <a:lnTo>
                    <a:pt x="79857" y="15060"/>
                  </a:lnTo>
                  <a:lnTo>
                    <a:pt x="79824" y="14863"/>
                  </a:lnTo>
                  <a:lnTo>
                    <a:pt x="79759" y="14634"/>
                  </a:lnTo>
                  <a:lnTo>
                    <a:pt x="79660" y="14437"/>
                  </a:lnTo>
                  <a:lnTo>
                    <a:pt x="79562" y="14207"/>
                  </a:lnTo>
                  <a:lnTo>
                    <a:pt x="79431" y="14010"/>
                  </a:lnTo>
                  <a:lnTo>
                    <a:pt x="79267" y="13846"/>
                  </a:lnTo>
                  <a:lnTo>
                    <a:pt x="79103" y="13682"/>
                  </a:lnTo>
                  <a:lnTo>
                    <a:pt x="78939" y="13584"/>
                  </a:lnTo>
                  <a:lnTo>
                    <a:pt x="78775" y="13485"/>
                  </a:lnTo>
                  <a:lnTo>
                    <a:pt x="78578" y="13420"/>
                  </a:lnTo>
                  <a:lnTo>
                    <a:pt x="78381" y="13387"/>
                  </a:lnTo>
                  <a:lnTo>
                    <a:pt x="77954" y="13354"/>
                  </a:lnTo>
                  <a:lnTo>
                    <a:pt x="77495" y="13387"/>
                  </a:lnTo>
                  <a:lnTo>
                    <a:pt x="77003" y="13452"/>
                  </a:lnTo>
                  <a:lnTo>
                    <a:pt x="76511" y="13584"/>
                  </a:lnTo>
                  <a:lnTo>
                    <a:pt x="75723" y="13846"/>
                  </a:lnTo>
                  <a:lnTo>
                    <a:pt x="75428" y="13912"/>
                  </a:lnTo>
                  <a:lnTo>
                    <a:pt x="75067" y="13912"/>
                  </a:lnTo>
                  <a:lnTo>
                    <a:pt x="74870" y="13846"/>
                  </a:lnTo>
                  <a:lnTo>
                    <a:pt x="74673" y="13781"/>
                  </a:lnTo>
                  <a:lnTo>
                    <a:pt x="74509" y="13715"/>
                  </a:lnTo>
                  <a:lnTo>
                    <a:pt x="74345" y="13584"/>
                  </a:lnTo>
                  <a:lnTo>
                    <a:pt x="74214" y="13420"/>
                  </a:lnTo>
                  <a:lnTo>
                    <a:pt x="74083" y="13256"/>
                  </a:lnTo>
                  <a:lnTo>
                    <a:pt x="73952" y="13059"/>
                  </a:lnTo>
                  <a:lnTo>
                    <a:pt x="73722" y="12665"/>
                  </a:lnTo>
                  <a:lnTo>
                    <a:pt x="73492" y="12403"/>
                  </a:lnTo>
                  <a:lnTo>
                    <a:pt x="73295" y="12239"/>
                  </a:lnTo>
                  <a:lnTo>
                    <a:pt x="73197" y="12206"/>
                  </a:lnTo>
                  <a:lnTo>
                    <a:pt x="73099" y="12173"/>
                  </a:lnTo>
                  <a:lnTo>
                    <a:pt x="72836" y="12239"/>
                  </a:lnTo>
                  <a:lnTo>
                    <a:pt x="72410" y="12337"/>
                  </a:lnTo>
                  <a:lnTo>
                    <a:pt x="71983" y="12468"/>
                  </a:lnTo>
                  <a:lnTo>
                    <a:pt x="71655" y="12501"/>
                  </a:lnTo>
                  <a:lnTo>
                    <a:pt x="71491" y="12009"/>
                  </a:lnTo>
                  <a:lnTo>
                    <a:pt x="71294" y="11550"/>
                  </a:lnTo>
                  <a:lnTo>
                    <a:pt x="71097" y="11189"/>
                  </a:lnTo>
                  <a:lnTo>
                    <a:pt x="70999" y="11025"/>
                  </a:lnTo>
                  <a:lnTo>
                    <a:pt x="70868" y="10926"/>
                  </a:lnTo>
                  <a:lnTo>
                    <a:pt x="70769" y="10828"/>
                  </a:lnTo>
                  <a:lnTo>
                    <a:pt x="70638" y="10762"/>
                  </a:lnTo>
                  <a:lnTo>
                    <a:pt x="70507" y="10729"/>
                  </a:lnTo>
                  <a:lnTo>
                    <a:pt x="70343" y="10696"/>
                  </a:lnTo>
                  <a:lnTo>
                    <a:pt x="69916" y="10729"/>
                  </a:lnTo>
                  <a:lnTo>
                    <a:pt x="69555" y="10828"/>
                  </a:lnTo>
                  <a:lnTo>
                    <a:pt x="69194" y="10992"/>
                  </a:lnTo>
                  <a:lnTo>
                    <a:pt x="68899" y="11189"/>
                  </a:lnTo>
                  <a:lnTo>
                    <a:pt x="68768" y="11287"/>
                  </a:lnTo>
                  <a:lnTo>
                    <a:pt x="68571" y="11517"/>
                  </a:lnTo>
                  <a:lnTo>
                    <a:pt x="67980" y="12271"/>
                  </a:lnTo>
                  <a:lnTo>
                    <a:pt x="67980" y="12173"/>
                  </a:lnTo>
                  <a:lnTo>
                    <a:pt x="67948" y="11812"/>
                  </a:lnTo>
                  <a:lnTo>
                    <a:pt x="67849" y="11385"/>
                  </a:lnTo>
                  <a:lnTo>
                    <a:pt x="67718" y="10926"/>
                  </a:lnTo>
                  <a:lnTo>
                    <a:pt x="67488" y="10434"/>
                  </a:lnTo>
                  <a:lnTo>
                    <a:pt x="67291" y="10106"/>
                  </a:lnTo>
                  <a:lnTo>
                    <a:pt x="67095" y="9778"/>
                  </a:lnTo>
                  <a:lnTo>
                    <a:pt x="66865" y="9515"/>
                  </a:lnTo>
                  <a:lnTo>
                    <a:pt x="66635" y="9319"/>
                  </a:lnTo>
                  <a:lnTo>
                    <a:pt x="66373" y="9154"/>
                  </a:lnTo>
                  <a:lnTo>
                    <a:pt x="66110" y="9023"/>
                  </a:lnTo>
                  <a:lnTo>
                    <a:pt x="65815" y="8958"/>
                  </a:lnTo>
                  <a:lnTo>
                    <a:pt x="65520" y="8925"/>
                  </a:lnTo>
                  <a:lnTo>
                    <a:pt x="65126" y="8958"/>
                  </a:lnTo>
                  <a:lnTo>
                    <a:pt x="64798" y="8990"/>
                  </a:lnTo>
                  <a:lnTo>
                    <a:pt x="64503" y="9056"/>
                  </a:lnTo>
                  <a:lnTo>
                    <a:pt x="64240" y="9154"/>
                  </a:lnTo>
                  <a:lnTo>
                    <a:pt x="64207" y="8498"/>
                  </a:lnTo>
                  <a:lnTo>
                    <a:pt x="64109" y="7842"/>
                  </a:lnTo>
                  <a:lnTo>
                    <a:pt x="64011" y="7252"/>
                  </a:lnTo>
                  <a:lnTo>
                    <a:pt x="63879" y="6694"/>
                  </a:lnTo>
                  <a:lnTo>
                    <a:pt x="63715" y="6202"/>
                  </a:lnTo>
                  <a:lnTo>
                    <a:pt x="63518" y="5742"/>
                  </a:lnTo>
                  <a:lnTo>
                    <a:pt x="63289" y="5316"/>
                  </a:lnTo>
                  <a:lnTo>
                    <a:pt x="63026" y="4955"/>
                  </a:lnTo>
                  <a:lnTo>
                    <a:pt x="62731" y="4627"/>
                  </a:lnTo>
                  <a:lnTo>
                    <a:pt x="62403" y="4332"/>
                  </a:lnTo>
                  <a:lnTo>
                    <a:pt x="62042" y="4102"/>
                  </a:lnTo>
                  <a:lnTo>
                    <a:pt x="61681" y="3905"/>
                  </a:lnTo>
                  <a:lnTo>
                    <a:pt x="61255" y="3741"/>
                  </a:lnTo>
                  <a:lnTo>
                    <a:pt x="60828" y="3643"/>
                  </a:lnTo>
                  <a:lnTo>
                    <a:pt x="60369" y="3577"/>
                  </a:lnTo>
                  <a:lnTo>
                    <a:pt x="59844" y="3544"/>
                  </a:lnTo>
                  <a:lnTo>
                    <a:pt x="59253" y="3577"/>
                  </a:lnTo>
                  <a:lnTo>
                    <a:pt x="58663" y="3675"/>
                  </a:lnTo>
                  <a:lnTo>
                    <a:pt x="58105" y="3807"/>
                  </a:lnTo>
                  <a:lnTo>
                    <a:pt x="57580" y="4003"/>
                  </a:lnTo>
                  <a:lnTo>
                    <a:pt x="57088" y="4233"/>
                  </a:lnTo>
                  <a:lnTo>
                    <a:pt x="56629" y="4561"/>
                  </a:lnTo>
                  <a:lnTo>
                    <a:pt x="56169" y="4922"/>
                  </a:lnTo>
                  <a:lnTo>
                    <a:pt x="55776" y="5349"/>
                  </a:lnTo>
                  <a:lnTo>
                    <a:pt x="55447" y="5742"/>
                  </a:lnTo>
                  <a:lnTo>
                    <a:pt x="55152" y="6136"/>
                  </a:lnTo>
                  <a:lnTo>
                    <a:pt x="54923" y="6563"/>
                  </a:lnTo>
                  <a:lnTo>
                    <a:pt x="54726" y="6989"/>
                  </a:lnTo>
                  <a:lnTo>
                    <a:pt x="54562" y="7448"/>
                  </a:lnTo>
                  <a:lnTo>
                    <a:pt x="54463" y="7875"/>
                  </a:lnTo>
                  <a:lnTo>
                    <a:pt x="54365" y="8367"/>
                  </a:lnTo>
                  <a:lnTo>
                    <a:pt x="54332" y="8859"/>
                  </a:lnTo>
                  <a:lnTo>
                    <a:pt x="54102" y="8662"/>
                  </a:lnTo>
                  <a:lnTo>
                    <a:pt x="53840" y="8498"/>
                  </a:lnTo>
                  <a:lnTo>
                    <a:pt x="53545" y="8367"/>
                  </a:lnTo>
                  <a:lnTo>
                    <a:pt x="53282" y="8236"/>
                  </a:lnTo>
                  <a:lnTo>
                    <a:pt x="52954" y="8170"/>
                  </a:lnTo>
                  <a:lnTo>
                    <a:pt x="52659" y="8105"/>
                  </a:lnTo>
                  <a:lnTo>
                    <a:pt x="52331" y="8039"/>
                  </a:lnTo>
                  <a:lnTo>
                    <a:pt x="51576" y="8039"/>
                  </a:lnTo>
                  <a:lnTo>
                    <a:pt x="51215" y="8105"/>
                  </a:lnTo>
                  <a:lnTo>
                    <a:pt x="50821" y="8170"/>
                  </a:lnTo>
                  <a:lnTo>
                    <a:pt x="50493" y="8269"/>
                  </a:lnTo>
                  <a:lnTo>
                    <a:pt x="50132" y="8400"/>
                  </a:lnTo>
                  <a:lnTo>
                    <a:pt x="49837" y="8531"/>
                  </a:lnTo>
                  <a:lnTo>
                    <a:pt x="49509" y="8728"/>
                  </a:lnTo>
                  <a:lnTo>
                    <a:pt x="49214" y="8925"/>
                  </a:lnTo>
                  <a:lnTo>
                    <a:pt x="49181" y="8958"/>
                  </a:lnTo>
                  <a:lnTo>
                    <a:pt x="49083" y="8695"/>
                  </a:lnTo>
                  <a:lnTo>
                    <a:pt x="48919" y="8498"/>
                  </a:lnTo>
                  <a:lnTo>
                    <a:pt x="48590" y="8170"/>
                  </a:lnTo>
                  <a:lnTo>
                    <a:pt x="48295" y="7875"/>
                  </a:lnTo>
                  <a:lnTo>
                    <a:pt x="47967" y="7612"/>
                  </a:lnTo>
                  <a:lnTo>
                    <a:pt x="47639" y="7416"/>
                  </a:lnTo>
                  <a:lnTo>
                    <a:pt x="47311" y="7219"/>
                  </a:lnTo>
                  <a:lnTo>
                    <a:pt x="46983" y="7055"/>
                  </a:lnTo>
                  <a:lnTo>
                    <a:pt x="46655" y="6956"/>
                  </a:lnTo>
                  <a:lnTo>
                    <a:pt x="46327" y="6858"/>
                  </a:lnTo>
                  <a:lnTo>
                    <a:pt x="46064" y="6792"/>
                  </a:lnTo>
                  <a:lnTo>
                    <a:pt x="45769" y="6759"/>
                  </a:lnTo>
                  <a:lnTo>
                    <a:pt x="45146" y="6759"/>
                  </a:lnTo>
                  <a:lnTo>
                    <a:pt x="44850" y="6792"/>
                  </a:lnTo>
                  <a:lnTo>
                    <a:pt x="44522" y="6858"/>
                  </a:lnTo>
                  <a:lnTo>
                    <a:pt x="44227" y="6956"/>
                  </a:lnTo>
                  <a:lnTo>
                    <a:pt x="43899" y="7088"/>
                  </a:lnTo>
                  <a:lnTo>
                    <a:pt x="43899" y="6464"/>
                  </a:lnTo>
                  <a:lnTo>
                    <a:pt x="43866" y="5874"/>
                  </a:lnTo>
                  <a:lnTo>
                    <a:pt x="43768" y="5283"/>
                  </a:lnTo>
                  <a:lnTo>
                    <a:pt x="43636" y="4725"/>
                  </a:lnTo>
                  <a:lnTo>
                    <a:pt x="43439" y="4168"/>
                  </a:lnTo>
                  <a:lnTo>
                    <a:pt x="43243" y="3643"/>
                  </a:lnTo>
                  <a:lnTo>
                    <a:pt x="42980" y="3118"/>
                  </a:lnTo>
                  <a:lnTo>
                    <a:pt x="42652" y="2626"/>
                  </a:lnTo>
                  <a:lnTo>
                    <a:pt x="42422" y="2297"/>
                  </a:lnTo>
                  <a:lnTo>
                    <a:pt x="42193" y="2002"/>
                  </a:lnTo>
                  <a:lnTo>
                    <a:pt x="41930" y="1740"/>
                  </a:lnTo>
                  <a:lnTo>
                    <a:pt x="41668" y="1477"/>
                  </a:lnTo>
                  <a:lnTo>
                    <a:pt x="41405" y="1248"/>
                  </a:lnTo>
                  <a:lnTo>
                    <a:pt x="41110" y="1018"/>
                  </a:lnTo>
                  <a:lnTo>
                    <a:pt x="40815" y="854"/>
                  </a:lnTo>
                  <a:lnTo>
                    <a:pt x="40487" y="657"/>
                  </a:lnTo>
                  <a:lnTo>
                    <a:pt x="40159" y="526"/>
                  </a:lnTo>
                  <a:lnTo>
                    <a:pt x="39830" y="395"/>
                  </a:lnTo>
                  <a:lnTo>
                    <a:pt x="39470" y="263"/>
                  </a:lnTo>
                  <a:lnTo>
                    <a:pt x="39109" y="165"/>
                  </a:lnTo>
                  <a:lnTo>
                    <a:pt x="38748" y="99"/>
                  </a:lnTo>
                  <a:lnTo>
                    <a:pt x="38354" y="66"/>
                  </a:lnTo>
                  <a:lnTo>
                    <a:pt x="37960" y="34"/>
                  </a:lnTo>
                  <a:lnTo>
                    <a:pt x="37534" y="1"/>
                  </a:lnTo>
                  <a:close/>
                  <a:moveTo>
                    <a:pt x="5217" y="14634"/>
                  </a:moveTo>
                  <a:lnTo>
                    <a:pt x="4889" y="14666"/>
                  </a:lnTo>
                  <a:lnTo>
                    <a:pt x="4627" y="14765"/>
                  </a:lnTo>
                  <a:lnTo>
                    <a:pt x="4397" y="14896"/>
                  </a:lnTo>
                  <a:lnTo>
                    <a:pt x="4233" y="15093"/>
                  </a:lnTo>
                  <a:lnTo>
                    <a:pt x="4102" y="15323"/>
                  </a:lnTo>
                  <a:lnTo>
                    <a:pt x="4036" y="15585"/>
                  </a:lnTo>
                  <a:lnTo>
                    <a:pt x="4003" y="15913"/>
                  </a:lnTo>
                  <a:lnTo>
                    <a:pt x="4200" y="16569"/>
                  </a:lnTo>
                  <a:lnTo>
                    <a:pt x="4331" y="16766"/>
                  </a:lnTo>
                  <a:lnTo>
                    <a:pt x="4463" y="16930"/>
                  </a:lnTo>
                  <a:lnTo>
                    <a:pt x="4659" y="17061"/>
                  </a:lnTo>
                  <a:lnTo>
                    <a:pt x="4889" y="17160"/>
                  </a:lnTo>
                  <a:lnTo>
                    <a:pt x="5119" y="17225"/>
                  </a:lnTo>
                  <a:lnTo>
                    <a:pt x="5381" y="17291"/>
                  </a:lnTo>
                  <a:lnTo>
                    <a:pt x="5709" y="17324"/>
                  </a:lnTo>
                  <a:lnTo>
                    <a:pt x="6037" y="17357"/>
                  </a:lnTo>
                  <a:lnTo>
                    <a:pt x="6267" y="17324"/>
                  </a:lnTo>
                  <a:lnTo>
                    <a:pt x="6464" y="17225"/>
                  </a:lnTo>
                  <a:lnTo>
                    <a:pt x="6661" y="17094"/>
                  </a:lnTo>
                  <a:lnTo>
                    <a:pt x="6825" y="16897"/>
                  </a:lnTo>
                  <a:lnTo>
                    <a:pt x="6956" y="16701"/>
                  </a:lnTo>
                  <a:lnTo>
                    <a:pt x="7054" y="16504"/>
                  </a:lnTo>
                  <a:lnTo>
                    <a:pt x="7087" y="16274"/>
                  </a:lnTo>
                  <a:lnTo>
                    <a:pt x="7120" y="16044"/>
                  </a:lnTo>
                  <a:lnTo>
                    <a:pt x="7087" y="15716"/>
                  </a:lnTo>
                  <a:lnTo>
                    <a:pt x="7022" y="15454"/>
                  </a:lnTo>
                  <a:lnTo>
                    <a:pt x="6890" y="15191"/>
                  </a:lnTo>
                  <a:lnTo>
                    <a:pt x="6726" y="14994"/>
                  </a:lnTo>
                  <a:lnTo>
                    <a:pt x="6530" y="14863"/>
                  </a:lnTo>
                  <a:lnTo>
                    <a:pt x="6234" y="14732"/>
                  </a:lnTo>
                  <a:lnTo>
                    <a:pt x="5939" y="14666"/>
                  </a:lnTo>
                  <a:lnTo>
                    <a:pt x="5578" y="14634"/>
                  </a:lnTo>
                  <a:close/>
                  <a:moveTo>
                    <a:pt x="526" y="15847"/>
                  </a:moveTo>
                  <a:lnTo>
                    <a:pt x="394" y="15880"/>
                  </a:lnTo>
                  <a:lnTo>
                    <a:pt x="263" y="15979"/>
                  </a:lnTo>
                  <a:lnTo>
                    <a:pt x="165" y="16044"/>
                  </a:lnTo>
                  <a:lnTo>
                    <a:pt x="99" y="16176"/>
                  </a:lnTo>
                  <a:lnTo>
                    <a:pt x="33" y="16340"/>
                  </a:lnTo>
                  <a:lnTo>
                    <a:pt x="1" y="16504"/>
                  </a:lnTo>
                  <a:lnTo>
                    <a:pt x="1" y="16701"/>
                  </a:lnTo>
                  <a:lnTo>
                    <a:pt x="1" y="16832"/>
                  </a:lnTo>
                  <a:lnTo>
                    <a:pt x="33" y="16963"/>
                  </a:lnTo>
                  <a:lnTo>
                    <a:pt x="230" y="17291"/>
                  </a:lnTo>
                  <a:lnTo>
                    <a:pt x="394" y="17521"/>
                  </a:lnTo>
                  <a:lnTo>
                    <a:pt x="558" y="17685"/>
                  </a:lnTo>
                  <a:lnTo>
                    <a:pt x="755" y="17783"/>
                  </a:lnTo>
                  <a:lnTo>
                    <a:pt x="952" y="17816"/>
                  </a:lnTo>
                  <a:lnTo>
                    <a:pt x="1116" y="17783"/>
                  </a:lnTo>
                  <a:lnTo>
                    <a:pt x="1280" y="17750"/>
                  </a:lnTo>
                  <a:lnTo>
                    <a:pt x="1379" y="17718"/>
                  </a:lnTo>
                  <a:lnTo>
                    <a:pt x="1477" y="17652"/>
                  </a:lnTo>
                  <a:lnTo>
                    <a:pt x="1674" y="17488"/>
                  </a:lnTo>
                  <a:lnTo>
                    <a:pt x="1772" y="16897"/>
                  </a:lnTo>
                  <a:lnTo>
                    <a:pt x="1674" y="16668"/>
                  </a:lnTo>
                  <a:lnTo>
                    <a:pt x="1575" y="16438"/>
                  </a:lnTo>
                  <a:lnTo>
                    <a:pt x="1444" y="16241"/>
                  </a:lnTo>
                  <a:lnTo>
                    <a:pt x="1313" y="16110"/>
                  </a:lnTo>
                  <a:lnTo>
                    <a:pt x="1182" y="15979"/>
                  </a:lnTo>
                  <a:lnTo>
                    <a:pt x="1018" y="15913"/>
                  </a:lnTo>
                  <a:lnTo>
                    <a:pt x="854" y="15847"/>
                  </a:lnTo>
                  <a:close/>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21" name="Google Shape;1221;p25"/>
            <p:cNvSpPr/>
            <p:nvPr/>
          </p:nvSpPr>
          <p:spPr>
            <a:xfrm>
              <a:off x="680025" y="5427650"/>
              <a:ext cx="44325" cy="49225"/>
            </a:xfrm>
            <a:custGeom>
              <a:avLst/>
              <a:gdLst/>
              <a:ahLst/>
              <a:cxnLst/>
              <a:rect l="l" t="t" r="r" b="b"/>
              <a:pathLst>
                <a:path w="1773" h="1969" fill="none" extrusionOk="0">
                  <a:moveTo>
                    <a:pt x="1674" y="1641"/>
                  </a:moveTo>
                  <a:lnTo>
                    <a:pt x="1772" y="1050"/>
                  </a:lnTo>
                  <a:lnTo>
                    <a:pt x="1772" y="1050"/>
                  </a:lnTo>
                  <a:lnTo>
                    <a:pt x="1674" y="821"/>
                  </a:lnTo>
                  <a:lnTo>
                    <a:pt x="1575" y="591"/>
                  </a:lnTo>
                  <a:lnTo>
                    <a:pt x="1444" y="394"/>
                  </a:lnTo>
                  <a:lnTo>
                    <a:pt x="1313" y="263"/>
                  </a:lnTo>
                  <a:lnTo>
                    <a:pt x="1182" y="132"/>
                  </a:lnTo>
                  <a:lnTo>
                    <a:pt x="1018" y="66"/>
                  </a:lnTo>
                  <a:lnTo>
                    <a:pt x="854" y="0"/>
                  </a:lnTo>
                  <a:lnTo>
                    <a:pt x="690" y="0"/>
                  </a:lnTo>
                  <a:lnTo>
                    <a:pt x="690" y="0"/>
                  </a:lnTo>
                  <a:lnTo>
                    <a:pt x="526" y="0"/>
                  </a:lnTo>
                  <a:lnTo>
                    <a:pt x="394" y="33"/>
                  </a:lnTo>
                  <a:lnTo>
                    <a:pt x="263" y="132"/>
                  </a:lnTo>
                  <a:lnTo>
                    <a:pt x="165" y="197"/>
                  </a:lnTo>
                  <a:lnTo>
                    <a:pt x="99" y="329"/>
                  </a:lnTo>
                  <a:lnTo>
                    <a:pt x="33" y="493"/>
                  </a:lnTo>
                  <a:lnTo>
                    <a:pt x="1" y="657"/>
                  </a:lnTo>
                  <a:lnTo>
                    <a:pt x="1" y="854"/>
                  </a:lnTo>
                  <a:lnTo>
                    <a:pt x="1" y="854"/>
                  </a:lnTo>
                  <a:lnTo>
                    <a:pt x="1" y="985"/>
                  </a:lnTo>
                  <a:lnTo>
                    <a:pt x="33" y="1116"/>
                  </a:lnTo>
                  <a:lnTo>
                    <a:pt x="230" y="1444"/>
                  </a:lnTo>
                  <a:lnTo>
                    <a:pt x="230" y="1444"/>
                  </a:lnTo>
                  <a:lnTo>
                    <a:pt x="394" y="1674"/>
                  </a:lnTo>
                  <a:lnTo>
                    <a:pt x="558" y="1838"/>
                  </a:lnTo>
                  <a:lnTo>
                    <a:pt x="755" y="1936"/>
                  </a:lnTo>
                  <a:lnTo>
                    <a:pt x="952" y="1969"/>
                  </a:lnTo>
                  <a:lnTo>
                    <a:pt x="952" y="1969"/>
                  </a:lnTo>
                  <a:lnTo>
                    <a:pt x="1116" y="1936"/>
                  </a:lnTo>
                  <a:lnTo>
                    <a:pt x="1280" y="1903"/>
                  </a:lnTo>
                  <a:lnTo>
                    <a:pt x="1379" y="1871"/>
                  </a:lnTo>
                  <a:lnTo>
                    <a:pt x="1477" y="1805"/>
                  </a:lnTo>
                  <a:lnTo>
                    <a:pt x="1674" y="1641"/>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22" name="Google Shape;1222;p25"/>
            <p:cNvSpPr/>
            <p:nvPr/>
          </p:nvSpPr>
          <p:spPr>
            <a:xfrm>
              <a:off x="780100" y="5397300"/>
              <a:ext cx="77950" cy="68100"/>
            </a:xfrm>
            <a:custGeom>
              <a:avLst/>
              <a:gdLst/>
              <a:ahLst/>
              <a:cxnLst/>
              <a:rect l="l" t="t" r="r" b="b"/>
              <a:pathLst>
                <a:path w="3118" h="2724" fill="none" extrusionOk="0">
                  <a:moveTo>
                    <a:pt x="1575" y="1"/>
                  </a:moveTo>
                  <a:lnTo>
                    <a:pt x="1575" y="1"/>
                  </a:lnTo>
                  <a:lnTo>
                    <a:pt x="1214" y="1"/>
                  </a:lnTo>
                  <a:lnTo>
                    <a:pt x="886" y="33"/>
                  </a:lnTo>
                  <a:lnTo>
                    <a:pt x="624" y="132"/>
                  </a:lnTo>
                  <a:lnTo>
                    <a:pt x="394" y="263"/>
                  </a:lnTo>
                  <a:lnTo>
                    <a:pt x="230" y="460"/>
                  </a:lnTo>
                  <a:lnTo>
                    <a:pt x="99" y="690"/>
                  </a:lnTo>
                  <a:lnTo>
                    <a:pt x="33" y="952"/>
                  </a:lnTo>
                  <a:lnTo>
                    <a:pt x="0" y="1280"/>
                  </a:lnTo>
                  <a:lnTo>
                    <a:pt x="197" y="1936"/>
                  </a:lnTo>
                  <a:lnTo>
                    <a:pt x="197" y="1936"/>
                  </a:lnTo>
                  <a:lnTo>
                    <a:pt x="328" y="2133"/>
                  </a:lnTo>
                  <a:lnTo>
                    <a:pt x="460" y="2297"/>
                  </a:lnTo>
                  <a:lnTo>
                    <a:pt x="656" y="2428"/>
                  </a:lnTo>
                  <a:lnTo>
                    <a:pt x="886" y="2527"/>
                  </a:lnTo>
                  <a:lnTo>
                    <a:pt x="1116" y="2592"/>
                  </a:lnTo>
                  <a:lnTo>
                    <a:pt x="1378" y="2658"/>
                  </a:lnTo>
                  <a:lnTo>
                    <a:pt x="1706" y="2691"/>
                  </a:lnTo>
                  <a:lnTo>
                    <a:pt x="2034" y="2724"/>
                  </a:lnTo>
                  <a:lnTo>
                    <a:pt x="2034" y="2724"/>
                  </a:lnTo>
                  <a:lnTo>
                    <a:pt x="2264" y="2691"/>
                  </a:lnTo>
                  <a:lnTo>
                    <a:pt x="2461" y="2592"/>
                  </a:lnTo>
                  <a:lnTo>
                    <a:pt x="2658" y="2461"/>
                  </a:lnTo>
                  <a:lnTo>
                    <a:pt x="2822" y="2264"/>
                  </a:lnTo>
                  <a:lnTo>
                    <a:pt x="2822" y="2264"/>
                  </a:lnTo>
                  <a:lnTo>
                    <a:pt x="2953" y="2068"/>
                  </a:lnTo>
                  <a:lnTo>
                    <a:pt x="3051" y="1871"/>
                  </a:lnTo>
                  <a:lnTo>
                    <a:pt x="3084" y="1641"/>
                  </a:lnTo>
                  <a:lnTo>
                    <a:pt x="3117" y="1411"/>
                  </a:lnTo>
                  <a:lnTo>
                    <a:pt x="3117" y="1411"/>
                  </a:lnTo>
                  <a:lnTo>
                    <a:pt x="3084" y="1083"/>
                  </a:lnTo>
                  <a:lnTo>
                    <a:pt x="3019" y="821"/>
                  </a:lnTo>
                  <a:lnTo>
                    <a:pt x="2887" y="558"/>
                  </a:lnTo>
                  <a:lnTo>
                    <a:pt x="2723" y="361"/>
                  </a:lnTo>
                  <a:lnTo>
                    <a:pt x="2527" y="230"/>
                  </a:lnTo>
                  <a:lnTo>
                    <a:pt x="2231" y="99"/>
                  </a:lnTo>
                  <a:lnTo>
                    <a:pt x="1936" y="33"/>
                  </a:lnTo>
                  <a:lnTo>
                    <a:pt x="1575" y="1"/>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23" name="Google Shape;1223;p25"/>
            <p:cNvSpPr/>
            <p:nvPr/>
          </p:nvSpPr>
          <p:spPr>
            <a:xfrm>
              <a:off x="2889700" y="5384175"/>
              <a:ext cx="45950" cy="50875"/>
            </a:xfrm>
            <a:custGeom>
              <a:avLst/>
              <a:gdLst/>
              <a:ahLst/>
              <a:cxnLst/>
              <a:rect l="l" t="t" r="r" b="b"/>
              <a:pathLst>
                <a:path w="1838" h="2035" fill="none" extrusionOk="0">
                  <a:moveTo>
                    <a:pt x="1608" y="1641"/>
                  </a:moveTo>
                  <a:lnTo>
                    <a:pt x="1608" y="1641"/>
                  </a:lnTo>
                  <a:lnTo>
                    <a:pt x="1707" y="1477"/>
                  </a:lnTo>
                  <a:lnTo>
                    <a:pt x="1772" y="1313"/>
                  </a:lnTo>
                  <a:lnTo>
                    <a:pt x="1805" y="1149"/>
                  </a:lnTo>
                  <a:lnTo>
                    <a:pt x="1838" y="952"/>
                  </a:lnTo>
                  <a:lnTo>
                    <a:pt x="1838" y="952"/>
                  </a:lnTo>
                  <a:lnTo>
                    <a:pt x="1838" y="821"/>
                  </a:lnTo>
                  <a:lnTo>
                    <a:pt x="1805" y="657"/>
                  </a:lnTo>
                  <a:lnTo>
                    <a:pt x="1739" y="526"/>
                  </a:lnTo>
                  <a:lnTo>
                    <a:pt x="1674" y="427"/>
                  </a:lnTo>
                  <a:lnTo>
                    <a:pt x="1608" y="296"/>
                  </a:lnTo>
                  <a:lnTo>
                    <a:pt x="1510" y="230"/>
                  </a:lnTo>
                  <a:lnTo>
                    <a:pt x="1378" y="132"/>
                  </a:lnTo>
                  <a:lnTo>
                    <a:pt x="1214" y="66"/>
                  </a:lnTo>
                  <a:lnTo>
                    <a:pt x="1214" y="66"/>
                  </a:lnTo>
                  <a:lnTo>
                    <a:pt x="1050" y="1"/>
                  </a:lnTo>
                  <a:lnTo>
                    <a:pt x="919" y="1"/>
                  </a:lnTo>
                  <a:lnTo>
                    <a:pt x="755" y="66"/>
                  </a:lnTo>
                  <a:lnTo>
                    <a:pt x="591" y="132"/>
                  </a:lnTo>
                  <a:lnTo>
                    <a:pt x="427" y="263"/>
                  </a:lnTo>
                  <a:lnTo>
                    <a:pt x="296" y="460"/>
                  </a:lnTo>
                  <a:lnTo>
                    <a:pt x="132" y="657"/>
                  </a:lnTo>
                  <a:lnTo>
                    <a:pt x="1" y="919"/>
                  </a:lnTo>
                  <a:lnTo>
                    <a:pt x="99" y="1707"/>
                  </a:lnTo>
                  <a:lnTo>
                    <a:pt x="99" y="1707"/>
                  </a:lnTo>
                  <a:lnTo>
                    <a:pt x="263" y="1805"/>
                  </a:lnTo>
                  <a:lnTo>
                    <a:pt x="427" y="1936"/>
                  </a:lnTo>
                  <a:lnTo>
                    <a:pt x="427" y="1936"/>
                  </a:lnTo>
                  <a:lnTo>
                    <a:pt x="525" y="1969"/>
                  </a:lnTo>
                  <a:lnTo>
                    <a:pt x="624" y="2002"/>
                  </a:lnTo>
                  <a:lnTo>
                    <a:pt x="919" y="2035"/>
                  </a:lnTo>
                  <a:lnTo>
                    <a:pt x="919" y="2035"/>
                  </a:lnTo>
                  <a:lnTo>
                    <a:pt x="1116" y="2002"/>
                  </a:lnTo>
                  <a:lnTo>
                    <a:pt x="1313" y="1936"/>
                  </a:lnTo>
                  <a:lnTo>
                    <a:pt x="1477" y="1805"/>
                  </a:lnTo>
                  <a:lnTo>
                    <a:pt x="1608" y="1641"/>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24" name="Google Shape;1224;p25"/>
            <p:cNvSpPr/>
            <p:nvPr/>
          </p:nvSpPr>
          <p:spPr>
            <a:xfrm>
              <a:off x="2746975" y="5375150"/>
              <a:ext cx="96825" cy="53350"/>
            </a:xfrm>
            <a:custGeom>
              <a:avLst/>
              <a:gdLst/>
              <a:ahLst/>
              <a:cxnLst/>
              <a:rect l="l" t="t" r="r" b="b"/>
              <a:pathLst>
                <a:path w="3873" h="2134" fill="none" extrusionOk="0">
                  <a:moveTo>
                    <a:pt x="3872" y="1083"/>
                  </a:moveTo>
                  <a:lnTo>
                    <a:pt x="3872" y="1083"/>
                  </a:lnTo>
                  <a:lnTo>
                    <a:pt x="3839" y="887"/>
                  </a:lnTo>
                  <a:lnTo>
                    <a:pt x="3807" y="755"/>
                  </a:lnTo>
                  <a:lnTo>
                    <a:pt x="3741" y="591"/>
                  </a:lnTo>
                  <a:lnTo>
                    <a:pt x="3643" y="460"/>
                  </a:lnTo>
                  <a:lnTo>
                    <a:pt x="3511" y="362"/>
                  </a:lnTo>
                  <a:lnTo>
                    <a:pt x="3347" y="230"/>
                  </a:lnTo>
                  <a:lnTo>
                    <a:pt x="3150" y="165"/>
                  </a:lnTo>
                  <a:lnTo>
                    <a:pt x="2954" y="66"/>
                  </a:lnTo>
                  <a:lnTo>
                    <a:pt x="2954" y="66"/>
                  </a:lnTo>
                  <a:lnTo>
                    <a:pt x="2461" y="34"/>
                  </a:lnTo>
                  <a:lnTo>
                    <a:pt x="2035" y="1"/>
                  </a:lnTo>
                  <a:lnTo>
                    <a:pt x="1641" y="1"/>
                  </a:lnTo>
                  <a:lnTo>
                    <a:pt x="1280" y="34"/>
                  </a:lnTo>
                  <a:lnTo>
                    <a:pt x="985" y="99"/>
                  </a:lnTo>
                  <a:lnTo>
                    <a:pt x="723" y="165"/>
                  </a:lnTo>
                  <a:lnTo>
                    <a:pt x="493" y="263"/>
                  </a:lnTo>
                  <a:lnTo>
                    <a:pt x="296" y="394"/>
                  </a:lnTo>
                  <a:lnTo>
                    <a:pt x="296" y="394"/>
                  </a:lnTo>
                  <a:lnTo>
                    <a:pt x="165" y="526"/>
                  </a:lnTo>
                  <a:lnTo>
                    <a:pt x="66" y="657"/>
                  </a:lnTo>
                  <a:lnTo>
                    <a:pt x="34" y="854"/>
                  </a:lnTo>
                  <a:lnTo>
                    <a:pt x="1" y="1051"/>
                  </a:lnTo>
                  <a:lnTo>
                    <a:pt x="1" y="1051"/>
                  </a:lnTo>
                  <a:lnTo>
                    <a:pt x="34" y="1411"/>
                  </a:lnTo>
                  <a:lnTo>
                    <a:pt x="66" y="1543"/>
                  </a:lnTo>
                  <a:lnTo>
                    <a:pt x="132" y="1608"/>
                  </a:lnTo>
                  <a:lnTo>
                    <a:pt x="132" y="1608"/>
                  </a:lnTo>
                  <a:lnTo>
                    <a:pt x="230" y="1740"/>
                  </a:lnTo>
                  <a:lnTo>
                    <a:pt x="394" y="1838"/>
                  </a:lnTo>
                  <a:lnTo>
                    <a:pt x="591" y="1936"/>
                  </a:lnTo>
                  <a:lnTo>
                    <a:pt x="788" y="2002"/>
                  </a:lnTo>
                  <a:lnTo>
                    <a:pt x="1051" y="2068"/>
                  </a:lnTo>
                  <a:lnTo>
                    <a:pt x="1346" y="2100"/>
                  </a:lnTo>
                  <a:lnTo>
                    <a:pt x="2035" y="2133"/>
                  </a:lnTo>
                  <a:lnTo>
                    <a:pt x="2035" y="2133"/>
                  </a:lnTo>
                  <a:lnTo>
                    <a:pt x="2527" y="2100"/>
                  </a:lnTo>
                  <a:lnTo>
                    <a:pt x="2921" y="2068"/>
                  </a:lnTo>
                  <a:lnTo>
                    <a:pt x="3216" y="2002"/>
                  </a:lnTo>
                  <a:lnTo>
                    <a:pt x="3446" y="1936"/>
                  </a:lnTo>
                  <a:lnTo>
                    <a:pt x="3446" y="1936"/>
                  </a:lnTo>
                  <a:lnTo>
                    <a:pt x="3643" y="1805"/>
                  </a:lnTo>
                  <a:lnTo>
                    <a:pt x="3774" y="1608"/>
                  </a:lnTo>
                  <a:lnTo>
                    <a:pt x="3839" y="1346"/>
                  </a:lnTo>
                  <a:lnTo>
                    <a:pt x="3872" y="1083"/>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25" name="Google Shape;1225;p25"/>
            <p:cNvSpPr/>
            <p:nvPr/>
          </p:nvSpPr>
          <p:spPr>
            <a:xfrm>
              <a:off x="953975" y="5031475"/>
              <a:ext cx="1723325" cy="413425"/>
            </a:xfrm>
            <a:custGeom>
              <a:avLst/>
              <a:gdLst/>
              <a:ahLst/>
              <a:cxnLst/>
              <a:rect l="l" t="t" r="r" b="b"/>
              <a:pathLst>
                <a:path w="68933" h="16537" fill="none" extrusionOk="0">
                  <a:moveTo>
                    <a:pt x="21228" y="6759"/>
                  </a:moveTo>
                  <a:lnTo>
                    <a:pt x="21228" y="6759"/>
                  </a:lnTo>
                  <a:lnTo>
                    <a:pt x="21031" y="6563"/>
                  </a:lnTo>
                  <a:lnTo>
                    <a:pt x="20834" y="6366"/>
                  </a:lnTo>
                  <a:lnTo>
                    <a:pt x="20605" y="6202"/>
                  </a:lnTo>
                  <a:lnTo>
                    <a:pt x="20375" y="6070"/>
                  </a:lnTo>
                  <a:lnTo>
                    <a:pt x="20145" y="5972"/>
                  </a:lnTo>
                  <a:lnTo>
                    <a:pt x="19916" y="5906"/>
                  </a:lnTo>
                  <a:lnTo>
                    <a:pt x="19653" y="5874"/>
                  </a:lnTo>
                  <a:lnTo>
                    <a:pt x="19391" y="5874"/>
                  </a:lnTo>
                  <a:lnTo>
                    <a:pt x="19391" y="5874"/>
                  </a:lnTo>
                  <a:lnTo>
                    <a:pt x="18964" y="5874"/>
                  </a:lnTo>
                  <a:lnTo>
                    <a:pt x="18538" y="5939"/>
                  </a:lnTo>
                  <a:lnTo>
                    <a:pt x="18144" y="6070"/>
                  </a:lnTo>
                  <a:lnTo>
                    <a:pt x="17783" y="6202"/>
                  </a:lnTo>
                  <a:lnTo>
                    <a:pt x="17422" y="6399"/>
                  </a:lnTo>
                  <a:lnTo>
                    <a:pt x="17061" y="6661"/>
                  </a:lnTo>
                  <a:lnTo>
                    <a:pt x="16733" y="6923"/>
                  </a:lnTo>
                  <a:lnTo>
                    <a:pt x="16438" y="7284"/>
                  </a:lnTo>
                  <a:lnTo>
                    <a:pt x="16438" y="7284"/>
                  </a:lnTo>
                  <a:lnTo>
                    <a:pt x="16208" y="7547"/>
                  </a:lnTo>
                  <a:lnTo>
                    <a:pt x="16011" y="7875"/>
                  </a:lnTo>
                  <a:lnTo>
                    <a:pt x="16011" y="7875"/>
                  </a:lnTo>
                  <a:lnTo>
                    <a:pt x="15847" y="7678"/>
                  </a:lnTo>
                  <a:lnTo>
                    <a:pt x="15683" y="7448"/>
                  </a:lnTo>
                  <a:lnTo>
                    <a:pt x="15486" y="7252"/>
                  </a:lnTo>
                  <a:lnTo>
                    <a:pt x="15224" y="7088"/>
                  </a:lnTo>
                  <a:lnTo>
                    <a:pt x="15224" y="7088"/>
                  </a:lnTo>
                  <a:lnTo>
                    <a:pt x="14929" y="6858"/>
                  </a:lnTo>
                  <a:lnTo>
                    <a:pt x="14633" y="6694"/>
                  </a:lnTo>
                  <a:lnTo>
                    <a:pt x="14305" y="6530"/>
                  </a:lnTo>
                  <a:lnTo>
                    <a:pt x="13977" y="6399"/>
                  </a:lnTo>
                  <a:lnTo>
                    <a:pt x="13616" y="6300"/>
                  </a:lnTo>
                  <a:lnTo>
                    <a:pt x="13255" y="6234"/>
                  </a:lnTo>
                  <a:lnTo>
                    <a:pt x="12895" y="6202"/>
                  </a:lnTo>
                  <a:lnTo>
                    <a:pt x="12501" y="6169"/>
                  </a:lnTo>
                  <a:lnTo>
                    <a:pt x="12501" y="6169"/>
                  </a:lnTo>
                  <a:lnTo>
                    <a:pt x="12140" y="6202"/>
                  </a:lnTo>
                  <a:lnTo>
                    <a:pt x="11779" y="6234"/>
                  </a:lnTo>
                  <a:lnTo>
                    <a:pt x="11418" y="6300"/>
                  </a:lnTo>
                  <a:lnTo>
                    <a:pt x="11090" y="6399"/>
                  </a:lnTo>
                  <a:lnTo>
                    <a:pt x="10762" y="6497"/>
                  </a:lnTo>
                  <a:lnTo>
                    <a:pt x="10434" y="6628"/>
                  </a:lnTo>
                  <a:lnTo>
                    <a:pt x="10139" y="6792"/>
                  </a:lnTo>
                  <a:lnTo>
                    <a:pt x="9843" y="6989"/>
                  </a:lnTo>
                  <a:lnTo>
                    <a:pt x="9581" y="7219"/>
                  </a:lnTo>
                  <a:lnTo>
                    <a:pt x="9286" y="7448"/>
                  </a:lnTo>
                  <a:lnTo>
                    <a:pt x="9023" y="7711"/>
                  </a:lnTo>
                  <a:lnTo>
                    <a:pt x="8793" y="8006"/>
                  </a:lnTo>
                  <a:lnTo>
                    <a:pt x="8564" y="8334"/>
                  </a:lnTo>
                  <a:lnTo>
                    <a:pt x="8334" y="8695"/>
                  </a:lnTo>
                  <a:lnTo>
                    <a:pt x="8104" y="9056"/>
                  </a:lnTo>
                  <a:lnTo>
                    <a:pt x="7908" y="9450"/>
                  </a:lnTo>
                  <a:lnTo>
                    <a:pt x="7908" y="9450"/>
                  </a:lnTo>
                  <a:lnTo>
                    <a:pt x="7678" y="9909"/>
                  </a:lnTo>
                  <a:lnTo>
                    <a:pt x="7481" y="10368"/>
                  </a:lnTo>
                  <a:lnTo>
                    <a:pt x="7317" y="10828"/>
                  </a:lnTo>
                  <a:lnTo>
                    <a:pt x="7153" y="11320"/>
                  </a:lnTo>
                  <a:lnTo>
                    <a:pt x="7022" y="11812"/>
                  </a:lnTo>
                  <a:lnTo>
                    <a:pt x="6923" y="12304"/>
                  </a:lnTo>
                  <a:lnTo>
                    <a:pt x="6825" y="12829"/>
                  </a:lnTo>
                  <a:lnTo>
                    <a:pt x="6759" y="13354"/>
                  </a:lnTo>
                  <a:lnTo>
                    <a:pt x="6759" y="13354"/>
                  </a:lnTo>
                  <a:lnTo>
                    <a:pt x="6628" y="13321"/>
                  </a:lnTo>
                  <a:lnTo>
                    <a:pt x="6464" y="13223"/>
                  </a:lnTo>
                  <a:lnTo>
                    <a:pt x="5939" y="12927"/>
                  </a:lnTo>
                  <a:lnTo>
                    <a:pt x="5939" y="12927"/>
                  </a:lnTo>
                  <a:lnTo>
                    <a:pt x="5644" y="12731"/>
                  </a:lnTo>
                  <a:lnTo>
                    <a:pt x="5381" y="12599"/>
                  </a:lnTo>
                  <a:lnTo>
                    <a:pt x="5119" y="12501"/>
                  </a:lnTo>
                  <a:lnTo>
                    <a:pt x="4889" y="12468"/>
                  </a:lnTo>
                  <a:lnTo>
                    <a:pt x="4889" y="12468"/>
                  </a:lnTo>
                  <a:lnTo>
                    <a:pt x="4692" y="12501"/>
                  </a:lnTo>
                  <a:lnTo>
                    <a:pt x="4496" y="12534"/>
                  </a:lnTo>
                  <a:lnTo>
                    <a:pt x="4299" y="12632"/>
                  </a:lnTo>
                  <a:lnTo>
                    <a:pt x="4135" y="12763"/>
                  </a:lnTo>
                  <a:lnTo>
                    <a:pt x="3938" y="12927"/>
                  </a:lnTo>
                  <a:lnTo>
                    <a:pt x="3774" y="13124"/>
                  </a:lnTo>
                  <a:lnTo>
                    <a:pt x="3577" y="13387"/>
                  </a:lnTo>
                  <a:lnTo>
                    <a:pt x="3413" y="13649"/>
                  </a:lnTo>
                  <a:lnTo>
                    <a:pt x="3413" y="13649"/>
                  </a:lnTo>
                  <a:lnTo>
                    <a:pt x="3085" y="14273"/>
                  </a:lnTo>
                  <a:lnTo>
                    <a:pt x="2789" y="14863"/>
                  </a:lnTo>
                  <a:lnTo>
                    <a:pt x="2789" y="14863"/>
                  </a:lnTo>
                  <a:lnTo>
                    <a:pt x="2494" y="14634"/>
                  </a:lnTo>
                  <a:lnTo>
                    <a:pt x="2494" y="14634"/>
                  </a:lnTo>
                  <a:lnTo>
                    <a:pt x="2232" y="14568"/>
                  </a:lnTo>
                  <a:lnTo>
                    <a:pt x="1838" y="14568"/>
                  </a:lnTo>
                  <a:lnTo>
                    <a:pt x="1838" y="14568"/>
                  </a:lnTo>
                  <a:lnTo>
                    <a:pt x="1444" y="14568"/>
                  </a:lnTo>
                  <a:lnTo>
                    <a:pt x="1083" y="14666"/>
                  </a:lnTo>
                  <a:lnTo>
                    <a:pt x="788" y="14765"/>
                  </a:lnTo>
                  <a:lnTo>
                    <a:pt x="558" y="14929"/>
                  </a:lnTo>
                  <a:lnTo>
                    <a:pt x="558" y="14929"/>
                  </a:lnTo>
                  <a:lnTo>
                    <a:pt x="427" y="15060"/>
                  </a:lnTo>
                  <a:lnTo>
                    <a:pt x="329" y="15224"/>
                  </a:lnTo>
                  <a:lnTo>
                    <a:pt x="230" y="15388"/>
                  </a:lnTo>
                  <a:lnTo>
                    <a:pt x="132" y="15585"/>
                  </a:lnTo>
                  <a:lnTo>
                    <a:pt x="66" y="15782"/>
                  </a:lnTo>
                  <a:lnTo>
                    <a:pt x="34" y="16012"/>
                  </a:lnTo>
                  <a:lnTo>
                    <a:pt x="1" y="16536"/>
                  </a:lnTo>
                  <a:lnTo>
                    <a:pt x="1" y="16536"/>
                  </a:lnTo>
                  <a:lnTo>
                    <a:pt x="10434" y="16405"/>
                  </a:lnTo>
                  <a:lnTo>
                    <a:pt x="19358" y="16307"/>
                  </a:lnTo>
                  <a:lnTo>
                    <a:pt x="26773" y="16274"/>
                  </a:lnTo>
                  <a:lnTo>
                    <a:pt x="32678" y="16274"/>
                  </a:lnTo>
                  <a:lnTo>
                    <a:pt x="32678" y="16274"/>
                  </a:lnTo>
                  <a:lnTo>
                    <a:pt x="42980" y="16241"/>
                  </a:lnTo>
                  <a:lnTo>
                    <a:pt x="53282" y="16143"/>
                  </a:lnTo>
                  <a:lnTo>
                    <a:pt x="53282" y="16143"/>
                  </a:lnTo>
                  <a:lnTo>
                    <a:pt x="62272" y="16077"/>
                  </a:lnTo>
                  <a:lnTo>
                    <a:pt x="65848" y="16077"/>
                  </a:lnTo>
                  <a:lnTo>
                    <a:pt x="68768" y="16110"/>
                  </a:lnTo>
                  <a:lnTo>
                    <a:pt x="68768" y="16110"/>
                  </a:lnTo>
                  <a:lnTo>
                    <a:pt x="68834" y="15880"/>
                  </a:lnTo>
                  <a:lnTo>
                    <a:pt x="68899" y="15683"/>
                  </a:lnTo>
                  <a:lnTo>
                    <a:pt x="68932" y="15487"/>
                  </a:lnTo>
                  <a:lnTo>
                    <a:pt x="68932" y="15290"/>
                  </a:lnTo>
                  <a:lnTo>
                    <a:pt x="68899" y="15060"/>
                  </a:lnTo>
                  <a:lnTo>
                    <a:pt x="68866" y="14863"/>
                  </a:lnTo>
                  <a:lnTo>
                    <a:pt x="68801" y="14634"/>
                  </a:lnTo>
                  <a:lnTo>
                    <a:pt x="68702" y="14437"/>
                  </a:lnTo>
                  <a:lnTo>
                    <a:pt x="68702" y="14437"/>
                  </a:lnTo>
                  <a:lnTo>
                    <a:pt x="68604" y="14207"/>
                  </a:lnTo>
                  <a:lnTo>
                    <a:pt x="68473" y="14010"/>
                  </a:lnTo>
                  <a:lnTo>
                    <a:pt x="68309" y="13846"/>
                  </a:lnTo>
                  <a:lnTo>
                    <a:pt x="68145" y="13682"/>
                  </a:lnTo>
                  <a:lnTo>
                    <a:pt x="67981" y="13584"/>
                  </a:lnTo>
                  <a:lnTo>
                    <a:pt x="67817" y="13485"/>
                  </a:lnTo>
                  <a:lnTo>
                    <a:pt x="67620" y="13420"/>
                  </a:lnTo>
                  <a:lnTo>
                    <a:pt x="67423" y="13387"/>
                  </a:lnTo>
                  <a:lnTo>
                    <a:pt x="67423" y="13387"/>
                  </a:lnTo>
                  <a:lnTo>
                    <a:pt x="66996" y="13354"/>
                  </a:lnTo>
                  <a:lnTo>
                    <a:pt x="66537" y="13387"/>
                  </a:lnTo>
                  <a:lnTo>
                    <a:pt x="66045" y="13452"/>
                  </a:lnTo>
                  <a:lnTo>
                    <a:pt x="65553" y="13584"/>
                  </a:lnTo>
                  <a:lnTo>
                    <a:pt x="65553" y="13584"/>
                  </a:lnTo>
                  <a:lnTo>
                    <a:pt x="64765" y="13846"/>
                  </a:lnTo>
                  <a:lnTo>
                    <a:pt x="64470" y="13912"/>
                  </a:lnTo>
                  <a:lnTo>
                    <a:pt x="64306" y="13912"/>
                  </a:lnTo>
                  <a:lnTo>
                    <a:pt x="64306" y="13912"/>
                  </a:lnTo>
                  <a:lnTo>
                    <a:pt x="64109" y="13912"/>
                  </a:lnTo>
                  <a:lnTo>
                    <a:pt x="63912" y="13846"/>
                  </a:lnTo>
                  <a:lnTo>
                    <a:pt x="63715" y="13781"/>
                  </a:lnTo>
                  <a:lnTo>
                    <a:pt x="63551" y="13715"/>
                  </a:lnTo>
                  <a:lnTo>
                    <a:pt x="63387" y="13584"/>
                  </a:lnTo>
                  <a:lnTo>
                    <a:pt x="63256" y="13420"/>
                  </a:lnTo>
                  <a:lnTo>
                    <a:pt x="63125" y="13256"/>
                  </a:lnTo>
                  <a:lnTo>
                    <a:pt x="62994" y="13059"/>
                  </a:lnTo>
                  <a:lnTo>
                    <a:pt x="62994" y="13059"/>
                  </a:lnTo>
                  <a:lnTo>
                    <a:pt x="62764" y="12665"/>
                  </a:lnTo>
                  <a:lnTo>
                    <a:pt x="62534" y="12403"/>
                  </a:lnTo>
                  <a:lnTo>
                    <a:pt x="62337" y="12239"/>
                  </a:lnTo>
                  <a:lnTo>
                    <a:pt x="62239" y="12206"/>
                  </a:lnTo>
                  <a:lnTo>
                    <a:pt x="62141" y="12173"/>
                  </a:lnTo>
                  <a:lnTo>
                    <a:pt x="62141" y="12173"/>
                  </a:lnTo>
                  <a:lnTo>
                    <a:pt x="61878" y="12239"/>
                  </a:lnTo>
                  <a:lnTo>
                    <a:pt x="61452" y="12337"/>
                  </a:lnTo>
                  <a:lnTo>
                    <a:pt x="61452" y="12337"/>
                  </a:lnTo>
                  <a:lnTo>
                    <a:pt x="61025" y="12468"/>
                  </a:lnTo>
                  <a:lnTo>
                    <a:pt x="60697" y="12501"/>
                  </a:lnTo>
                  <a:lnTo>
                    <a:pt x="60697" y="12501"/>
                  </a:lnTo>
                  <a:lnTo>
                    <a:pt x="60533" y="12009"/>
                  </a:lnTo>
                  <a:lnTo>
                    <a:pt x="60336" y="11550"/>
                  </a:lnTo>
                  <a:lnTo>
                    <a:pt x="60336" y="11550"/>
                  </a:lnTo>
                  <a:lnTo>
                    <a:pt x="60139" y="11189"/>
                  </a:lnTo>
                  <a:lnTo>
                    <a:pt x="60041" y="11025"/>
                  </a:lnTo>
                  <a:lnTo>
                    <a:pt x="59910" y="10926"/>
                  </a:lnTo>
                  <a:lnTo>
                    <a:pt x="59811" y="10828"/>
                  </a:lnTo>
                  <a:lnTo>
                    <a:pt x="59680" y="10762"/>
                  </a:lnTo>
                  <a:lnTo>
                    <a:pt x="59549" y="10729"/>
                  </a:lnTo>
                  <a:lnTo>
                    <a:pt x="59385" y="10696"/>
                  </a:lnTo>
                  <a:lnTo>
                    <a:pt x="59385" y="10696"/>
                  </a:lnTo>
                  <a:lnTo>
                    <a:pt x="58958" y="10729"/>
                  </a:lnTo>
                  <a:lnTo>
                    <a:pt x="58597" y="10828"/>
                  </a:lnTo>
                  <a:lnTo>
                    <a:pt x="58236" y="10992"/>
                  </a:lnTo>
                  <a:lnTo>
                    <a:pt x="57941" y="11189"/>
                  </a:lnTo>
                  <a:lnTo>
                    <a:pt x="57941" y="11189"/>
                  </a:lnTo>
                  <a:lnTo>
                    <a:pt x="57810" y="11287"/>
                  </a:lnTo>
                  <a:lnTo>
                    <a:pt x="57613" y="11517"/>
                  </a:lnTo>
                  <a:lnTo>
                    <a:pt x="57022" y="12271"/>
                  </a:lnTo>
                  <a:lnTo>
                    <a:pt x="57022" y="12173"/>
                  </a:lnTo>
                  <a:lnTo>
                    <a:pt x="57022" y="12173"/>
                  </a:lnTo>
                  <a:lnTo>
                    <a:pt x="56990" y="11812"/>
                  </a:lnTo>
                  <a:lnTo>
                    <a:pt x="56891" y="11385"/>
                  </a:lnTo>
                  <a:lnTo>
                    <a:pt x="56760" y="10926"/>
                  </a:lnTo>
                  <a:lnTo>
                    <a:pt x="56530" y="10434"/>
                  </a:lnTo>
                  <a:lnTo>
                    <a:pt x="56530" y="10434"/>
                  </a:lnTo>
                  <a:lnTo>
                    <a:pt x="56333" y="10106"/>
                  </a:lnTo>
                  <a:lnTo>
                    <a:pt x="56137" y="9778"/>
                  </a:lnTo>
                  <a:lnTo>
                    <a:pt x="55907" y="9515"/>
                  </a:lnTo>
                  <a:lnTo>
                    <a:pt x="55677" y="9319"/>
                  </a:lnTo>
                  <a:lnTo>
                    <a:pt x="55415" y="9154"/>
                  </a:lnTo>
                  <a:lnTo>
                    <a:pt x="55152" y="9023"/>
                  </a:lnTo>
                  <a:lnTo>
                    <a:pt x="54857" y="8958"/>
                  </a:lnTo>
                  <a:lnTo>
                    <a:pt x="54562" y="8925"/>
                  </a:lnTo>
                  <a:lnTo>
                    <a:pt x="54562" y="8925"/>
                  </a:lnTo>
                  <a:lnTo>
                    <a:pt x="54168" y="8958"/>
                  </a:lnTo>
                  <a:lnTo>
                    <a:pt x="53840" y="8990"/>
                  </a:lnTo>
                  <a:lnTo>
                    <a:pt x="53545" y="9056"/>
                  </a:lnTo>
                  <a:lnTo>
                    <a:pt x="53282" y="9154"/>
                  </a:lnTo>
                  <a:lnTo>
                    <a:pt x="53282" y="9154"/>
                  </a:lnTo>
                  <a:lnTo>
                    <a:pt x="53249" y="8498"/>
                  </a:lnTo>
                  <a:lnTo>
                    <a:pt x="53151" y="7842"/>
                  </a:lnTo>
                  <a:lnTo>
                    <a:pt x="53053" y="7252"/>
                  </a:lnTo>
                  <a:lnTo>
                    <a:pt x="52921" y="6694"/>
                  </a:lnTo>
                  <a:lnTo>
                    <a:pt x="52757" y="6202"/>
                  </a:lnTo>
                  <a:lnTo>
                    <a:pt x="52560" y="5742"/>
                  </a:lnTo>
                  <a:lnTo>
                    <a:pt x="52331" y="5316"/>
                  </a:lnTo>
                  <a:lnTo>
                    <a:pt x="52068" y="4955"/>
                  </a:lnTo>
                  <a:lnTo>
                    <a:pt x="51773" y="4627"/>
                  </a:lnTo>
                  <a:lnTo>
                    <a:pt x="51445" y="4332"/>
                  </a:lnTo>
                  <a:lnTo>
                    <a:pt x="51084" y="4102"/>
                  </a:lnTo>
                  <a:lnTo>
                    <a:pt x="50723" y="3905"/>
                  </a:lnTo>
                  <a:lnTo>
                    <a:pt x="50297" y="3741"/>
                  </a:lnTo>
                  <a:lnTo>
                    <a:pt x="49870" y="3643"/>
                  </a:lnTo>
                  <a:lnTo>
                    <a:pt x="49411" y="3577"/>
                  </a:lnTo>
                  <a:lnTo>
                    <a:pt x="48886" y="3544"/>
                  </a:lnTo>
                  <a:lnTo>
                    <a:pt x="48886" y="3544"/>
                  </a:lnTo>
                  <a:lnTo>
                    <a:pt x="48295" y="3577"/>
                  </a:lnTo>
                  <a:lnTo>
                    <a:pt x="47705" y="3675"/>
                  </a:lnTo>
                  <a:lnTo>
                    <a:pt x="47147" y="3807"/>
                  </a:lnTo>
                  <a:lnTo>
                    <a:pt x="46622" y="4003"/>
                  </a:lnTo>
                  <a:lnTo>
                    <a:pt x="46130" y="4233"/>
                  </a:lnTo>
                  <a:lnTo>
                    <a:pt x="45671" y="4561"/>
                  </a:lnTo>
                  <a:lnTo>
                    <a:pt x="45211" y="4922"/>
                  </a:lnTo>
                  <a:lnTo>
                    <a:pt x="44818" y="5349"/>
                  </a:lnTo>
                  <a:lnTo>
                    <a:pt x="44818" y="5349"/>
                  </a:lnTo>
                  <a:lnTo>
                    <a:pt x="44489" y="5742"/>
                  </a:lnTo>
                  <a:lnTo>
                    <a:pt x="44194" y="6136"/>
                  </a:lnTo>
                  <a:lnTo>
                    <a:pt x="43965" y="6563"/>
                  </a:lnTo>
                  <a:lnTo>
                    <a:pt x="43768" y="6989"/>
                  </a:lnTo>
                  <a:lnTo>
                    <a:pt x="43604" y="7448"/>
                  </a:lnTo>
                  <a:lnTo>
                    <a:pt x="43505" y="7875"/>
                  </a:lnTo>
                  <a:lnTo>
                    <a:pt x="43407" y="8367"/>
                  </a:lnTo>
                  <a:lnTo>
                    <a:pt x="43374" y="8859"/>
                  </a:lnTo>
                  <a:lnTo>
                    <a:pt x="43374" y="8859"/>
                  </a:lnTo>
                  <a:lnTo>
                    <a:pt x="43144" y="8662"/>
                  </a:lnTo>
                  <a:lnTo>
                    <a:pt x="42882" y="8498"/>
                  </a:lnTo>
                  <a:lnTo>
                    <a:pt x="42587" y="8367"/>
                  </a:lnTo>
                  <a:lnTo>
                    <a:pt x="42324" y="8236"/>
                  </a:lnTo>
                  <a:lnTo>
                    <a:pt x="41996" y="8170"/>
                  </a:lnTo>
                  <a:lnTo>
                    <a:pt x="41701" y="8105"/>
                  </a:lnTo>
                  <a:lnTo>
                    <a:pt x="41373" y="8039"/>
                  </a:lnTo>
                  <a:lnTo>
                    <a:pt x="41012" y="8039"/>
                  </a:lnTo>
                  <a:lnTo>
                    <a:pt x="41012" y="8039"/>
                  </a:lnTo>
                  <a:lnTo>
                    <a:pt x="40618" y="8039"/>
                  </a:lnTo>
                  <a:lnTo>
                    <a:pt x="40257" y="8105"/>
                  </a:lnTo>
                  <a:lnTo>
                    <a:pt x="39863" y="8170"/>
                  </a:lnTo>
                  <a:lnTo>
                    <a:pt x="39535" y="8269"/>
                  </a:lnTo>
                  <a:lnTo>
                    <a:pt x="39174" y="8400"/>
                  </a:lnTo>
                  <a:lnTo>
                    <a:pt x="38879" y="8531"/>
                  </a:lnTo>
                  <a:lnTo>
                    <a:pt x="38551" y="8728"/>
                  </a:lnTo>
                  <a:lnTo>
                    <a:pt x="38256" y="8925"/>
                  </a:lnTo>
                  <a:lnTo>
                    <a:pt x="38223" y="8958"/>
                  </a:lnTo>
                  <a:lnTo>
                    <a:pt x="38223" y="8958"/>
                  </a:lnTo>
                  <a:lnTo>
                    <a:pt x="38125" y="8695"/>
                  </a:lnTo>
                  <a:lnTo>
                    <a:pt x="37961" y="8498"/>
                  </a:lnTo>
                  <a:lnTo>
                    <a:pt x="37961" y="8498"/>
                  </a:lnTo>
                  <a:lnTo>
                    <a:pt x="37632" y="8170"/>
                  </a:lnTo>
                  <a:lnTo>
                    <a:pt x="37337" y="7875"/>
                  </a:lnTo>
                  <a:lnTo>
                    <a:pt x="37009" y="7612"/>
                  </a:lnTo>
                  <a:lnTo>
                    <a:pt x="36681" y="7416"/>
                  </a:lnTo>
                  <a:lnTo>
                    <a:pt x="36353" y="7219"/>
                  </a:lnTo>
                  <a:lnTo>
                    <a:pt x="36025" y="7055"/>
                  </a:lnTo>
                  <a:lnTo>
                    <a:pt x="35697" y="6956"/>
                  </a:lnTo>
                  <a:lnTo>
                    <a:pt x="35369" y="6858"/>
                  </a:lnTo>
                  <a:lnTo>
                    <a:pt x="35369" y="6858"/>
                  </a:lnTo>
                  <a:lnTo>
                    <a:pt x="35106" y="6792"/>
                  </a:lnTo>
                  <a:lnTo>
                    <a:pt x="34811" y="6759"/>
                  </a:lnTo>
                  <a:lnTo>
                    <a:pt x="34516" y="6759"/>
                  </a:lnTo>
                  <a:lnTo>
                    <a:pt x="34188" y="6759"/>
                  </a:lnTo>
                  <a:lnTo>
                    <a:pt x="33892" y="6792"/>
                  </a:lnTo>
                  <a:lnTo>
                    <a:pt x="33564" y="6858"/>
                  </a:lnTo>
                  <a:lnTo>
                    <a:pt x="33269" y="6956"/>
                  </a:lnTo>
                  <a:lnTo>
                    <a:pt x="32941" y="7088"/>
                  </a:lnTo>
                  <a:lnTo>
                    <a:pt x="32941" y="7088"/>
                  </a:lnTo>
                  <a:lnTo>
                    <a:pt x="32941" y="6464"/>
                  </a:lnTo>
                  <a:lnTo>
                    <a:pt x="32908" y="5874"/>
                  </a:lnTo>
                  <a:lnTo>
                    <a:pt x="32810" y="5283"/>
                  </a:lnTo>
                  <a:lnTo>
                    <a:pt x="32678" y="4725"/>
                  </a:lnTo>
                  <a:lnTo>
                    <a:pt x="32481" y="4168"/>
                  </a:lnTo>
                  <a:lnTo>
                    <a:pt x="32285" y="3643"/>
                  </a:lnTo>
                  <a:lnTo>
                    <a:pt x="32022" y="3118"/>
                  </a:lnTo>
                  <a:lnTo>
                    <a:pt x="31694" y="2626"/>
                  </a:lnTo>
                  <a:lnTo>
                    <a:pt x="31694" y="2626"/>
                  </a:lnTo>
                  <a:lnTo>
                    <a:pt x="31464" y="2297"/>
                  </a:lnTo>
                  <a:lnTo>
                    <a:pt x="31235" y="2002"/>
                  </a:lnTo>
                  <a:lnTo>
                    <a:pt x="30972" y="1740"/>
                  </a:lnTo>
                  <a:lnTo>
                    <a:pt x="30710" y="1477"/>
                  </a:lnTo>
                  <a:lnTo>
                    <a:pt x="30447" y="1248"/>
                  </a:lnTo>
                  <a:lnTo>
                    <a:pt x="30152" y="1018"/>
                  </a:lnTo>
                  <a:lnTo>
                    <a:pt x="29857" y="854"/>
                  </a:lnTo>
                  <a:lnTo>
                    <a:pt x="29529" y="657"/>
                  </a:lnTo>
                  <a:lnTo>
                    <a:pt x="29201" y="526"/>
                  </a:lnTo>
                  <a:lnTo>
                    <a:pt x="28872" y="395"/>
                  </a:lnTo>
                  <a:lnTo>
                    <a:pt x="28512" y="263"/>
                  </a:lnTo>
                  <a:lnTo>
                    <a:pt x="28151" y="165"/>
                  </a:lnTo>
                  <a:lnTo>
                    <a:pt x="27790" y="99"/>
                  </a:lnTo>
                  <a:lnTo>
                    <a:pt x="27396" y="66"/>
                  </a:lnTo>
                  <a:lnTo>
                    <a:pt x="27002" y="34"/>
                  </a:lnTo>
                  <a:lnTo>
                    <a:pt x="26576" y="1"/>
                  </a:lnTo>
                  <a:lnTo>
                    <a:pt x="26576" y="1"/>
                  </a:lnTo>
                  <a:lnTo>
                    <a:pt x="26248" y="34"/>
                  </a:lnTo>
                  <a:lnTo>
                    <a:pt x="25887" y="66"/>
                  </a:lnTo>
                  <a:lnTo>
                    <a:pt x="25559" y="132"/>
                  </a:lnTo>
                  <a:lnTo>
                    <a:pt x="25231" y="198"/>
                  </a:lnTo>
                  <a:lnTo>
                    <a:pt x="24935" y="329"/>
                  </a:lnTo>
                  <a:lnTo>
                    <a:pt x="24640" y="460"/>
                  </a:lnTo>
                  <a:lnTo>
                    <a:pt x="24345" y="624"/>
                  </a:lnTo>
                  <a:lnTo>
                    <a:pt x="24082" y="788"/>
                  </a:lnTo>
                  <a:lnTo>
                    <a:pt x="23820" y="1018"/>
                  </a:lnTo>
                  <a:lnTo>
                    <a:pt x="23557" y="1248"/>
                  </a:lnTo>
                  <a:lnTo>
                    <a:pt x="23295" y="1510"/>
                  </a:lnTo>
                  <a:lnTo>
                    <a:pt x="23065" y="1772"/>
                  </a:lnTo>
                  <a:lnTo>
                    <a:pt x="22836" y="2101"/>
                  </a:lnTo>
                  <a:lnTo>
                    <a:pt x="22639" y="2429"/>
                  </a:lnTo>
                  <a:lnTo>
                    <a:pt x="22442" y="2790"/>
                  </a:lnTo>
                  <a:lnTo>
                    <a:pt x="22245" y="3150"/>
                  </a:lnTo>
                  <a:lnTo>
                    <a:pt x="22245" y="3150"/>
                  </a:lnTo>
                  <a:lnTo>
                    <a:pt x="21884" y="4003"/>
                  </a:lnTo>
                  <a:lnTo>
                    <a:pt x="21622" y="4889"/>
                  </a:lnTo>
                  <a:lnTo>
                    <a:pt x="21392" y="5808"/>
                  </a:lnTo>
                  <a:lnTo>
                    <a:pt x="21228" y="6759"/>
                  </a:lnTo>
                  <a:lnTo>
                    <a:pt x="21228" y="6759"/>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1226" name="Google Shape;1226;p25"/>
          <p:cNvGrpSpPr/>
          <p:nvPr/>
        </p:nvGrpSpPr>
        <p:grpSpPr>
          <a:xfrm>
            <a:off x="6237732" y="514650"/>
            <a:ext cx="1687542" cy="332881"/>
            <a:chOff x="680025" y="5031475"/>
            <a:chExt cx="2255625" cy="445400"/>
          </a:xfrm>
        </p:grpSpPr>
        <p:sp>
          <p:nvSpPr>
            <p:cNvPr id="1227" name="Google Shape;1227;p25"/>
            <p:cNvSpPr/>
            <p:nvPr/>
          </p:nvSpPr>
          <p:spPr>
            <a:xfrm>
              <a:off x="680025" y="5031475"/>
              <a:ext cx="2255625" cy="445400"/>
            </a:xfrm>
            <a:custGeom>
              <a:avLst/>
              <a:gdLst/>
              <a:ahLst/>
              <a:cxnLst/>
              <a:rect l="l" t="t" r="r" b="b"/>
              <a:pathLst>
                <a:path w="90225" h="17816" extrusionOk="0">
                  <a:moveTo>
                    <a:pt x="84319" y="13748"/>
                  </a:moveTo>
                  <a:lnTo>
                    <a:pt x="83958" y="13781"/>
                  </a:lnTo>
                  <a:lnTo>
                    <a:pt x="83663" y="13846"/>
                  </a:lnTo>
                  <a:lnTo>
                    <a:pt x="83401" y="13912"/>
                  </a:lnTo>
                  <a:lnTo>
                    <a:pt x="83171" y="14010"/>
                  </a:lnTo>
                  <a:lnTo>
                    <a:pt x="82974" y="14141"/>
                  </a:lnTo>
                  <a:lnTo>
                    <a:pt x="82843" y="14273"/>
                  </a:lnTo>
                  <a:lnTo>
                    <a:pt x="82744" y="14404"/>
                  </a:lnTo>
                  <a:lnTo>
                    <a:pt x="82712" y="14601"/>
                  </a:lnTo>
                  <a:lnTo>
                    <a:pt x="82679" y="14798"/>
                  </a:lnTo>
                  <a:lnTo>
                    <a:pt x="82712" y="15158"/>
                  </a:lnTo>
                  <a:lnTo>
                    <a:pt x="82744" y="15290"/>
                  </a:lnTo>
                  <a:lnTo>
                    <a:pt x="82810" y="15355"/>
                  </a:lnTo>
                  <a:lnTo>
                    <a:pt x="82908" y="15487"/>
                  </a:lnTo>
                  <a:lnTo>
                    <a:pt x="83072" y="15585"/>
                  </a:lnTo>
                  <a:lnTo>
                    <a:pt x="83269" y="15683"/>
                  </a:lnTo>
                  <a:lnTo>
                    <a:pt x="83466" y="15749"/>
                  </a:lnTo>
                  <a:lnTo>
                    <a:pt x="83729" y="15815"/>
                  </a:lnTo>
                  <a:lnTo>
                    <a:pt x="84024" y="15847"/>
                  </a:lnTo>
                  <a:lnTo>
                    <a:pt x="84713" y="15880"/>
                  </a:lnTo>
                  <a:lnTo>
                    <a:pt x="85205" y="15847"/>
                  </a:lnTo>
                  <a:lnTo>
                    <a:pt x="85599" y="15815"/>
                  </a:lnTo>
                  <a:lnTo>
                    <a:pt x="85894" y="15749"/>
                  </a:lnTo>
                  <a:lnTo>
                    <a:pt x="86124" y="15683"/>
                  </a:lnTo>
                  <a:lnTo>
                    <a:pt x="86321" y="15552"/>
                  </a:lnTo>
                  <a:lnTo>
                    <a:pt x="86452" y="15355"/>
                  </a:lnTo>
                  <a:lnTo>
                    <a:pt x="86517" y="15093"/>
                  </a:lnTo>
                  <a:lnTo>
                    <a:pt x="86550" y="14830"/>
                  </a:lnTo>
                  <a:lnTo>
                    <a:pt x="86517" y="14634"/>
                  </a:lnTo>
                  <a:lnTo>
                    <a:pt x="86485" y="14502"/>
                  </a:lnTo>
                  <a:lnTo>
                    <a:pt x="86419" y="14338"/>
                  </a:lnTo>
                  <a:lnTo>
                    <a:pt x="86321" y="14207"/>
                  </a:lnTo>
                  <a:lnTo>
                    <a:pt x="86189" y="14109"/>
                  </a:lnTo>
                  <a:lnTo>
                    <a:pt x="86025" y="13977"/>
                  </a:lnTo>
                  <a:lnTo>
                    <a:pt x="85828" y="13912"/>
                  </a:lnTo>
                  <a:lnTo>
                    <a:pt x="85632" y="13813"/>
                  </a:lnTo>
                  <a:lnTo>
                    <a:pt x="85139" y="13781"/>
                  </a:lnTo>
                  <a:lnTo>
                    <a:pt x="84713" y="13748"/>
                  </a:lnTo>
                  <a:close/>
                  <a:moveTo>
                    <a:pt x="89306" y="14109"/>
                  </a:moveTo>
                  <a:lnTo>
                    <a:pt x="89142" y="14174"/>
                  </a:lnTo>
                  <a:lnTo>
                    <a:pt x="88978" y="14240"/>
                  </a:lnTo>
                  <a:lnTo>
                    <a:pt x="88814" y="14371"/>
                  </a:lnTo>
                  <a:lnTo>
                    <a:pt x="88683" y="14568"/>
                  </a:lnTo>
                  <a:lnTo>
                    <a:pt x="88519" y="14765"/>
                  </a:lnTo>
                  <a:lnTo>
                    <a:pt x="88388" y="15027"/>
                  </a:lnTo>
                  <a:lnTo>
                    <a:pt x="88486" y="15815"/>
                  </a:lnTo>
                  <a:lnTo>
                    <a:pt x="88650" y="15913"/>
                  </a:lnTo>
                  <a:lnTo>
                    <a:pt x="88814" y="16044"/>
                  </a:lnTo>
                  <a:lnTo>
                    <a:pt x="88912" y="16077"/>
                  </a:lnTo>
                  <a:lnTo>
                    <a:pt x="89011" y="16110"/>
                  </a:lnTo>
                  <a:lnTo>
                    <a:pt x="89306" y="16143"/>
                  </a:lnTo>
                  <a:lnTo>
                    <a:pt x="89503" y="16110"/>
                  </a:lnTo>
                  <a:lnTo>
                    <a:pt x="89700" y="16044"/>
                  </a:lnTo>
                  <a:lnTo>
                    <a:pt x="89864" y="15913"/>
                  </a:lnTo>
                  <a:lnTo>
                    <a:pt x="89995" y="15749"/>
                  </a:lnTo>
                  <a:lnTo>
                    <a:pt x="90094" y="15585"/>
                  </a:lnTo>
                  <a:lnTo>
                    <a:pt x="90159" y="15421"/>
                  </a:lnTo>
                  <a:lnTo>
                    <a:pt x="90192" y="15257"/>
                  </a:lnTo>
                  <a:lnTo>
                    <a:pt x="90225" y="15060"/>
                  </a:lnTo>
                  <a:lnTo>
                    <a:pt x="90225" y="14929"/>
                  </a:lnTo>
                  <a:lnTo>
                    <a:pt x="90192" y="14765"/>
                  </a:lnTo>
                  <a:lnTo>
                    <a:pt x="90126" y="14634"/>
                  </a:lnTo>
                  <a:lnTo>
                    <a:pt x="90061" y="14535"/>
                  </a:lnTo>
                  <a:lnTo>
                    <a:pt x="89995" y="14404"/>
                  </a:lnTo>
                  <a:lnTo>
                    <a:pt x="89897" y="14338"/>
                  </a:lnTo>
                  <a:lnTo>
                    <a:pt x="89765" y="14240"/>
                  </a:lnTo>
                  <a:lnTo>
                    <a:pt x="89601" y="14174"/>
                  </a:lnTo>
                  <a:lnTo>
                    <a:pt x="89437" y="14109"/>
                  </a:lnTo>
                  <a:close/>
                  <a:moveTo>
                    <a:pt x="37534" y="1"/>
                  </a:moveTo>
                  <a:lnTo>
                    <a:pt x="37206" y="34"/>
                  </a:lnTo>
                  <a:lnTo>
                    <a:pt x="36845" y="66"/>
                  </a:lnTo>
                  <a:lnTo>
                    <a:pt x="36517" y="132"/>
                  </a:lnTo>
                  <a:lnTo>
                    <a:pt x="36189" y="198"/>
                  </a:lnTo>
                  <a:lnTo>
                    <a:pt x="35893" y="329"/>
                  </a:lnTo>
                  <a:lnTo>
                    <a:pt x="35598" y="460"/>
                  </a:lnTo>
                  <a:lnTo>
                    <a:pt x="35303" y="624"/>
                  </a:lnTo>
                  <a:lnTo>
                    <a:pt x="35040" y="788"/>
                  </a:lnTo>
                  <a:lnTo>
                    <a:pt x="34778" y="1018"/>
                  </a:lnTo>
                  <a:lnTo>
                    <a:pt x="34515" y="1248"/>
                  </a:lnTo>
                  <a:lnTo>
                    <a:pt x="34253" y="1510"/>
                  </a:lnTo>
                  <a:lnTo>
                    <a:pt x="34023" y="1772"/>
                  </a:lnTo>
                  <a:lnTo>
                    <a:pt x="33794" y="2101"/>
                  </a:lnTo>
                  <a:lnTo>
                    <a:pt x="33597" y="2429"/>
                  </a:lnTo>
                  <a:lnTo>
                    <a:pt x="33400" y="2790"/>
                  </a:lnTo>
                  <a:lnTo>
                    <a:pt x="33203" y="3150"/>
                  </a:lnTo>
                  <a:lnTo>
                    <a:pt x="32842" y="4003"/>
                  </a:lnTo>
                  <a:lnTo>
                    <a:pt x="32580" y="4889"/>
                  </a:lnTo>
                  <a:lnTo>
                    <a:pt x="32350" y="5808"/>
                  </a:lnTo>
                  <a:lnTo>
                    <a:pt x="32186" y="6759"/>
                  </a:lnTo>
                  <a:lnTo>
                    <a:pt x="31989" y="6563"/>
                  </a:lnTo>
                  <a:lnTo>
                    <a:pt x="31792" y="6366"/>
                  </a:lnTo>
                  <a:lnTo>
                    <a:pt x="31563" y="6202"/>
                  </a:lnTo>
                  <a:lnTo>
                    <a:pt x="31333" y="6070"/>
                  </a:lnTo>
                  <a:lnTo>
                    <a:pt x="31103" y="5972"/>
                  </a:lnTo>
                  <a:lnTo>
                    <a:pt x="30874" y="5906"/>
                  </a:lnTo>
                  <a:lnTo>
                    <a:pt x="30611" y="5874"/>
                  </a:lnTo>
                  <a:lnTo>
                    <a:pt x="29922" y="5874"/>
                  </a:lnTo>
                  <a:lnTo>
                    <a:pt x="29496" y="5939"/>
                  </a:lnTo>
                  <a:lnTo>
                    <a:pt x="29102" y="6070"/>
                  </a:lnTo>
                  <a:lnTo>
                    <a:pt x="28741" y="6202"/>
                  </a:lnTo>
                  <a:lnTo>
                    <a:pt x="28380" y="6399"/>
                  </a:lnTo>
                  <a:lnTo>
                    <a:pt x="28019" y="6661"/>
                  </a:lnTo>
                  <a:lnTo>
                    <a:pt x="27691" y="6923"/>
                  </a:lnTo>
                  <a:lnTo>
                    <a:pt x="27396" y="7284"/>
                  </a:lnTo>
                  <a:lnTo>
                    <a:pt x="27166" y="7547"/>
                  </a:lnTo>
                  <a:lnTo>
                    <a:pt x="26969" y="7875"/>
                  </a:lnTo>
                  <a:lnTo>
                    <a:pt x="26805" y="7678"/>
                  </a:lnTo>
                  <a:lnTo>
                    <a:pt x="26641" y="7448"/>
                  </a:lnTo>
                  <a:lnTo>
                    <a:pt x="26444" y="7252"/>
                  </a:lnTo>
                  <a:lnTo>
                    <a:pt x="26182" y="7088"/>
                  </a:lnTo>
                  <a:lnTo>
                    <a:pt x="25887" y="6858"/>
                  </a:lnTo>
                  <a:lnTo>
                    <a:pt x="25591" y="6694"/>
                  </a:lnTo>
                  <a:lnTo>
                    <a:pt x="25263" y="6530"/>
                  </a:lnTo>
                  <a:lnTo>
                    <a:pt x="24935" y="6399"/>
                  </a:lnTo>
                  <a:lnTo>
                    <a:pt x="24574" y="6300"/>
                  </a:lnTo>
                  <a:lnTo>
                    <a:pt x="24213" y="6234"/>
                  </a:lnTo>
                  <a:lnTo>
                    <a:pt x="23853" y="6202"/>
                  </a:lnTo>
                  <a:lnTo>
                    <a:pt x="23459" y="6169"/>
                  </a:lnTo>
                  <a:lnTo>
                    <a:pt x="23098" y="6202"/>
                  </a:lnTo>
                  <a:lnTo>
                    <a:pt x="22737" y="6234"/>
                  </a:lnTo>
                  <a:lnTo>
                    <a:pt x="22376" y="6300"/>
                  </a:lnTo>
                  <a:lnTo>
                    <a:pt x="22048" y="6399"/>
                  </a:lnTo>
                  <a:lnTo>
                    <a:pt x="21720" y="6497"/>
                  </a:lnTo>
                  <a:lnTo>
                    <a:pt x="21392" y="6628"/>
                  </a:lnTo>
                  <a:lnTo>
                    <a:pt x="21097" y="6792"/>
                  </a:lnTo>
                  <a:lnTo>
                    <a:pt x="20801" y="6989"/>
                  </a:lnTo>
                  <a:lnTo>
                    <a:pt x="20539" y="7219"/>
                  </a:lnTo>
                  <a:lnTo>
                    <a:pt x="20244" y="7448"/>
                  </a:lnTo>
                  <a:lnTo>
                    <a:pt x="19981" y="7711"/>
                  </a:lnTo>
                  <a:lnTo>
                    <a:pt x="19751" y="8006"/>
                  </a:lnTo>
                  <a:lnTo>
                    <a:pt x="19522" y="8334"/>
                  </a:lnTo>
                  <a:lnTo>
                    <a:pt x="19292" y="8695"/>
                  </a:lnTo>
                  <a:lnTo>
                    <a:pt x="19062" y="9056"/>
                  </a:lnTo>
                  <a:lnTo>
                    <a:pt x="18866" y="9450"/>
                  </a:lnTo>
                  <a:lnTo>
                    <a:pt x="18636" y="9909"/>
                  </a:lnTo>
                  <a:lnTo>
                    <a:pt x="18439" y="10368"/>
                  </a:lnTo>
                  <a:lnTo>
                    <a:pt x="18275" y="10828"/>
                  </a:lnTo>
                  <a:lnTo>
                    <a:pt x="18111" y="11320"/>
                  </a:lnTo>
                  <a:lnTo>
                    <a:pt x="17980" y="11812"/>
                  </a:lnTo>
                  <a:lnTo>
                    <a:pt x="17881" y="12304"/>
                  </a:lnTo>
                  <a:lnTo>
                    <a:pt x="17783" y="12829"/>
                  </a:lnTo>
                  <a:lnTo>
                    <a:pt x="17717" y="13354"/>
                  </a:lnTo>
                  <a:lnTo>
                    <a:pt x="17586" y="13321"/>
                  </a:lnTo>
                  <a:lnTo>
                    <a:pt x="17422" y="13223"/>
                  </a:lnTo>
                  <a:lnTo>
                    <a:pt x="16897" y="12927"/>
                  </a:lnTo>
                  <a:lnTo>
                    <a:pt x="16602" y="12731"/>
                  </a:lnTo>
                  <a:lnTo>
                    <a:pt x="16339" y="12599"/>
                  </a:lnTo>
                  <a:lnTo>
                    <a:pt x="16077" y="12501"/>
                  </a:lnTo>
                  <a:lnTo>
                    <a:pt x="15847" y="12468"/>
                  </a:lnTo>
                  <a:lnTo>
                    <a:pt x="15650" y="12501"/>
                  </a:lnTo>
                  <a:lnTo>
                    <a:pt x="15454" y="12534"/>
                  </a:lnTo>
                  <a:lnTo>
                    <a:pt x="15257" y="12632"/>
                  </a:lnTo>
                  <a:lnTo>
                    <a:pt x="15093" y="12763"/>
                  </a:lnTo>
                  <a:lnTo>
                    <a:pt x="14896" y="12927"/>
                  </a:lnTo>
                  <a:lnTo>
                    <a:pt x="14732" y="13124"/>
                  </a:lnTo>
                  <a:lnTo>
                    <a:pt x="14535" y="13387"/>
                  </a:lnTo>
                  <a:lnTo>
                    <a:pt x="14371" y="13649"/>
                  </a:lnTo>
                  <a:lnTo>
                    <a:pt x="14043" y="14273"/>
                  </a:lnTo>
                  <a:lnTo>
                    <a:pt x="13747" y="14863"/>
                  </a:lnTo>
                  <a:lnTo>
                    <a:pt x="13452" y="14634"/>
                  </a:lnTo>
                  <a:lnTo>
                    <a:pt x="13190" y="14568"/>
                  </a:lnTo>
                  <a:lnTo>
                    <a:pt x="12402" y="14568"/>
                  </a:lnTo>
                  <a:lnTo>
                    <a:pt x="12041" y="14666"/>
                  </a:lnTo>
                  <a:lnTo>
                    <a:pt x="11746" y="14765"/>
                  </a:lnTo>
                  <a:lnTo>
                    <a:pt x="11516" y="14929"/>
                  </a:lnTo>
                  <a:lnTo>
                    <a:pt x="11385" y="15060"/>
                  </a:lnTo>
                  <a:lnTo>
                    <a:pt x="11287" y="15224"/>
                  </a:lnTo>
                  <a:lnTo>
                    <a:pt x="11188" y="15388"/>
                  </a:lnTo>
                  <a:lnTo>
                    <a:pt x="11090" y="15585"/>
                  </a:lnTo>
                  <a:lnTo>
                    <a:pt x="11024" y="15782"/>
                  </a:lnTo>
                  <a:lnTo>
                    <a:pt x="10992" y="16012"/>
                  </a:lnTo>
                  <a:lnTo>
                    <a:pt x="10959" y="16536"/>
                  </a:lnTo>
                  <a:lnTo>
                    <a:pt x="21392" y="16405"/>
                  </a:lnTo>
                  <a:lnTo>
                    <a:pt x="30316" y="16307"/>
                  </a:lnTo>
                  <a:lnTo>
                    <a:pt x="37731" y="16274"/>
                  </a:lnTo>
                  <a:lnTo>
                    <a:pt x="43636" y="16274"/>
                  </a:lnTo>
                  <a:lnTo>
                    <a:pt x="53938" y="16241"/>
                  </a:lnTo>
                  <a:lnTo>
                    <a:pt x="64240" y="16143"/>
                  </a:lnTo>
                  <a:lnTo>
                    <a:pt x="73230" y="16077"/>
                  </a:lnTo>
                  <a:lnTo>
                    <a:pt x="76806" y="16077"/>
                  </a:lnTo>
                  <a:lnTo>
                    <a:pt x="79726" y="16110"/>
                  </a:lnTo>
                  <a:lnTo>
                    <a:pt x="79792" y="15880"/>
                  </a:lnTo>
                  <a:lnTo>
                    <a:pt x="79857" y="15683"/>
                  </a:lnTo>
                  <a:lnTo>
                    <a:pt x="79890" y="15487"/>
                  </a:lnTo>
                  <a:lnTo>
                    <a:pt x="79890" y="15290"/>
                  </a:lnTo>
                  <a:lnTo>
                    <a:pt x="79857" y="15060"/>
                  </a:lnTo>
                  <a:lnTo>
                    <a:pt x="79824" y="14863"/>
                  </a:lnTo>
                  <a:lnTo>
                    <a:pt x="79759" y="14634"/>
                  </a:lnTo>
                  <a:lnTo>
                    <a:pt x="79660" y="14437"/>
                  </a:lnTo>
                  <a:lnTo>
                    <a:pt x="79562" y="14207"/>
                  </a:lnTo>
                  <a:lnTo>
                    <a:pt x="79431" y="14010"/>
                  </a:lnTo>
                  <a:lnTo>
                    <a:pt x="79267" y="13846"/>
                  </a:lnTo>
                  <a:lnTo>
                    <a:pt x="79103" y="13682"/>
                  </a:lnTo>
                  <a:lnTo>
                    <a:pt x="78939" y="13584"/>
                  </a:lnTo>
                  <a:lnTo>
                    <a:pt x="78775" y="13485"/>
                  </a:lnTo>
                  <a:lnTo>
                    <a:pt x="78578" y="13420"/>
                  </a:lnTo>
                  <a:lnTo>
                    <a:pt x="78381" y="13387"/>
                  </a:lnTo>
                  <a:lnTo>
                    <a:pt x="77954" y="13354"/>
                  </a:lnTo>
                  <a:lnTo>
                    <a:pt x="77495" y="13387"/>
                  </a:lnTo>
                  <a:lnTo>
                    <a:pt x="77003" y="13452"/>
                  </a:lnTo>
                  <a:lnTo>
                    <a:pt x="76511" y="13584"/>
                  </a:lnTo>
                  <a:lnTo>
                    <a:pt x="75723" y="13846"/>
                  </a:lnTo>
                  <a:lnTo>
                    <a:pt x="75428" y="13912"/>
                  </a:lnTo>
                  <a:lnTo>
                    <a:pt x="75067" y="13912"/>
                  </a:lnTo>
                  <a:lnTo>
                    <a:pt x="74870" y="13846"/>
                  </a:lnTo>
                  <a:lnTo>
                    <a:pt x="74673" y="13781"/>
                  </a:lnTo>
                  <a:lnTo>
                    <a:pt x="74509" y="13715"/>
                  </a:lnTo>
                  <a:lnTo>
                    <a:pt x="74345" y="13584"/>
                  </a:lnTo>
                  <a:lnTo>
                    <a:pt x="74214" y="13420"/>
                  </a:lnTo>
                  <a:lnTo>
                    <a:pt x="74083" y="13256"/>
                  </a:lnTo>
                  <a:lnTo>
                    <a:pt x="73952" y="13059"/>
                  </a:lnTo>
                  <a:lnTo>
                    <a:pt x="73722" y="12665"/>
                  </a:lnTo>
                  <a:lnTo>
                    <a:pt x="73492" y="12403"/>
                  </a:lnTo>
                  <a:lnTo>
                    <a:pt x="73295" y="12239"/>
                  </a:lnTo>
                  <a:lnTo>
                    <a:pt x="73197" y="12206"/>
                  </a:lnTo>
                  <a:lnTo>
                    <a:pt x="73099" y="12173"/>
                  </a:lnTo>
                  <a:lnTo>
                    <a:pt x="72836" y="12239"/>
                  </a:lnTo>
                  <a:lnTo>
                    <a:pt x="72410" y="12337"/>
                  </a:lnTo>
                  <a:lnTo>
                    <a:pt x="71983" y="12468"/>
                  </a:lnTo>
                  <a:lnTo>
                    <a:pt x="71655" y="12501"/>
                  </a:lnTo>
                  <a:lnTo>
                    <a:pt x="71491" y="12009"/>
                  </a:lnTo>
                  <a:lnTo>
                    <a:pt x="71294" y="11550"/>
                  </a:lnTo>
                  <a:lnTo>
                    <a:pt x="71097" y="11189"/>
                  </a:lnTo>
                  <a:lnTo>
                    <a:pt x="70999" y="11025"/>
                  </a:lnTo>
                  <a:lnTo>
                    <a:pt x="70868" y="10926"/>
                  </a:lnTo>
                  <a:lnTo>
                    <a:pt x="70769" y="10828"/>
                  </a:lnTo>
                  <a:lnTo>
                    <a:pt x="70638" y="10762"/>
                  </a:lnTo>
                  <a:lnTo>
                    <a:pt x="70507" y="10729"/>
                  </a:lnTo>
                  <a:lnTo>
                    <a:pt x="70343" y="10696"/>
                  </a:lnTo>
                  <a:lnTo>
                    <a:pt x="69916" y="10729"/>
                  </a:lnTo>
                  <a:lnTo>
                    <a:pt x="69555" y="10828"/>
                  </a:lnTo>
                  <a:lnTo>
                    <a:pt x="69194" y="10992"/>
                  </a:lnTo>
                  <a:lnTo>
                    <a:pt x="68899" y="11189"/>
                  </a:lnTo>
                  <a:lnTo>
                    <a:pt x="68768" y="11287"/>
                  </a:lnTo>
                  <a:lnTo>
                    <a:pt x="68571" y="11517"/>
                  </a:lnTo>
                  <a:lnTo>
                    <a:pt x="67980" y="12271"/>
                  </a:lnTo>
                  <a:lnTo>
                    <a:pt x="67980" y="12173"/>
                  </a:lnTo>
                  <a:lnTo>
                    <a:pt x="67948" y="11812"/>
                  </a:lnTo>
                  <a:lnTo>
                    <a:pt x="67849" y="11385"/>
                  </a:lnTo>
                  <a:lnTo>
                    <a:pt x="67718" y="10926"/>
                  </a:lnTo>
                  <a:lnTo>
                    <a:pt x="67488" y="10434"/>
                  </a:lnTo>
                  <a:lnTo>
                    <a:pt x="67291" y="10106"/>
                  </a:lnTo>
                  <a:lnTo>
                    <a:pt x="67095" y="9778"/>
                  </a:lnTo>
                  <a:lnTo>
                    <a:pt x="66865" y="9515"/>
                  </a:lnTo>
                  <a:lnTo>
                    <a:pt x="66635" y="9319"/>
                  </a:lnTo>
                  <a:lnTo>
                    <a:pt x="66373" y="9154"/>
                  </a:lnTo>
                  <a:lnTo>
                    <a:pt x="66110" y="9023"/>
                  </a:lnTo>
                  <a:lnTo>
                    <a:pt x="65815" y="8958"/>
                  </a:lnTo>
                  <a:lnTo>
                    <a:pt x="65520" y="8925"/>
                  </a:lnTo>
                  <a:lnTo>
                    <a:pt x="65126" y="8958"/>
                  </a:lnTo>
                  <a:lnTo>
                    <a:pt x="64798" y="8990"/>
                  </a:lnTo>
                  <a:lnTo>
                    <a:pt x="64503" y="9056"/>
                  </a:lnTo>
                  <a:lnTo>
                    <a:pt x="64240" y="9154"/>
                  </a:lnTo>
                  <a:lnTo>
                    <a:pt x="64207" y="8498"/>
                  </a:lnTo>
                  <a:lnTo>
                    <a:pt x="64109" y="7842"/>
                  </a:lnTo>
                  <a:lnTo>
                    <a:pt x="64011" y="7252"/>
                  </a:lnTo>
                  <a:lnTo>
                    <a:pt x="63879" y="6694"/>
                  </a:lnTo>
                  <a:lnTo>
                    <a:pt x="63715" y="6202"/>
                  </a:lnTo>
                  <a:lnTo>
                    <a:pt x="63518" y="5742"/>
                  </a:lnTo>
                  <a:lnTo>
                    <a:pt x="63289" y="5316"/>
                  </a:lnTo>
                  <a:lnTo>
                    <a:pt x="63026" y="4955"/>
                  </a:lnTo>
                  <a:lnTo>
                    <a:pt x="62731" y="4627"/>
                  </a:lnTo>
                  <a:lnTo>
                    <a:pt x="62403" y="4332"/>
                  </a:lnTo>
                  <a:lnTo>
                    <a:pt x="62042" y="4102"/>
                  </a:lnTo>
                  <a:lnTo>
                    <a:pt x="61681" y="3905"/>
                  </a:lnTo>
                  <a:lnTo>
                    <a:pt x="61255" y="3741"/>
                  </a:lnTo>
                  <a:lnTo>
                    <a:pt x="60828" y="3643"/>
                  </a:lnTo>
                  <a:lnTo>
                    <a:pt x="60369" y="3577"/>
                  </a:lnTo>
                  <a:lnTo>
                    <a:pt x="59844" y="3544"/>
                  </a:lnTo>
                  <a:lnTo>
                    <a:pt x="59253" y="3577"/>
                  </a:lnTo>
                  <a:lnTo>
                    <a:pt x="58663" y="3675"/>
                  </a:lnTo>
                  <a:lnTo>
                    <a:pt x="58105" y="3807"/>
                  </a:lnTo>
                  <a:lnTo>
                    <a:pt x="57580" y="4003"/>
                  </a:lnTo>
                  <a:lnTo>
                    <a:pt x="57088" y="4233"/>
                  </a:lnTo>
                  <a:lnTo>
                    <a:pt x="56629" y="4561"/>
                  </a:lnTo>
                  <a:lnTo>
                    <a:pt x="56169" y="4922"/>
                  </a:lnTo>
                  <a:lnTo>
                    <a:pt x="55776" y="5349"/>
                  </a:lnTo>
                  <a:lnTo>
                    <a:pt x="55447" y="5742"/>
                  </a:lnTo>
                  <a:lnTo>
                    <a:pt x="55152" y="6136"/>
                  </a:lnTo>
                  <a:lnTo>
                    <a:pt x="54923" y="6563"/>
                  </a:lnTo>
                  <a:lnTo>
                    <a:pt x="54726" y="6989"/>
                  </a:lnTo>
                  <a:lnTo>
                    <a:pt x="54562" y="7448"/>
                  </a:lnTo>
                  <a:lnTo>
                    <a:pt x="54463" y="7875"/>
                  </a:lnTo>
                  <a:lnTo>
                    <a:pt x="54365" y="8367"/>
                  </a:lnTo>
                  <a:lnTo>
                    <a:pt x="54332" y="8859"/>
                  </a:lnTo>
                  <a:lnTo>
                    <a:pt x="54102" y="8662"/>
                  </a:lnTo>
                  <a:lnTo>
                    <a:pt x="53840" y="8498"/>
                  </a:lnTo>
                  <a:lnTo>
                    <a:pt x="53545" y="8367"/>
                  </a:lnTo>
                  <a:lnTo>
                    <a:pt x="53282" y="8236"/>
                  </a:lnTo>
                  <a:lnTo>
                    <a:pt x="52954" y="8170"/>
                  </a:lnTo>
                  <a:lnTo>
                    <a:pt x="52659" y="8105"/>
                  </a:lnTo>
                  <a:lnTo>
                    <a:pt x="52331" y="8039"/>
                  </a:lnTo>
                  <a:lnTo>
                    <a:pt x="51576" y="8039"/>
                  </a:lnTo>
                  <a:lnTo>
                    <a:pt x="51215" y="8105"/>
                  </a:lnTo>
                  <a:lnTo>
                    <a:pt x="50821" y="8170"/>
                  </a:lnTo>
                  <a:lnTo>
                    <a:pt x="50493" y="8269"/>
                  </a:lnTo>
                  <a:lnTo>
                    <a:pt x="50132" y="8400"/>
                  </a:lnTo>
                  <a:lnTo>
                    <a:pt x="49837" y="8531"/>
                  </a:lnTo>
                  <a:lnTo>
                    <a:pt x="49509" y="8728"/>
                  </a:lnTo>
                  <a:lnTo>
                    <a:pt x="49214" y="8925"/>
                  </a:lnTo>
                  <a:lnTo>
                    <a:pt x="49181" y="8958"/>
                  </a:lnTo>
                  <a:lnTo>
                    <a:pt x="49083" y="8695"/>
                  </a:lnTo>
                  <a:lnTo>
                    <a:pt x="48919" y="8498"/>
                  </a:lnTo>
                  <a:lnTo>
                    <a:pt x="48590" y="8170"/>
                  </a:lnTo>
                  <a:lnTo>
                    <a:pt x="48295" y="7875"/>
                  </a:lnTo>
                  <a:lnTo>
                    <a:pt x="47967" y="7612"/>
                  </a:lnTo>
                  <a:lnTo>
                    <a:pt x="47639" y="7416"/>
                  </a:lnTo>
                  <a:lnTo>
                    <a:pt x="47311" y="7219"/>
                  </a:lnTo>
                  <a:lnTo>
                    <a:pt x="46983" y="7055"/>
                  </a:lnTo>
                  <a:lnTo>
                    <a:pt x="46655" y="6956"/>
                  </a:lnTo>
                  <a:lnTo>
                    <a:pt x="46327" y="6858"/>
                  </a:lnTo>
                  <a:lnTo>
                    <a:pt x="46064" y="6792"/>
                  </a:lnTo>
                  <a:lnTo>
                    <a:pt x="45769" y="6759"/>
                  </a:lnTo>
                  <a:lnTo>
                    <a:pt x="45146" y="6759"/>
                  </a:lnTo>
                  <a:lnTo>
                    <a:pt x="44850" y="6792"/>
                  </a:lnTo>
                  <a:lnTo>
                    <a:pt x="44522" y="6858"/>
                  </a:lnTo>
                  <a:lnTo>
                    <a:pt x="44227" y="6956"/>
                  </a:lnTo>
                  <a:lnTo>
                    <a:pt x="43899" y="7088"/>
                  </a:lnTo>
                  <a:lnTo>
                    <a:pt x="43899" y="6464"/>
                  </a:lnTo>
                  <a:lnTo>
                    <a:pt x="43866" y="5874"/>
                  </a:lnTo>
                  <a:lnTo>
                    <a:pt x="43768" y="5283"/>
                  </a:lnTo>
                  <a:lnTo>
                    <a:pt x="43636" y="4725"/>
                  </a:lnTo>
                  <a:lnTo>
                    <a:pt x="43439" y="4168"/>
                  </a:lnTo>
                  <a:lnTo>
                    <a:pt x="43243" y="3643"/>
                  </a:lnTo>
                  <a:lnTo>
                    <a:pt x="42980" y="3118"/>
                  </a:lnTo>
                  <a:lnTo>
                    <a:pt x="42652" y="2626"/>
                  </a:lnTo>
                  <a:lnTo>
                    <a:pt x="42422" y="2297"/>
                  </a:lnTo>
                  <a:lnTo>
                    <a:pt x="42193" y="2002"/>
                  </a:lnTo>
                  <a:lnTo>
                    <a:pt x="41930" y="1740"/>
                  </a:lnTo>
                  <a:lnTo>
                    <a:pt x="41668" y="1477"/>
                  </a:lnTo>
                  <a:lnTo>
                    <a:pt x="41405" y="1248"/>
                  </a:lnTo>
                  <a:lnTo>
                    <a:pt x="41110" y="1018"/>
                  </a:lnTo>
                  <a:lnTo>
                    <a:pt x="40815" y="854"/>
                  </a:lnTo>
                  <a:lnTo>
                    <a:pt x="40487" y="657"/>
                  </a:lnTo>
                  <a:lnTo>
                    <a:pt x="40159" y="526"/>
                  </a:lnTo>
                  <a:lnTo>
                    <a:pt x="39830" y="395"/>
                  </a:lnTo>
                  <a:lnTo>
                    <a:pt x="39470" y="263"/>
                  </a:lnTo>
                  <a:lnTo>
                    <a:pt x="39109" y="165"/>
                  </a:lnTo>
                  <a:lnTo>
                    <a:pt x="38748" y="99"/>
                  </a:lnTo>
                  <a:lnTo>
                    <a:pt x="38354" y="66"/>
                  </a:lnTo>
                  <a:lnTo>
                    <a:pt x="37960" y="34"/>
                  </a:lnTo>
                  <a:lnTo>
                    <a:pt x="37534" y="1"/>
                  </a:lnTo>
                  <a:close/>
                  <a:moveTo>
                    <a:pt x="5217" y="14634"/>
                  </a:moveTo>
                  <a:lnTo>
                    <a:pt x="4889" y="14666"/>
                  </a:lnTo>
                  <a:lnTo>
                    <a:pt x="4627" y="14765"/>
                  </a:lnTo>
                  <a:lnTo>
                    <a:pt x="4397" y="14896"/>
                  </a:lnTo>
                  <a:lnTo>
                    <a:pt x="4233" y="15093"/>
                  </a:lnTo>
                  <a:lnTo>
                    <a:pt x="4102" y="15323"/>
                  </a:lnTo>
                  <a:lnTo>
                    <a:pt x="4036" y="15585"/>
                  </a:lnTo>
                  <a:lnTo>
                    <a:pt x="4003" y="15913"/>
                  </a:lnTo>
                  <a:lnTo>
                    <a:pt x="4200" y="16569"/>
                  </a:lnTo>
                  <a:lnTo>
                    <a:pt x="4331" y="16766"/>
                  </a:lnTo>
                  <a:lnTo>
                    <a:pt x="4463" y="16930"/>
                  </a:lnTo>
                  <a:lnTo>
                    <a:pt x="4659" y="17061"/>
                  </a:lnTo>
                  <a:lnTo>
                    <a:pt x="4889" y="17160"/>
                  </a:lnTo>
                  <a:lnTo>
                    <a:pt x="5119" y="17225"/>
                  </a:lnTo>
                  <a:lnTo>
                    <a:pt x="5381" y="17291"/>
                  </a:lnTo>
                  <a:lnTo>
                    <a:pt x="5709" y="17324"/>
                  </a:lnTo>
                  <a:lnTo>
                    <a:pt x="6037" y="17357"/>
                  </a:lnTo>
                  <a:lnTo>
                    <a:pt x="6267" y="17324"/>
                  </a:lnTo>
                  <a:lnTo>
                    <a:pt x="6464" y="17225"/>
                  </a:lnTo>
                  <a:lnTo>
                    <a:pt x="6661" y="17094"/>
                  </a:lnTo>
                  <a:lnTo>
                    <a:pt x="6825" y="16897"/>
                  </a:lnTo>
                  <a:lnTo>
                    <a:pt x="6956" y="16701"/>
                  </a:lnTo>
                  <a:lnTo>
                    <a:pt x="7054" y="16504"/>
                  </a:lnTo>
                  <a:lnTo>
                    <a:pt x="7087" y="16274"/>
                  </a:lnTo>
                  <a:lnTo>
                    <a:pt x="7120" y="16044"/>
                  </a:lnTo>
                  <a:lnTo>
                    <a:pt x="7087" y="15716"/>
                  </a:lnTo>
                  <a:lnTo>
                    <a:pt x="7022" y="15454"/>
                  </a:lnTo>
                  <a:lnTo>
                    <a:pt x="6890" y="15191"/>
                  </a:lnTo>
                  <a:lnTo>
                    <a:pt x="6726" y="14994"/>
                  </a:lnTo>
                  <a:lnTo>
                    <a:pt x="6530" y="14863"/>
                  </a:lnTo>
                  <a:lnTo>
                    <a:pt x="6234" y="14732"/>
                  </a:lnTo>
                  <a:lnTo>
                    <a:pt x="5939" y="14666"/>
                  </a:lnTo>
                  <a:lnTo>
                    <a:pt x="5578" y="14634"/>
                  </a:lnTo>
                  <a:close/>
                  <a:moveTo>
                    <a:pt x="526" y="15847"/>
                  </a:moveTo>
                  <a:lnTo>
                    <a:pt x="394" y="15880"/>
                  </a:lnTo>
                  <a:lnTo>
                    <a:pt x="263" y="15979"/>
                  </a:lnTo>
                  <a:lnTo>
                    <a:pt x="165" y="16044"/>
                  </a:lnTo>
                  <a:lnTo>
                    <a:pt x="99" y="16176"/>
                  </a:lnTo>
                  <a:lnTo>
                    <a:pt x="33" y="16340"/>
                  </a:lnTo>
                  <a:lnTo>
                    <a:pt x="1" y="16504"/>
                  </a:lnTo>
                  <a:lnTo>
                    <a:pt x="1" y="16701"/>
                  </a:lnTo>
                  <a:lnTo>
                    <a:pt x="1" y="16832"/>
                  </a:lnTo>
                  <a:lnTo>
                    <a:pt x="33" y="16963"/>
                  </a:lnTo>
                  <a:lnTo>
                    <a:pt x="230" y="17291"/>
                  </a:lnTo>
                  <a:lnTo>
                    <a:pt x="394" y="17521"/>
                  </a:lnTo>
                  <a:lnTo>
                    <a:pt x="558" y="17685"/>
                  </a:lnTo>
                  <a:lnTo>
                    <a:pt x="755" y="17783"/>
                  </a:lnTo>
                  <a:lnTo>
                    <a:pt x="952" y="17816"/>
                  </a:lnTo>
                  <a:lnTo>
                    <a:pt x="1116" y="17783"/>
                  </a:lnTo>
                  <a:lnTo>
                    <a:pt x="1280" y="17750"/>
                  </a:lnTo>
                  <a:lnTo>
                    <a:pt x="1379" y="17718"/>
                  </a:lnTo>
                  <a:lnTo>
                    <a:pt x="1477" y="17652"/>
                  </a:lnTo>
                  <a:lnTo>
                    <a:pt x="1674" y="17488"/>
                  </a:lnTo>
                  <a:lnTo>
                    <a:pt x="1772" y="16897"/>
                  </a:lnTo>
                  <a:lnTo>
                    <a:pt x="1674" y="16668"/>
                  </a:lnTo>
                  <a:lnTo>
                    <a:pt x="1575" y="16438"/>
                  </a:lnTo>
                  <a:lnTo>
                    <a:pt x="1444" y="16241"/>
                  </a:lnTo>
                  <a:lnTo>
                    <a:pt x="1313" y="16110"/>
                  </a:lnTo>
                  <a:lnTo>
                    <a:pt x="1182" y="15979"/>
                  </a:lnTo>
                  <a:lnTo>
                    <a:pt x="1018" y="15913"/>
                  </a:lnTo>
                  <a:lnTo>
                    <a:pt x="854" y="15847"/>
                  </a:lnTo>
                  <a:close/>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28" name="Google Shape;1228;p25"/>
            <p:cNvSpPr/>
            <p:nvPr/>
          </p:nvSpPr>
          <p:spPr>
            <a:xfrm>
              <a:off x="680025" y="5427650"/>
              <a:ext cx="44325" cy="49225"/>
            </a:xfrm>
            <a:custGeom>
              <a:avLst/>
              <a:gdLst/>
              <a:ahLst/>
              <a:cxnLst/>
              <a:rect l="l" t="t" r="r" b="b"/>
              <a:pathLst>
                <a:path w="1773" h="1969" fill="none" extrusionOk="0">
                  <a:moveTo>
                    <a:pt x="1674" y="1641"/>
                  </a:moveTo>
                  <a:lnTo>
                    <a:pt x="1772" y="1050"/>
                  </a:lnTo>
                  <a:lnTo>
                    <a:pt x="1772" y="1050"/>
                  </a:lnTo>
                  <a:lnTo>
                    <a:pt x="1674" y="821"/>
                  </a:lnTo>
                  <a:lnTo>
                    <a:pt x="1575" y="591"/>
                  </a:lnTo>
                  <a:lnTo>
                    <a:pt x="1444" y="394"/>
                  </a:lnTo>
                  <a:lnTo>
                    <a:pt x="1313" y="263"/>
                  </a:lnTo>
                  <a:lnTo>
                    <a:pt x="1182" y="132"/>
                  </a:lnTo>
                  <a:lnTo>
                    <a:pt x="1018" y="66"/>
                  </a:lnTo>
                  <a:lnTo>
                    <a:pt x="854" y="0"/>
                  </a:lnTo>
                  <a:lnTo>
                    <a:pt x="690" y="0"/>
                  </a:lnTo>
                  <a:lnTo>
                    <a:pt x="690" y="0"/>
                  </a:lnTo>
                  <a:lnTo>
                    <a:pt x="526" y="0"/>
                  </a:lnTo>
                  <a:lnTo>
                    <a:pt x="394" y="33"/>
                  </a:lnTo>
                  <a:lnTo>
                    <a:pt x="263" y="132"/>
                  </a:lnTo>
                  <a:lnTo>
                    <a:pt x="165" y="197"/>
                  </a:lnTo>
                  <a:lnTo>
                    <a:pt x="99" y="329"/>
                  </a:lnTo>
                  <a:lnTo>
                    <a:pt x="33" y="493"/>
                  </a:lnTo>
                  <a:lnTo>
                    <a:pt x="1" y="657"/>
                  </a:lnTo>
                  <a:lnTo>
                    <a:pt x="1" y="854"/>
                  </a:lnTo>
                  <a:lnTo>
                    <a:pt x="1" y="854"/>
                  </a:lnTo>
                  <a:lnTo>
                    <a:pt x="1" y="985"/>
                  </a:lnTo>
                  <a:lnTo>
                    <a:pt x="33" y="1116"/>
                  </a:lnTo>
                  <a:lnTo>
                    <a:pt x="230" y="1444"/>
                  </a:lnTo>
                  <a:lnTo>
                    <a:pt x="230" y="1444"/>
                  </a:lnTo>
                  <a:lnTo>
                    <a:pt x="394" y="1674"/>
                  </a:lnTo>
                  <a:lnTo>
                    <a:pt x="558" y="1838"/>
                  </a:lnTo>
                  <a:lnTo>
                    <a:pt x="755" y="1936"/>
                  </a:lnTo>
                  <a:lnTo>
                    <a:pt x="952" y="1969"/>
                  </a:lnTo>
                  <a:lnTo>
                    <a:pt x="952" y="1969"/>
                  </a:lnTo>
                  <a:lnTo>
                    <a:pt x="1116" y="1936"/>
                  </a:lnTo>
                  <a:lnTo>
                    <a:pt x="1280" y="1903"/>
                  </a:lnTo>
                  <a:lnTo>
                    <a:pt x="1379" y="1871"/>
                  </a:lnTo>
                  <a:lnTo>
                    <a:pt x="1477" y="1805"/>
                  </a:lnTo>
                  <a:lnTo>
                    <a:pt x="1674" y="1641"/>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29" name="Google Shape;1229;p25"/>
            <p:cNvSpPr/>
            <p:nvPr/>
          </p:nvSpPr>
          <p:spPr>
            <a:xfrm>
              <a:off x="780100" y="5397300"/>
              <a:ext cx="77950" cy="68100"/>
            </a:xfrm>
            <a:custGeom>
              <a:avLst/>
              <a:gdLst/>
              <a:ahLst/>
              <a:cxnLst/>
              <a:rect l="l" t="t" r="r" b="b"/>
              <a:pathLst>
                <a:path w="3118" h="2724" fill="none" extrusionOk="0">
                  <a:moveTo>
                    <a:pt x="1575" y="1"/>
                  </a:moveTo>
                  <a:lnTo>
                    <a:pt x="1575" y="1"/>
                  </a:lnTo>
                  <a:lnTo>
                    <a:pt x="1214" y="1"/>
                  </a:lnTo>
                  <a:lnTo>
                    <a:pt x="886" y="33"/>
                  </a:lnTo>
                  <a:lnTo>
                    <a:pt x="624" y="132"/>
                  </a:lnTo>
                  <a:lnTo>
                    <a:pt x="394" y="263"/>
                  </a:lnTo>
                  <a:lnTo>
                    <a:pt x="230" y="460"/>
                  </a:lnTo>
                  <a:lnTo>
                    <a:pt x="99" y="690"/>
                  </a:lnTo>
                  <a:lnTo>
                    <a:pt x="33" y="952"/>
                  </a:lnTo>
                  <a:lnTo>
                    <a:pt x="0" y="1280"/>
                  </a:lnTo>
                  <a:lnTo>
                    <a:pt x="197" y="1936"/>
                  </a:lnTo>
                  <a:lnTo>
                    <a:pt x="197" y="1936"/>
                  </a:lnTo>
                  <a:lnTo>
                    <a:pt x="328" y="2133"/>
                  </a:lnTo>
                  <a:lnTo>
                    <a:pt x="460" y="2297"/>
                  </a:lnTo>
                  <a:lnTo>
                    <a:pt x="656" y="2428"/>
                  </a:lnTo>
                  <a:lnTo>
                    <a:pt x="886" y="2527"/>
                  </a:lnTo>
                  <a:lnTo>
                    <a:pt x="1116" y="2592"/>
                  </a:lnTo>
                  <a:lnTo>
                    <a:pt x="1378" y="2658"/>
                  </a:lnTo>
                  <a:lnTo>
                    <a:pt x="1706" y="2691"/>
                  </a:lnTo>
                  <a:lnTo>
                    <a:pt x="2034" y="2724"/>
                  </a:lnTo>
                  <a:lnTo>
                    <a:pt x="2034" y="2724"/>
                  </a:lnTo>
                  <a:lnTo>
                    <a:pt x="2264" y="2691"/>
                  </a:lnTo>
                  <a:lnTo>
                    <a:pt x="2461" y="2592"/>
                  </a:lnTo>
                  <a:lnTo>
                    <a:pt x="2658" y="2461"/>
                  </a:lnTo>
                  <a:lnTo>
                    <a:pt x="2822" y="2264"/>
                  </a:lnTo>
                  <a:lnTo>
                    <a:pt x="2822" y="2264"/>
                  </a:lnTo>
                  <a:lnTo>
                    <a:pt x="2953" y="2068"/>
                  </a:lnTo>
                  <a:lnTo>
                    <a:pt x="3051" y="1871"/>
                  </a:lnTo>
                  <a:lnTo>
                    <a:pt x="3084" y="1641"/>
                  </a:lnTo>
                  <a:lnTo>
                    <a:pt x="3117" y="1411"/>
                  </a:lnTo>
                  <a:lnTo>
                    <a:pt x="3117" y="1411"/>
                  </a:lnTo>
                  <a:lnTo>
                    <a:pt x="3084" y="1083"/>
                  </a:lnTo>
                  <a:lnTo>
                    <a:pt x="3019" y="821"/>
                  </a:lnTo>
                  <a:lnTo>
                    <a:pt x="2887" y="558"/>
                  </a:lnTo>
                  <a:lnTo>
                    <a:pt x="2723" y="361"/>
                  </a:lnTo>
                  <a:lnTo>
                    <a:pt x="2527" y="230"/>
                  </a:lnTo>
                  <a:lnTo>
                    <a:pt x="2231" y="99"/>
                  </a:lnTo>
                  <a:lnTo>
                    <a:pt x="1936" y="33"/>
                  </a:lnTo>
                  <a:lnTo>
                    <a:pt x="1575" y="1"/>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30" name="Google Shape;1230;p25"/>
            <p:cNvSpPr/>
            <p:nvPr/>
          </p:nvSpPr>
          <p:spPr>
            <a:xfrm>
              <a:off x="2889700" y="5384175"/>
              <a:ext cx="45950" cy="50875"/>
            </a:xfrm>
            <a:custGeom>
              <a:avLst/>
              <a:gdLst/>
              <a:ahLst/>
              <a:cxnLst/>
              <a:rect l="l" t="t" r="r" b="b"/>
              <a:pathLst>
                <a:path w="1838" h="2035" fill="none" extrusionOk="0">
                  <a:moveTo>
                    <a:pt x="1608" y="1641"/>
                  </a:moveTo>
                  <a:lnTo>
                    <a:pt x="1608" y="1641"/>
                  </a:lnTo>
                  <a:lnTo>
                    <a:pt x="1707" y="1477"/>
                  </a:lnTo>
                  <a:lnTo>
                    <a:pt x="1772" y="1313"/>
                  </a:lnTo>
                  <a:lnTo>
                    <a:pt x="1805" y="1149"/>
                  </a:lnTo>
                  <a:lnTo>
                    <a:pt x="1838" y="952"/>
                  </a:lnTo>
                  <a:lnTo>
                    <a:pt x="1838" y="952"/>
                  </a:lnTo>
                  <a:lnTo>
                    <a:pt x="1838" y="821"/>
                  </a:lnTo>
                  <a:lnTo>
                    <a:pt x="1805" y="657"/>
                  </a:lnTo>
                  <a:lnTo>
                    <a:pt x="1739" y="526"/>
                  </a:lnTo>
                  <a:lnTo>
                    <a:pt x="1674" y="427"/>
                  </a:lnTo>
                  <a:lnTo>
                    <a:pt x="1608" y="296"/>
                  </a:lnTo>
                  <a:lnTo>
                    <a:pt x="1510" y="230"/>
                  </a:lnTo>
                  <a:lnTo>
                    <a:pt x="1378" y="132"/>
                  </a:lnTo>
                  <a:lnTo>
                    <a:pt x="1214" y="66"/>
                  </a:lnTo>
                  <a:lnTo>
                    <a:pt x="1214" y="66"/>
                  </a:lnTo>
                  <a:lnTo>
                    <a:pt x="1050" y="1"/>
                  </a:lnTo>
                  <a:lnTo>
                    <a:pt x="919" y="1"/>
                  </a:lnTo>
                  <a:lnTo>
                    <a:pt x="755" y="66"/>
                  </a:lnTo>
                  <a:lnTo>
                    <a:pt x="591" y="132"/>
                  </a:lnTo>
                  <a:lnTo>
                    <a:pt x="427" y="263"/>
                  </a:lnTo>
                  <a:lnTo>
                    <a:pt x="296" y="460"/>
                  </a:lnTo>
                  <a:lnTo>
                    <a:pt x="132" y="657"/>
                  </a:lnTo>
                  <a:lnTo>
                    <a:pt x="1" y="919"/>
                  </a:lnTo>
                  <a:lnTo>
                    <a:pt x="99" y="1707"/>
                  </a:lnTo>
                  <a:lnTo>
                    <a:pt x="99" y="1707"/>
                  </a:lnTo>
                  <a:lnTo>
                    <a:pt x="263" y="1805"/>
                  </a:lnTo>
                  <a:lnTo>
                    <a:pt x="427" y="1936"/>
                  </a:lnTo>
                  <a:lnTo>
                    <a:pt x="427" y="1936"/>
                  </a:lnTo>
                  <a:lnTo>
                    <a:pt x="525" y="1969"/>
                  </a:lnTo>
                  <a:lnTo>
                    <a:pt x="624" y="2002"/>
                  </a:lnTo>
                  <a:lnTo>
                    <a:pt x="919" y="2035"/>
                  </a:lnTo>
                  <a:lnTo>
                    <a:pt x="919" y="2035"/>
                  </a:lnTo>
                  <a:lnTo>
                    <a:pt x="1116" y="2002"/>
                  </a:lnTo>
                  <a:lnTo>
                    <a:pt x="1313" y="1936"/>
                  </a:lnTo>
                  <a:lnTo>
                    <a:pt x="1477" y="1805"/>
                  </a:lnTo>
                  <a:lnTo>
                    <a:pt x="1608" y="1641"/>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31" name="Google Shape;1231;p25"/>
            <p:cNvSpPr/>
            <p:nvPr/>
          </p:nvSpPr>
          <p:spPr>
            <a:xfrm>
              <a:off x="2746975" y="5375150"/>
              <a:ext cx="96825" cy="53350"/>
            </a:xfrm>
            <a:custGeom>
              <a:avLst/>
              <a:gdLst/>
              <a:ahLst/>
              <a:cxnLst/>
              <a:rect l="l" t="t" r="r" b="b"/>
              <a:pathLst>
                <a:path w="3873" h="2134" fill="none" extrusionOk="0">
                  <a:moveTo>
                    <a:pt x="3872" y="1083"/>
                  </a:moveTo>
                  <a:lnTo>
                    <a:pt x="3872" y="1083"/>
                  </a:lnTo>
                  <a:lnTo>
                    <a:pt x="3839" y="887"/>
                  </a:lnTo>
                  <a:lnTo>
                    <a:pt x="3807" y="755"/>
                  </a:lnTo>
                  <a:lnTo>
                    <a:pt x="3741" y="591"/>
                  </a:lnTo>
                  <a:lnTo>
                    <a:pt x="3643" y="460"/>
                  </a:lnTo>
                  <a:lnTo>
                    <a:pt x="3511" y="362"/>
                  </a:lnTo>
                  <a:lnTo>
                    <a:pt x="3347" y="230"/>
                  </a:lnTo>
                  <a:lnTo>
                    <a:pt x="3150" y="165"/>
                  </a:lnTo>
                  <a:lnTo>
                    <a:pt x="2954" y="66"/>
                  </a:lnTo>
                  <a:lnTo>
                    <a:pt x="2954" y="66"/>
                  </a:lnTo>
                  <a:lnTo>
                    <a:pt x="2461" y="34"/>
                  </a:lnTo>
                  <a:lnTo>
                    <a:pt x="2035" y="1"/>
                  </a:lnTo>
                  <a:lnTo>
                    <a:pt x="1641" y="1"/>
                  </a:lnTo>
                  <a:lnTo>
                    <a:pt x="1280" y="34"/>
                  </a:lnTo>
                  <a:lnTo>
                    <a:pt x="985" y="99"/>
                  </a:lnTo>
                  <a:lnTo>
                    <a:pt x="723" y="165"/>
                  </a:lnTo>
                  <a:lnTo>
                    <a:pt x="493" y="263"/>
                  </a:lnTo>
                  <a:lnTo>
                    <a:pt x="296" y="394"/>
                  </a:lnTo>
                  <a:lnTo>
                    <a:pt x="296" y="394"/>
                  </a:lnTo>
                  <a:lnTo>
                    <a:pt x="165" y="526"/>
                  </a:lnTo>
                  <a:lnTo>
                    <a:pt x="66" y="657"/>
                  </a:lnTo>
                  <a:lnTo>
                    <a:pt x="34" y="854"/>
                  </a:lnTo>
                  <a:lnTo>
                    <a:pt x="1" y="1051"/>
                  </a:lnTo>
                  <a:lnTo>
                    <a:pt x="1" y="1051"/>
                  </a:lnTo>
                  <a:lnTo>
                    <a:pt x="34" y="1411"/>
                  </a:lnTo>
                  <a:lnTo>
                    <a:pt x="66" y="1543"/>
                  </a:lnTo>
                  <a:lnTo>
                    <a:pt x="132" y="1608"/>
                  </a:lnTo>
                  <a:lnTo>
                    <a:pt x="132" y="1608"/>
                  </a:lnTo>
                  <a:lnTo>
                    <a:pt x="230" y="1740"/>
                  </a:lnTo>
                  <a:lnTo>
                    <a:pt x="394" y="1838"/>
                  </a:lnTo>
                  <a:lnTo>
                    <a:pt x="591" y="1936"/>
                  </a:lnTo>
                  <a:lnTo>
                    <a:pt x="788" y="2002"/>
                  </a:lnTo>
                  <a:lnTo>
                    <a:pt x="1051" y="2068"/>
                  </a:lnTo>
                  <a:lnTo>
                    <a:pt x="1346" y="2100"/>
                  </a:lnTo>
                  <a:lnTo>
                    <a:pt x="2035" y="2133"/>
                  </a:lnTo>
                  <a:lnTo>
                    <a:pt x="2035" y="2133"/>
                  </a:lnTo>
                  <a:lnTo>
                    <a:pt x="2527" y="2100"/>
                  </a:lnTo>
                  <a:lnTo>
                    <a:pt x="2921" y="2068"/>
                  </a:lnTo>
                  <a:lnTo>
                    <a:pt x="3216" y="2002"/>
                  </a:lnTo>
                  <a:lnTo>
                    <a:pt x="3446" y="1936"/>
                  </a:lnTo>
                  <a:lnTo>
                    <a:pt x="3446" y="1936"/>
                  </a:lnTo>
                  <a:lnTo>
                    <a:pt x="3643" y="1805"/>
                  </a:lnTo>
                  <a:lnTo>
                    <a:pt x="3774" y="1608"/>
                  </a:lnTo>
                  <a:lnTo>
                    <a:pt x="3839" y="1346"/>
                  </a:lnTo>
                  <a:lnTo>
                    <a:pt x="3872" y="1083"/>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32" name="Google Shape;1232;p25"/>
            <p:cNvSpPr/>
            <p:nvPr/>
          </p:nvSpPr>
          <p:spPr>
            <a:xfrm>
              <a:off x="953975" y="5031475"/>
              <a:ext cx="1723325" cy="413425"/>
            </a:xfrm>
            <a:custGeom>
              <a:avLst/>
              <a:gdLst/>
              <a:ahLst/>
              <a:cxnLst/>
              <a:rect l="l" t="t" r="r" b="b"/>
              <a:pathLst>
                <a:path w="68933" h="16537" fill="none" extrusionOk="0">
                  <a:moveTo>
                    <a:pt x="21228" y="6759"/>
                  </a:moveTo>
                  <a:lnTo>
                    <a:pt x="21228" y="6759"/>
                  </a:lnTo>
                  <a:lnTo>
                    <a:pt x="21031" y="6563"/>
                  </a:lnTo>
                  <a:lnTo>
                    <a:pt x="20834" y="6366"/>
                  </a:lnTo>
                  <a:lnTo>
                    <a:pt x="20605" y="6202"/>
                  </a:lnTo>
                  <a:lnTo>
                    <a:pt x="20375" y="6070"/>
                  </a:lnTo>
                  <a:lnTo>
                    <a:pt x="20145" y="5972"/>
                  </a:lnTo>
                  <a:lnTo>
                    <a:pt x="19916" y="5906"/>
                  </a:lnTo>
                  <a:lnTo>
                    <a:pt x="19653" y="5874"/>
                  </a:lnTo>
                  <a:lnTo>
                    <a:pt x="19391" y="5874"/>
                  </a:lnTo>
                  <a:lnTo>
                    <a:pt x="19391" y="5874"/>
                  </a:lnTo>
                  <a:lnTo>
                    <a:pt x="18964" y="5874"/>
                  </a:lnTo>
                  <a:lnTo>
                    <a:pt x="18538" y="5939"/>
                  </a:lnTo>
                  <a:lnTo>
                    <a:pt x="18144" y="6070"/>
                  </a:lnTo>
                  <a:lnTo>
                    <a:pt x="17783" y="6202"/>
                  </a:lnTo>
                  <a:lnTo>
                    <a:pt x="17422" y="6399"/>
                  </a:lnTo>
                  <a:lnTo>
                    <a:pt x="17061" y="6661"/>
                  </a:lnTo>
                  <a:lnTo>
                    <a:pt x="16733" y="6923"/>
                  </a:lnTo>
                  <a:lnTo>
                    <a:pt x="16438" y="7284"/>
                  </a:lnTo>
                  <a:lnTo>
                    <a:pt x="16438" y="7284"/>
                  </a:lnTo>
                  <a:lnTo>
                    <a:pt x="16208" y="7547"/>
                  </a:lnTo>
                  <a:lnTo>
                    <a:pt x="16011" y="7875"/>
                  </a:lnTo>
                  <a:lnTo>
                    <a:pt x="16011" y="7875"/>
                  </a:lnTo>
                  <a:lnTo>
                    <a:pt x="15847" y="7678"/>
                  </a:lnTo>
                  <a:lnTo>
                    <a:pt x="15683" y="7448"/>
                  </a:lnTo>
                  <a:lnTo>
                    <a:pt x="15486" y="7252"/>
                  </a:lnTo>
                  <a:lnTo>
                    <a:pt x="15224" y="7088"/>
                  </a:lnTo>
                  <a:lnTo>
                    <a:pt x="15224" y="7088"/>
                  </a:lnTo>
                  <a:lnTo>
                    <a:pt x="14929" y="6858"/>
                  </a:lnTo>
                  <a:lnTo>
                    <a:pt x="14633" y="6694"/>
                  </a:lnTo>
                  <a:lnTo>
                    <a:pt x="14305" y="6530"/>
                  </a:lnTo>
                  <a:lnTo>
                    <a:pt x="13977" y="6399"/>
                  </a:lnTo>
                  <a:lnTo>
                    <a:pt x="13616" y="6300"/>
                  </a:lnTo>
                  <a:lnTo>
                    <a:pt x="13255" y="6234"/>
                  </a:lnTo>
                  <a:lnTo>
                    <a:pt x="12895" y="6202"/>
                  </a:lnTo>
                  <a:lnTo>
                    <a:pt x="12501" y="6169"/>
                  </a:lnTo>
                  <a:lnTo>
                    <a:pt x="12501" y="6169"/>
                  </a:lnTo>
                  <a:lnTo>
                    <a:pt x="12140" y="6202"/>
                  </a:lnTo>
                  <a:lnTo>
                    <a:pt x="11779" y="6234"/>
                  </a:lnTo>
                  <a:lnTo>
                    <a:pt x="11418" y="6300"/>
                  </a:lnTo>
                  <a:lnTo>
                    <a:pt x="11090" y="6399"/>
                  </a:lnTo>
                  <a:lnTo>
                    <a:pt x="10762" y="6497"/>
                  </a:lnTo>
                  <a:lnTo>
                    <a:pt x="10434" y="6628"/>
                  </a:lnTo>
                  <a:lnTo>
                    <a:pt x="10139" y="6792"/>
                  </a:lnTo>
                  <a:lnTo>
                    <a:pt x="9843" y="6989"/>
                  </a:lnTo>
                  <a:lnTo>
                    <a:pt x="9581" y="7219"/>
                  </a:lnTo>
                  <a:lnTo>
                    <a:pt x="9286" y="7448"/>
                  </a:lnTo>
                  <a:lnTo>
                    <a:pt x="9023" y="7711"/>
                  </a:lnTo>
                  <a:lnTo>
                    <a:pt x="8793" y="8006"/>
                  </a:lnTo>
                  <a:lnTo>
                    <a:pt x="8564" y="8334"/>
                  </a:lnTo>
                  <a:lnTo>
                    <a:pt x="8334" y="8695"/>
                  </a:lnTo>
                  <a:lnTo>
                    <a:pt x="8104" y="9056"/>
                  </a:lnTo>
                  <a:lnTo>
                    <a:pt x="7908" y="9450"/>
                  </a:lnTo>
                  <a:lnTo>
                    <a:pt x="7908" y="9450"/>
                  </a:lnTo>
                  <a:lnTo>
                    <a:pt x="7678" y="9909"/>
                  </a:lnTo>
                  <a:lnTo>
                    <a:pt x="7481" y="10368"/>
                  </a:lnTo>
                  <a:lnTo>
                    <a:pt x="7317" y="10828"/>
                  </a:lnTo>
                  <a:lnTo>
                    <a:pt x="7153" y="11320"/>
                  </a:lnTo>
                  <a:lnTo>
                    <a:pt x="7022" y="11812"/>
                  </a:lnTo>
                  <a:lnTo>
                    <a:pt x="6923" y="12304"/>
                  </a:lnTo>
                  <a:lnTo>
                    <a:pt x="6825" y="12829"/>
                  </a:lnTo>
                  <a:lnTo>
                    <a:pt x="6759" y="13354"/>
                  </a:lnTo>
                  <a:lnTo>
                    <a:pt x="6759" y="13354"/>
                  </a:lnTo>
                  <a:lnTo>
                    <a:pt x="6628" y="13321"/>
                  </a:lnTo>
                  <a:lnTo>
                    <a:pt x="6464" y="13223"/>
                  </a:lnTo>
                  <a:lnTo>
                    <a:pt x="5939" y="12927"/>
                  </a:lnTo>
                  <a:lnTo>
                    <a:pt x="5939" y="12927"/>
                  </a:lnTo>
                  <a:lnTo>
                    <a:pt x="5644" y="12731"/>
                  </a:lnTo>
                  <a:lnTo>
                    <a:pt x="5381" y="12599"/>
                  </a:lnTo>
                  <a:lnTo>
                    <a:pt x="5119" y="12501"/>
                  </a:lnTo>
                  <a:lnTo>
                    <a:pt x="4889" y="12468"/>
                  </a:lnTo>
                  <a:lnTo>
                    <a:pt x="4889" y="12468"/>
                  </a:lnTo>
                  <a:lnTo>
                    <a:pt x="4692" y="12501"/>
                  </a:lnTo>
                  <a:lnTo>
                    <a:pt x="4496" y="12534"/>
                  </a:lnTo>
                  <a:lnTo>
                    <a:pt x="4299" y="12632"/>
                  </a:lnTo>
                  <a:lnTo>
                    <a:pt x="4135" y="12763"/>
                  </a:lnTo>
                  <a:lnTo>
                    <a:pt x="3938" y="12927"/>
                  </a:lnTo>
                  <a:lnTo>
                    <a:pt x="3774" y="13124"/>
                  </a:lnTo>
                  <a:lnTo>
                    <a:pt x="3577" y="13387"/>
                  </a:lnTo>
                  <a:lnTo>
                    <a:pt x="3413" y="13649"/>
                  </a:lnTo>
                  <a:lnTo>
                    <a:pt x="3413" y="13649"/>
                  </a:lnTo>
                  <a:lnTo>
                    <a:pt x="3085" y="14273"/>
                  </a:lnTo>
                  <a:lnTo>
                    <a:pt x="2789" y="14863"/>
                  </a:lnTo>
                  <a:lnTo>
                    <a:pt x="2789" y="14863"/>
                  </a:lnTo>
                  <a:lnTo>
                    <a:pt x="2494" y="14634"/>
                  </a:lnTo>
                  <a:lnTo>
                    <a:pt x="2494" y="14634"/>
                  </a:lnTo>
                  <a:lnTo>
                    <a:pt x="2232" y="14568"/>
                  </a:lnTo>
                  <a:lnTo>
                    <a:pt x="1838" y="14568"/>
                  </a:lnTo>
                  <a:lnTo>
                    <a:pt x="1838" y="14568"/>
                  </a:lnTo>
                  <a:lnTo>
                    <a:pt x="1444" y="14568"/>
                  </a:lnTo>
                  <a:lnTo>
                    <a:pt x="1083" y="14666"/>
                  </a:lnTo>
                  <a:lnTo>
                    <a:pt x="788" y="14765"/>
                  </a:lnTo>
                  <a:lnTo>
                    <a:pt x="558" y="14929"/>
                  </a:lnTo>
                  <a:lnTo>
                    <a:pt x="558" y="14929"/>
                  </a:lnTo>
                  <a:lnTo>
                    <a:pt x="427" y="15060"/>
                  </a:lnTo>
                  <a:lnTo>
                    <a:pt x="329" y="15224"/>
                  </a:lnTo>
                  <a:lnTo>
                    <a:pt x="230" y="15388"/>
                  </a:lnTo>
                  <a:lnTo>
                    <a:pt x="132" y="15585"/>
                  </a:lnTo>
                  <a:lnTo>
                    <a:pt x="66" y="15782"/>
                  </a:lnTo>
                  <a:lnTo>
                    <a:pt x="34" y="16012"/>
                  </a:lnTo>
                  <a:lnTo>
                    <a:pt x="1" y="16536"/>
                  </a:lnTo>
                  <a:lnTo>
                    <a:pt x="1" y="16536"/>
                  </a:lnTo>
                  <a:lnTo>
                    <a:pt x="10434" y="16405"/>
                  </a:lnTo>
                  <a:lnTo>
                    <a:pt x="19358" y="16307"/>
                  </a:lnTo>
                  <a:lnTo>
                    <a:pt x="26773" y="16274"/>
                  </a:lnTo>
                  <a:lnTo>
                    <a:pt x="32678" y="16274"/>
                  </a:lnTo>
                  <a:lnTo>
                    <a:pt x="32678" y="16274"/>
                  </a:lnTo>
                  <a:lnTo>
                    <a:pt x="42980" y="16241"/>
                  </a:lnTo>
                  <a:lnTo>
                    <a:pt x="53282" y="16143"/>
                  </a:lnTo>
                  <a:lnTo>
                    <a:pt x="53282" y="16143"/>
                  </a:lnTo>
                  <a:lnTo>
                    <a:pt x="62272" y="16077"/>
                  </a:lnTo>
                  <a:lnTo>
                    <a:pt x="65848" y="16077"/>
                  </a:lnTo>
                  <a:lnTo>
                    <a:pt x="68768" y="16110"/>
                  </a:lnTo>
                  <a:lnTo>
                    <a:pt x="68768" y="16110"/>
                  </a:lnTo>
                  <a:lnTo>
                    <a:pt x="68834" y="15880"/>
                  </a:lnTo>
                  <a:lnTo>
                    <a:pt x="68899" y="15683"/>
                  </a:lnTo>
                  <a:lnTo>
                    <a:pt x="68932" y="15487"/>
                  </a:lnTo>
                  <a:lnTo>
                    <a:pt x="68932" y="15290"/>
                  </a:lnTo>
                  <a:lnTo>
                    <a:pt x="68899" y="15060"/>
                  </a:lnTo>
                  <a:lnTo>
                    <a:pt x="68866" y="14863"/>
                  </a:lnTo>
                  <a:lnTo>
                    <a:pt x="68801" y="14634"/>
                  </a:lnTo>
                  <a:lnTo>
                    <a:pt x="68702" y="14437"/>
                  </a:lnTo>
                  <a:lnTo>
                    <a:pt x="68702" y="14437"/>
                  </a:lnTo>
                  <a:lnTo>
                    <a:pt x="68604" y="14207"/>
                  </a:lnTo>
                  <a:lnTo>
                    <a:pt x="68473" y="14010"/>
                  </a:lnTo>
                  <a:lnTo>
                    <a:pt x="68309" y="13846"/>
                  </a:lnTo>
                  <a:lnTo>
                    <a:pt x="68145" y="13682"/>
                  </a:lnTo>
                  <a:lnTo>
                    <a:pt x="67981" y="13584"/>
                  </a:lnTo>
                  <a:lnTo>
                    <a:pt x="67817" y="13485"/>
                  </a:lnTo>
                  <a:lnTo>
                    <a:pt x="67620" y="13420"/>
                  </a:lnTo>
                  <a:lnTo>
                    <a:pt x="67423" y="13387"/>
                  </a:lnTo>
                  <a:lnTo>
                    <a:pt x="67423" y="13387"/>
                  </a:lnTo>
                  <a:lnTo>
                    <a:pt x="66996" y="13354"/>
                  </a:lnTo>
                  <a:lnTo>
                    <a:pt x="66537" y="13387"/>
                  </a:lnTo>
                  <a:lnTo>
                    <a:pt x="66045" y="13452"/>
                  </a:lnTo>
                  <a:lnTo>
                    <a:pt x="65553" y="13584"/>
                  </a:lnTo>
                  <a:lnTo>
                    <a:pt x="65553" y="13584"/>
                  </a:lnTo>
                  <a:lnTo>
                    <a:pt x="64765" y="13846"/>
                  </a:lnTo>
                  <a:lnTo>
                    <a:pt x="64470" y="13912"/>
                  </a:lnTo>
                  <a:lnTo>
                    <a:pt x="64306" y="13912"/>
                  </a:lnTo>
                  <a:lnTo>
                    <a:pt x="64306" y="13912"/>
                  </a:lnTo>
                  <a:lnTo>
                    <a:pt x="64109" y="13912"/>
                  </a:lnTo>
                  <a:lnTo>
                    <a:pt x="63912" y="13846"/>
                  </a:lnTo>
                  <a:lnTo>
                    <a:pt x="63715" y="13781"/>
                  </a:lnTo>
                  <a:lnTo>
                    <a:pt x="63551" y="13715"/>
                  </a:lnTo>
                  <a:lnTo>
                    <a:pt x="63387" y="13584"/>
                  </a:lnTo>
                  <a:lnTo>
                    <a:pt x="63256" y="13420"/>
                  </a:lnTo>
                  <a:lnTo>
                    <a:pt x="63125" y="13256"/>
                  </a:lnTo>
                  <a:lnTo>
                    <a:pt x="62994" y="13059"/>
                  </a:lnTo>
                  <a:lnTo>
                    <a:pt x="62994" y="13059"/>
                  </a:lnTo>
                  <a:lnTo>
                    <a:pt x="62764" y="12665"/>
                  </a:lnTo>
                  <a:lnTo>
                    <a:pt x="62534" y="12403"/>
                  </a:lnTo>
                  <a:lnTo>
                    <a:pt x="62337" y="12239"/>
                  </a:lnTo>
                  <a:lnTo>
                    <a:pt x="62239" y="12206"/>
                  </a:lnTo>
                  <a:lnTo>
                    <a:pt x="62141" y="12173"/>
                  </a:lnTo>
                  <a:lnTo>
                    <a:pt x="62141" y="12173"/>
                  </a:lnTo>
                  <a:lnTo>
                    <a:pt x="61878" y="12239"/>
                  </a:lnTo>
                  <a:lnTo>
                    <a:pt x="61452" y="12337"/>
                  </a:lnTo>
                  <a:lnTo>
                    <a:pt x="61452" y="12337"/>
                  </a:lnTo>
                  <a:lnTo>
                    <a:pt x="61025" y="12468"/>
                  </a:lnTo>
                  <a:lnTo>
                    <a:pt x="60697" y="12501"/>
                  </a:lnTo>
                  <a:lnTo>
                    <a:pt x="60697" y="12501"/>
                  </a:lnTo>
                  <a:lnTo>
                    <a:pt x="60533" y="12009"/>
                  </a:lnTo>
                  <a:lnTo>
                    <a:pt x="60336" y="11550"/>
                  </a:lnTo>
                  <a:lnTo>
                    <a:pt x="60336" y="11550"/>
                  </a:lnTo>
                  <a:lnTo>
                    <a:pt x="60139" y="11189"/>
                  </a:lnTo>
                  <a:lnTo>
                    <a:pt x="60041" y="11025"/>
                  </a:lnTo>
                  <a:lnTo>
                    <a:pt x="59910" y="10926"/>
                  </a:lnTo>
                  <a:lnTo>
                    <a:pt x="59811" y="10828"/>
                  </a:lnTo>
                  <a:lnTo>
                    <a:pt x="59680" y="10762"/>
                  </a:lnTo>
                  <a:lnTo>
                    <a:pt x="59549" y="10729"/>
                  </a:lnTo>
                  <a:lnTo>
                    <a:pt x="59385" y="10696"/>
                  </a:lnTo>
                  <a:lnTo>
                    <a:pt x="59385" y="10696"/>
                  </a:lnTo>
                  <a:lnTo>
                    <a:pt x="58958" y="10729"/>
                  </a:lnTo>
                  <a:lnTo>
                    <a:pt x="58597" y="10828"/>
                  </a:lnTo>
                  <a:lnTo>
                    <a:pt x="58236" y="10992"/>
                  </a:lnTo>
                  <a:lnTo>
                    <a:pt x="57941" y="11189"/>
                  </a:lnTo>
                  <a:lnTo>
                    <a:pt x="57941" y="11189"/>
                  </a:lnTo>
                  <a:lnTo>
                    <a:pt x="57810" y="11287"/>
                  </a:lnTo>
                  <a:lnTo>
                    <a:pt x="57613" y="11517"/>
                  </a:lnTo>
                  <a:lnTo>
                    <a:pt x="57022" y="12271"/>
                  </a:lnTo>
                  <a:lnTo>
                    <a:pt x="57022" y="12173"/>
                  </a:lnTo>
                  <a:lnTo>
                    <a:pt x="57022" y="12173"/>
                  </a:lnTo>
                  <a:lnTo>
                    <a:pt x="56990" y="11812"/>
                  </a:lnTo>
                  <a:lnTo>
                    <a:pt x="56891" y="11385"/>
                  </a:lnTo>
                  <a:lnTo>
                    <a:pt x="56760" y="10926"/>
                  </a:lnTo>
                  <a:lnTo>
                    <a:pt x="56530" y="10434"/>
                  </a:lnTo>
                  <a:lnTo>
                    <a:pt x="56530" y="10434"/>
                  </a:lnTo>
                  <a:lnTo>
                    <a:pt x="56333" y="10106"/>
                  </a:lnTo>
                  <a:lnTo>
                    <a:pt x="56137" y="9778"/>
                  </a:lnTo>
                  <a:lnTo>
                    <a:pt x="55907" y="9515"/>
                  </a:lnTo>
                  <a:lnTo>
                    <a:pt x="55677" y="9319"/>
                  </a:lnTo>
                  <a:lnTo>
                    <a:pt x="55415" y="9154"/>
                  </a:lnTo>
                  <a:lnTo>
                    <a:pt x="55152" y="9023"/>
                  </a:lnTo>
                  <a:lnTo>
                    <a:pt x="54857" y="8958"/>
                  </a:lnTo>
                  <a:lnTo>
                    <a:pt x="54562" y="8925"/>
                  </a:lnTo>
                  <a:lnTo>
                    <a:pt x="54562" y="8925"/>
                  </a:lnTo>
                  <a:lnTo>
                    <a:pt x="54168" y="8958"/>
                  </a:lnTo>
                  <a:lnTo>
                    <a:pt x="53840" y="8990"/>
                  </a:lnTo>
                  <a:lnTo>
                    <a:pt x="53545" y="9056"/>
                  </a:lnTo>
                  <a:lnTo>
                    <a:pt x="53282" y="9154"/>
                  </a:lnTo>
                  <a:lnTo>
                    <a:pt x="53282" y="9154"/>
                  </a:lnTo>
                  <a:lnTo>
                    <a:pt x="53249" y="8498"/>
                  </a:lnTo>
                  <a:lnTo>
                    <a:pt x="53151" y="7842"/>
                  </a:lnTo>
                  <a:lnTo>
                    <a:pt x="53053" y="7252"/>
                  </a:lnTo>
                  <a:lnTo>
                    <a:pt x="52921" y="6694"/>
                  </a:lnTo>
                  <a:lnTo>
                    <a:pt x="52757" y="6202"/>
                  </a:lnTo>
                  <a:lnTo>
                    <a:pt x="52560" y="5742"/>
                  </a:lnTo>
                  <a:lnTo>
                    <a:pt x="52331" y="5316"/>
                  </a:lnTo>
                  <a:lnTo>
                    <a:pt x="52068" y="4955"/>
                  </a:lnTo>
                  <a:lnTo>
                    <a:pt x="51773" y="4627"/>
                  </a:lnTo>
                  <a:lnTo>
                    <a:pt x="51445" y="4332"/>
                  </a:lnTo>
                  <a:lnTo>
                    <a:pt x="51084" y="4102"/>
                  </a:lnTo>
                  <a:lnTo>
                    <a:pt x="50723" y="3905"/>
                  </a:lnTo>
                  <a:lnTo>
                    <a:pt x="50297" y="3741"/>
                  </a:lnTo>
                  <a:lnTo>
                    <a:pt x="49870" y="3643"/>
                  </a:lnTo>
                  <a:lnTo>
                    <a:pt x="49411" y="3577"/>
                  </a:lnTo>
                  <a:lnTo>
                    <a:pt x="48886" y="3544"/>
                  </a:lnTo>
                  <a:lnTo>
                    <a:pt x="48886" y="3544"/>
                  </a:lnTo>
                  <a:lnTo>
                    <a:pt x="48295" y="3577"/>
                  </a:lnTo>
                  <a:lnTo>
                    <a:pt x="47705" y="3675"/>
                  </a:lnTo>
                  <a:lnTo>
                    <a:pt x="47147" y="3807"/>
                  </a:lnTo>
                  <a:lnTo>
                    <a:pt x="46622" y="4003"/>
                  </a:lnTo>
                  <a:lnTo>
                    <a:pt x="46130" y="4233"/>
                  </a:lnTo>
                  <a:lnTo>
                    <a:pt x="45671" y="4561"/>
                  </a:lnTo>
                  <a:lnTo>
                    <a:pt x="45211" y="4922"/>
                  </a:lnTo>
                  <a:lnTo>
                    <a:pt x="44818" y="5349"/>
                  </a:lnTo>
                  <a:lnTo>
                    <a:pt x="44818" y="5349"/>
                  </a:lnTo>
                  <a:lnTo>
                    <a:pt x="44489" y="5742"/>
                  </a:lnTo>
                  <a:lnTo>
                    <a:pt x="44194" y="6136"/>
                  </a:lnTo>
                  <a:lnTo>
                    <a:pt x="43965" y="6563"/>
                  </a:lnTo>
                  <a:lnTo>
                    <a:pt x="43768" y="6989"/>
                  </a:lnTo>
                  <a:lnTo>
                    <a:pt x="43604" y="7448"/>
                  </a:lnTo>
                  <a:lnTo>
                    <a:pt x="43505" y="7875"/>
                  </a:lnTo>
                  <a:lnTo>
                    <a:pt x="43407" y="8367"/>
                  </a:lnTo>
                  <a:lnTo>
                    <a:pt x="43374" y="8859"/>
                  </a:lnTo>
                  <a:lnTo>
                    <a:pt x="43374" y="8859"/>
                  </a:lnTo>
                  <a:lnTo>
                    <a:pt x="43144" y="8662"/>
                  </a:lnTo>
                  <a:lnTo>
                    <a:pt x="42882" y="8498"/>
                  </a:lnTo>
                  <a:lnTo>
                    <a:pt x="42587" y="8367"/>
                  </a:lnTo>
                  <a:lnTo>
                    <a:pt x="42324" y="8236"/>
                  </a:lnTo>
                  <a:lnTo>
                    <a:pt x="41996" y="8170"/>
                  </a:lnTo>
                  <a:lnTo>
                    <a:pt x="41701" y="8105"/>
                  </a:lnTo>
                  <a:lnTo>
                    <a:pt x="41373" y="8039"/>
                  </a:lnTo>
                  <a:lnTo>
                    <a:pt x="41012" y="8039"/>
                  </a:lnTo>
                  <a:lnTo>
                    <a:pt x="41012" y="8039"/>
                  </a:lnTo>
                  <a:lnTo>
                    <a:pt x="40618" y="8039"/>
                  </a:lnTo>
                  <a:lnTo>
                    <a:pt x="40257" y="8105"/>
                  </a:lnTo>
                  <a:lnTo>
                    <a:pt x="39863" y="8170"/>
                  </a:lnTo>
                  <a:lnTo>
                    <a:pt x="39535" y="8269"/>
                  </a:lnTo>
                  <a:lnTo>
                    <a:pt x="39174" y="8400"/>
                  </a:lnTo>
                  <a:lnTo>
                    <a:pt x="38879" y="8531"/>
                  </a:lnTo>
                  <a:lnTo>
                    <a:pt x="38551" y="8728"/>
                  </a:lnTo>
                  <a:lnTo>
                    <a:pt x="38256" y="8925"/>
                  </a:lnTo>
                  <a:lnTo>
                    <a:pt x="38223" y="8958"/>
                  </a:lnTo>
                  <a:lnTo>
                    <a:pt x="38223" y="8958"/>
                  </a:lnTo>
                  <a:lnTo>
                    <a:pt x="38125" y="8695"/>
                  </a:lnTo>
                  <a:lnTo>
                    <a:pt x="37961" y="8498"/>
                  </a:lnTo>
                  <a:lnTo>
                    <a:pt x="37961" y="8498"/>
                  </a:lnTo>
                  <a:lnTo>
                    <a:pt x="37632" y="8170"/>
                  </a:lnTo>
                  <a:lnTo>
                    <a:pt x="37337" y="7875"/>
                  </a:lnTo>
                  <a:lnTo>
                    <a:pt x="37009" y="7612"/>
                  </a:lnTo>
                  <a:lnTo>
                    <a:pt x="36681" y="7416"/>
                  </a:lnTo>
                  <a:lnTo>
                    <a:pt x="36353" y="7219"/>
                  </a:lnTo>
                  <a:lnTo>
                    <a:pt x="36025" y="7055"/>
                  </a:lnTo>
                  <a:lnTo>
                    <a:pt x="35697" y="6956"/>
                  </a:lnTo>
                  <a:lnTo>
                    <a:pt x="35369" y="6858"/>
                  </a:lnTo>
                  <a:lnTo>
                    <a:pt x="35369" y="6858"/>
                  </a:lnTo>
                  <a:lnTo>
                    <a:pt x="35106" y="6792"/>
                  </a:lnTo>
                  <a:lnTo>
                    <a:pt x="34811" y="6759"/>
                  </a:lnTo>
                  <a:lnTo>
                    <a:pt x="34516" y="6759"/>
                  </a:lnTo>
                  <a:lnTo>
                    <a:pt x="34188" y="6759"/>
                  </a:lnTo>
                  <a:lnTo>
                    <a:pt x="33892" y="6792"/>
                  </a:lnTo>
                  <a:lnTo>
                    <a:pt x="33564" y="6858"/>
                  </a:lnTo>
                  <a:lnTo>
                    <a:pt x="33269" y="6956"/>
                  </a:lnTo>
                  <a:lnTo>
                    <a:pt x="32941" y="7088"/>
                  </a:lnTo>
                  <a:lnTo>
                    <a:pt x="32941" y="7088"/>
                  </a:lnTo>
                  <a:lnTo>
                    <a:pt x="32941" y="6464"/>
                  </a:lnTo>
                  <a:lnTo>
                    <a:pt x="32908" y="5874"/>
                  </a:lnTo>
                  <a:lnTo>
                    <a:pt x="32810" y="5283"/>
                  </a:lnTo>
                  <a:lnTo>
                    <a:pt x="32678" y="4725"/>
                  </a:lnTo>
                  <a:lnTo>
                    <a:pt x="32481" y="4168"/>
                  </a:lnTo>
                  <a:lnTo>
                    <a:pt x="32285" y="3643"/>
                  </a:lnTo>
                  <a:lnTo>
                    <a:pt x="32022" y="3118"/>
                  </a:lnTo>
                  <a:lnTo>
                    <a:pt x="31694" y="2626"/>
                  </a:lnTo>
                  <a:lnTo>
                    <a:pt x="31694" y="2626"/>
                  </a:lnTo>
                  <a:lnTo>
                    <a:pt x="31464" y="2297"/>
                  </a:lnTo>
                  <a:lnTo>
                    <a:pt x="31235" y="2002"/>
                  </a:lnTo>
                  <a:lnTo>
                    <a:pt x="30972" y="1740"/>
                  </a:lnTo>
                  <a:lnTo>
                    <a:pt x="30710" y="1477"/>
                  </a:lnTo>
                  <a:lnTo>
                    <a:pt x="30447" y="1248"/>
                  </a:lnTo>
                  <a:lnTo>
                    <a:pt x="30152" y="1018"/>
                  </a:lnTo>
                  <a:lnTo>
                    <a:pt x="29857" y="854"/>
                  </a:lnTo>
                  <a:lnTo>
                    <a:pt x="29529" y="657"/>
                  </a:lnTo>
                  <a:lnTo>
                    <a:pt x="29201" y="526"/>
                  </a:lnTo>
                  <a:lnTo>
                    <a:pt x="28872" y="395"/>
                  </a:lnTo>
                  <a:lnTo>
                    <a:pt x="28512" y="263"/>
                  </a:lnTo>
                  <a:lnTo>
                    <a:pt x="28151" y="165"/>
                  </a:lnTo>
                  <a:lnTo>
                    <a:pt x="27790" y="99"/>
                  </a:lnTo>
                  <a:lnTo>
                    <a:pt x="27396" y="66"/>
                  </a:lnTo>
                  <a:lnTo>
                    <a:pt x="27002" y="34"/>
                  </a:lnTo>
                  <a:lnTo>
                    <a:pt x="26576" y="1"/>
                  </a:lnTo>
                  <a:lnTo>
                    <a:pt x="26576" y="1"/>
                  </a:lnTo>
                  <a:lnTo>
                    <a:pt x="26248" y="34"/>
                  </a:lnTo>
                  <a:lnTo>
                    <a:pt x="25887" y="66"/>
                  </a:lnTo>
                  <a:lnTo>
                    <a:pt x="25559" y="132"/>
                  </a:lnTo>
                  <a:lnTo>
                    <a:pt x="25231" y="198"/>
                  </a:lnTo>
                  <a:lnTo>
                    <a:pt x="24935" y="329"/>
                  </a:lnTo>
                  <a:lnTo>
                    <a:pt x="24640" y="460"/>
                  </a:lnTo>
                  <a:lnTo>
                    <a:pt x="24345" y="624"/>
                  </a:lnTo>
                  <a:lnTo>
                    <a:pt x="24082" y="788"/>
                  </a:lnTo>
                  <a:lnTo>
                    <a:pt x="23820" y="1018"/>
                  </a:lnTo>
                  <a:lnTo>
                    <a:pt x="23557" y="1248"/>
                  </a:lnTo>
                  <a:lnTo>
                    <a:pt x="23295" y="1510"/>
                  </a:lnTo>
                  <a:lnTo>
                    <a:pt x="23065" y="1772"/>
                  </a:lnTo>
                  <a:lnTo>
                    <a:pt x="22836" y="2101"/>
                  </a:lnTo>
                  <a:lnTo>
                    <a:pt x="22639" y="2429"/>
                  </a:lnTo>
                  <a:lnTo>
                    <a:pt x="22442" y="2790"/>
                  </a:lnTo>
                  <a:lnTo>
                    <a:pt x="22245" y="3150"/>
                  </a:lnTo>
                  <a:lnTo>
                    <a:pt x="22245" y="3150"/>
                  </a:lnTo>
                  <a:lnTo>
                    <a:pt x="21884" y="4003"/>
                  </a:lnTo>
                  <a:lnTo>
                    <a:pt x="21622" y="4889"/>
                  </a:lnTo>
                  <a:lnTo>
                    <a:pt x="21392" y="5808"/>
                  </a:lnTo>
                  <a:lnTo>
                    <a:pt x="21228" y="6759"/>
                  </a:lnTo>
                  <a:lnTo>
                    <a:pt x="21228" y="6759"/>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sp>
        <p:nvSpPr>
          <p:cNvPr id="1233" name="Google Shape;1233;p25"/>
          <p:cNvSpPr/>
          <p:nvPr/>
        </p:nvSpPr>
        <p:spPr>
          <a:xfrm>
            <a:off x="6366720" y="8746309"/>
            <a:ext cx="1013892" cy="458479"/>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62533" tIns="162533" rIns="162533" bIns="162533"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nvGrpSpPr>
          <p:cNvPr id="1234" name="Google Shape;1234;p25"/>
          <p:cNvGrpSpPr/>
          <p:nvPr/>
        </p:nvGrpSpPr>
        <p:grpSpPr>
          <a:xfrm>
            <a:off x="-84507" y="7057518"/>
            <a:ext cx="1746214" cy="1999017"/>
            <a:chOff x="-47475" y="3969853"/>
            <a:chExt cx="981000" cy="1124447"/>
          </a:xfrm>
        </p:grpSpPr>
        <p:sp>
          <p:nvSpPr>
            <p:cNvPr id="1235" name="Google Shape;1235;p25"/>
            <p:cNvSpPr/>
            <p:nvPr/>
          </p:nvSpPr>
          <p:spPr>
            <a:xfrm>
              <a:off x="-47475" y="4820100"/>
              <a:ext cx="981000" cy="2742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nvGrpSpPr>
            <p:cNvPr id="1236" name="Google Shape;1236;p25"/>
            <p:cNvGrpSpPr/>
            <p:nvPr/>
          </p:nvGrpSpPr>
          <p:grpSpPr>
            <a:xfrm>
              <a:off x="76204" y="3969853"/>
              <a:ext cx="739467" cy="1075710"/>
              <a:chOff x="4085325" y="2785800"/>
              <a:chExt cx="332300" cy="483400"/>
            </a:xfrm>
          </p:grpSpPr>
          <p:sp>
            <p:nvSpPr>
              <p:cNvPr id="1237" name="Google Shape;1237;p25"/>
              <p:cNvSpPr/>
              <p:nvPr/>
            </p:nvSpPr>
            <p:spPr>
              <a:xfrm>
                <a:off x="4173975" y="3200900"/>
                <a:ext cx="163250" cy="68300"/>
              </a:xfrm>
              <a:custGeom>
                <a:avLst/>
                <a:gdLst/>
                <a:ahLst/>
                <a:cxnLst/>
                <a:rect l="l" t="t" r="r" b="b"/>
                <a:pathLst>
                  <a:path w="6530" h="2732" extrusionOk="0">
                    <a:moveTo>
                      <a:pt x="6180" y="0"/>
                    </a:moveTo>
                    <a:lnTo>
                      <a:pt x="4572" y="271"/>
                    </a:lnTo>
                    <a:lnTo>
                      <a:pt x="1666" y="1182"/>
                    </a:lnTo>
                    <a:lnTo>
                      <a:pt x="0" y="1686"/>
                    </a:lnTo>
                    <a:lnTo>
                      <a:pt x="1221" y="2732"/>
                    </a:lnTo>
                    <a:lnTo>
                      <a:pt x="5386" y="1105"/>
                    </a:lnTo>
                    <a:lnTo>
                      <a:pt x="6529" y="1124"/>
                    </a:lnTo>
                    <a:lnTo>
                      <a:pt x="6529" y="1027"/>
                    </a:lnTo>
                    <a:lnTo>
                      <a:pt x="6529" y="969"/>
                    </a:lnTo>
                    <a:lnTo>
                      <a:pt x="6510" y="872"/>
                    </a:lnTo>
                    <a:lnTo>
                      <a:pt x="6432" y="640"/>
                    </a:lnTo>
                    <a:lnTo>
                      <a:pt x="6374" y="426"/>
                    </a:lnTo>
                    <a:lnTo>
                      <a:pt x="6180" y="0"/>
                    </a:lnTo>
                    <a:close/>
                  </a:path>
                </a:pathLst>
              </a:custGeom>
              <a:solidFill>
                <a:srgbClr val="908877"/>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38" name="Google Shape;1238;p25"/>
              <p:cNvSpPr/>
              <p:nvPr/>
            </p:nvSpPr>
            <p:spPr>
              <a:xfrm>
                <a:off x="4173975" y="3200900"/>
                <a:ext cx="163250" cy="68300"/>
              </a:xfrm>
              <a:custGeom>
                <a:avLst/>
                <a:gdLst/>
                <a:ahLst/>
                <a:cxnLst/>
                <a:rect l="l" t="t" r="r" b="b"/>
                <a:pathLst>
                  <a:path w="6530" h="2732" fill="none" extrusionOk="0">
                    <a:moveTo>
                      <a:pt x="6529" y="1027"/>
                    </a:moveTo>
                    <a:lnTo>
                      <a:pt x="6529" y="1027"/>
                    </a:lnTo>
                    <a:lnTo>
                      <a:pt x="6529" y="969"/>
                    </a:lnTo>
                    <a:lnTo>
                      <a:pt x="6529" y="969"/>
                    </a:lnTo>
                    <a:lnTo>
                      <a:pt x="6510" y="872"/>
                    </a:lnTo>
                    <a:lnTo>
                      <a:pt x="6510" y="872"/>
                    </a:lnTo>
                    <a:lnTo>
                      <a:pt x="6432" y="640"/>
                    </a:lnTo>
                    <a:lnTo>
                      <a:pt x="6374" y="426"/>
                    </a:lnTo>
                    <a:lnTo>
                      <a:pt x="6374" y="426"/>
                    </a:lnTo>
                    <a:lnTo>
                      <a:pt x="6180" y="0"/>
                    </a:lnTo>
                    <a:lnTo>
                      <a:pt x="4572" y="271"/>
                    </a:lnTo>
                    <a:lnTo>
                      <a:pt x="1666" y="1182"/>
                    </a:lnTo>
                    <a:lnTo>
                      <a:pt x="0" y="1686"/>
                    </a:lnTo>
                    <a:lnTo>
                      <a:pt x="1221" y="2732"/>
                    </a:lnTo>
                    <a:lnTo>
                      <a:pt x="5386" y="1105"/>
                    </a:lnTo>
                    <a:lnTo>
                      <a:pt x="6529" y="1124"/>
                    </a:lnTo>
                    <a:lnTo>
                      <a:pt x="6529" y="1124"/>
                    </a:lnTo>
                    <a:lnTo>
                      <a:pt x="6529" y="1027"/>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39" name="Google Shape;1239;p25"/>
              <p:cNvSpPr/>
              <p:nvPr/>
            </p:nvSpPr>
            <p:spPr>
              <a:xfrm>
                <a:off x="4144900" y="2813900"/>
                <a:ext cx="195225" cy="128850"/>
              </a:xfrm>
              <a:custGeom>
                <a:avLst/>
                <a:gdLst/>
                <a:ahLst/>
                <a:cxnLst/>
                <a:rect l="l" t="t" r="r" b="b"/>
                <a:pathLst>
                  <a:path w="7809" h="5154" extrusionOk="0">
                    <a:moveTo>
                      <a:pt x="6937" y="0"/>
                    </a:moveTo>
                    <a:lnTo>
                      <a:pt x="1589" y="1047"/>
                    </a:lnTo>
                    <a:lnTo>
                      <a:pt x="911" y="2616"/>
                    </a:lnTo>
                    <a:lnTo>
                      <a:pt x="388" y="3798"/>
                    </a:lnTo>
                    <a:lnTo>
                      <a:pt x="156" y="4263"/>
                    </a:lnTo>
                    <a:lnTo>
                      <a:pt x="1" y="4553"/>
                    </a:lnTo>
                    <a:lnTo>
                      <a:pt x="1" y="4592"/>
                    </a:lnTo>
                    <a:lnTo>
                      <a:pt x="20" y="4631"/>
                    </a:lnTo>
                    <a:lnTo>
                      <a:pt x="78" y="4669"/>
                    </a:lnTo>
                    <a:lnTo>
                      <a:pt x="175" y="4708"/>
                    </a:lnTo>
                    <a:lnTo>
                      <a:pt x="446" y="4766"/>
                    </a:lnTo>
                    <a:lnTo>
                      <a:pt x="814" y="4824"/>
                    </a:lnTo>
                    <a:lnTo>
                      <a:pt x="1279" y="4883"/>
                    </a:lnTo>
                    <a:lnTo>
                      <a:pt x="1783" y="4941"/>
                    </a:lnTo>
                    <a:lnTo>
                      <a:pt x="2926" y="5018"/>
                    </a:lnTo>
                    <a:lnTo>
                      <a:pt x="4069" y="5076"/>
                    </a:lnTo>
                    <a:lnTo>
                      <a:pt x="5077" y="5115"/>
                    </a:lnTo>
                    <a:lnTo>
                      <a:pt x="6103" y="5154"/>
                    </a:lnTo>
                    <a:lnTo>
                      <a:pt x="6200" y="5115"/>
                    </a:lnTo>
                    <a:lnTo>
                      <a:pt x="6394" y="4999"/>
                    </a:lnTo>
                    <a:lnTo>
                      <a:pt x="6975" y="4631"/>
                    </a:lnTo>
                    <a:lnTo>
                      <a:pt x="7808" y="4108"/>
                    </a:lnTo>
                    <a:lnTo>
                      <a:pt x="6937"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40" name="Google Shape;1240;p25"/>
              <p:cNvSpPr/>
              <p:nvPr/>
            </p:nvSpPr>
            <p:spPr>
              <a:xfrm>
                <a:off x="4144900" y="2813900"/>
                <a:ext cx="195225" cy="128850"/>
              </a:xfrm>
              <a:custGeom>
                <a:avLst/>
                <a:gdLst/>
                <a:ahLst/>
                <a:cxnLst/>
                <a:rect l="l" t="t" r="r" b="b"/>
                <a:pathLst>
                  <a:path w="7809" h="5154" fill="none" extrusionOk="0">
                    <a:moveTo>
                      <a:pt x="1589" y="1047"/>
                    </a:moveTo>
                    <a:lnTo>
                      <a:pt x="1589" y="1047"/>
                    </a:lnTo>
                    <a:lnTo>
                      <a:pt x="911" y="2616"/>
                    </a:lnTo>
                    <a:lnTo>
                      <a:pt x="388" y="3798"/>
                    </a:lnTo>
                    <a:lnTo>
                      <a:pt x="156" y="4263"/>
                    </a:lnTo>
                    <a:lnTo>
                      <a:pt x="1" y="4553"/>
                    </a:lnTo>
                    <a:lnTo>
                      <a:pt x="1" y="4553"/>
                    </a:lnTo>
                    <a:lnTo>
                      <a:pt x="1" y="4592"/>
                    </a:lnTo>
                    <a:lnTo>
                      <a:pt x="20" y="4631"/>
                    </a:lnTo>
                    <a:lnTo>
                      <a:pt x="78" y="4669"/>
                    </a:lnTo>
                    <a:lnTo>
                      <a:pt x="175" y="4708"/>
                    </a:lnTo>
                    <a:lnTo>
                      <a:pt x="446" y="4766"/>
                    </a:lnTo>
                    <a:lnTo>
                      <a:pt x="814" y="4824"/>
                    </a:lnTo>
                    <a:lnTo>
                      <a:pt x="1279" y="4883"/>
                    </a:lnTo>
                    <a:lnTo>
                      <a:pt x="1783" y="4941"/>
                    </a:lnTo>
                    <a:lnTo>
                      <a:pt x="2926" y="5018"/>
                    </a:lnTo>
                    <a:lnTo>
                      <a:pt x="4069" y="5076"/>
                    </a:lnTo>
                    <a:lnTo>
                      <a:pt x="5077" y="5115"/>
                    </a:lnTo>
                    <a:lnTo>
                      <a:pt x="6103" y="5154"/>
                    </a:lnTo>
                    <a:lnTo>
                      <a:pt x="6103" y="5154"/>
                    </a:lnTo>
                    <a:lnTo>
                      <a:pt x="6200" y="5115"/>
                    </a:lnTo>
                    <a:lnTo>
                      <a:pt x="6394" y="4999"/>
                    </a:lnTo>
                    <a:lnTo>
                      <a:pt x="6975" y="4631"/>
                    </a:lnTo>
                    <a:lnTo>
                      <a:pt x="7808" y="4108"/>
                    </a:lnTo>
                    <a:lnTo>
                      <a:pt x="6937" y="0"/>
                    </a:lnTo>
                    <a:lnTo>
                      <a:pt x="1589" y="1047"/>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41" name="Google Shape;1241;p25"/>
              <p:cNvSpPr/>
              <p:nvPr/>
            </p:nvSpPr>
            <p:spPr>
              <a:xfrm>
                <a:off x="4085325" y="2867175"/>
                <a:ext cx="332300" cy="393800"/>
              </a:xfrm>
              <a:custGeom>
                <a:avLst/>
                <a:gdLst/>
                <a:ahLst/>
                <a:cxnLst/>
                <a:rect l="l" t="t" r="r" b="b"/>
                <a:pathLst>
                  <a:path w="13292" h="15752" extrusionOk="0">
                    <a:moveTo>
                      <a:pt x="8486" y="0"/>
                    </a:moveTo>
                    <a:lnTo>
                      <a:pt x="8196" y="39"/>
                    </a:lnTo>
                    <a:lnTo>
                      <a:pt x="7905" y="78"/>
                    </a:lnTo>
                    <a:lnTo>
                      <a:pt x="7595" y="155"/>
                    </a:lnTo>
                    <a:lnTo>
                      <a:pt x="7014" y="330"/>
                    </a:lnTo>
                    <a:lnTo>
                      <a:pt x="4825" y="989"/>
                    </a:lnTo>
                    <a:lnTo>
                      <a:pt x="4418" y="1105"/>
                    </a:lnTo>
                    <a:lnTo>
                      <a:pt x="4011" y="1240"/>
                    </a:lnTo>
                    <a:lnTo>
                      <a:pt x="3604" y="1395"/>
                    </a:lnTo>
                    <a:lnTo>
                      <a:pt x="3217" y="1570"/>
                    </a:lnTo>
                    <a:lnTo>
                      <a:pt x="2849" y="1783"/>
                    </a:lnTo>
                    <a:lnTo>
                      <a:pt x="2694" y="1899"/>
                    </a:lnTo>
                    <a:lnTo>
                      <a:pt x="2519" y="2015"/>
                    </a:lnTo>
                    <a:lnTo>
                      <a:pt x="2364" y="2151"/>
                    </a:lnTo>
                    <a:lnTo>
                      <a:pt x="2209" y="2306"/>
                    </a:lnTo>
                    <a:lnTo>
                      <a:pt x="2074" y="2461"/>
                    </a:lnTo>
                    <a:lnTo>
                      <a:pt x="1957" y="2635"/>
                    </a:lnTo>
                    <a:lnTo>
                      <a:pt x="1783" y="2926"/>
                    </a:lnTo>
                    <a:lnTo>
                      <a:pt x="1647" y="3236"/>
                    </a:lnTo>
                    <a:lnTo>
                      <a:pt x="1531" y="3565"/>
                    </a:lnTo>
                    <a:lnTo>
                      <a:pt x="1434" y="3875"/>
                    </a:lnTo>
                    <a:lnTo>
                      <a:pt x="1241" y="4612"/>
                    </a:lnTo>
                    <a:lnTo>
                      <a:pt x="1066" y="5328"/>
                    </a:lnTo>
                    <a:lnTo>
                      <a:pt x="931" y="6065"/>
                    </a:lnTo>
                    <a:lnTo>
                      <a:pt x="795" y="6801"/>
                    </a:lnTo>
                    <a:lnTo>
                      <a:pt x="717" y="7556"/>
                    </a:lnTo>
                    <a:lnTo>
                      <a:pt x="640" y="8293"/>
                    </a:lnTo>
                    <a:lnTo>
                      <a:pt x="601" y="9048"/>
                    </a:lnTo>
                    <a:lnTo>
                      <a:pt x="582" y="9784"/>
                    </a:lnTo>
                    <a:lnTo>
                      <a:pt x="582" y="10482"/>
                    </a:lnTo>
                    <a:lnTo>
                      <a:pt x="563" y="11179"/>
                    </a:lnTo>
                    <a:lnTo>
                      <a:pt x="543" y="11528"/>
                    </a:lnTo>
                    <a:lnTo>
                      <a:pt x="504" y="11877"/>
                    </a:lnTo>
                    <a:lnTo>
                      <a:pt x="446" y="12206"/>
                    </a:lnTo>
                    <a:lnTo>
                      <a:pt x="349" y="12536"/>
                    </a:lnTo>
                    <a:lnTo>
                      <a:pt x="233" y="12904"/>
                    </a:lnTo>
                    <a:lnTo>
                      <a:pt x="98" y="13252"/>
                    </a:lnTo>
                    <a:lnTo>
                      <a:pt x="59" y="13446"/>
                    </a:lnTo>
                    <a:lnTo>
                      <a:pt x="20" y="13620"/>
                    </a:lnTo>
                    <a:lnTo>
                      <a:pt x="1" y="13814"/>
                    </a:lnTo>
                    <a:lnTo>
                      <a:pt x="1" y="13989"/>
                    </a:lnTo>
                    <a:lnTo>
                      <a:pt x="39" y="14182"/>
                    </a:lnTo>
                    <a:lnTo>
                      <a:pt x="117" y="14376"/>
                    </a:lnTo>
                    <a:lnTo>
                      <a:pt x="194" y="14550"/>
                    </a:lnTo>
                    <a:lnTo>
                      <a:pt x="311" y="14705"/>
                    </a:lnTo>
                    <a:lnTo>
                      <a:pt x="446" y="14860"/>
                    </a:lnTo>
                    <a:lnTo>
                      <a:pt x="601" y="14996"/>
                    </a:lnTo>
                    <a:lnTo>
                      <a:pt x="756" y="15132"/>
                    </a:lnTo>
                    <a:lnTo>
                      <a:pt x="931" y="15229"/>
                    </a:lnTo>
                    <a:lnTo>
                      <a:pt x="1105" y="15345"/>
                    </a:lnTo>
                    <a:lnTo>
                      <a:pt x="1279" y="15422"/>
                    </a:lnTo>
                    <a:lnTo>
                      <a:pt x="1473" y="15500"/>
                    </a:lnTo>
                    <a:lnTo>
                      <a:pt x="1667" y="15577"/>
                    </a:lnTo>
                    <a:lnTo>
                      <a:pt x="2054" y="15674"/>
                    </a:lnTo>
                    <a:lnTo>
                      <a:pt x="2461" y="15732"/>
                    </a:lnTo>
                    <a:lnTo>
                      <a:pt x="2868" y="15752"/>
                    </a:lnTo>
                    <a:lnTo>
                      <a:pt x="3294" y="15732"/>
                    </a:lnTo>
                    <a:lnTo>
                      <a:pt x="3701" y="15693"/>
                    </a:lnTo>
                    <a:lnTo>
                      <a:pt x="4108" y="15616"/>
                    </a:lnTo>
                    <a:lnTo>
                      <a:pt x="4495" y="15519"/>
                    </a:lnTo>
                    <a:lnTo>
                      <a:pt x="4902" y="15384"/>
                    </a:lnTo>
                    <a:lnTo>
                      <a:pt x="5290" y="15248"/>
                    </a:lnTo>
                    <a:lnTo>
                      <a:pt x="5658" y="15112"/>
                    </a:lnTo>
                    <a:lnTo>
                      <a:pt x="6413" y="14783"/>
                    </a:lnTo>
                    <a:lnTo>
                      <a:pt x="7169" y="14454"/>
                    </a:lnTo>
                    <a:lnTo>
                      <a:pt x="7944" y="14144"/>
                    </a:lnTo>
                    <a:lnTo>
                      <a:pt x="8331" y="13989"/>
                    </a:lnTo>
                    <a:lnTo>
                      <a:pt x="8719" y="13872"/>
                    </a:lnTo>
                    <a:lnTo>
                      <a:pt x="9106" y="13756"/>
                    </a:lnTo>
                    <a:lnTo>
                      <a:pt x="9513" y="13679"/>
                    </a:lnTo>
                    <a:lnTo>
                      <a:pt x="9920" y="13620"/>
                    </a:lnTo>
                    <a:lnTo>
                      <a:pt x="10327" y="13582"/>
                    </a:lnTo>
                    <a:lnTo>
                      <a:pt x="10656" y="13582"/>
                    </a:lnTo>
                    <a:lnTo>
                      <a:pt x="10986" y="13601"/>
                    </a:lnTo>
                    <a:lnTo>
                      <a:pt x="11548" y="13601"/>
                    </a:lnTo>
                    <a:lnTo>
                      <a:pt x="11838" y="13582"/>
                    </a:lnTo>
                    <a:lnTo>
                      <a:pt x="12109" y="13562"/>
                    </a:lnTo>
                    <a:lnTo>
                      <a:pt x="12419" y="13504"/>
                    </a:lnTo>
                    <a:lnTo>
                      <a:pt x="12710" y="13407"/>
                    </a:lnTo>
                    <a:lnTo>
                      <a:pt x="13001" y="13272"/>
                    </a:lnTo>
                    <a:lnTo>
                      <a:pt x="13291" y="13117"/>
                    </a:lnTo>
                    <a:lnTo>
                      <a:pt x="13194" y="12477"/>
                    </a:lnTo>
                    <a:lnTo>
                      <a:pt x="13156" y="11838"/>
                    </a:lnTo>
                    <a:lnTo>
                      <a:pt x="13136" y="11199"/>
                    </a:lnTo>
                    <a:lnTo>
                      <a:pt x="13117" y="10540"/>
                    </a:lnTo>
                    <a:lnTo>
                      <a:pt x="13098" y="9261"/>
                    </a:lnTo>
                    <a:lnTo>
                      <a:pt x="13078" y="8622"/>
                    </a:lnTo>
                    <a:lnTo>
                      <a:pt x="13020" y="7983"/>
                    </a:lnTo>
                    <a:lnTo>
                      <a:pt x="12943" y="7363"/>
                    </a:lnTo>
                    <a:lnTo>
                      <a:pt x="12826" y="6743"/>
                    </a:lnTo>
                    <a:lnTo>
                      <a:pt x="12691" y="6123"/>
                    </a:lnTo>
                    <a:lnTo>
                      <a:pt x="12536" y="5503"/>
                    </a:lnTo>
                    <a:lnTo>
                      <a:pt x="12342" y="4902"/>
                    </a:lnTo>
                    <a:lnTo>
                      <a:pt x="12148" y="4302"/>
                    </a:lnTo>
                    <a:lnTo>
                      <a:pt x="11741" y="3100"/>
                    </a:lnTo>
                    <a:lnTo>
                      <a:pt x="11567" y="2635"/>
                    </a:lnTo>
                    <a:lnTo>
                      <a:pt x="11373" y="2170"/>
                    </a:lnTo>
                    <a:lnTo>
                      <a:pt x="11160" y="1725"/>
                    </a:lnTo>
                    <a:lnTo>
                      <a:pt x="11044" y="1492"/>
                    </a:lnTo>
                    <a:lnTo>
                      <a:pt x="10908" y="1279"/>
                    </a:lnTo>
                    <a:lnTo>
                      <a:pt x="10773" y="1085"/>
                    </a:lnTo>
                    <a:lnTo>
                      <a:pt x="10598" y="892"/>
                    </a:lnTo>
                    <a:lnTo>
                      <a:pt x="10424" y="698"/>
                    </a:lnTo>
                    <a:lnTo>
                      <a:pt x="10250" y="543"/>
                    </a:lnTo>
                    <a:lnTo>
                      <a:pt x="10036" y="388"/>
                    </a:lnTo>
                    <a:lnTo>
                      <a:pt x="9823" y="272"/>
                    </a:lnTo>
                    <a:lnTo>
                      <a:pt x="9610" y="155"/>
                    </a:lnTo>
                    <a:lnTo>
                      <a:pt x="9378" y="78"/>
                    </a:lnTo>
                    <a:lnTo>
                      <a:pt x="9087" y="20"/>
                    </a:lnTo>
                    <a:lnTo>
                      <a:pt x="8796"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42" name="Google Shape;1242;p25"/>
              <p:cNvSpPr/>
              <p:nvPr/>
            </p:nvSpPr>
            <p:spPr>
              <a:xfrm>
                <a:off x="4142000" y="2882675"/>
                <a:ext cx="93500" cy="378300"/>
              </a:xfrm>
              <a:custGeom>
                <a:avLst/>
                <a:gdLst/>
                <a:ahLst/>
                <a:cxnLst/>
                <a:rect l="l" t="t" r="r" b="b"/>
                <a:pathLst>
                  <a:path w="3740" h="15132" extrusionOk="0">
                    <a:moveTo>
                      <a:pt x="3740" y="0"/>
                    </a:moveTo>
                    <a:lnTo>
                      <a:pt x="2558" y="369"/>
                    </a:lnTo>
                    <a:lnTo>
                      <a:pt x="1822" y="601"/>
                    </a:lnTo>
                    <a:lnTo>
                      <a:pt x="1608" y="853"/>
                    </a:lnTo>
                    <a:lnTo>
                      <a:pt x="1395" y="1144"/>
                    </a:lnTo>
                    <a:lnTo>
                      <a:pt x="1182" y="1454"/>
                    </a:lnTo>
                    <a:lnTo>
                      <a:pt x="1008" y="1763"/>
                    </a:lnTo>
                    <a:lnTo>
                      <a:pt x="853" y="2073"/>
                    </a:lnTo>
                    <a:lnTo>
                      <a:pt x="717" y="2383"/>
                    </a:lnTo>
                    <a:lnTo>
                      <a:pt x="601" y="2655"/>
                    </a:lnTo>
                    <a:lnTo>
                      <a:pt x="524" y="2907"/>
                    </a:lnTo>
                    <a:lnTo>
                      <a:pt x="369" y="3468"/>
                    </a:lnTo>
                    <a:lnTo>
                      <a:pt x="272" y="4030"/>
                    </a:lnTo>
                    <a:lnTo>
                      <a:pt x="194" y="4592"/>
                    </a:lnTo>
                    <a:lnTo>
                      <a:pt x="136" y="5154"/>
                    </a:lnTo>
                    <a:lnTo>
                      <a:pt x="117" y="5716"/>
                    </a:lnTo>
                    <a:lnTo>
                      <a:pt x="97" y="6297"/>
                    </a:lnTo>
                    <a:lnTo>
                      <a:pt x="117" y="6859"/>
                    </a:lnTo>
                    <a:lnTo>
                      <a:pt x="136" y="7440"/>
                    </a:lnTo>
                    <a:lnTo>
                      <a:pt x="214" y="8622"/>
                    </a:lnTo>
                    <a:lnTo>
                      <a:pt x="310" y="9784"/>
                    </a:lnTo>
                    <a:lnTo>
                      <a:pt x="407" y="10966"/>
                    </a:lnTo>
                    <a:lnTo>
                      <a:pt x="427" y="11547"/>
                    </a:lnTo>
                    <a:lnTo>
                      <a:pt x="446" y="12148"/>
                    </a:lnTo>
                    <a:lnTo>
                      <a:pt x="446" y="12729"/>
                    </a:lnTo>
                    <a:lnTo>
                      <a:pt x="427" y="13310"/>
                    </a:lnTo>
                    <a:lnTo>
                      <a:pt x="388" y="13601"/>
                    </a:lnTo>
                    <a:lnTo>
                      <a:pt x="349" y="13892"/>
                    </a:lnTo>
                    <a:lnTo>
                      <a:pt x="291" y="14182"/>
                    </a:lnTo>
                    <a:lnTo>
                      <a:pt x="214" y="14473"/>
                    </a:lnTo>
                    <a:lnTo>
                      <a:pt x="0" y="15073"/>
                    </a:lnTo>
                    <a:lnTo>
                      <a:pt x="233" y="15112"/>
                    </a:lnTo>
                    <a:lnTo>
                      <a:pt x="465" y="15132"/>
                    </a:lnTo>
                    <a:lnTo>
                      <a:pt x="930" y="15112"/>
                    </a:lnTo>
                    <a:lnTo>
                      <a:pt x="1376" y="15073"/>
                    </a:lnTo>
                    <a:lnTo>
                      <a:pt x="1841" y="14996"/>
                    </a:lnTo>
                    <a:lnTo>
                      <a:pt x="2325" y="14860"/>
                    </a:lnTo>
                    <a:lnTo>
                      <a:pt x="2810" y="14705"/>
                    </a:lnTo>
                    <a:lnTo>
                      <a:pt x="3275" y="14531"/>
                    </a:lnTo>
                    <a:lnTo>
                      <a:pt x="3740" y="14337"/>
                    </a:lnTo>
                    <a:lnTo>
                      <a:pt x="3740"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43" name="Google Shape;1243;p25"/>
              <p:cNvSpPr/>
              <p:nvPr/>
            </p:nvSpPr>
            <p:spPr>
              <a:xfrm>
                <a:off x="4142000" y="2882675"/>
                <a:ext cx="93500" cy="378300"/>
              </a:xfrm>
              <a:custGeom>
                <a:avLst/>
                <a:gdLst/>
                <a:ahLst/>
                <a:cxnLst/>
                <a:rect l="l" t="t" r="r" b="b"/>
                <a:pathLst>
                  <a:path w="3740" h="15132" fill="none" extrusionOk="0">
                    <a:moveTo>
                      <a:pt x="3740" y="0"/>
                    </a:moveTo>
                    <a:lnTo>
                      <a:pt x="3740" y="0"/>
                    </a:lnTo>
                    <a:lnTo>
                      <a:pt x="2558" y="369"/>
                    </a:lnTo>
                    <a:lnTo>
                      <a:pt x="2558" y="369"/>
                    </a:lnTo>
                    <a:lnTo>
                      <a:pt x="1822" y="601"/>
                    </a:lnTo>
                    <a:lnTo>
                      <a:pt x="1822" y="601"/>
                    </a:lnTo>
                    <a:lnTo>
                      <a:pt x="1608" y="853"/>
                    </a:lnTo>
                    <a:lnTo>
                      <a:pt x="1395" y="1144"/>
                    </a:lnTo>
                    <a:lnTo>
                      <a:pt x="1182" y="1454"/>
                    </a:lnTo>
                    <a:lnTo>
                      <a:pt x="1008" y="1763"/>
                    </a:lnTo>
                    <a:lnTo>
                      <a:pt x="853" y="2073"/>
                    </a:lnTo>
                    <a:lnTo>
                      <a:pt x="717" y="2383"/>
                    </a:lnTo>
                    <a:lnTo>
                      <a:pt x="601" y="2655"/>
                    </a:lnTo>
                    <a:lnTo>
                      <a:pt x="524" y="2907"/>
                    </a:lnTo>
                    <a:lnTo>
                      <a:pt x="524" y="2907"/>
                    </a:lnTo>
                    <a:lnTo>
                      <a:pt x="369" y="3468"/>
                    </a:lnTo>
                    <a:lnTo>
                      <a:pt x="272" y="4030"/>
                    </a:lnTo>
                    <a:lnTo>
                      <a:pt x="194" y="4592"/>
                    </a:lnTo>
                    <a:lnTo>
                      <a:pt x="136" y="5154"/>
                    </a:lnTo>
                    <a:lnTo>
                      <a:pt x="117" y="5716"/>
                    </a:lnTo>
                    <a:lnTo>
                      <a:pt x="97" y="6297"/>
                    </a:lnTo>
                    <a:lnTo>
                      <a:pt x="117" y="6859"/>
                    </a:lnTo>
                    <a:lnTo>
                      <a:pt x="136" y="7440"/>
                    </a:lnTo>
                    <a:lnTo>
                      <a:pt x="136" y="7440"/>
                    </a:lnTo>
                    <a:lnTo>
                      <a:pt x="214" y="8622"/>
                    </a:lnTo>
                    <a:lnTo>
                      <a:pt x="310" y="9784"/>
                    </a:lnTo>
                    <a:lnTo>
                      <a:pt x="407" y="10966"/>
                    </a:lnTo>
                    <a:lnTo>
                      <a:pt x="427" y="11547"/>
                    </a:lnTo>
                    <a:lnTo>
                      <a:pt x="446" y="12148"/>
                    </a:lnTo>
                    <a:lnTo>
                      <a:pt x="446" y="12148"/>
                    </a:lnTo>
                    <a:lnTo>
                      <a:pt x="446" y="12729"/>
                    </a:lnTo>
                    <a:lnTo>
                      <a:pt x="427" y="13310"/>
                    </a:lnTo>
                    <a:lnTo>
                      <a:pt x="388" y="13601"/>
                    </a:lnTo>
                    <a:lnTo>
                      <a:pt x="349" y="13892"/>
                    </a:lnTo>
                    <a:lnTo>
                      <a:pt x="291" y="14182"/>
                    </a:lnTo>
                    <a:lnTo>
                      <a:pt x="214" y="14473"/>
                    </a:lnTo>
                    <a:lnTo>
                      <a:pt x="214" y="14473"/>
                    </a:lnTo>
                    <a:lnTo>
                      <a:pt x="0" y="15073"/>
                    </a:lnTo>
                    <a:lnTo>
                      <a:pt x="0" y="15073"/>
                    </a:lnTo>
                    <a:lnTo>
                      <a:pt x="233" y="15112"/>
                    </a:lnTo>
                    <a:lnTo>
                      <a:pt x="465" y="15132"/>
                    </a:lnTo>
                    <a:lnTo>
                      <a:pt x="930" y="15112"/>
                    </a:lnTo>
                    <a:lnTo>
                      <a:pt x="1376" y="15073"/>
                    </a:lnTo>
                    <a:lnTo>
                      <a:pt x="1841" y="14996"/>
                    </a:lnTo>
                    <a:lnTo>
                      <a:pt x="1841" y="14996"/>
                    </a:lnTo>
                    <a:lnTo>
                      <a:pt x="2325" y="14860"/>
                    </a:lnTo>
                    <a:lnTo>
                      <a:pt x="2810" y="14705"/>
                    </a:lnTo>
                    <a:lnTo>
                      <a:pt x="3275" y="14531"/>
                    </a:lnTo>
                    <a:lnTo>
                      <a:pt x="3740" y="14337"/>
                    </a:lnTo>
                    <a:lnTo>
                      <a:pt x="3740"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44" name="Google Shape;1244;p25"/>
              <p:cNvSpPr/>
              <p:nvPr/>
            </p:nvSpPr>
            <p:spPr>
              <a:xfrm>
                <a:off x="4178800" y="2816800"/>
                <a:ext cx="221375" cy="452400"/>
              </a:xfrm>
              <a:custGeom>
                <a:avLst/>
                <a:gdLst/>
                <a:ahLst/>
                <a:cxnLst/>
                <a:rect l="l" t="t" r="r" b="b"/>
                <a:pathLst>
                  <a:path w="8855" h="18096" extrusionOk="0">
                    <a:moveTo>
                      <a:pt x="5464" y="1"/>
                    </a:moveTo>
                    <a:lnTo>
                      <a:pt x="5077" y="39"/>
                    </a:lnTo>
                    <a:lnTo>
                      <a:pt x="4631" y="97"/>
                    </a:lnTo>
                    <a:lnTo>
                      <a:pt x="4147" y="194"/>
                    </a:lnTo>
                    <a:lnTo>
                      <a:pt x="3120" y="427"/>
                    </a:lnTo>
                    <a:lnTo>
                      <a:pt x="2113" y="679"/>
                    </a:lnTo>
                    <a:lnTo>
                      <a:pt x="1241" y="931"/>
                    </a:lnTo>
                    <a:lnTo>
                      <a:pt x="408" y="1182"/>
                    </a:lnTo>
                    <a:lnTo>
                      <a:pt x="291" y="1822"/>
                    </a:lnTo>
                    <a:lnTo>
                      <a:pt x="195" y="2519"/>
                    </a:lnTo>
                    <a:lnTo>
                      <a:pt x="117" y="3372"/>
                    </a:lnTo>
                    <a:lnTo>
                      <a:pt x="40" y="4302"/>
                    </a:lnTo>
                    <a:lnTo>
                      <a:pt x="20" y="4786"/>
                    </a:lnTo>
                    <a:lnTo>
                      <a:pt x="1" y="5270"/>
                    </a:lnTo>
                    <a:lnTo>
                      <a:pt x="20" y="5735"/>
                    </a:lnTo>
                    <a:lnTo>
                      <a:pt x="40" y="6181"/>
                    </a:lnTo>
                    <a:lnTo>
                      <a:pt x="78" y="6588"/>
                    </a:lnTo>
                    <a:lnTo>
                      <a:pt x="156" y="6956"/>
                    </a:lnTo>
                    <a:lnTo>
                      <a:pt x="253" y="7363"/>
                    </a:lnTo>
                    <a:lnTo>
                      <a:pt x="350" y="7886"/>
                    </a:lnTo>
                    <a:lnTo>
                      <a:pt x="563" y="9203"/>
                    </a:lnTo>
                    <a:lnTo>
                      <a:pt x="756" y="10753"/>
                    </a:lnTo>
                    <a:lnTo>
                      <a:pt x="950" y="12439"/>
                    </a:lnTo>
                    <a:lnTo>
                      <a:pt x="1028" y="13311"/>
                    </a:lnTo>
                    <a:lnTo>
                      <a:pt x="1086" y="14144"/>
                    </a:lnTo>
                    <a:lnTo>
                      <a:pt x="1125" y="14977"/>
                    </a:lnTo>
                    <a:lnTo>
                      <a:pt x="1163" y="15732"/>
                    </a:lnTo>
                    <a:lnTo>
                      <a:pt x="1163" y="16449"/>
                    </a:lnTo>
                    <a:lnTo>
                      <a:pt x="1144" y="17108"/>
                    </a:lnTo>
                    <a:lnTo>
                      <a:pt x="1105" y="17650"/>
                    </a:lnTo>
                    <a:lnTo>
                      <a:pt x="1066" y="17883"/>
                    </a:lnTo>
                    <a:lnTo>
                      <a:pt x="1028" y="18096"/>
                    </a:lnTo>
                    <a:lnTo>
                      <a:pt x="1028" y="18096"/>
                    </a:lnTo>
                    <a:lnTo>
                      <a:pt x="1648" y="18038"/>
                    </a:lnTo>
                    <a:lnTo>
                      <a:pt x="3120" y="17883"/>
                    </a:lnTo>
                    <a:lnTo>
                      <a:pt x="3953" y="17767"/>
                    </a:lnTo>
                    <a:lnTo>
                      <a:pt x="4786" y="17631"/>
                    </a:lnTo>
                    <a:lnTo>
                      <a:pt x="5503" y="17495"/>
                    </a:lnTo>
                    <a:lnTo>
                      <a:pt x="5794" y="17418"/>
                    </a:lnTo>
                    <a:lnTo>
                      <a:pt x="6046" y="17340"/>
                    </a:lnTo>
                    <a:lnTo>
                      <a:pt x="6491" y="17205"/>
                    </a:lnTo>
                    <a:lnTo>
                      <a:pt x="6956" y="17050"/>
                    </a:lnTo>
                    <a:lnTo>
                      <a:pt x="7867" y="16798"/>
                    </a:lnTo>
                    <a:lnTo>
                      <a:pt x="8855" y="16546"/>
                    </a:lnTo>
                    <a:lnTo>
                      <a:pt x="8777" y="15926"/>
                    </a:lnTo>
                    <a:lnTo>
                      <a:pt x="8584" y="14473"/>
                    </a:lnTo>
                    <a:lnTo>
                      <a:pt x="8487" y="13601"/>
                    </a:lnTo>
                    <a:lnTo>
                      <a:pt x="8390" y="12729"/>
                    </a:lnTo>
                    <a:lnTo>
                      <a:pt x="8332" y="11954"/>
                    </a:lnTo>
                    <a:lnTo>
                      <a:pt x="8312" y="11315"/>
                    </a:lnTo>
                    <a:lnTo>
                      <a:pt x="8274" y="10366"/>
                    </a:lnTo>
                    <a:lnTo>
                      <a:pt x="8215" y="9494"/>
                    </a:lnTo>
                    <a:lnTo>
                      <a:pt x="8119" y="8700"/>
                    </a:lnTo>
                    <a:lnTo>
                      <a:pt x="8002" y="7963"/>
                    </a:lnTo>
                    <a:lnTo>
                      <a:pt x="7886" y="7285"/>
                    </a:lnTo>
                    <a:lnTo>
                      <a:pt x="7731" y="6646"/>
                    </a:lnTo>
                    <a:lnTo>
                      <a:pt x="7440" y="5406"/>
                    </a:lnTo>
                    <a:lnTo>
                      <a:pt x="7285" y="4747"/>
                    </a:lnTo>
                    <a:lnTo>
                      <a:pt x="7111" y="3992"/>
                    </a:lnTo>
                    <a:lnTo>
                      <a:pt x="6782" y="2384"/>
                    </a:lnTo>
                    <a:lnTo>
                      <a:pt x="6607" y="1647"/>
                    </a:lnTo>
                    <a:lnTo>
                      <a:pt x="6433" y="989"/>
                    </a:lnTo>
                    <a:lnTo>
                      <a:pt x="6278" y="466"/>
                    </a:lnTo>
                    <a:lnTo>
                      <a:pt x="6201" y="272"/>
                    </a:lnTo>
                    <a:lnTo>
                      <a:pt x="6123" y="136"/>
                    </a:lnTo>
                    <a:lnTo>
                      <a:pt x="6084" y="78"/>
                    </a:lnTo>
                    <a:lnTo>
                      <a:pt x="6007" y="39"/>
                    </a:lnTo>
                    <a:lnTo>
                      <a:pt x="5910" y="20"/>
                    </a:lnTo>
                    <a:lnTo>
                      <a:pt x="5774"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45" name="Google Shape;1245;p25"/>
              <p:cNvSpPr/>
              <p:nvPr/>
            </p:nvSpPr>
            <p:spPr>
              <a:xfrm>
                <a:off x="4178800" y="2816800"/>
                <a:ext cx="221375" cy="452400"/>
              </a:xfrm>
              <a:custGeom>
                <a:avLst/>
                <a:gdLst/>
                <a:ahLst/>
                <a:cxnLst/>
                <a:rect l="l" t="t" r="r" b="b"/>
                <a:pathLst>
                  <a:path w="8855" h="18096" fill="none" extrusionOk="0">
                    <a:moveTo>
                      <a:pt x="408" y="1182"/>
                    </a:moveTo>
                    <a:lnTo>
                      <a:pt x="408" y="1182"/>
                    </a:lnTo>
                    <a:lnTo>
                      <a:pt x="291" y="1822"/>
                    </a:lnTo>
                    <a:lnTo>
                      <a:pt x="195" y="2519"/>
                    </a:lnTo>
                    <a:lnTo>
                      <a:pt x="117" y="3372"/>
                    </a:lnTo>
                    <a:lnTo>
                      <a:pt x="40" y="4302"/>
                    </a:lnTo>
                    <a:lnTo>
                      <a:pt x="20" y="4786"/>
                    </a:lnTo>
                    <a:lnTo>
                      <a:pt x="1" y="5270"/>
                    </a:lnTo>
                    <a:lnTo>
                      <a:pt x="20" y="5735"/>
                    </a:lnTo>
                    <a:lnTo>
                      <a:pt x="40" y="6181"/>
                    </a:lnTo>
                    <a:lnTo>
                      <a:pt x="78" y="6588"/>
                    </a:lnTo>
                    <a:lnTo>
                      <a:pt x="156" y="6956"/>
                    </a:lnTo>
                    <a:lnTo>
                      <a:pt x="156" y="6956"/>
                    </a:lnTo>
                    <a:lnTo>
                      <a:pt x="253" y="7363"/>
                    </a:lnTo>
                    <a:lnTo>
                      <a:pt x="350" y="7886"/>
                    </a:lnTo>
                    <a:lnTo>
                      <a:pt x="563" y="9203"/>
                    </a:lnTo>
                    <a:lnTo>
                      <a:pt x="756" y="10753"/>
                    </a:lnTo>
                    <a:lnTo>
                      <a:pt x="950" y="12439"/>
                    </a:lnTo>
                    <a:lnTo>
                      <a:pt x="1028" y="13311"/>
                    </a:lnTo>
                    <a:lnTo>
                      <a:pt x="1086" y="14144"/>
                    </a:lnTo>
                    <a:lnTo>
                      <a:pt x="1125" y="14977"/>
                    </a:lnTo>
                    <a:lnTo>
                      <a:pt x="1163" y="15732"/>
                    </a:lnTo>
                    <a:lnTo>
                      <a:pt x="1163" y="16449"/>
                    </a:lnTo>
                    <a:lnTo>
                      <a:pt x="1144" y="17108"/>
                    </a:lnTo>
                    <a:lnTo>
                      <a:pt x="1105" y="17650"/>
                    </a:lnTo>
                    <a:lnTo>
                      <a:pt x="1066" y="17883"/>
                    </a:lnTo>
                    <a:lnTo>
                      <a:pt x="1028" y="18096"/>
                    </a:lnTo>
                    <a:lnTo>
                      <a:pt x="1028" y="18096"/>
                    </a:lnTo>
                    <a:lnTo>
                      <a:pt x="1648" y="18038"/>
                    </a:lnTo>
                    <a:lnTo>
                      <a:pt x="3120" y="17883"/>
                    </a:lnTo>
                    <a:lnTo>
                      <a:pt x="3953" y="17767"/>
                    </a:lnTo>
                    <a:lnTo>
                      <a:pt x="4786" y="17631"/>
                    </a:lnTo>
                    <a:lnTo>
                      <a:pt x="5503" y="17495"/>
                    </a:lnTo>
                    <a:lnTo>
                      <a:pt x="5794" y="17418"/>
                    </a:lnTo>
                    <a:lnTo>
                      <a:pt x="6046" y="17340"/>
                    </a:lnTo>
                    <a:lnTo>
                      <a:pt x="6046" y="17340"/>
                    </a:lnTo>
                    <a:lnTo>
                      <a:pt x="6491" y="17205"/>
                    </a:lnTo>
                    <a:lnTo>
                      <a:pt x="6956" y="17050"/>
                    </a:lnTo>
                    <a:lnTo>
                      <a:pt x="7867" y="16798"/>
                    </a:lnTo>
                    <a:lnTo>
                      <a:pt x="8855" y="16546"/>
                    </a:lnTo>
                    <a:lnTo>
                      <a:pt x="8855" y="16546"/>
                    </a:lnTo>
                    <a:lnTo>
                      <a:pt x="8777" y="15926"/>
                    </a:lnTo>
                    <a:lnTo>
                      <a:pt x="8584" y="14473"/>
                    </a:lnTo>
                    <a:lnTo>
                      <a:pt x="8487" y="13601"/>
                    </a:lnTo>
                    <a:lnTo>
                      <a:pt x="8390" y="12729"/>
                    </a:lnTo>
                    <a:lnTo>
                      <a:pt x="8332" y="11954"/>
                    </a:lnTo>
                    <a:lnTo>
                      <a:pt x="8312" y="11315"/>
                    </a:lnTo>
                    <a:lnTo>
                      <a:pt x="8312" y="11315"/>
                    </a:lnTo>
                    <a:lnTo>
                      <a:pt x="8274" y="10366"/>
                    </a:lnTo>
                    <a:lnTo>
                      <a:pt x="8215" y="9494"/>
                    </a:lnTo>
                    <a:lnTo>
                      <a:pt x="8119" y="8700"/>
                    </a:lnTo>
                    <a:lnTo>
                      <a:pt x="8002" y="7963"/>
                    </a:lnTo>
                    <a:lnTo>
                      <a:pt x="7886" y="7285"/>
                    </a:lnTo>
                    <a:lnTo>
                      <a:pt x="7731" y="6646"/>
                    </a:lnTo>
                    <a:lnTo>
                      <a:pt x="7440" y="5406"/>
                    </a:lnTo>
                    <a:lnTo>
                      <a:pt x="7440" y="5406"/>
                    </a:lnTo>
                    <a:lnTo>
                      <a:pt x="7285" y="4747"/>
                    </a:lnTo>
                    <a:lnTo>
                      <a:pt x="7111" y="3992"/>
                    </a:lnTo>
                    <a:lnTo>
                      <a:pt x="6782" y="2384"/>
                    </a:lnTo>
                    <a:lnTo>
                      <a:pt x="6607" y="1647"/>
                    </a:lnTo>
                    <a:lnTo>
                      <a:pt x="6433" y="989"/>
                    </a:lnTo>
                    <a:lnTo>
                      <a:pt x="6278" y="466"/>
                    </a:lnTo>
                    <a:lnTo>
                      <a:pt x="6201" y="272"/>
                    </a:lnTo>
                    <a:lnTo>
                      <a:pt x="6123" y="136"/>
                    </a:lnTo>
                    <a:lnTo>
                      <a:pt x="6123" y="136"/>
                    </a:lnTo>
                    <a:lnTo>
                      <a:pt x="6084" y="78"/>
                    </a:lnTo>
                    <a:lnTo>
                      <a:pt x="6007" y="39"/>
                    </a:lnTo>
                    <a:lnTo>
                      <a:pt x="5910" y="20"/>
                    </a:lnTo>
                    <a:lnTo>
                      <a:pt x="5774" y="1"/>
                    </a:lnTo>
                    <a:lnTo>
                      <a:pt x="5464" y="1"/>
                    </a:lnTo>
                    <a:lnTo>
                      <a:pt x="5077" y="39"/>
                    </a:lnTo>
                    <a:lnTo>
                      <a:pt x="4631" y="97"/>
                    </a:lnTo>
                    <a:lnTo>
                      <a:pt x="4147" y="194"/>
                    </a:lnTo>
                    <a:lnTo>
                      <a:pt x="3120" y="427"/>
                    </a:lnTo>
                    <a:lnTo>
                      <a:pt x="2113" y="679"/>
                    </a:lnTo>
                    <a:lnTo>
                      <a:pt x="1241" y="931"/>
                    </a:lnTo>
                    <a:lnTo>
                      <a:pt x="408" y="1182"/>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46" name="Google Shape;1246;p25"/>
              <p:cNvSpPr/>
              <p:nvPr/>
            </p:nvSpPr>
            <p:spPr>
              <a:xfrm>
                <a:off x="4185100" y="2850700"/>
                <a:ext cx="160825" cy="73175"/>
              </a:xfrm>
              <a:custGeom>
                <a:avLst/>
                <a:gdLst/>
                <a:ahLst/>
                <a:cxnLst/>
                <a:rect l="l" t="t" r="r" b="b"/>
                <a:pathLst>
                  <a:path w="6433" h="2927" extrusionOk="0">
                    <a:moveTo>
                      <a:pt x="6045" y="1"/>
                    </a:moveTo>
                    <a:lnTo>
                      <a:pt x="5561" y="59"/>
                    </a:lnTo>
                    <a:lnTo>
                      <a:pt x="5096" y="156"/>
                    </a:lnTo>
                    <a:lnTo>
                      <a:pt x="4127" y="330"/>
                    </a:lnTo>
                    <a:lnTo>
                      <a:pt x="3566" y="427"/>
                    </a:lnTo>
                    <a:lnTo>
                      <a:pt x="2984" y="504"/>
                    </a:lnTo>
                    <a:lnTo>
                      <a:pt x="2403" y="582"/>
                    </a:lnTo>
                    <a:lnTo>
                      <a:pt x="1841" y="698"/>
                    </a:lnTo>
                    <a:lnTo>
                      <a:pt x="1609" y="737"/>
                    </a:lnTo>
                    <a:lnTo>
                      <a:pt x="1396" y="814"/>
                    </a:lnTo>
                    <a:lnTo>
                      <a:pt x="1163" y="892"/>
                    </a:lnTo>
                    <a:lnTo>
                      <a:pt x="950" y="989"/>
                    </a:lnTo>
                    <a:lnTo>
                      <a:pt x="543" y="1202"/>
                    </a:lnTo>
                    <a:lnTo>
                      <a:pt x="136" y="1434"/>
                    </a:lnTo>
                    <a:lnTo>
                      <a:pt x="59" y="2151"/>
                    </a:lnTo>
                    <a:lnTo>
                      <a:pt x="1" y="2926"/>
                    </a:lnTo>
                    <a:lnTo>
                      <a:pt x="311" y="2636"/>
                    </a:lnTo>
                    <a:lnTo>
                      <a:pt x="640" y="2364"/>
                    </a:lnTo>
                    <a:lnTo>
                      <a:pt x="989" y="2132"/>
                    </a:lnTo>
                    <a:lnTo>
                      <a:pt x="1357" y="1919"/>
                    </a:lnTo>
                    <a:lnTo>
                      <a:pt x="1744" y="1744"/>
                    </a:lnTo>
                    <a:lnTo>
                      <a:pt x="2151" y="1609"/>
                    </a:lnTo>
                    <a:lnTo>
                      <a:pt x="2577" y="1512"/>
                    </a:lnTo>
                    <a:lnTo>
                      <a:pt x="2810" y="1493"/>
                    </a:lnTo>
                    <a:lnTo>
                      <a:pt x="3042" y="1473"/>
                    </a:lnTo>
                    <a:lnTo>
                      <a:pt x="3585" y="1434"/>
                    </a:lnTo>
                    <a:lnTo>
                      <a:pt x="4747" y="1434"/>
                    </a:lnTo>
                    <a:lnTo>
                      <a:pt x="5329" y="1493"/>
                    </a:lnTo>
                    <a:lnTo>
                      <a:pt x="5619" y="1531"/>
                    </a:lnTo>
                    <a:lnTo>
                      <a:pt x="5890" y="1589"/>
                    </a:lnTo>
                    <a:lnTo>
                      <a:pt x="6181" y="1648"/>
                    </a:lnTo>
                    <a:lnTo>
                      <a:pt x="6433" y="1725"/>
                    </a:lnTo>
                    <a:lnTo>
                      <a:pt x="6239" y="814"/>
                    </a:lnTo>
                    <a:lnTo>
                      <a:pt x="6045" y="1"/>
                    </a:lnTo>
                    <a:close/>
                  </a:path>
                </a:pathLst>
              </a:custGeom>
              <a:solidFill>
                <a:srgbClr val="212135">
                  <a:alpha val="1508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47" name="Google Shape;1247;p25"/>
              <p:cNvSpPr/>
              <p:nvPr/>
            </p:nvSpPr>
            <p:spPr>
              <a:xfrm>
                <a:off x="4185100" y="2850700"/>
                <a:ext cx="160825" cy="73175"/>
              </a:xfrm>
              <a:custGeom>
                <a:avLst/>
                <a:gdLst/>
                <a:ahLst/>
                <a:cxnLst/>
                <a:rect l="l" t="t" r="r" b="b"/>
                <a:pathLst>
                  <a:path w="6433" h="2927" fill="none" extrusionOk="0">
                    <a:moveTo>
                      <a:pt x="6045" y="1"/>
                    </a:moveTo>
                    <a:lnTo>
                      <a:pt x="6045" y="1"/>
                    </a:lnTo>
                    <a:lnTo>
                      <a:pt x="5561" y="59"/>
                    </a:lnTo>
                    <a:lnTo>
                      <a:pt x="5096" y="156"/>
                    </a:lnTo>
                    <a:lnTo>
                      <a:pt x="4127" y="330"/>
                    </a:lnTo>
                    <a:lnTo>
                      <a:pt x="4127" y="330"/>
                    </a:lnTo>
                    <a:lnTo>
                      <a:pt x="3566" y="427"/>
                    </a:lnTo>
                    <a:lnTo>
                      <a:pt x="2984" y="504"/>
                    </a:lnTo>
                    <a:lnTo>
                      <a:pt x="2403" y="582"/>
                    </a:lnTo>
                    <a:lnTo>
                      <a:pt x="1841" y="698"/>
                    </a:lnTo>
                    <a:lnTo>
                      <a:pt x="1841" y="698"/>
                    </a:lnTo>
                    <a:lnTo>
                      <a:pt x="1609" y="737"/>
                    </a:lnTo>
                    <a:lnTo>
                      <a:pt x="1396" y="814"/>
                    </a:lnTo>
                    <a:lnTo>
                      <a:pt x="1163" y="892"/>
                    </a:lnTo>
                    <a:lnTo>
                      <a:pt x="950" y="989"/>
                    </a:lnTo>
                    <a:lnTo>
                      <a:pt x="543" y="1202"/>
                    </a:lnTo>
                    <a:lnTo>
                      <a:pt x="136" y="1434"/>
                    </a:lnTo>
                    <a:lnTo>
                      <a:pt x="136" y="1434"/>
                    </a:lnTo>
                    <a:lnTo>
                      <a:pt x="59" y="2151"/>
                    </a:lnTo>
                    <a:lnTo>
                      <a:pt x="1" y="2926"/>
                    </a:lnTo>
                    <a:lnTo>
                      <a:pt x="1" y="2926"/>
                    </a:lnTo>
                    <a:lnTo>
                      <a:pt x="311" y="2636"/>
                    </a:lnTo>
                    <a:lnTo>
                      <a:pt x="640" y="2364"/>
                    </a:lnTo>
                    <a:lnTo>
                      <a:pt x="989" y="2132"/>
                    </a:lnTo>
                    <a:lnTo>
                      <a:pt x="1357" y="1919"/>
                    </a:lnTo>
                    <a:lnTo>
                      <a:pt x="1744" y="1744"/>
                    </a:lnTo>
                    <a:lnTo>
                      <a:pt x="2151" y="1609"/>
                    </a:lnTo>
                    <a:lnTo>
                      <a:pt x="2577" y="1512"/>
                    </a:lnTo>
                    <a:lnTo>
                      <a:pt x="2810" y="1493"/>
                    </a:lnTo>
                    <a:lnTo>
                      <a:pt x="3042" y="1473"/>
                    </a:lnTo>
                    <a:lnTo>
                      <a:pt x="3042" y="1473"/>
                    </a:lnTo>
                    <a:lnTo>
                      <a:pt x="3585" y="1434"/>
                    </a:lnTo>
                    <a:lnTo>
                      <a:pt x="4186" y="1434"/>
                    </a:lnTo>
                    <a:lnTo>
                      <a:pt x="4186" y="1434"/>
                    </a:lnTo>
                    <a:lnTo>
                      <a:pt x="4747" y="1434"/>
                    </a:lnTo>
                    <a:lnTo>
                      <a:pt x="5329" y="1493"/>
                    </a:lnTo>
                    <a:lnTo>
                      <a:pt x="5619" y="1531"/>
                    </a:lnTo>
                    <a:lnTo>
                      <a:pt x="5890" y="1589"/>
                    </a:lnTo>
                    <a:lnTo>
                      <a:pt x="6181" y="1648"/>
                    </a:lnTo>
                    <a:lnTo>
                      <a:pt x="6433" y="1725"/>
                    </a:lnTo>
                    <a:lnTo>
                      <a:pt x="6433" y="1725"/>
                    </a:lnTo>
                    <a:lnTo>
                      <a:pt x="6239" y="814"/>
                    </a:lnTo>
                    <a:lnTo>
                      <a:pt x="6045"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48" name="Google Shape;1248;p25"/>
              <p:cNvSpPr/>
              <p:nvPr/>
            </p:nvSpPr>
            <p:spPr>
              <a:xfrm>
                <a:off x="4188500" y="2987775"/>
                <a:ext cx="203450" cy="270775"/>
              </a:xfrm>
              <a:custGeom>
                <a:avLst/>
                <a:gdLst/>
                <a:ahLst/>
                <a:cxnLst/>
                <a:rect l="l" t="t" r="r" b="b"/>
                <a:pathLst>
                  <a:path w="8138" h="10831" extrusionOk="0">
                    <a:moveTo>
                      <a:pt x="0" y="1"/>
                    </a:moveTo>
                    <a:lnTo>
                      <a:pt x="39" y="272"/>
                    </a:lnTo>
                    <a:lnTo>
                      <a:pt x="97" y="504"/>
                    </a:lnTo>
                    <a:lnTo>
                      <a:pt x="175" y="892"/>
                    </a:lnTo>
                    <a:lnTo>
                      <a:pt x="272" y="1376"/>
                    </a:lnTo>
                    <a:lnTo>
                      <a:pt x="465" y="2577"/>
                    </a:lnTo>
                    <a:lnTo>
                      <a:pt x="640" y="4030"/>
                    </a:lnTo>
                    <a:lnTo>
                      <a:pt x="814" y="5600"/>
                    </a:lnTo>
                    <a:lnTo>
                      <a:pt x="892" y="6394"/>
                    </a:lnTo>
                    <a:lnTo>
                      <a:pt x="950" y="7169"/>
                    </a:lnTo>
                    <a:lnTo>
                      <a:pt x="988" y="7925"/>
                    </a:lnTo>
                    <a:lnTo>
                      <a:pt x="1008" y="8641"/>
                    </a:lnTo>
                    <a:lnTo>
                      <a:pt x="1027" y="9300"/>
                    </a:lnTo>
                    <a:lnTo>
                      <a:pt x="1008" y="9901"/>
                    </a:lnTo>
                    <a:lnTo>
                      <a:pt x="969" y="10405"/>
                    </a:lnTo>
                    <a:lnTo>
                      <a:pt x="892" y="10831"/>
                    </a:lnTo>
                    <a:lnTo>
                      <a:pt x="1473" y="10773"/>
                    </a:lnTo>
                    <a:lnTo>
                      <a:pt x="2829" y="10618"/>
                    </a:lnTo>
                    <a:lnTo>
                      <a:pt x="3604" y="10521"/>
                    </a:lnTo>
                    <a:lnTo>
                      <a:pt x="4379" y="10405"/>
                    </a:lnTo>
                    <a:lnTo>
                      <a:pt x="5038" y="10269"/>
                    </a:lnTo>
                    <a:lnTo>
                      <a:pt x="5309" y="10191"/>
                    </a:lnTo>
                    <a:lnTo>
                      <a:pt x="5541" y="10133"/>
                    </a:lnTo>
                    <a:lnTo>
                      <a:pt x="5948" y="9998"/>
                    </a:lnTo>
                    <a:lnTo>
                      <a:pt x="6394" y="9862"/>
                    </a:lnTo>
                    <a:lnTo>
                      <a:pt x="7227" y="9610"/>
                    </a:lnTo>
                    <a:lnTo>
                      <a:pt x="8137" y="9397"/>
                    </a:lnTo>
                    <a:lnTo>
                      <a:pt x="8002" y="8312"/>
                    </a:lnTo>
                    <a:lnTo>
                      <a:pt x="7866" y="7266"/>
                    </a:lnTo>
                    <a:lnTo>
                      <a:pt x="7750" y="6123"/>
                    </a:lnTo>
                    <a:lnTo>
                      <a:pt x="7421" y="6375"/>
                    </a:lnTo>
                    <a:lnTo>
                      <a:pt x="7246" y="6491"/>
                    </a:lnTo>
                    <a:lnTo>
                      <a:pt x="7052" y="6588"/>
                    </a:lnTo>
                    <a:lnTo>
                      <a:pt x="6859" y="6685"/>
                    </a:lnTo>
                    <a:lnTo>
                      <a:pt x="6665" y="6762"/>
                    </a:lnTo>
                    <a:lnTo>
                      <a:pt x="6452" y="6820"/>
                    </a:lnTo>
                    <a:lnTo>
                      <a:pt x="6239" y="6878"/>
                    </a:lnTo>
                    <a:lnTo>
                      <a:pt x="5871" y="6956"/>
                    </a:lnTo>
                    <a:lnTo>
                      <a:pt x="5503" y="6975"/>
                    </a:lnTo>
                    <a:lnTo>
                      <a:pt x="5212" y="6956"/>
                    </a:lnTo>
                    <a:lnTo>
                      <a:pt x="4960" y="6917"/>
                    </a:lnTo>
                    <a:lnTo>
                      <a:pt x="4689" y="6878"/>
                    </a:lnTo>
                    <a:lnTo>
                      <a:pt x="4437" y="6801"/>
                    </a:lnTo>
                    <a:lnTo>
                      <a:pt x="4185" y="6704"/>
                    </a:lnTo>
                    <a:lnTo>
                      <a:pt x="3933" y="6607"/>
                    </a:lnTo>
                    <a:lnTo>
                      <a:pt x="3681" y="6472"/>
                    </a:lnTo>
                    <a:lnTo>
                      <a:pt x="3449" y="6336"/>
                    </a:lnTo>
                    <a:lnTo>
                      <a:pt x="3236" y="6181"/>
                    </a:lnTo>
                    <a:lnTo>
                      <a:pt x="3003" y="6026"/>
                    </a:lnTo>
                    <a:lnTo>
                      <a:pt x="2810" y="5852"/>
                    </a:lnTo>
                    <a:lnTo>
                      <a:pt x="2616" y="5658"/>
                    </a:lnTo>
                    <a:lnTo>
                      <a:pt x="2422" y="5445"/>
                    </a:lnTo>
                    <a:lnTo>
                      <a:pt x="2248" y="5232"/>
                    </a:lnTo>
                    <a:lnTo>
                      <a:pt x="2073" y="5019"/>
                    </a:lnTo>
                    <a:lnTo>
                      <a:pt x="1938" y="4805"/>
                    </a:lnTo>
                    <a:lnTo>
                      <a:pt x="1608" y="4263"/>
                    </a:lnTo>
                    <a:lnTo>
                      <a:pt x="1337" y="3720"/>
                    </a:lnTo>
                    <a:lnTo>
                      <a:pt x="1066" y="3139"/>
                    </a:lnTo>
                    <a:lnTo>
                      <a:pt x="833" y="2558"/>
                    </a:lnTo>
                    <a:lnTo>
                      <a:pt x="601" y="1957"/>
                    </a:lnTo>
                    <a:lnTo>
                      <a:pt x="407" y="1376"/>
                    </a:lnTo>
                    <a:lnTo>
                      <a:pt x="213" y="776"/>
                    </a:lnTo>
                    <a:lnTo>
                      <a:pt x="39" y="175"/>
                    </a:lnTo>
                    <a:lnTo>
                      <a:pt x="0"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49" name="Google Shape;1249;p25"/>
              <p:cNvSpPr/>
              <p:nvPr/>
            </p:nvSpPr>
            <p:spPr>
              <a:xfrm>
                <a:off x="4188500" y="2987775"/>
                <a:ext cx="203450" cy="270775"/>
              </a:xfrm>
              <a:custGeom>
                <a:avLst/>
                <a:gdLst/>
                <a:ahLst/>
                <a:cxnLst/>
                <a:rect l="l" t="t" r="r" b="b"/>
                <a:pathLst>
                  <a:path w="8138" h="10831" fill="none" extrusionOk="0">
                    <a:moveTo>
                      <a:pt x="0" y="1"/>
                    </a:moveTo>
                    <a:lnTo>
                      <a:pt x="0" y="1"/>
                    </a:lnTo>
                    <a:lnTo>
                      <a:pt x="39" y="272"/>
                    </a:lnTo>
                    <a:lnTo>
                      <a:pt x="97" y="504"/>
                    </a:lnTo>
                    <a:lnTo>
                      <a:pt x="97" y="504"/>
                    </a:lnTo>
                    <a:lnTo>
                      <a:pt x="175" y="892"/>
                    </a:lnTo>
                    <a:lnTo>
                      <a:pt x="272" y="1376"/>
                    </a:lnTo>
                    <a:lnTo>
                      <a:pt x="465" y="2577"/>
                    </a:lnTo>
                    <a:lnTo>
                      <a:pt x="640" y="4030"/>
                    </a:lnTo>
                    <a:lnTo>
                      <a:pt x="814" y="5600"/>
                    </a:lnTo>
                    <a:lnTo>
                      <a:pt x="892" y="6394"/>
                    </a:lnTo>
                    <a:lnTo>
                      <a:pt x="950" y="7169"/>
                    </a:lnTo>
                    <a:lnTo>
                      <a:pt x="988" y="7925"/>
                    </a:lnTo>
                    <a:lnTo>
                      <a:pt x="1008" y="8641"/>
                    </a:lnTo>
                    <a:lnTo>
                      <a:pt x="1027" y="9300"/>
                    </a:lnTo>
                    <a:lnTo>
                      <a:pt x="1008" y="9901"/>
                    </a:lnTo>
                    <a:lnTo>
                      <a:pt x="969" y="10405"/>
                    </a:lnTo>
                    <a:lnTo>
                      <a:pt x="892" y="10831"/>
                    </a:lnTo>
                    <a:lnTo>
                      <a:pt x="892" y="10831"/>
                    </a:lnTo>
                    <a:lnTo>
                      <a:pt x="1473" y="10773"/>
                    </a:lnTo>
                    <a:lnTo>
                      <a:pt x="2829" y="10618"/>
                    </a:lnTo>
                    <a:lnTo>
                      <a:pt x="3604" y="10521"/>
                    </a:lnTo>
                    <a:lnTo>
                      <a:pt x="4379" y="10405"/>
                    </a:lnTo>
                    <a:lnTo>
                      <a:pt x="5038" y="10269"/>
                    </a:lnTo>
                    <a:lnTo>
                      <a:pt x="5309" y="10191"/>
                    </a:lnTo>
                    <a:lnTo>
                      <a:pt x="5541" y="10133"/>
                    </a:lnTo>
                    <a:lnTo>
                      <a:pt x="5541" y="10133"/>
                    </a:lnTo>
                    <a:lnTo>
                      <a:pt x="5948" y="9998"/>
                    </a:lnTo>
                    <a:lnTo>
                      <a:pt x="6394" y="9862"/>
                    </a:lnTo>
                    <a:lnTo>
                      <a:pt x="7227" y="9610"/>
                    </a:lnTo>
                    <a:lnTo>
                      <a:pt x="8137" y="9397"/>
                    </a:lnTo>
                    <a:lnTo>
                      <a:pt x="8137" y="9397"/>
                    </a:lnTo>
                    <a:lnTo>
                      <a:pt x="8002" y="8312"/>
                    </a:lnTo>
                    <a:lnTo>
                      <a:pt x="7866" y="7266"/>
                    </a:lnTo>
                    <a:lnTo>
                      <a:pt x="7750" y="6123"/>
                    </a:lnTo>
                    <a:lnTo>
                      <a:pt x="7750" y="6123"/>
                    </a:lnTo>
                    <a:lnTo>
                      <a:pt x="7421" y="6375"/>
                    </a:lnTo>
                    <a:lnTo>
                      <a:pt x="7246" y="6491"/>
                    </a:lnTo>
                    <a:lnTo>
                      <a:pt x="7052" y="6588"/>
                    </a:lnTo>
                    <a:lnTo>
                      <a:pt x="6859" y="6685"/>
                    </a:lnTo>
                    <a:lnTo>
                      <a:pt x="6665" y="6762"/>
                    </a:lnTo>
                    <a:lnTo>
                      <a:pt x="6452" y="6820"/>
                    </a:lnTo>
                    <a:lnTo>
                      <a:pt x="6239" y="6878"/>
                    </a:lnTo>
                    <a:lnTo>
                      <a:pt x="6239" y="6878"/>
                    </a:lnTo>
                    <a:lnTo>
                      <a:pt x="5871" y="6956"/>
                    </a:lnTo>
                    <a:lnTo>
                      <a:pt x="5503" y="6975"/>
                    </a:lnTo>
                    <a:lnTo>
                      <a:pt x="5503" y="6975"/>
                    </a:lnTo>
                    <a:lnTo>
                      <a:pt x="5212" y="6956"/>
                    </a:lnTo>
                    <a:lnTo>
                      <a:pt x="4960" y="6917"/>
                    </a:lnTo>
                    <a:lnTo>
                      <a:pt x="4689" y="6878"/>
                    </a:lnTo>
                    <a:lnTo>
                      <a:pt x="4437" y="6801"/>
                    </a:lnTo>
                    <a:lnTo>
                      <a:pt x="4185" y="6704"/>
                    </a:lnTo>
                    <a:lnTo>
                      <a:pt x="3933" y="6607"/>
                    </a:lnTo>
                    <a:lnTo>
                      <a:pt x="3681" y="6472"/>
                    </a:lnTo>
                    <a:lnTo>
                      <a:pt x="3449" y="6336"/>
                    </a:lnTo>
                    <a:lnTo>
                      <a:pt x="3236" y="6181"/>
                    </a:lnTo>
                    <a:lnTo>
                      <a:pt x="3003" y="6026"/>
                    </a:lnTo>
                    <a:lnTo>
                      <a:pt x="2810" y="5852"/>
                    </a:lnTo>
                    <a:lnTo>
                      <a:pt x="2616" y="5658"/>
                    </a:lnTo>
                    <a:lnTo>
                      <a:pt x="2422" y="5445"/>
                    </a:lnTo>
                    <a:lnTo>
                      <a:pt x="2248" y="5232"/>
                    </a:lnTo>
                    <a:lnTo>
                      <a:pt x="2073" y="5019"/>
                    </a:lnTo>
                    <a:lnTo>
                      <a:pt x="1938" y="4805"/>
                    </a:lnTo>
                    <a:lnTo>
                      <a:pt x="1938" y="4805"/>
                    </a:lnTo>
                    <a:lnTo>
                      <a:pt x="1608" y="4263"/>
                    </a:lnTo>
                    <a:lnTo>
                      <a:pt x="1337" y="3720"/>
                    </a:lnTo>
                    <a:lnTo>
                      <a:pt x="1066" y="3139"/>
                    </a:lnTo>
                    <a:lnTo>
                      <a:pt x="833" y="2558"/>
                    </a:lnTo>
                    <a:lnTo>
                      <a:pt x="601" y="1957"/>
                    </a:lnTo>
                    <a:lnTo>
                      <a:pt x="407" y="1376"/>
                    </a:lnTo>
                    <a:lnTo>
                      <a:pt x="213" y="776"/>
                    </a:lnTo>
                    <a:lnTo>
                      <a:pt x="39" y="175"/>
                    </a:lnTo>
                    <a:lnTo>
                      <a:pt x="39" y="175"/>
                    </a:lnTo>
                    <a:lnTo>
                      <a:pt x="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50" name="Google Shape;1250;p25"/>
              <p:cNvSpPr/>
              <p:nvPr/>
            </p:nvSpPr>
            <p:spPr>
              <a:xfrm>
                <a:off x="4340100" y="2842950"/>
                <a:ext cx="1950" cy="7300"/>
              </a:xfrm>
              <a:custGeom>
                <a:avLst/>
                <a:gdLst/>
                <a:ahLst/>
                <a:cxnLst/>
                <a:rect l="l" t="t" r="r" b="b"/>
                <a:pathLst>
                  <a:path w="78" h="292" extrusionOk="0">
                    <a:moveTo>
                      <a:pt x="0" y="1"/>
                    </a:moveTo>
                    <a:lnTo>
                      <a:pt x="0" y="1"/>
                    </a:lnTo>
                    <a:lnTo>
                      <a:pt x="78" y="291"/>
                    </a:lnTo>
                    <a:lnTo>
                      <a:pt x="78" y="291"/>
                    </a:lnTo>
                    <a:lnTo>
                      <a:pt x="78" y="291"/>
                    </a:lnTo>
                    <a:lnTo>
                      <a:pt x="78" y="291"/>
                    </a:lnTo>
                    <a:lnTo>
                      <a:pt x="0" y="1"/>
                    </a:lnTo>
                    <a:close/>
                  </a:path>
                </a:pathLst>
              </a:custGeom>
              <a:solidFill>
                <a:srgbClr val="D2C9B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51" name="Google Shape;1251;p25"/>
              <p:cNvSpPr/>
              <p:nvPr/>
            </p:nvSpPr>
            <p:spPr>
              <a:xfrm>
                <a:off x="4340100" y="2842950"/>
                <a:ext cx="1950" cy="7300"/>
              </a:xfrm>
              <a:custGeom>
                <a:avLst/>
                <a:gdLst/>
                <a:ahLst/>
                <a:cxnLst/>
                <a:rect l="l" t="t" r="r" b="b"/>
                <a:pathLst>
                  <a:path w="78" h="292" fill="none" extrusionOk="0">
                    <a:moveTo>
                      <a:pt x="0" y="1"/>
                    </a:moveTo>
                    <a:lnTo>
                      <a:pt x="0" y="1"/>
                    </a:lnTo>
                    <a:lnTo>
                      <a:pt x="78" y="291"/>
                    </a:lnTo>
                    <a:lnTo>
                      <a:pt x="78" y="291"/>
                    </a:lnTo>
                    <a:lnTo>
                      <a:pt x="78" y="291"/>
                    </a:lnTo>
                    <a:lnTo>
                      <a:pt x="78" y="291"/>
                    </a:lnTo>
                    <a:lnTo>
                      <a:pt x="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52" name="Google Shape;1252;p25"/>
              <p:cNvSpPr/>
              <p:nvPr/>
            </p:nvSpPr>
            <p:spPr>
              <a:xfrm>
                <a:off x="4182675" y="2864275"/>
                <a:ext cx="3425" cy="25700"/>
              </a:xfrm>
              <a:custGeom>
                <a:avLst/>
                <a:gdLst/>
                <a:ahLst/>
                <a:cxnLst/>
                <a:rect l="l" t="t" r="r" b="b"/>
                <a:pathLst>
                  <a:path w="137" h="1028" extrusionOk="0">
                    <a:moveTo>
                      <a:pt x="136" y="0"/>
                    </a:moveTo>
                    <a:lnTo>
                      <a:pt x="136" y="0"/>
                    </a:lnTo>
                    <a:lnTo>
                      <a:pt x="136" y="0"/>
                    </a:lnTo>
                    <a:lnTo>
                      <a:pt x="1" y="1027"/>
                    </a:lnTo>
                    <a:lnTo>
                      <a:pt x="1" y="1027"/>
                    </a:lnTo>
                    <a:lnTo>
                      <a:pt x="1" y="1027"/>
                    </a:lnTo>
                    <a:lnTo>
                      <a:pt x="1" y="1027"/>
                    </a:lnTo>
                    <a:lnTo>
                      <a:pt x="136" y="0"/>
                    </a:lnTo>
                    <a:close/>
                  </a:path>
                </a:pathLst>
              </a:custGeom>
              <a:solidFill>
                <a:srgbClr val="7D6F5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53" name="Google Shape;1253;p25"/>
              <p:cNvSpPr/>
              <p:nvPr/>
            </p:nvSpPr>
            <p:spPr>
              <a:xfrm>
                <a:off x="4182675" y="2864275"/>
                <a:ext cx="3425" cy="25700"/>
              </a:xfrm>
              <a:custGeom>
                <a:avLst/>
                <a:gdLst/>
                <a:ahLst/>
                <a:cxnLst/>
                <a:rect l="l" t="t" r="r" b="b"/>
                <a:pathLst>
                  <a:path w="137" h="1028" fill="none" extrusionOk="0">
                    <a:moveTo>
                      <a:pt x="136" y="0"/>
                    </a:moveTo>
                    <a:lnTo>
                      <a:pt x="136" y="0"/>
                    </a:lnTo>
                    <a:lnTo>
                      <a:pt x="136" y="0"/>
                    </a:lnTo>
                    <a:lnTo>
                      <a:pt x="1" y="1027"/>
                    </a:lnTo>
                    <a:lnTo>
                      <a:pt x="1" y="1027"/>
                    </a:lnTo>
                    <a:lnTo>
                      <a:pt x="1" y="1027"/>
                    </a:lnTo>
                    <a:lnTo>
                      <a:pt x="1" y="1027"/>
                    </a:lnTo>
                    <a:lnTo>
                      <a:pt x="136"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54" name="Google Shape;1254;p25"/>
              <p:cNvSpPr/>
              <p:nvPr/>
            </p:nvSpPr>
            <p:spPr>
              <a:xfrm>
                <a:off x="4182675" y="2832300"/>
                <a:ext cx="159375" cy="57675"/>
              </a:xfrm>
              <a:custGeom>
                <a:avLst/>
                <a:gdLst/>
                <a:ahLst/>
                <a:cxnLst/>
                <a:rect l="l" t="t" r="r" b="b"/>
                <a:pathLst>
                  <a:path w="6375" h="2307" extrusionOk="0">
                    <a:moveTo>
                      <a:pt x="6181" y="1"/>
                    </a:moveTo>
                    <a:lnTo>
                      <a:pt x="5929" y="59"/>
                    </a:lnTo>
                    <a:lnTo>
                      <a:pt x="6046" y="369"/>
                    </a:lnTo>
                    <a:lnTo>
                      <a:pt x="6142" y="737"/>
                    </a:lnTo>
                    <a:lnTo>
                      <a:pt x="6375" y="717"/>
                    </a:lnTo>
                    <a:lnTo>
                      <a:pt x="6297" y="427"/>
                    </a:lnTo>
                    <a:lnTo>
                      <a:pt x="6181" y="1"/>
                    </a:lnTo>
                    <a:close/>
                    <a:moveTo>
                      <a:pt x="369" y="1240"/>
                    </a:moveTo>
                    <a:lnTo>
                      <a:pt x="136" y="1279"/>
                    </a:lnTo>
                    <a:lnTo>
                      <a:pt x="1" y="2306"/>
                    </a:lnTo>
                    <a:lnTo>
                      <a:pt x="233" y="2170"/>
                    </a:lnTo>
                    <a:lnTo>
                      <a:pt x="369" y="124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55" name="Google Shape;1255;p25"/>
              <p:cNvSpPr/>
              <p:nvPr/>
            </p:nvSpPr>
            <p:spPr>
              <a:xfrm>
                <a:off x="4182675" y="2863300"/>
                <a:ext cx="9225" cy="26675"/>
              </a:xfrm>
              <a:custGeom>
                <a:avLst/>
                <a:gdLst/>
                <a:ahLst/>
                <a:cxnLst/>
                <a:rect l="l" t="t" r="r" b="b"/>
                <a:pathLst>
                  <a:path w="369" h="1067" fill="none" extrusionOk="0">
                    <a:moveTo>
                      <a:pt x="369" y="0"/>
                    </a:moveTo>
                    <a:lnTo>
                      <a:pt x="369" y="0"/>
                    </a:lnTo>
                    <a:lnTo>
                      <a:pt x="136" y="39"/>
                    </a:lnTo>
                    <a:lnTo>
                      <a:pt x="136" y="39"/>
                    </a:lnTo>
                    <a:lnTo>
                      <a:pt x="1" y="1066"/>
                    </a:lnTo>
                    <a:lnTo>
                      <a:pt x="1" y="1066"/>
                    </a:lnTo>
                    <a:lnTo>
                      <a:pt x="233" y="930"/>
                    </a:lnTo>
                    <a:lnTo>
                      <a:pt x="233" y="930"/>
                    </a:lnTo>
                    <a:lnTo>
                      <a:pt x="369"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56" name="Google Shape;1256;p25"/>
              <p:cNvSpPr/>
              <p:nvPr/>
            </p:nvSpPr>
            <p:spPr>
              <a:xfrm>
                <a:off x="4330900" y="2832300"/>
                <a:ext cx="11150" cy="18425"/>
              </a:xfrm>
              <a:custGeom>
                <a:avLst/>
                <a:gdLst/>
                <a:ahLst/>
                <a:cxnLst/>
                <a:rect l="l" t="t" r="r" b="b"/>
                <a:pathLst>
                  <a:path w="446" h="737" fill="none" extrusionOk="0">
                    <a:moveTo>
                      <a:pt x="252" y="1"/>
                    </a:moveTo>
                    <a:lnTo>
                      <a:pt x="252" y="1"/>
                    </a:lnTo>
                    <a:lnTo>
                      <a:pt x="0" y="59"/>
                    </a:lnTo>
                    <a:lnTo>
                      <a:pt x="0" y="59"/>
                    </a:lnTo>
                    <a:lnTo>
                      <a:pt x="117" y="369"/>
                    </a:lnTo>
                    <a:lnTo>
                      <a:pt x="213" y="737"/>
                    </a:lnTo>
                    <a:lnTo>
                      <a:pt x="213" y="737"/>
                    </a:lnTo>
                    <a:lnTo>
                      <a:pt x="446" y="717"/>
                    </a:lnTo>
                    <a:lnTo>
                      <a:pt x="446" y="717"/>
                    </a:lnTo>
                    <a:lnTo>
                      <a:pt x="368" y="427"/>
                    </a:lnTo>
                    <a:lnTo>
                      <a:pt x="368" y="427"/>
                    </a:lnTo>
                    <a:lnTo>
                      <a:pt x="252" y="1"/>
                    </a:lnTo>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57" name="Google Shape;1257;p25"/>
              <p:cNvSpPr/>
              <p:nvPr/>
            </p:nvSpPr>
            <p:spPr>
              <a:xfrm>
                <a:off x="4188500" y="2833750"/>
                <a:ext cx="147750" cy="52825"/>
              </a:xfrm>
              <a:custGeom>
                <a:avLst/>
                <a:gdLst/>
                <a:ahLst/>
                <a:cxnLst/>
                <a:rect l="l" t="t" r="r" b="b"/>
                <a:pathLst>
                  <a:path w="5910" h="2113" extrusionOk="0">
                    <a:moveTo>
                      <a:pt x="5696" y="1"/>
                    </a:moveTo>
                    <a:lnTo>
                      <a:pt x="4514" y="272"/>
                    </a:lnTo>
                    <a:lnTo>
                      <a:pt x="2984" y="601"/>
                    </a:lnTo>
                    <a:lnTo>
                      <a:pt x="1434" y="931"/>
                    </a:lnTo>
                    <a:lnTo>
                      <a:pt x="136" y="1182"/>
                    </a:lnTo>
                    <a:lnTo>
                      <a:pt x="0" y="2112"/>
                    </a:lnTo>
                    <a:lnTo>
                      <a:pt x="0" y="2112"/>
                    </a:lnTo>
                    <a:lnTo>
                      <a:pt x="407" y="1880"/>
                    </a:lnTo>
                    <a:lnTo>
                      <a:pt x="814" y="1667"/>
                    </a:lnTo>
                    <a:lnTo>
                      <a:pt x="1027" y="1570"/>
                    </a:lnTo>
                    <a:lnTo>
                      <a:pt x="1260" y="1492"/>
                    </a:lnTo>
                    <a:lnTo>
                      <a:pt x="1473" y="1415"/>
                    </a:lnTo>
                    <a:lnTo>
                      <a:pt x="1705" y="1376"/>
                    </a:lnTo>
                    <a:lnTo>
                      <a:pt x="2267" y="1260"/>
                    </a:lnTo>
                    <a:lnTo>
                      <a:pt x="2848" y="1182"/>
                    </a:lnTo>
                    <a:lnTo>
                      <a:pt x="3430" y="1105"/>
                    </a:lnTo>
                    <a:lnTo>
                      <a:pt x="3991" y="1008"/>
                    </a:lnTo>
                    <a:lnTo>
                      <a:pt x="4960" y="834"/>
                    </a:lnTo>
                    <a:lnTo>
                      <a:pt x="5425" y="737"/>
                    </a:lnTo>
                    <a:lnTo>
                      <a:pt x="5909" y="679"/>
                    </a:lnTo>
                    <a:lnTo>
                      <a:pt x="5813" y="311"/>
                    </a:lnTo>
                    <a:lnTo>
                      <a:pt x="5696" y="1"/>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58" name="Google Shape;1258;p25"/>
              <p:cNvSpPr/>
              <p:nvPr/>
            </p:nvSpPr>
            <p:spPr>
              <a:xfrm>
                <a:off x="4188500" y="2833750"/>
                <a:ext cx="147750" cy="52825"/>
              </a:xfrm>
              <a:custGeom>
                <a:avLst/>
                <a:gdLst/>
                <a:ahLst/>
                <a:cxnLst/>
                <a:rect l="l" t="t" r="r" b="b"/>
                <a:pathLst>
                  <a:path w="5910" h="2113" fill="none" extrusionOk="0">
                    <a:moveTo>
                      <a:pt x="5696" y="1"/>
                    </a:moveTo>
                    <a:lnTo>
                      <a:pt x="5696" y="1"/>
                    </a:lnTo>
                    <a:lnTo>
                      <a:pt x="4514" y="272"/>
                    </a:lnTo>
                    <a:lnTo>
                      <a:pt x="2984" y="601"/>
                    </a:lnTo>
                    <a:lnTo>
                      <a:pt x="1434" y="931"/>
                    </a:lnTo>
                    <a:lnTo>
                      <a:pt x="136" y="1182"/>
                    </a:lnTo>
                    <a:lnTo>
                      <a:pt x="136" y="1182"/>
                    </a:lnTo>
                    <a:lnTo>
                      <a:pt x="0" y="2112"/>
                    </a:lnTo>
                    <a:lnTo>
                      <a:pt x="0" y="2112"/>
                    </a:lnTo>
                    <a:lnTo>
                      <a:pt x="407" y="1880"/>
                    </a:lnTo>
                    <a:lnTo>
                      <a:pt x="814" y="1667"/>
                    </a:lnTo>
                    <a:lnTo>
                      <a:pt x="1027" y="1570"/>
                    </a:lnTo>
                    <a:lnTo>
                      <a:pt x="1260" y="1492"/>
                    </a:lnTo>
                    <a:lnTo>
                      <a:pt x="1473" y="1415"/>
                    </a:lnTo>
                    <a:lnTo>
                      <a:pt x="1705" y="1376"/>
                    </a:lnTo>
                    <a:lnTo>
                      <a:pt x="1705" y="1376"/>
                    </a:lnTo>
                    <a:lnTo>
                      <a:pt x="2267" y="1260"/>
                    </a:lnTo>
                    <a:lnTo>
                      <a:pt x="2848" y="1182"/>
                    </a:lnTo>
                    <a:lnTo>
                      <a:pt x="3430" y="1105"/>
                    </a:lnTo>
                    <a:lnTo>
                      <a:pt x="3991" y="1008"/>
                    </a:lnTo>
                    <a:lnTo>
                      <a:pt x="3991" y="1008"/>
                    </a:lnTo>
                    <a:lnTo>
                      <a:pt x="4960" y="834"/>
                    </a:lnTo>
                    <a:lnTo>
                      <a:pt x="5425" y="737"/>
                    </a:lnTo>
                    <a:lnTo>
                      <a:pt x="5909" y="679"/>
                    </a:lnTo>
                    <a:lnTo>
                      <a:pt x="5909" y="679"/>
                    </a:lnTo>
                    <a:lnTo>
                      <a:pt x="5813" y="311"/>
                    </a:lnTo>
                    <a:lnTo>
                      <a:pt x="5696"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59" name="Google Shape;1259;p25"/>
              <p:cNvSpPr/>
              <p:nvPr/>
            </p:nvSpPr>
            <p:spPr>
              <a:xfrm>
                <a:off x="4164275" y="2785800"/>
                <a:ext cx="183100" cy="80925"/>
              </a:xfrm>
              <a:custGeom>
                <a:avLst/>
                <a:gdLst/>
                <a:ahLst/>
                <a:cxnLst/>
                <a:rect l="l" t="t" r="r" b="b"/>
                <a:pathLst>
                  <a:path w="7324" h="3237" extrusionOk="0">
                    <a:moveTo>
                      <a:pt x="6452" y="1"/>
                    </a:moveTo>
                    <a:lnTo>
                      <a:pt x="5658" y="98"/>
                    </a:lnTo>
                    <a:lnTo>
                      <a:pt x="4592" y="233"/>
                    </a:lnTo>
                    <a:lnTo>
                      <a:pt x="3410" y="427"/>
                    </a:lnTo>
                    <a:lnTo>
                      <a:pt x="2248" y="621"/>
                    </a:lnTo>
                    <a:lnTo>
                      <a:pt x="1706" y="737"/>
                    </a:lnTo>
                    <a:lnTo>
                      <a:pt x="1221" y="834"/>
                    </a:lnTo>
                    <a:lnTo>
                      <a:pt x="814" y="950"/>
                    </a:lnTo>
                    <a:lnTo>
                      <a:pt x="485" y="1047"/>
                    </a:lnTo>
                    <a:lnTo>
                      <a:pt x="252" y="1144"/>
                    </a:lnTo>
                    <a:lnTo>
                      <a:pt x="175" y="1202"/>
                    </a:lnTo>
                    <a:lnTo>
                      <a:pt x="136" y="1241"/>
                    </a:lnTo>
                    <a:lnTo>
                      <a:pt x="97" y="1551"/>
                    </a:lnTo>
                    <a:lnTo>
                      <a:pt x="59" y="1880"/>
                    </a:lnTo>
                    <a:lnTo>
                      <a:pt x="20" y="2248"/>
                    </a:lnTo>
                    <a:lnTo>
                      <a:pt x="1" y="2616"/>
                    </a:lnTo>
                    <a:lnTo>
                      <a:pt x="1" y="2791"/>
                    </a:lnTo>
                    <a:lnTo>
                      <a:pt x="20" y="2946"/>
                    </a:lnTo>
                    <a:lnTo>
                      <a:pt x="59" y="3062"/>
                    </a:lnTo>
                    <a:lnTo>
                      <a:pt x="97" y="3159"/>
                    </a:lnTo>
                    <a:lnTo>
                      <a:pt x="156" y="3236"/>
                    </a:lnTo>
                    <a:lnTo>
                      <a:pt x="214" y="3236"/>
                    </a:lnTo>
                    <a:lnTo>
                      <a:pt x="659" y="3178"/>
                    </a:lnTo>
                    <a:lnTo>
                      <a:pt x="1512" y="3023"/>
                    </a:lnTo>
                    <a:lnTo>
                      <a:pt x="3895" y="2539"/>
                    </a:lnTo>
                    <a:lnTo>
                      <a:pt x="5135" y="2267"/>
                    </a:lnTo>
                    <a:lnTo>
                      <a:pt x="6220" y="2035"/>
                    </a:lnTo>
                    <a:lnTo>
                      <a:pt x="6995" y="1841"/>
                    </a:lnTo>
                    <a:lnTo>
                      <a:pt x="7208" y="1764"/>
                    </a:lnTo>
                    <a:lnTo>
                      <a:pt x="7305" y="1725"/>
                    </a:lnTo>
                    <a:lnTo>
                      <a:pt x="7324" y="1589"/>
                    </a:lnTo>
                    <a:lnTo>
                      <a:pt x="7324" y="1396"/>
                    </a:lnTo>
                    <a:lnTo>
                      <a:pt x="7305" y="1124"/>
                    </a:lnTo>
                    <a:lnTo>
                      <a:pt x="7247" y="814"/>
                    </a:lnTo>
                    <a:lnTo>
                      <a:pt x="7188" y="524"/>
                    </a:lnTo>
                    <a:lnTo>
                      <a:pt x="7092" y="272"/>
                    </a:lnTo>
                    <a:lnTo>
                      <a:pt x="7033" y="175"/>
                    </a:lnTo>
                    <a:lnTo>
                      <a:pt x="6975" y="78"/>
                    </a:lnTo>
                    <a:lnTo>
                      <a:pt x="6917" y="20"/>
                    </a:lnTo>
                    <a:lnTo>
                      <a:pt x="6840"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60" name="Google Shape;1260;p25"/>
              <p:cNvSpPr/>
              <p:nvPr/>
            </p:nvSpPr>
            <p:spPr>
              <a:xfrm>
                <a:off x="4164275" y="2785800"/>
                <a:ext cx="183100" cy="80925"/>
              </a:xfrm>
              <a:custGeom>
                <a:avLst/>
                <a:gdLst/>
                <a:ahLst/>
                <a:cxnLst/>
                <a:rect l="l" t="t" r="r" b="b"/>
                <a:pathLst>
                  <a:path w="7324" h="3237" fill="none" extrusionOk="0">
                    <a:moveTo>
                      <a:pt x="136" y="1241"/>
                    </a:moveTo>
                    <a:lnTo>
                      <a:pt x="136" y="1241"/>
                    </a:lnTo>
                    <a:lnTo>
                      <a:pt x="97" y="1551"/>
                    </a:lnTo>
                    <a:lnTo>
                      <a:pt x="59" y="1880"/>
                    </a:lnTo>
                    <a:lnTo>
                      <a:pt x="20" y="2248"/>
                    </a:lnTo>
                    <a:lnTo>
                      <a:pt x="1" y="2616"/>
                    </a:lnTo>
                    <a:lnTo>
                      <a:pt x="1" y="2791"/>
                    </a:lnTo>
                    <a:lnTo>
                      <a:pt x="20" y="2946"/>
                    </a:lnTo>
                    <a:lnTo>
                      <a:pt x="59" y="3062"/>
                    </a:lnTo>
                    <a:lnTo>
                      <a:pt x="97" y="3159"/>
                    </a:lnTo>
                    <a:lnTo>
                      <a:pt x="156" y="3236"/>
                    </a:lnTo>
                    <a:lnTo>
                      <a:pt x="175" y="3236"/>
                    </a:lnTo>
                    <a:lnTo>
                      <a:pt x="214" y="3236"/>
                    </a:lnTo>
                    <a:lnTo>
                      <a:pt x="214" y="3236"/>
                    </a:lnTo>
                    <a:lnTo>
                      <a:pt x="659" y="3178"/>
                    </a:lnTo>
                    <a:lnTo>
                      <a:pt x="1512" y="3023"/>
                    </a:lnTo>
                    <a:lnTo>
                      <a:pt x="3895" y="2539"/>
                    </a:lnTo>
                    <a:lnTo>
                      <a:pt x="5135" y="2267"/>
                    </a:lnTo>
                    <a:lnTo>
                      <a:pt x="6220" y="2035"/>
                    </a:lnTo>
                    <a:lnTo>
                      <a:pt x="6995" y="1841"/>
                    </a:lnTo>
                    <a:lnTo>
                      <a:pt x="7208" y="1764"/>
                    </a:lnTo>
                    <a:lnTo>
                      <a:pt x="7305" y="1725"/>
                    </a:lnTo>
                    <a:lnTo>
                      <a:pt x="7305" y="1725"/>
                    </a:lnTo>
                    <a:lnTo>
                      <a:pt x="7324" y="1589"/>
                    </a:lnTo>
                    <a:lnTo>
                      <a:pt x="7324" y="1396"/>
                    </a:lnTo>
                    <a:lnTo>
                      <a:pt x="7305" y="1124"/>
                    </a:lnTo>
                    <a:lnTo>
                      <a:pt x="7247" y="814"/>
                    </a:lnTo>
                    <a:lnTo>
                      <a:pt x="7188" y="524"/>
                    </a:lnTo>
                    <a:lnTo>
                      <a:pt x="7092" y="272"/>
                    </a:lnTo>
                    <a:lnTo>
                      <a:pt x="7033" y="175"/>
                    </a:lnTo>
                    <a:lnTo>
                      <a:pt x="6975" y="78"/>
                    </a:lnTo>
                    <a:lnTo>
                      <a:pt x="6917" y="20"/>
                    </a:lnTo>
                    <a:lnTo>
                      <a:pt x="6840" y="1"/>
                    </a:lnTo>
                    <a:lnTo>
                      <a:pt x="6840" y="1"/>
                    </a:lnTo>
                    <a:lnTo>
                      <a:pt x="6704" y="1"/>
                    </a:lnTo>
                    <a:lnTo>
                      <a:pt x="6452" y="1"/>
                    </a:lnTo>
                    <a:lnTo>
                      <a:pt x="5658" y="98"/>
                    </a:lnTo>
                    <a:lnTo>
                      <a:pt x="4592" y="233"/>
                    </a:lnTo>
                    <a:lnTo>
                      <a:pt x="3410" y="427"/>
                    </a:lnTo>
                    <a:lnTo>
                      <a:pt x="2248" y="621"/>
                    </a:lnTo>
                    <a:lnTo>
                      <a:pt x="1706" y="737"/>
                    </a:lnTo>
                    <a:lnTo>
                      <a:pt x="1221" y="834"/>
                    </a:lnTo>
                    <a:lnTo>
                      <a:pt x="814" y="950"/>
                    </a:lnTo>
                    <a:lnTo>
                      <a:pt x="485" y="1047"/>
                    </a:lnTo>
                    <a:lnTo>
                      <a:pt x="252" y="1144"/>
                    </a:lnTo>
                    <a:lnTo>
                      <a:pt x="175" y="1202"/>
                    </a:lnTo>
                    <a:lnTo>
                      <a:pt x="136" y="124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61" name="Google Shape;1261;p25"/>
              <p:cNvSpPr/>
              <p:nvPr/>
            </p:nvSpPr>
            <p:spPr>
              <a:xfrm>
                <a:off x="4178800" y="2800325"/>
                <a:ext cx="163250" cy="61050"/>
              </a:xfrm>
              <a:custGeom>
                <a:avLst/>
                <a:gdLst/>
                <a:ahLst/>
                <a:cxnLst/>
                <a:rect l="l" t="t" r="r" b="b"/>
                <a:pathLst>
                  <a:path w="6530" h="2442" extrusionOk="0">
                    <a:moveTo>
                      <a:pt x="6414" y="1"/>
                    </a:moveTo>
                    <a:lnTo>
                      <a:pt x="6239" y="98"/>
                    </a:lnTo>
                    <a:lnTo>
                      <a:pt x="6046" y="233"/>
                    </a:lnTo>
                    <a:lnTo>
                      <a:pt x="5774" y="388"/>
                    </a:lnTo>
                    <a:lnTo>
                      <a:pt x="5464" y="543"/>
                    </a:lnTo>
                    <a:lnTo>
                      <a:pt x="5116" y="718"/>
                    </a:lnTo>
                    <a:lnTo>
                      <a:pt x="4709" y="873"/>
                    </a:lnTo>
                    <a:lnTo>
                      <a:pt x="4283" y="1008"/>
                    </a:lnTo>
                    <a:lnTo>
                      <a:pt x="3837" y="1125"/>
                    </a:lnTo>
                    <a:lnTo>
                      <a:pt x="3391" y="1221"/>
                    </a:lnTo>
                    <a:lnTo>
                      <a:pt x="2888" y="1260"/>
                    </a:lnTo>
                    <a:lnTo>
                      <a:pt x="2384" y="1280"/>
                    </a:lnTo>
                    <a:lnTo>
                      <a:pt x="1977" y="1280"/>
                    </a:lnTo>
                    <a:lnTo>
                      <a:pt x="1590" y="1241"/>
                    </a:lnTo>
                    <a:lnTo>
                      <a:pt x="1221" y="1183"/>
                    </a:lnTo>
                    <a:lnTo>
                      <a:pt x="892" y="1125"/>
                    </a:lnTo>
                    <a:lnTo>
                      <a:pt x="601" y="1047"/>
                    </a:lnTo>
                    <a:lnTo>
                      <a:pt x="369" y="950"/>
                    </a:lnTo>
                    <a:lnTo>
                      <a:pt x="175" y="853"/>
                    </a:lnTo>
                    <a:lnTo>
                      <a:pt x="117" y="795"/>
                    </a:lnTo>
                    <a:lnTo>
                      <a:pt x="59" y="737"/>
                    </a:lnTo>
                    <a:lnTo>
                      <a:pt x="59" y="737"/>
                    </a:lnTo>
                    <a:lnTo>
                      <a:pt x="78" y="1163"/>
                    </a:lnTo>
                    <a:lnTo>
                      <a:pt x="98" y="1590"/>
                    </a:lnTo>
                    <a:lnTo>
                      <a:pt x="59" y="2016"/>
                    </a:lnTo>
                    <a:lnTo>
                      <a:pt x="40" y="2210"/>
                    </a:lnTo>
                    <a:lnTo>
                      <a:pt x="1" y="2423"/>
                    </a:lnTo>
                    <a:lnTo>
                      <a:pt x="40" y="2442"/>
                    </a:lnTo>
                    <a:lnTo>
                      <a:pt x="427" y="2384"/>
                    </a:lnTo>
                    <a:lnTo>
                      <a:pt x="1221" y="2229"/>
                    </a:lnTo>
                    <a:lnTo>
                      <a:pt x="3391" y="1783"/>
                    </a:lnTo>
                    <a:lnTo>
                      <a:pt x="4534" y="1551"/>
                    </a:lnTo>
                    <a:lnTo>
                      <a:pt x="5522" y="1318"/>
                    </a:lnTo>
                    <a:lnTo>
                      <a:pt x="6220" y="1144"/>
                    </a:lnTo>
                    <a:lnTo>
                      <a:pt x="6414" y="1086"/>
                    </a:lnTo>
                    <a:lnTo>
                      <a:pt x="6511" y="1047"/>
                    </a:lnTo>
                    <a:lnTo>
                      <a:pt x="6511" y="989"/>
                    </a:lnTo>
                    <a:lnTo>
                      <a:pt x="6530" y="892"/>
                    </a:lnTo>
                    <a:lnTo>
                      <a:pt x="6511" y="640"/>
                    </a:lnTo>
                    <a:lnTo>
                      <a:pt x="6472" y="330"/>
                    </a:lnTo>
                    <a:lnTo>
                      <a:pt x="6414" y="1"/>
                    </a:lnTo>
                    <a:close/>
                  </a:path>
                </a:pathLst>
              </a:custGeom>
              <a:solidFill>
                <a:srgbClr val="212135">
                  <a:alpha val="1508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62" name="Google Shape;1262;p25"/>
              <p:cNvSpPr/>
              <p:nvPr/>
            </p:nvSpPr>
            <p:spPr>
              <a:xfrm>
                <a:off x="4178800" y="2800325"/>
                <a:ext cx="163250" cy="61050"/>
              </a:xfrm>
              <a:custGeom>
                <a:avLst/>
                <a:gdLst/>
                <a:ahLst/>
                <a:cxnLst/>
                <a:rect l="l" t="t" r="r" b="b"/>
                <a:pathLst>
                  <a:path w="6530" h="2442" fill="none" extrusionOk="0">
                    <a:moveTo>
                      <a:pt x="6414" y="1"/>
                    </a:moveTo>
                    <a:lnTo>
                      <a:pt x="6414" y="1"/>
                    </a:lnTo>
                    <a:lnTo>
                      <a:pt x="6239" y="98"/>
                    </a:lnTo>
                    <a:lnTo>
                      <a:pt x="6239" y="98"/>
                    </a:lnTo>
                    <a:lnTo>
                      <a:pt x="6046" y="233"/>
                    </a:lnTo>
                    <a:lnTo>
                      <a:pt x="5774" y="388"/>
                    </a:lnTo>
                    <a:lnTo>
                      <a:pt x="5464" y="543"/>
                    </a:lnTo>
                    <a:lnTo>
                      <a:pt x="5116" y="718"/>
                    </a:lnTo>
                    <a:lnTo>
                      <a:pt x="4709" y="873"/>
                    </a:lnTo>
                    <a:lnTo>
                      <a:pt x="4283" y="1008"/>
                    </a:lnTo>
                    <a:lnTo>
                      <a:pt x="3837" y="1125"/>
                    </a:lnTo>
                    <a:lnTo>
                      <a:pt x="3391" y="1221"/>
                    </a:lnTo>
                    <a:lnTo>
                      <a:pt x="3391" y="1221"/>
                    </a:lnTo>
                    <a:lnTo>
                      <a:pt x="2888" y="1260"/>
                    </a:lnTo>
                    <a:lnTo>
                      <a:pt x="2384" y="1280"/>
                    </a:lnTo>
                    <a:lnTo>
                      <a:pt x="2384" y="1280"/>
                    </a:lnTo>
                    <a:lnTo>
                      <a:pt x="1977" y="1280"/>
                    </a:lnTo>
                    <a:lnTo>
                      <a:pt x="1590" y="1241"/>
                    </a:lnTo>
                    <a:lnTo>
                      <a:pt x="1221" y="1183"/>
                    </a:lnTo>
                    <a:lnTo>
                      <a:pt x="892" y="1125"/>
                    </a:lnTo>
                    <a:lnTo>
                      <a:pt x="601" y="1047"/>
                    </a:lnTo>
                    <a:lnTo>
                      <a:pt x="369" y="950"/>
                    </a:lnTo>
                    <a:lnTo>
                      <a:pt x="175" y="853"/>
                    </a:lnTo>
                    <a:lnTo>
                      <a:pt x="117" y="795"/>
                    </a:lnTo>
                    <a:lnTo>
                      <a:pt x="59" y="737"/>
                    </a:lnTo>
                    <a:lnTo>
                      <a:pt x="59" y="737"/>
                    </a:lnTo>
                    <a:lnTo>
                      <a:pt x="78" y="1163"/>
                    </a:lnTo>
                    <a:lnTo>
                      <a:pt x="98" y="1590"/>
                    </a:lnTo>
                    <a:lnTo>
                      <a:pt x="59" y="2016"/>
                    </a:lnTo>
                    <a:lnTo>
                      <a:pt x="40" y="2210"/>
                    </a:lnTo>
                    <a:lnTo>
                      <a:pt x="1" y="2423"/>
                    </a:lnTo>
                    <a:lnTo>
                      <a:pt x="1" y="2423"/>
                    </a:lnTo>
                    <a:lnTo>
                      <a:pt x="40" y="2442"/>
                    </a:lnTo>
                    <a:lnTo>
                      <a:pt x="40" y="2442"/>
                    </a:lnTo>
                    <a:lnTo>
                      <a:pt x="40" y="2442"/>
                    </a:lnTo>
                    <a:lnTo>
                      <a:pt x="40" y="2442"/>
                    </a:lnTo>
                    <a:lnTo>
                      <a:pt x="427" y="2384"/>
                    </a:lnTo>
                    <a:lnTo>
                      <a:pt x="1221" y="2229"/>
                    </a:lnTo>
                    <a:lnTo>
                      <a:pt x="3391" y="1783"/>
                    </a:lnTo>
                    <a:lnTo>
                      <a:pt x="4534" y="1551"/>
                    </a:lnTo>
                    <a:lnTo>
                      <a:pt x="5522" y="1318"/>
                    </a:lnTo>
                    <a:lnTo>
                      <a:pt x="6220" y="1144"/>
                    </a:lnTo>
                    <a:lnTo>
                      <a:pt x="6414" y="1086"/>
                    </a:lnTo>
                    <a:lnTo>
                      <a:pt x="6511" y="1047"/>
                    </a:lnTo>
                    <a:lnTo>
                      <a:pt x="6511" y="1047"/>
                    </a:lnTo>
                    <a:lnTo>
                      <a:pt x="6511" y="989"/>
                    </a:lnTo>
                    <a:lnTo>
                      <a:pt x="6530" y="892"/>
                    </a:lnTo>
                    <a:lnTo>
                      <a:pt x="6511" y="640"/>
                    </a:lnTo>
                    <a:lnTo>
                      <a:pt x="6472" y="330"/>
                    </a:lnTo>
                    <a:lnTo>
                      <a:pt x="6414"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63" name="Google Shape;1263;p25"/>
              <p:cNvSpPr/>
              <p:nvPr/>
            </p:nvSpPr>
            <p:spPr>
              <a:xfrm>
                <a:off x="4164275" y="2812450"/>
                <a:ext cx="13100" cy="54750"/>
              </a:xfrm>
              <a:custGeom>
                <a:avLst/>
                <a:gdLst/>
                <a:ahLst/>
                <a:cxnLst/>
                <a:rect l="l" t="t" r="r" b="b"/>
                <a:pathLst>
                  <a:path w="524" h="2190" extrusionOk="0">
                    <a:moveTo>
                      <a:pt x="427" y="0"/>
                    </a:moveTo>
                    <a:lnTo>
                      <a:pt x="233" y="97"/>
                    </a:lnTo>
                    <a:lnTo>
                      <a:pt x="175" y="136"/>
                    </a:lnTo>
                    <a:lnTo>
                      <a:pt x="136" y="175"/>
                    </a:lnTo>
                    <a:lnTo>
                      <a:pt x="97" y="485"/>
                    </a:lnTo>
                    <a:lnTo>
                      <a:pt x="59" y="814"/>
                    </a:lnTo>
                    <a:lnTo>
                      <a:pt x="20" y="1182"/>
                    </a:lnTo>
                    <a:lnTo>
                      <a:pt x="1" y="1550"/>
                    </a:lnTo>
                    <a:lnTo>
                      <a:pt x="1" y="1725"/>
                    </a:lnTo>
                    <a:lnTo>
                      <a:pt x="20" y="1880"/>
                    </a:lnTo>
                    <a:lnTo>
                      <a:pt x="59" y="1996"/>
                    </a:lnTo>
                    <a:lnTo>
                      <a:pt x="97" y="2093"/>
                    </a:lnTo>
                    <a:lnTo>
                      <a:pt x="156" y="2170"/>
                    </a:lnTo>
                    <a:lnTo>
                      <a:pt x="175" y="2170"/>
                    </a:lnTo>
                    <a:lnTo>
                      <a:pt x="214" y="2189"/>
                    </a:lnTo>
                    <a:lnTo>
                      <a:pt x="407" y="2151"/>
                    </a:lnTo>
                    <a:lnTo>
                      <a:pt x="446" y="1841"/>
                    </a:lnTo>
                    <a:lnTo>
                      <a:pt x="485" y="1531"/>
                    </a:lnTo>
                    <a:lnTo>
                      <a:pt x="504" y="1143"/>
                    </a:lnTo>
                    <a:lnTo>
                      <a:pt x="524" y="756"/>
                    </a:lnTo>
                    <a:lnTo>
                      <a:pt x="504" y="388"/>
                    </a:lnTo>
                    <a:lnTo>
                      <a:pt x="466" y="194"/>
                    </a:lnTo>
                    <a:lnTo>
                      <a:pt x="427"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64" name="Google Shape;1264;p25"/>
              <p:cNvSpPr/>
              <p:nvPr/>
            </p:nvSpPr>
            <p:spPr>
              <a:xfrm>
                <a:off x="4223850" y="2981475"/>
                <a:ext cx="131275" cy="202975"/>
              </a:xfrm>
              <a:custGeom>
                <a:avLst/>
                <a:gdLst/>
                <a:ahLst/>
                <a:cxnLst/>
                <a:rect l="l" t="t" r="r" b="b"/>
                <a:pathLst>
                  <a:path w="5251" h="8119" extrusionOk="0">
                    <a:moveTo>
                      <a:pt x="3255" y="6200"/>
                    </a:moveTo>
                    <a:lnTo>
                      <a:pt x="3255" y="7595"/>
                    </a:lnTo>
                    <a:lnTo>
                      <a:pt x="3197" y="7595"/>
                    </a:lnTo>
                    <a:lnTo>
                      <a:pt x="3217" y="7654"/>
                    </a:lnTo>
                    <a:lnTo>
                      <a:pt x="3178" y="7731"/>
                    </a:lnTo>
                    <a:lnTo>
                      <a:pt x="3159" y="7673"/>
                    </a:lnTo>
                    <a:lnTo>
                      <a:pt x="3100" y="7634"/>
                    </a:lnTo>
                    <a:lnTo>
                      <a:pt x="2849" y="7576"/>
                    </a:lnTo>
                    <a:lnTo>
                      <a:pt x="2539" y="6220"/>
                    </a:lnTo>
                    <a:lnTo>
                      <a:pt x="2752" y="6239"/>
                    </a:lnTo>
                    <a:lnTo>
                      <a:pt x="2965" y="6220"/>
                    </a:lnTo>
                    <a:lnTo>
                      <a:pt x="3255" y="6200"/>
                    </a:lnTo>
                    <a:close/>
                    <a:moveTo>
                      <a:pt x="2926" y="7770"/>
                    </a:moveTo>
                    <a:lnTo>
                      <a:pt x="3062" y="7809"/>
                    </a:lnTo>
                    <a:lnTo>
                      <a:pt x="3120" y="7809"/>
                    </a:lnTo>
                    <a:lnTo>
                      <a:pt x="3042" y="7925"/>
                    </a:lnTo>
                    <a:lnTo>
                      <a:pt x="3042" y="7983"/>
                    </a:lnTo>
                    <a:lnTo>
                      <a:pt x="2926" y="7770"/>
                    </a:lnTo>
                    <a:close/>
                    <a:moveTo>
                      <a:pt x="4418" y="1"/>
                    </a:moveTo>
                    <a:lnTo>
                      <a:pt x="4360" y="20"/>
                    </a:lnTo>
                    <a:lnTo>
                      <a:pt x="4321" y="59"/>
                    </a:lnTo>
                    <a:lnTo>
                      <a:pt x="4302" y="136"/>
                    </a:lnTo>
                    <a:lnTo>
                      <a:pt x="4282" y="195"/>
                    </a:lnTo>
                    <a:lnTo>
                      <a:pt x="4302" y="369"/>
                    </a:lnTo>
                    <a:lnTo>
                      <a:pt x="4321" y="524"/>
                    </a:lnTo>
                    <a:lnTo>
                      <a:pt x="4282" y="466"/>
                    </a:lnTo>
                    <a:lnTo>
                      <a:pt x="4224" y="408"/>
                    </a:lnTo>
                    <a:lnTo>
                      <a:pt x="4147" y="369"/>
                    </a:lnTo>
                    <a:lnTo>
                      <a:pt x="4050" y="350"/>
                    </a:lnTo>
                    <a:lnTo>
                      <a:pt x="3972" y="350"/>
                    </a:lnTo>
                    <a:lnTo>
                      <a:pt x="3953" y="369"/>
                    </a:lnTo>
                    <a:lnTo>
                      <a:pt x="3953" y="388"/>
                    </a:lnTo>
                    <a:lnTo>
                      <a:pt x="3992" y="466"/>
                    </a:lnTo>
                    <a:lnTo>
                      <a:pt x="4050" y="524"/>
                    </a:lnTo>
                    <a:lnTo>
                      <a:pt x="4205" y="679"/>
                    </a:lnTo>
                    <a:lnTo>
                      <a:pt x="4282" y="737"/>
                    </a:lnTo>
                    <a:lnTo>
                      <a:pt x="4244" y="737"/>
                    </a:lnTo>
                    <a:lnTo>
                      <a:pt x="4166" y="756"/>
                    </a:lnTo>
                    <a:lnTo>
                      <a:pt x="4108" y="814"/>
                    </a:lnTo>
                    <a:lnTo>
                      <a:pt x="4030" y="892"/>
                    </a:lnTo>
                    <a:lnTo>
                      <a:pt x="3972" y="1047"/>
                    </a:lnTo>
                    <a:lnTo>
                      <a:pt x="3934" y="1260"/>
                    </a:lnTo>
                    <a:lnTo>
                      <a:pt x="3895" y="1570"/>
                    </a:lnTo>
                    <a:lnTo>
                      <a:pt x="3895" y="2035"/>
                    </a:lnTo>
                    <a:lnTo>
                      <a:pt x="3875" y="2287"/>
                    </a:lnTo>
                    <a:lnTo>
                      <a:pt x="3837" y="2539"/>
                    </a:lnTo>
                    <a:lnTo>
                      <a:pt x="3779" y="2771"/>
                    </a:lnTo>
                    <a:lnTo>
                      <a:pt x="3740" y="2868"/>
                    </a:lnTo>
                    <a:lnTo>
                      <a:pt x="3701" y="2965"/>
                    </a:lnTo>
                    <a:lnTo>
                      <a:pt x="3643" y="3062"/>
                    </a:lnTo>
                    <a:lnTo>
                      <a:pt x="3565" y="3120"/>
                    </a:lnTo>
                    <a:lnTo>
                      <a:pt x="3488" y="3178"/>
                    </a:lnTo>
                    <a:lnTo>
                      <a:pt x="3410" y="3217"/>
                    </a:lnTo>
                    <a:lnTo>
                      <a:pt x="3217" y="3275"/>
                    </a:lnTo>
                    <a:lnTo>
                      <a:pt x="3004" y="3352"/>
                    </a:lnTo>
                    <a:lnTo>
                      <a:pt x="2616" y="3507"/>
                    </a:lnTo>
                    <a:lnTo>
                      <a:pt x="2422" y="3566"/>
                    </a:lnTo>
                    <a:lnTo>
                      <a:pt x="2209" y="3624"/>
                    </a:lnTo>
                    <a:lnTo>
                      <a:pt x="1996" y="3662"/>
                    </a:lnTo>
                    <a:lnTo>
                      <a:pt x="1764" y="3682"/>
                    </a:lnTo>
                    <a:lnTo>
                      <a:pt x="1667" y="3682"/>
                    </a:lnTo>
                    <a:lnTo>
                      <a:pt x="1551" y="3643"/>
                    </a:lnTo>
                    <a:lnTo>
                      <a:pt x="1454" y="3585"/>
                    </a:lnTo>
                    <a:lnTo>
                      <a:pt x="1337" y="3527"/>
                    </a:lnTo>
                    <a:lnTo>
                      <a:pt x="1144" y="3352"/>
                    </a:lnTo>
                    <a:lnTo>
                      <a:pt x="950" y="3139"/>
                    </a:lnTo>
                    <a:lnTo>
                      <a:pt x="756" y="2946"/>
                    </a:lnTo>
                    <a:lnTo>
                      <a:pt x="601" y="2791"/>
                    </a:lnTo>
                    <a:lnTo>
                      <a:pt x="524" y="2733"/>
                    </a:lnTo>
                    <a:lnTo>
                      <a:pt x="446" y="2694"/>
                    </a:lnTo>
                    <a:lnTo>
                      <a:pt x="369" y="2655"/>
                    </a:lnTo>
                    <a:lnTo>
                      <a:pt x="311" y="2655"/>
                    </a:lnTo>
                    <a:lnTo>
                      <a:pt x="252" y="2674"/>
                    </a:lnTo>
                    <a:lnTo>
                      <a:pt x="214" y="2713"/>
                    </a:lnTo>
                    <a:lnTo>
                      <a:pt x="175" y="2752"/>
                    </a:lnTo>
                    <a:lnTo>
                      <a:pt x="156" y="2810"/>
                    </a:lnTo>
                    <a:lnTo>
                      <a:pt x="117" y="2907"/>
                    </a:lnTo>
                    <a:lnTo>
                      <a:pt x="117" y="3023"/>
                    </a:lnTo>
                    <a:lnTo>
                      <a:pt x="136" y="3159"/>
                    </a:lnTo>
                    <a:lnTo>
                      <a:pt x="175" y="3256"/>
                    </a:lnTo>
                    <a:lnTo>
                      <a:pt x="194" y="3352"/>
                    </a:lnTo>
                    <a:lnTo>
                      <a:pt x="136" y="3391"/>
                    </a:lnTo>
                    <a:lnTo>
                      <a:pt x="78" y="3430"/>
                    </a:lnTo>
                    <a:lnTo>
                      <a:pt x="39" y="3488"/>
                    </a:lnTo>
                    <a:lnTo>
                      <a:pt x="20" y="3546"/>
                    </a:lnTo>
                    <a:lnTo>
                      <a:pt x="1" y="3682"/>
                    </a:lnTo>
                    <a:lnTo>
                      <a:pt x="20" y="3837"/>
                    </a:lnTo>
                    <a:lnTo>
                      <a:pt x="39" y="3972"/>
                    </a:lnTo>
                    <a:lnTo>
                      <a:pt x="78" y="4089"/>
                    </a:lnTo>
                    <a:lnTo>
                      <a:pt x="136" y="4186"/>
                    </a:lnTo>
                    <a:lnTo>
                      <a:pt x="98" y="4263"/>
                    </a:lnTo>
                    <a:lnTo>
                      <a:pt x="98" y="4341"/>
                    </a:lnTo>
                    <a:lnTo>
                      <a:pt x="98" y="4418"/>
                    </a:lnTo>
                    <a:lnTo>
                      <a:pt x="98" y="4476"/>
                    </a:lnTo>
                    <a:lnTo>
                      <a:pt x="156" y="4612"/>
                    </a:lnTo>
                    <a:lnTo>
                      <a:pt x="233" y="4728"/>
                    </a:lnTo>
                    <a:lnTo>
                      <a:pt x="311" y="4825"/>
                    </a:lnTo>
                    <a:lnTo>
                      <a:pt x="388" y="4883"/>
                    </a:lnTo>
                    <a:lnTo>
                      <a:pt x="466" y="4941"/>
                    </a:lnTo>
                    <a:lnTo>
                      <a:pt x="504" y="5077"/>
                    </a:lnTo>
                    <a:lnTo>
                      <a:pt x="582" y="5251"/>
                    </a:lnTo>
                    <a:lnTo>
                      <a:pt x="717" y="5426"/>
                    </a:lnTo>
                    <a:lnTo>
                      <a:pt x="911" y="5639"/>
                    </a:lnTo>
                    <a:lnTo>
                      <a:pt x="1027" y="5735"/>
                    </a:lnTo>
                    <a:lnTo>
                      <a:pt x="1163" y="5813"/>
                    </a:lnTo>
                    <a:lnTo>
                      <a:pt x="1299" y="5910"/>
                    </a:lnTo>
                    <a:lnTo>
                      <a:pt x="1473" y="5987"/>
                    </a:lnTo>
                    <a:lnTo>
                      <a:pt x="1667" y="6065"/>
                    </a:lnTo>
                    <a:lnTo>
                      <a:pt x="1880" y="6123"/>
                    </a:lnTo>
                    <a:lnTo>
                      <a:pt x="2093" y="6181"/>
                    </a:lnTo>
                    <a:lnTo>
                      <a:pt x="2345" y="6220"/>
                    </a:lnTo>
                    <a:lnTo>
                      <a:pt x="2694" y="7634"/>
                    </a:lnTo>
                    <a:lnTo>
                      <a:pt x="2267" y="7886"/>
                    </a:lnTo>
                    <a:lnTo>
                      <a:pt x="2248" y="7905"/>
                    </a:lnTo>
                    <a:lnTo>
                      <a:pt x="2229" y="7944"/>
                    </a:lnTo>
                    <a:lnTo>
                      <a:pt x="2229" y="7983"/>
                    </a:lnTo>
                    <a:lnTo>
                      <a:pt x="2248" y="8002"/>
                    </a:lnTo>
                    <a:lnTo>
                      <a:pt x="2287" y="8041"/>
                    </a:lnTo>
                    <a:lnTo>
                      <a:pt x="2326" y="8060"/>
                    </a:lnTo>
                    <a:lnTo>
                      <a:pt x="2364" y="8041"/>
                    </a:lnTo>
                    <a:lnTo>
                      <a:pt x="2752" y="7809"/>
                    </a:lnTo>
                    <a:lnTo>
                      <a:pt x="2887" y="8060"/>
                    </a:lnTo>
                    <a:lnTo>
                      <a:pt x="2926" y="8099"/>
                    </a:lnTo>
                    <a:lnTo>
                      <a:pt x="2965" y="8119"/>
                    </a:lnTo>
                    <a:lnTo>
                      <a:pt x="3004" y="8099"/>
                    </a:lnTo>
                    <a:lnTo>
                      <a:pt x="3042" y="8060"/>
                    </a:lnTo>
                    <a:lnTo>
                      <a:pt x="3062" y="8022"/>
                    </a:lnTo>
                    <a:lnTo>
                      <a:pt x="3081" y="8041"/>
                    </a:lnTo>
                    <a:lnTo>
                      <a:pt x="3120" y="8060"/>
                    </a:lnTo>
                    <a:lnTo>
                      <a:pt x="3159" y="8041"/>
                    </a:lnTo>
                    <a:lnTo>
                      <a:pt x="3197" y="8022"/>
                    </a:lnTo>
                    <a:lnTo>
                      <a:pt x="3314" y="7828"/>
                    </a:lnTo>
                    <a:lnTo>
                      <a:pt x="3410" y="8002"/>
                    </a:lnTo>
                    <a:lnTo>
                      <a:pt x="3430" y="8041"/>
                    </a:lnTo>
                    <a:lnTo>
                      <a:pt x="3488" y="8060"/>
                    </a:lnTo>
                    <a:lnTo>
                      <a:pt x="3527" y="8041"/>
                    </a:lnTo>
                    <a:lnTo>
                      <a:pt x="3546" y="8022"/>
                    </a:lnTo>
                    <a:lnTo>
                      <a:pt x="3565" y="7983"/>
                    </a:lnTo>
                    <a:lnTo>
                      <a:pt x="3565" y="7964"/>
                    </a:lnTo>
                    <a:lnTo>
                      <a:pt x="3565" y="7925"/>
                    </a:lnTo>
                    <a:lnTo>
                      <a:pt x="3469" y="7770"/>
                    </a:lnTo>
                    <a:lnTo>
                      <a:pt x="3953" y="7770"/>
                    </a:lnTo>
                    <a:lnTo>
                      <a:pt x="3992" y="7750"/>
                    </a:lnTo>
                    <a:lnTo>
                      <a:pt x="4011" y="7712"/>
                    </a:lnTo>
                    <a:lnTo>
                      <a:pt x="4011" y="7692"/>
                    </a:lnTo>
                    <a:lnTo>
                      <a:pt x="4011" y="7654"/>
                    </a:lnTo>
                    <a:lnTo>
                      <a:pt x="3992" y="7634"/>
                    </a:lnTo>
                    <a:lnTo>
                      <a:pt x="3972" y="7615"/>
                    </a:lnTo>
                    <a:lnTo>
                      <a:pt x="3934" y="7595"/>
                    </a:lnTo>
                    <a:lnTo>
                      <a:pt x="3430" y="7595"/>
                    </a:lnTo>
                    <a:lnTo>
                      <a:pt x="3430" y="6181"/>
                    </a:lnTo>
                    <a:lnTo>
                      <a:pt x="3682" y="6104"/>
                    </a:lnTo>
                    <a:lnTo>
                      <a:pt x="3934" y="6026"/>
                    </a:lnTo>
                    <a:lnTo>
                      <a:pt x="4147" y="5910"/>
                    </a:lnTo>
                    <a:lnTo>
                      <a:pt x="4340" y="5794"/>
                    </a:lnTo>
                    <a:lnTo>
                      <a:pt x="4515" y="5639"/>
                    </a:lnTo>
                    <a:lnTo>
                      <a:pt x="4670" y="5484"/>
                    </a:lnTo>
                    <a:lnTo>
                      <a:pt x="4786" y="5290"/>
                    </a:lnTo>
                    <a:lnTo>
                      <a:pt x="4883" y="5096"/>
                    </a:lnTo>
                    <a:lnTo>
                      <a:pt x="4980" y="4902"/>
                    </a:lnTo>
                    <a:lnTo>
                      <a:pt x="5038" y="4689"/>
                    </a:lnTo>
                    <a:lnTo>
                      <a:pt x="5077" y="4457"/>
                    </a:lnTo>
                    <a:lnTo>
                      <a:pt x="5077" y="4224"/>
                    </a:lnTo>
                    <a:lnTo>
                      <a:pt x="5077" y="3972"/>
                    </a:lnTo>
                    <a:lnTo>
                      <a:pt x="5057" y="3721"/>
                    </a:lnTo>
                    <a:lnTo>
                      <a:pt x="5019" y="3469"/>
                    </a:lnTo>
                    <a:lnTo>
                      <a:pt x="4960" y="3197"/>
                    </a:lnTo>
                    <a:lnTo>
                      <a:pt x="4864" y="2810"/>
                    </a:lnTo>
                    <a:lnTo>
                      <a:pt x="4786" y="2481"/>
                    </a:lnTo>
                    <a:lnTo>
                      <a:pt x="4747" y="2209"/>
                    </a:lnTo>
                    <a:lnTo>
                      <a:pt x="4709" y="1958"/>
                    </a:lnTo>
                    <a:lnTo>
                      <a:pt x="4709" y="1764"/>
                    </a:lnTo>
                    <a:lnTo>
                      <a:pt x="4709" y="1589"/>
                    </a:lnTo>
                    <a:lnTo>
                      <a:pt x="4728" y="1357"/>
                    </a:lnTo>
                    <a:lnTo>
                      <a:pt x="4767" y="1473"/>
                    </a:lnTo>
                    <a:lnTo>
                      <a:pt x="4805" y="1551"/>
                    </a:lnTo>
                    <a:lnTo>
                      <a:pt x="4844" y="1570"/>
                    </a:lnTo>
                    <a:lnTo>
                      <a:pt x="4883" y="1570"/>
                    </a:lnTo>
                    <a:lnTo>
                      <a:pt x="4941" y="1551"/>
                    </a:lnTo>
                    <a:lnTo>
                      <a:pt x="4980" y="1512"/>
                    </a:lnTo>
                    <a:lnTo>
                      <a:pt x="5019" y="1454"/>
                    </a:lnTo>
                    <a:lnTo>
                      <a:pt x="5038" y="1415"/>
                    </a:lnTo>
                    <a:lnTo>
                      <a:pt x="5115" y="1434"/>
                    </a:lnTo>
                    <a:lnTo>
                      <a:pt x="5154" y="1434"/>
                    </a:lnTo>
                    <a:lnTo>
                      <a:pt x="5193" y="1415"/>
                    </a:lnTo>
                    <a:lnTo>
                      <a:pt x="5232" y="1376"/>
                    </a:lnTo>
                    <a:lnTo>
                      <a:pt x="5251" y="1318"/>
                    </a:lnTo>
                    <a:lnTo>
                      <a:pt x="5232" y="1260"/>
                    </a:lnTo>
                    <a:lnTo>
                      <a:pt x="5193" y="1202"/>
                    </a:lnTo>
                    <a:lnTo>
                      <a:pt x="5135" y="1144"/>
                    </a:lnTo>
                    <a:lnTo>
                      <a:pt x="5077" y="1105"/>
                    </a:lnTo>
                    <a:lnTo>
                      <a:pt x="4980" y="1066"/>
                    </a:lnTo>
                    <a:lnTo>
                      <a:pt x="4883" y="1047"/>
                    </a:lnTo>
                    <a:lnTo>
                      <a:pt x="4999" y="989"/>
                    </a:lnTo>
                    <a:lnTo>
                      <a:pt x="5115" y="950"/>
                    </a:lnTo>
                    <a:lnTo>
                      <a:pt x="5251" y="911"/>
                    </a:lnTo>
                    <a:lnTo>
                      <a:pt x="5019" y="776"/>
                    </a:lnTo>
                    <a:lnTo>
                      <a:pt x="4825" y="621"/>
                    </a:lnTo>
                    <a:lnTo>
                      <a:pt x="4864" y="563"/>
                    </a:lnTo>
                    <a:lnTo>
                      <a:pt x="4960" y="408"/>
                    </a:lnTo>
                    <a:lnTo>
                      <a:pt x="4999" y="311"/>
                    </a:lnTo>
                    <a:lnTo>
                      <a:pt x="5019" y="214"/>
                    </a:lnTo>
                    <a:lnTo>
                      <a:pt x="4999" y="136"/>
                    </a:lnTo>
                    <a:lnTo>
                      <a:pt x="4960" y="98"/>
                    </a:lnTo>
                    <a:lnTo>
                      <a:pt x="4922" y="59"/>
                    </a:lnTo>
                    <a:lnTo>
                      <a:pt x="4883" y="40"/>
                    </a:lnTo>
                    <a:lnTo>
                      <a:pt x="4844" y="40"/>
                    </a:lnTo>
                    <a:lnTo>
                      <a:pt x="4805" y="59"/>
                    </a:lnTo>
                    <a:lnTo>
                      <a:pt x="4786" y="78"/>
                    </a:lnTo>
                    <a:lnTo>
                      <a:pt x="4728" y="175"/>
                    </a:lnTo>
                    <a:lnTo>
                      <a:pt x="4689" y="311"/>
                    </a:lnTo>
                    <a:lnTo>
                      <a:pt x="4650" y="543"/>
                    </a:lnTo>
                    <a:lnTo>
                      <a:pt x="4631" y="659"/>
                    </a:lnTo>
                    <a:lnTo>
                      <a:pt x="4631" y="563"/>
                    </a:lnTo>
                    <a:lnTo>
                      <a:pt x="4631" y="311"/>
                    </a:lnTo>
                    <a:lnTo>
                      <a:pt x="4592" y="175"/>
                    </a:lnTo>
                    <a:lnTo>
                      <a:pt x="4554" y="78"/>
                    </a:lnTo>
                    <a:lnTo>
                      <a:pt x="4534" y="40"/>
                    </a:lnTo>
                    <a:lnTo>
                      <a:pt x="4495" y="1"/>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grpSp>
        <p:nvGrpSpPr>
          <p:cNvPr id="1265" name="Google Shape;1265;p25"/>
          <p:cNvGrpSpPr/>
          <p:nvPr/>
        </p:nvGrpSpPr>
        <p:grpSpPr>
          <a:xfrm>
            <a:off x="2437561" y="7813460"/>
            <a:ext cx="479225" cy="671408"/>
            <a:chOff x="1988514" y="3567171"/>
            <a:chExt cx="269222" cy="377667"/>
          </a:xfrm>
        </p:grpSpPr>
        <p:sp>
          <p:nvSpPr>
            <p:cNvPr id="1266" name="Google Shape;1266;p25"/>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67" name="Google Shape;1267;p25"/>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68" name="Google Shape;1268;p25"/>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69" name="Google Shape;1269;p25"/>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1270" name="Google Shape;1270;p25"/>
          <p:cNvGrpSpPr/>
          <p:nvPr/>
        </p:nvGrpSpPr>
        <p:grpSpPr>
          <a:xfrm>
            <a:off x="13763388" y="7855972"/>
            <a:ext cx="479225" cy="671408"/>
            <a:chOff x="1988514" y="3567171"/>
            <a:chExt cx="269222" cy="377667"/>
          </a:xfrm>
        </p:grpSpPr>
        <p:sp>
          <p:nvSpPr>
            <p:cNvPr id="1271" name="Google Shape;1271;p25"/>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72" name="Google Shape;1272;p25"/>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73" name="Google Shape;1273;p25"/>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74" name="Google Shape;1274;p25"/>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1275" name="Google Shape;1275;p25"/>
          <p:cNvGrpSpPr/>
          <p:nvPr/>
        </p:nvGrpSpPr>
        <p:grpSpPr>
          <a:xfrm>
            <a:off x="13068240" y="7721327"/>
            <a:ext cx="479225" cy="671408"/>
            <a:chOff x="1988514" y="3567171"/>
            <a:chExt cx="269222" cy="377667"/>
          </a:xfrm>
        </p:grpSpPr>
        <p:sp>
          <p:nvSpPr>
            <p:cNvPr id="1276" name="Google Shape;1276;p25"/>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77" name="Google Shape;1277;p25"/>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78" name="Google Shape;1278;p25"/>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79" name="Google Shape;1279;p25"/>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spTree>
    <p:extLst>
      <p:ext uri="{BB962C8B-B14F-4D97-AF65-F5344CB8AC3E}">
        <p14:creationId xmlns:p14="http://schemas.microsoft.com/office/powerpoint/2010/main" val="35191807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280"/>
        <p:cNvGrpSpPr/>
        <p:nvPr/>
      </p:nvGrpSpPr>
      <p:grpSpPr>
        <a:xfrm>
          <a:off x="0" y="0"/>
          <a:ext cx="0" cy="0"/>
          <a:chOff x="0" y="0"/>
          <a:chExt cx="0" cy="0"/>
        </a:xfrm>
      </p:grpSpPr>
      <p:grpSp>
        <p:nvGrpSpPr>
          <p:cNvPr id="1281" name="Google Shape;1281;p26"/>
          <p:cNvGrpSpPr/>
          <p:nvPr/>
        </p:nvGrpSpPr>
        <p:grpSpPr>
          <a:xfrm>
            <a:off x="0" y="-6578"/>
            <a:ext cx="16276649" cy="1616779"/>
            <a:chOff x="0" y="-3700"/>
            <a:chExt cx="9144006" cy="909438"/>
          </a:xfrm>
        </p:grpSpPr>
        <p:sp>
          <p:nvSpPr>
            <p:cNvPr id="1282" name="Google Shape;1282;p26"/>
            <p:cNvSpPr/>
            <p:nvPr/>
          </p:nvSpPr>
          <p:spPr>
            <a:xfrm>
              <a:off x="0" y="-3700"/>
              <a:ext cx="2308006" cy="909438"/>
            </a:xfrm>
            <a:custGeom>
              <a:avLst/>
              <a:gdLst/>
              <a:ahLst/>
              <a:cxnLst/>
              <a:rect l="l" t="t" r="r" b="b"/>
              <a:pathLst>
                <a:path w="47351" h="18658" extrusionOk="0">
                  <a:moveTo>
                    <a:pt x="1" y="1"/>
                  </a:moveTo>
                  <a:lnTo>
                    <a:pt x="1" y="18270"/>
                  </a:lnTo>
                  <a:lnTo>
                    <a:pt x="504" y="18270"/>
                  </a:lnTo>
                  <a:lnTo>
                    <a:pt x="989" y="18251"/>
                  </a:lnTo>
                  <a:lnTo>
                    <a:pt x="1609" y="18270"/>
                  </a:lnTo>
                  <a:lnTo>
                    <a:pt x="2209" y="18290"/>
                  </a:lnTo>
                  <a:lnTo>
                    <a:pt x="3430" y="18348"/>
                  </a:lnTo>
                  <a:lnTo>
                    <a:pt x="5871" y="18522"/>
                  </a:lnTo>
                  <a:lnTo>
                    <a:pt x="7091" y="18580"/>
                  </a:lnTo>
                  <a:lnTo>
                    <a:pt x="8370" y="18619"/>
                  </a:lnTo>
                  <a:lnTo>
                    <a:pt x="9688" y="18658"/>
                  </a:lnTo>
                  <a:lnTo>
                    <a:pt x="12322" y="18658"/>
                  </a:lnTo>
                  <a:lnTo>
                    <a:pt x="13621" y="18619"/>
                  </a:lnTo>
                  <a:lnTo>
                    <a:pt x="14899" y="18580"/>
                  </a:lnTo>
                  <a:lnTo>
                    <a:pt x="16197" y="18503"/>
                  </a:lnTo>
                  <a:lnTo>
                    <a:pt x="17457" y="18406"/>
                  </a:lnTo>
                  <a:lnTo>
                    <a:pt x="18716" y="18290"/>
                  </a:lnTo>
                  <a:lnTo>
                    <a:pt x="19917" y="18154"/>
                  </a:lnTo>
                  <a:lnTo>
                    <a:pt x="21080" y="17980"/>
                  </a:lnTo>
                  <a:lnTo>
                    <a:pt x="21196" y="17941"/>
                  </a:lnTo>
                  <a:lnTo>
                    <a:pt x="21273" y="17883"/>
                  </a:lnTo>
                  <a:lnTo>
                    <a:pt x="21331" y="17786"/>
                  </a:lnTo>
                  <a:lnTo>
                    <a:pt x="21370" y="17689"/>
                  </a:lnTo>
                  <a:lnTo>
                    <a:pt x="21351" y="17592"/>
                  </a:lnTo>
                  <a:lnTo>
                    <a:pt x="21312" y="17495"/>
                  </a:lnTo>
                  <a:lnTo>
                    <a:pt x="21254" y="17418"/>
                  </a:lnTo>
                  <a:lnTo>
                    <a:pt x="21138" y="17340"/>
                  </a:lnTo>
                  <a:lnTo>
                    <a:pt x="20537" y="17127"/>
                  </a:lnTo>
                  <a:lnTo>
                    <a:pt x="19878" y="16934"/>
                  </a:lnTo>
                  <a:lnTo>
                    <a:pt x="19200" y="16759"/>
                  </a:lnTo>
                  <a:lnTo>
                    <a:pt x="18522" y="16585"/>
                  </a:lnTo>
                  <a:lnTo>
                    <a:pt x="17844" y="16449"/>
                  </a:lnTo>
                  <a:lnTo>
                    <a:pt x="17205" y="16333"/>
                  </a:lnTo>
                  <a:lnTo>
                    <a:pt x="16623" y="16255"/>
                  </a:lnTo>
                  <a:lnTo>
                    <a:pt x="16120" y="16217"/>
                  </a:lnTo>
                  <a:lnTo>
                    <a:pt x="16159" y="15984"/>
                  </a:lnTo>
                  <a:lnTo>
                    <a:pt x="16217" y="15752"/>
                  </a:lnTo>
                  <a:lnTo>
                    <a:pt x="16314" y="15558"/>
                  </a:lnTo>
                  <a:lnTo>
                    <a:pt x="16449" y="15364"/>
                  </a:lnTo>
                  <a:lnTo>
                    <a:pt x="16604" y="15190"/>
                  </a:lnTo>
                  <a:lnTo>
                    <a:pt x="16798" y="15035"/>
                  </a:lnTo>
                  <a:lnTo>
                    <a:pt x="16992" y="14899"/>
                  </a:lnTo>
                  <a:lnTo>
                    <a:pt x="17205" y="14783"/>
                  </a:lnTo>
                  <a:lnTo>
                    <a:pt x="17437" y="14706"/>
                  </a:lnTo>
                  <a:lnTo>
                    <a:pt x="17650" y="14628"/>
                  </a:lnTo>
                  <a:lnTo>
                    <a:pt x="17883" y="14589"/>
                  </a:lnTo>
                  <a:lnTo>
                    <a:pt x="18115" y="14551"/>
                  </a:lnTo>
                  <a:lnTo>
                    <a:pt x="18580" y="14492"/>
                  </a:lnTo>
                  <a:lnTo>
                    <a:pt x="19065" y="14473"/>
                  </a:lnTo>
                  <a:lnTo>
                    <a:pt x="20227" y="14415"/>
                  </a:lnTo>
                  <a:lnTo>
                    <a:pt x="21796" y="14357"/>
                  </a:lnTo>
                  <a:lnTo>
                    <a:pt x="25671" y="14221"/>
                  </a:lnTo>
                  <a:lnTo>
                    <a:pt x="27744" y="14144"/>
                  </a:lnTo>
                  <a:lnTo>
                    <a:pt x="29759" y="14027"/>
                  </a:lnTo>
                  <a:lnTo>
                    <a:pt x="30708" y="13950"/>
                  </a:lnTo>
                  <a:lnTo>
                    <a:pt x="31600" y="13872"/>
                  </a:lnTo>
                  <a:lnTo>
                    <a:pt x="32413" y="13776"/>
                  </a:lnTo>
                  <a:lnTo>
                    <a:pt x="33150" y="13679"/>
                  </a:lnTo>
                  <a:lnTo>
                    <a:pt x="33266" y="13640"/>
                  </a:lnTo>
                  <a:lnTo>
                    <a:pt x="33363" y="13562"/>
                  </a:lnTo>
                  <a:lnTo>
                    <a:pt x="33421" y="13466"/>
                  </a:lnTo>
                  <a:lnTo>
                    <a:pt x="33440" y="13369"/>
                  </a:lnTo>
                  <a:lnTo>
                    <a:pt x="33421" y="13252"/>
                  </a:lnTo>
                  <a:lnTo>
                    <a:pt x="33382" y="13156"/>
                  </a:lnTo>
                  <a:lnTo>
                    <a:pt x="33305" y="13078"/>
                  </a:lnTo>
                  <a:lnTo>
                    <a:pt x="33188" y="13020"/>
                  </a:lnTo>
                  <a:lnTo>
                    <a:pt x="32743" y="12884"/>
                  </a:lnTo>
                  <a:lnTo>
                    <a:pt x="32278" y="12749"/>
                  </a:lnTo>
                  <a:lnTo>
                    <a:pt x="31232" y="12516"/>
                  </a:lnTo>
                  <a:lnTo>
                    <a:pt x="30108" y="12284"/>
                  </a:lnTo>
                  <a:lnTo>
                    <a:pt x="28907" y="12071"/>
                  </a:lnTo>
                  <a:lnTo>
                    <a:pt x="27647" y="11896"/>
                  </a:lnTo>
                  <a:lnTo>
                    <a:pt x="26349" y="11722"/>
                  </a:lnTo>
                  <a:lnTo>
                    <a:pt x="25032" y="11567"/>
                  </a:lnTo>
                  <a:lnTo>
                    <a:pt x="23714" y="11412"/>
                  </a:lnTo>
                  <a:lnTo>
                    <a:pt x="22378" y="11296"/>
                  </a:lnTo>
                  <a:lnTo>
                    <a:pt x="21099" y="11179"/>
                  </a:lnTo>
                  <a:lnTo>
                    <a:pt x="18638" y="10986"/>
                  </a:lnTo>
                  <a:lnTo>
                    <a:pt x="16488" y="10850"/>
                  </a:lnTo>
                  <a:lnTo>
                    <a:pt x="14764" y="10734"/>
                  </a:lnTo>
                  <a:lnTo>
                    <a:pt x="4263" y="10133"/>
                  </a:lnTo>
                  <a:lnTo>
                    <a:pt x="7692" y="9126"/>
                  </a:lnTo>
                  <a:lnTo>
                    <a:pt x="11121" y="8138"/>
                  </a:lnTo>
                  <a:lnTo>
                    <a:pt x="14550" y="7169"/>
                  </a:lnTo>
                  <a:lnTo>
                    <a:pt x="17999" y="6258"/>
                  </a:lnTo>
                  <a:lnTo>
                    <a:pt x="19510" y="5871"/>
                  </a:lnTo>
                  <a:lnTo>
                    <a:pt x="21021" y="5503"/>
                  </a:lnTo>
                  <a:lnTo>
                    <a:pt x="24044" y="4786"/>
                  </a:lnTo>
                  <a:lnTo>
                    <a:pt x="27085" y="4108"/>
                  </a:lnTo>
                  <a:lnTo>
                    <a:pt x="30127" y="3469"/>
                  </a:lnTo>
                  <a:lnTo>
                    <a:pt x="33169" y="2849"/>
                  </a:lnTo>
                  <a:lnTo>
                    <a:pt x="36230" y="2248"/>
                  </a:lnTo>
                  <a:lnTo>
                    <a:pt x="42333" y="1027"/>
                  </a:lnTo>
                  <a:lnTo>
                    <a:pt x="47351" y="1"/>
                  </a:lnTo>
                  <a:close/>
                </a:path>
              </a:pathLst>
            </a:custGeom>
            <a:solidFill>
              <a:srgbClr val="FFFFFF">
                <a:alpha val="2778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83" name="Google Shape;1283;p26"/>
            <p:cNvSpPr/>
            <p:nvPr/>
          </p:nvSpPr>
          <p:spPr>
            <a:xfrm flipH="1">
              <a:off x="6836000" y="-3700"/>
              <a:ext cx="2308006" cy="909438"/>
            </a:xfrm>
            <a:custGeom>
              <a:avLst/>
              <a:gdLst/>
              <a:ahLst/>
              <a:cxnLst/>
              <a:rect l="l" t="t" r="r" b="b"/>
              <a:pathLst>
                <a:path w="47351" h="18658" extrusionOk="0">
                  <a:moveTo>
                    <a:pt x="1" y="1"/>
                  </a:moveTo>
                  <a:lnTo>
                    <a:pt x="1" y="18270"/>
                  </a:lnTo>
                  <a:lnTo>
                    <a:pt x="504" y="18270"/>
                  </a:lnTo>
                  <a:lnTo>
                    <a:pt x="989" y="18251"/>
                  </a:lnTo>
                  <a:lnTo>
                    <a:pt x="1609" y="18270"/>
                  </a:lnTo>
                  <a:lnTo>
                    <a:pt x="2209" y="18290"/>
                  </a:lnTo>
                  <a:lnTo>
                    <a:pt x="3430" y="18348"/>
                  </a:lnTo>
                  <a:lnTo>
                    <a:pt x="5871" y="18522"/>
                  </a:lnTo>
                  <a:lnTo>
                    <a:pt x="7091" y="18580"/>
                  </a:lnTo>
                  <a:lnTo>
                    <a:pt x="8370" y="18619"/>
                  </a:lnTo>
                  <a:lnTo>
                    <a:pt x="9688" y="18658"/>
                  </a:lnTo>
                  <a:lnTo>
                    <a:pt x="12322" y="18658"/>
                  </a:lnTo>
                  <a:lnTo>
                    <a:pt x="13621" y="18619"/>
                  </a:lnTo>
                  <a:lnTo>
                    <a:pt x="14899" y="18580"/>
                  </a:lnTo>
                  <a:lnTo>
                    <a:pt x="16197" y="18503"/>
                  </a:lnTo>
                  <a:lnTo>
                    <a:pt x="17457" y="18406"/>
                  </a:lnTo>
                  <a:lnTo>
                    <a:pt x="18716" y="18290"/>
                  </a:lnTo>
                  <a:lnTo>
                    <a:pt x="19917" y="18154"/>
                  </a:lnTo>
                  <a:lnTo>
                    <a:pt x="21080" y="17980"/>
                  </a:lnTo>
                  <a:lnTo>
                    <a:pt x="21196" y="17941"/>
                  </a:lnTo>
                  <a:lnTo>
                    <a:pt x="21273" y="17883"/>
                  </a:lnTo>
                  <a:lnTo>
                    <a:pt x="21331" y="17786"/>
                  </a:lnTo>
                  <a:lnTo>
                    <a:pt x="21370" y="17689"/>
                  </a:lnTo>
                  <a:lnTo>
                    <a:pt x="21351" y="17592"/>
                  </a:lnTo>
                  <a:lnTo>
                    <a:pt x="21312" y="17495"/>
                  </a:lnTo>
                  <a:lnTo>
                    <a:pt x="21254" y="17418"/>
                  </a:lnTo>
                  <a:lnTo>
                    <a:pt x="21138" y="17340"/>
                  </a:lnTo>
                  <a:lnTo>
                    <a:pt x="20537" y="17127"/>
                  </a:lnTo>
                  <a:lnTo>
                    <a:pt x="19878" y="16934"/>
                  </a:lnTo>
                  <a:lnTo>
                    <a:pt x="19200" y="16759"/>
                  </a:lnTo>
                  <a:lnTo>
                    <a:pt x="18522" y="16585"/>
                  </a:lnTo>
                  <a:lnTo>
                    <a:pt x="17844" y="16449"/>
                  </a:lnTo>
                  <a:lnTo>
                    <a:pt x="17205" y="16333"/>
                  </a:lnTo>
                  <a:lnTo>
                    <a:pt x="16623" y="16255"/>
                  </a:lnTo>
                  <a:lnTo>
                    <a:pt x="16120" y="16217"/>
                  </a:lnTo>
                  <a:lnTo>
                    <a:pt x="16159" y="15984"/>
                  </a:lnTo>
                  <a:lnTo>
                    <a:pt x="16217" y="15752"/>
                  </a:lnTo>
                  <a:lnTo>
                    <a:pt x="16314" y="15558"/>
                  </a:lnTo>
                  <a:lnTo>
                    <a:pt x="16449" y="15364"/>
                  </a:lnTo>
                  <a:lnTo>
                    <a:pt x="16604" y="15190"/>
                  </a:lnTo>
                  <a:lnTo>
                    <a:pt x="16798" y="15035"/>
                  </a:lnTo>
                  <a:lnTo>
                    <a:pt x="16992" y="14899"/>
                  </a:lnTo>
                  <a:lnTo>
                    <a:pt x="17205" y="14783"/>
                  </a:lnTo>
                  <a:lnTo>
                    <a:pt x="17437" y="14706"/>
                  </a:lnTo>
                  <a:lnTo>
                    <a:pt x="17650" y="14628"/>
                  </a:lnTo>
                  <a:lnTo>
                    <a:pt x="17883" y="14589"/>
                  </a:lnTo>
                  <a:lnTo>
                    <a:pt x="18115" y="14551"/>
                  </a:lnTo>
                  <a:lnTo>
                    <a:pt x="18580" y="14492"/>
                  </a:lnTo>
                  <a:lnTo>
                    <a:pt x="19065" y="14473"/>
                  </a:lnTo>
                  <a:lnTo>
                    <a:pt x="20227" y="14415"/>
                  </a:lnTo>
                  <a:lnTo>
                    <a:pt x="21796" y="14357"/>
                  </a:lnTo>
                  <a:lnTo>
                    <a:pt x="25671" y="14221"/>
                  </a:lnTo>
                  <a:lnTo>
                    <a:pt x="27744" y="14144"/>
                  </a:lnTo>
                  <a:lnTo>
                    <a:pt x="29759" y="14027"/>
                  </a:lnTo>
                  <a:lnTo>
                    <a:pt x="30708" y="13950"/>
                  </a:lnTo>
                  <a:lnTo>
                    <a:pt x="31600" y="13872"/>
                  </a:lnTo>
                  <a:lnTo>
                    <a:pt x="32413" y="13776"/>
                  </a:lnTo>
                  <a:lnTo>
                    <a:pt x="33150" y="13679"/>
                  </a:lnTo>
                  <a:lnTo>
                    <a:pt x="33266" y="13640"/>
                  </a:lnTo>
                  <a:lnTo>
                    <a:pt x="33363" y="13562"/>
                  </a:lnTo>
                  <a:lnTo>
                    <a:pt x="33421" y="13466"/>
                  </a:lnTo>
                  <a:lnTo>
                    <a:pt x="33440" y="13369"/>
                  </a:lnTo>
                  <a:lnTo>
                    <a:pt x="33421" y="13252"/>
                  </a:lnTo>
                  <a:lnTo>
                    <a:pt x="33382" y="13156"/>
                  </a:lnTo>
                  <a:lnTo>
                    <a:pt x="33305" y="13078"/>
                  </a:lnTo>
                  <a:lnTo>
                    <a:pt x="33188" y="13020"/>
                  </a:lnTo>
                  <a:lnTo>
                    <a:pt x="32743" y="12884"/>
                  </a:lnTo>
                  <a:lnTo>
                    <a:pt x="32278" y="12749"/>
                  </a:lnTo>
                  <a:lnTo>
                    <a:pt x="31232" y="12516"/>
                  </a:lnTo>
                  <a:lnTo>
                    <a:pt x="30108" y="12284"/>
                  </a:lnTo>
                  <a:lnTo>
                    <a:pt x="28907" y="12071"/>
                  </a:lnTo>
                  <a:lnTo>
                    <a:pt x="27647" y="11896"/>
                  </a:lnTo>
                  <a:lnTo>
                    <a:pt x="26349" y="11722"/>
                  </a:lnTo>
                  <a:lnTo>
                    <a:pt x="25032" y="11567"/>
                  </a:lnTo>
                  <a:lnTo>
                    <a:pt x="23714" y="11412"/>
                  </a:lnTo>
                  <a:lnTo>
                    <a:pt x="22378" y="11296"/>
                  </a:lnTo>
                  <a:lnTo>
                    <a:pt x="21099" y="11179"/>
                  </a:lnTo>
                  <a:lnTo>
                    <a:pt x="18638" y="10986"/>
                  </a:lnTo>
                  <a:lnTo>
                    <a:pt x="16488" y="10850"/>
                  </a:lnTo>
                  <a:lnTo>
                    <a:pt x="14764" y="10734"/>
                  </a:lnTo>
                  <a:lnTo>
                    <a:pt x="4263" y="10133"/>
                  </a:lnTo>
                  <a:lnTo>
                    <a:pt x="7692" y="9126"/>
                  </a:lnTo>
                  <a:lnTo>
                    <a:pt x="11121" y="8138"/>
                  </a:lnTo>
                  <a:lnTo>
                    <a:pt x="14550" y="7169"/>
                  </a:lnTo>
                  <a:lnTo>
                    <a:pt x="17999" y="6258"/>
                  </a:lnTo>
                  <a:lnTo>
                    <a:pt x="19510" y="5871"/>
                  </a:lnTo>
                  <a:lnTo>
                    <a:pt x="21021" y="5503"/>
                  </a:lnTo>
                  <a:lnTo>
                    <a:pt x="24044" y="4786"/>
                  </a:lnTo>
                  <a:lnTo>
                    <a:pt x="27085" y="4108"/>
                  </a:lnTo>
                  <a:lnTo>
                    <a:pt x="30127" y="3469"/>
                  </a:lnTo>
                  <a:lnTo>
                    <a:pt x="33169" y="2849"/>
                  </a:lnTo>
                  <a:lnTo>
                    <a:pt x="36230" y="2248"/>
                  </a:lnTo>
                  <a:lnTo>
                    <a:pt x="42333" y="1027"/>
                  </a:lnTo>
                  <a:lnTo>
                    <a:pt x="47351" y="1"/>
                  </a:lnTo>
                  <a:close/>
                </a:path>
              </a:pathLst>
            </a:custGeom>
            <a:solidFill>
              <a:srgbClr val="FFFFFF">
                <a:alpha val="2778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sp>
        <p:nvSpPr>
          <p:cNvPr id="1284" name="Google Shape;1284;p26"/>
          <p:cNvSpPr/>
          <p:nvPr/>
        </p:nvSpPr>
        <p:spPr>
          <a:xfrm>
            <a:off x="-43" y="6867246"/>
            <a:ext cx="16276751" cy="2306433"/>
          </a:xfrm>
          <a:custGeom>
            <a:avLst/>
            <a:gdLst/>
            <a:ahLst/>
            <a:cxnLst/>
            <a:rect l="l" t="t" r="r" b="b"/>
            <a:pathLst>
              <a:path w="251972" h="35598" extrusionOk="0">
                <a:moveTo>
                  <a:pt x="123066" y="0"/>
                </a:moveTo>
                <a:lnTo>
                  <a:pt x="122475" y="33"/>
                </a:lnTo>
                <a:lnTo>
                  <a:pt x="121918" y="66"/>
                </a:lnTo>
                <a:lnTo>
                  <a:pt x="121360" y="98"/>
                </a:lnTo>
                <a:lnTo>
                  <a:pt x="120802" y="164"/>
                </a:lnTo>
                <a:lnTo>
                  <a:pt x="120310" y="262"/>
                </a:lnTo>
                <a:lnTo>
                  <a:pt x="119785" y="394"/>
                </a:lnTo>
                <a:lnTo>
                  <a:pt x="119293" y="525"/>
                </a:lnTo>
                <a:lnTo>
                  <a:pt x="118834" y="656"/>
                </a:lnTo>
                <a:lnTo>
                  <a:pt x="118341" y="853"/>
                </a:lnTo>
                <a:lnTo>
                  <a:pt x="117915" y="1050"/>
                </a:lnTo>
                <a:lnTo>
                  <a:pt x="117456" y="1247"/>
                </a:lnTo>
                <a:lnTo>
                  <a:pt x="117062" y="1476"/>
                </a:lnTo>
                <a:lnTo>
                  <a:pt x="116635" y="1739"/>
                </a:lnTo>
                <a:lnTo>
                  <a:pt x="116242" y="2034"/>
                </a:lnTo>
                <a:lnTo>
                  <a:pt x="115881" y="2329"/>
                </a:lnTo>
                <a:lnTo>
                  <a:pt x="115520" y="2625"/>
                </a:lnTo>
                <a:lnTo>
                  <a:pt x="115192" y="2953"/>
                </a:lnTo>
                <a:lnTo>
                  <a:pt x="114896" y="3281"/>
                </a:lnTo>
                <a:lnTo>
                  <a:pt x="114601" y="3642"/>
                </a:lnTo>
                <a:lnTo>
                  <a:pt x="114339" y="3970"/>
                </a:lnTo>
                <a:lnTo>
                  <a:pt x="114076" y="4331"/>
                </a:lnTo>
                <a:lnTo>
                  <a:pt x="113879" y="4724"/>
                </a:lnTo>
                <a:lnTo>
                  <a:pt x="113650" y="5085"/>
                </a:lnTo>
                <a:lnTo>
                  <a:pt x="113486" y="5479"/>
                </a:lnTo>
                <a:lnTo>
                  <a:pt x="113322" y="5906"/>
                </a:lnTo>
                <a:lnTo>
                  <a:pt x="113190" y="6332"/>
                </a:lnTo>
                <a:lnTo>
                  <a:pt x="113059" y="6759"/>
                </a:lnTo>
                <a:lnTo>
                  <a:pt x="112994" y="7185"/>
                </a:lnTo>
                <a:lnTo>
                  <a:pt x="112895" y="7644"/>
                </a:lnTo>
                <a:lnTo>
                  <a:pt x="112862" y="8104"/>
                </a:lnTo>
                <a:lnTo>
                  <a:pt x="112830" y="8563"/>
                </a:lnTo>
                <a:lnTo>
                  <a:pt x="112797" y="9055"/>
                </a:lnTo>
                <a:lnTo>
                  <a:pt x="112830" y="9744"/>
                </a:lnTo>
                <a:lnTo>
                  <a:pt x="112895" y="10466"/>
                </a:lnTo>
                <a:lnTo>
                  <a:pt x="112403" y="10269"/>
                </a:lnTo>
                <a:lnTo>
                  <a:pt x="111812" y="10138"/>
                </a:lnTo>
                <a:lnTo>
                  <a:pt x="111156" y="10072"/>
                </a:lnTo>
                <a:lnTo>
                  <a:pt x="110402" y="10040"/>
                </a:lnTo>
                <a:lnTo>
                  <a:pt x="110041" y="10072"/>
                </a:lnTo>
                <a:lnTo>
                  <a:pt x="109680" y="10105"/>
                </a:lnTo>
                <a:lnTo>
                  <a:pt x="109352" y="10171"/>
                </a:lnTo>
                <a:lnTo>
                  <a:pt x="108991" y="10269"/>
                </a:lnTo>
                <a:lnTo>
                  <a:pt x="108663" y="10400"/>
                </a:lnTo>
                <a:lnTo>
                  <a:pt x="108368" y="10564"/>
                </a:lnTo>
                <a:lnTo>
                  <a:pt x="108039" y="10728"/>
                </a:lnTo>
                <a:lnTo>
                  <a:pt x="107744" y="10925"/>
                </a:lnTo>
                <a:lnTo>
                  <a:pt x="107449" y="11188"/>
                </a:lnTo>
                <a:lnTo>
                  <a:pt x="107186" y="11450"/>
                </a:lnTo>
                <a:lnTo>
                  <a:pt x="106957" y="11713"/>
                </a:lnTo>
                <a:lnTo>
                  <a:pt x="106793" y="12008"/>
                </a:lnTo>
                <a:lnTo>
                  <a:pt x="106661" y="12336"/>
                </a:lnTo>
                <a:lnTo>
                  <a:pt x="106563" y="12631"/>
                </a:lnTo>
                <a:lnTo>
                  <a:pt x="106497" y="12992"/>
                </a:lnTo>
                <a:lnTo>
                  <a:pt x="106465" y="13320"/>
                </a:lnTo>
                <a:lnTo>
                  <a:pt x="106465" y="13386"/>
                </a:lnTo>
                <a:lnTo>
                  <a:pt x="106235" y="13255"/>
                </a:lnTo>
                <a:lnTo>
                  <a:pt x="105972" y="13156"/>
                </a:lnTo>
                <a:lnTo>
                  <a:pt x="105677" y="13058"/>
                </a:lnTo>
                <a:lnTo>
                  <a:pt x="105382" y="12992"/>
                </a:lnTo>
                <a:lnTo>
                  <a:pt x="104726" y="12894"/>
                </a:lnTo>
                <a:lnTo>
                  <a:pt x="104037" y="12861"/>
                </a:lnTo>
                <a:lnTo>
                  <a:pt x="103709" y="12861"/>
                </a:lnTo>
                <a:lnTo>
                  <a:pt x="103413" y="12894"/>
                </a:lnTo>
                <a:lnTo>
                  <a:pt x="103085" y="12927"/>
                </a:lnTo>
                <a:lnTo>
                  <a:pt x="102790" y="12992"/>
                </a:lnTo>
                <a:lnTo>
                  <a:pt x="102495" y="13091"/>
                </a:lnTo>
                <a:lnTo>
                  <a:pt x="102232" y="13189"/>
                </a:lnTo>
                <a:lnTo>
                  <a:pt x="101970" y="13320"/>
                </a:lnTo>
                <a:lnTo>
                  <a:pt x="101707" y="13484"/>
                </a:lnTo>
                <a:lnTo>
                  <a:pt x="101346" y="13714"/>
                </a:lnTo>
                <a:lnTo>
                  <a:pt x="101051" y="13977"/>
                </a:lnTo>
                <a:lnTo>
                  <a:pt x="100789" y="14272"/>
                </a:lnTo>
                <a:lnTo>
                  <a:pt x="100592" y="14600"/>
                </a:lnTo>
                <a:lnTo>
                  <a:pt x="100297" y="14173"/>
                </a:lnTo>
                <a:lnTo>
                  <a:pt x="99936" y="13747"/>
                </a:lnTo>
                <a:lnTo>
                  <a:pt x="99509" y="13320"/>
                </a:lnTo>
                <a:lnTo>
                  <a:pt x="99017" y="12861"/>
                </a:lnTo>
                <a:lnTo>
                  <a:pt x="98492" y="12435"/>
                </a:lnTo>
                <a:lnTo>
                  <a:pt x="97967" y="12074"/>
                </a:lnTo>
                <a:lnTo>
                  <a:pt x="97409" y="11746"/>
                </a:lnTo>
                <a:lnTo>
                  <a:pt x="96819" y="11483"/>
                </a:lnTo>
                <a:lnTo>
                  <a:pt x="96261" y="11286"/>
                </a:lnTo>
                <a:lnTo>
                  <a:pt x="95671" y="11155"/>
                </a:lnTo>
                <a:lnTo>
                  <a:pt x="95080" y="11057"/>
                </a:lnTo>
                <a:lnTo>
                  <a:pt x="94489" y="11024"/>
                </a:lnTo>
                <a:lnTo>
                  <a:pt x="93932" y="11057"/>
                </a:lnTo>
                <a:lnTo>
                  <a:pt x="93341" y="11155"/>
                </a:lnTo>
                <a:lnTo>
                  <a:pt x="92751" y="11286"/>
                </a:lnTo>
                <a:lnTo>
                  <a:pt x="92160" y="11483"/>
                </a:lnTo>
                <a:lnTo>
                  <a:pt x="91569" y="11746"/>
                </a:lnTo>
                <a:lnTo>
                  <a:pt x="90946" y="12041"/>
                </a:lnTo>
                <a:lnTo>
                  <a:pt x="90323" y="12402"/>
                </a:lnTo>
                <a:lnTo>
                  <a:pt x="89699" y="12828"/>
                </a:lnTo>
                <a:lnTo>
                  <a:pt x="89273" y="13124"/>
                </a:lnTo>
                <a:lnTo>
                  <a:pt x="88912" y="13419"/>
                </a:lnTo>
                <a:lnTo>
                  <a:pt x="88584" y="13714"/>
                </a:lnTo>
                <a:lnTo>
                  <a:pt x="88256" y="14009"/>
                </a:lnTo>
                <a:lnTo>
                  <a:pt x="87993" y="14337"/>
                </a:lnTo>
                <a:lnTo>
                  <a:pt x="87731" y="14633"/>
                </a:lnTo>
                <a:lnTo>
                  <a:pt x="87534" y="14961"/>
                </a:lnTo>
                <a:lnTo>
                  <a:pt x="87337" y="15256"/>
                </a:lnTo>
                <a:lnTo>
                  <a:pt x="86714" y="14764"/>
                </a:lnTo>
                <a:lnTo>
                  <a:pt x="86320" y="14534"/>
                </a:lnTo>
                <a:lnTo>
                  <a:pt x="85926" y="14305"/>
                </a:lnTo>
                <a:lnTo>
                  <a:pt x="85500" y="14141"/>
                </a:lnTo>
                <a:lnTo>
                  <a:pt x="85073" y="14009"/>
                </a:lnTo>
                <a:lnTo>
                  <a:pt x="84614" y="13878"/>
                </a:lnTo>
                <a:lnTo>
                  <a:pt x="84122" y="13813"/>
                </a:lnTo>
                <a:lnTo>
                  <a:pt x="83630" y="13747"/>
                </a:lnTo>
                <a:lnTo>
                  <a:pt x="82547" y="13747"/>
                </a:lnTo>
                <a:lnTo>
                  <a:pt x="81989" y="13813"/>
                </a:lnTo>
                <a:lnTo>
                  <a:pt x="81497" y="13944"/>
                </a:lnTo>
                <a:lnTo>
                  <a:pt x="81005" y="14075"/>
                </a:lnTo>
                <a:lnTo>
                  <a:pt x="80546" y="14272"/>
                </a:lnTo>
                <a:lnTo>
                  <a:pt x="80119" y="14502"/>
                </a:lnTo>
                <a:lnTo>
                  <a:pt x="79725" y="14764"/>
                </a:lnTo>
                <a:lnTo>
                  <a:pt x="79397" y="15059"/>
                </a:lnTo>
                <a:lnTo>
                  <a:pt x="79365" y="14633"/>
                </a:lnTo>
                <a:lnTo>
                  <a:pt x="79299" y="14239"/>
                </a:lnTo>
                <a:lnTo>
                  <a:pt x="79233" y="13878"/>
                </a:lnTo>
                <a:lnTo>
                  <a:pt x="79168" y="13517"/>
                </a:lnTo>
                <a:lnTo>
                  <a:pt x="79069" y="13222"/>
                </a:lnTo>
                <a:lnTo>
                  <a:pt x="78938" y="12927"/>
                </a:lnTo>
                <a:lnTo>
                  <a:pt x="78807" y="12664"/>
                </a:lnTo>
                <a:lnTo>
                  <a:pt x="78643" y="12402"/>
                </a:lnTo>
                <a:lnTo>
                  <a:pt x="78446" y="12172"/>
                </a:lnTo>
                <a:lnTo>
                  <a:pt x="78249" y="12008"/>
                </a:lnTo>
                <a:lnTo>
                  <a:pt x="78019" y="11844"/>
                </a:lnTo>
                <a:lnTo>
                  <a:pt x="77757" y="11713"/>
                </a:lnTo>
                <a:lnTo>
                  <a:pt x="77494" y="11647"/>
                </a:lnTo>
                <a:lnTo>
                  <a:pt x="77199" y="11582"/>
                </a:lnTo>
                <a:lnTo>
                  <a:pt x="76543" y="11582"/>
                </a:lnTo>
                <a:lnTo>
                  <a:pt x="76576" y="11253"/>
                </a:lnTo>
                <a:lnTo>
                  <a:pt x="76576" y="10893"/>
                </a:lnTo>
                <a:lnTo>
                  <a:pt x="76576" y="10236"/>
                </a:lnTo>
                <a:lnTo>
                  <a:pt x="76477" y="9679"/>
                </a:lnTo>
                <a:lnTo>
                  <a:pt x="76379" y="9219"/>
                </a:lnTo>
                <a:lnTo>
                  <a:pt x="76313" y="9022"/>
                </a:lnTo>
                <a:lnTo>
                  <a:pt x="76215" y="8858"/>
                </a:lnTo>
                <a:lnTo>
                  <a:pt x="76051" y="8596"/>
                </a:lnTo>
                <a:lnTo>
                  <a:pt x="75821" y="8366"/>
                </a:lnTo>
                <a:lnTo>
                  <a:pt x="75526" y="8137"/>
                </a:lnTo>
                <a:lnTo>
                  <a:pt x="75198" y="7973"/>
                </a:lnTo>
                <a:lnTo>
                  <a:pt x="74837" y="7841"/>
                </a:lnTo>
                <a:lnTo>
                  <a:pt x="74443" y="7776"/>
                </a:lnTo>
                <a:lnTo>
                  <a:pt x="73984" y="7710"/>
                </a:lnTo>
                <a:lnTo>
                  <a:pt x="73525" y="7677"/>
                </a:lnTo>
                <a:lnTo>
                  <a:pt x="73065" y="7710"/>
                </a:lnTo>
                <a:lnTo>
                  <a:pt x="72606" y="7743"/>
                </a:lnTo>
                <a:lnTo>
                  <a:pt x="72212" y="7809"/>
                </a:lnTo>
                <a:lnTo>
                  <a:pt x="71818" y="7907"/>
                </a:lnTo>
                <a:lnTo>
                  <a:pt x="71458" y="8005"/>
                </a:lnTo>
                <a:lnTo>
                  <a:pt x="71130" y="8169"/>
                </a:lnTo>
                <a:lnTo>
                  <a:pt x="70834" y="8333"/>
                </a:lnTo>
                <a:lnTo>
                  <a:pt x="70539" y="8530"/>
                </a:lnTo>
                <a:lnTo>
                  <a:pt x="70408" y="8629"/>
                </a:lnTo>
                <a:lnTo>
                  <a:pt x="70014" y="7710"/>
                </a:lnTo>
                <a:lnTo>
                  <a:pt x="69686" y="6988"/>
                </a:lnTo>
                <a:lnTo>
                  <a:pt x="69391" y="6398"/>
                </a:lnTo>
                <a:lnTo>
                  <a:pt x="69128" y="6004"/>
                </a:lnTo>
                <a:lnTo>
                  <a:pt x="68767" y="5545"/>
                </a:lnTo>
                <a:lnTo>
                  <a:pt x="68341" y="5118"/>
                </a:lnTo>
                <a:lnTo>
                  <a:pt x="67914" y="4757"/>
                </a:lnTo>
                <a:lnTo>
                  <a:pt x="67455" y="4495"/>
                </a:lnTo>
                <a:lnTo>
                  <a:pt x="66963" y="4265"/>
                </a:lnTo>
                <a:lnTo>
                  <a:pt x="66438" y="4101"/>
                </a:lnTo>
                <a:lnTo>
                  <a:pt x="65880" y="4003"/>
                </a:lnTo>
                <a:lnTo>
                  <a:pt x="65290" y="3970"/>
                </a:lnTo>
                <a:lnTo>
                  <a:pt x="64633" y="4003"/>
                </a:lnTo>
                <a:lnTo>
                  <a:pt x="64010" y="4068"/>
                </a:lnTo>
                <a:lnTo>
                  <a:pt x="63387" y="4200"/>
                </a:lnTo>
                <a:lnTo>
                  <a:pt x="62796" y="4364"/>
                </a:lnTo>
                <a:lnTo>
                  <a:pt x="62206" y="4593"/>
                </a:lnTo>
                <a:lnTo>
                  <a:pt x="61648" y="4856"/>
                </a:lnTo>
                <a:lnTo>
                  <a:pt x="61090" y="5184"/>
                </a:lnTo>
                <a:lnTo>
                  <a:pt x="60565" y="5545"/>
                </a:lnTo>
                <a:lnTo>
                  <a:pt x="60040" y="5971"/>
                </a:lnTo>
                <a:lnTo>
                  <a:pt x="59581" y="6463"/>
                </a:lnTo>
                <a:lnTo>
                  <a:pt x="59187" y="6955"/>
                </a:lnTo>
                <a:lnTo>
                  <a:pt x="58826" y="7513"/>
                </a:lnTo>
                <a:lnTo>
                  <a:pt x="58564" y="8104"/>
                </a:lnTo>
                <a:lnTo>
                  <a:pt x="58334" y="8727"/>
                </a:lnTo>
                <a:lnTo>
                  <a:pt x="58203" y="9383"/>
                </a:lnTo>
                <a:lnTo>
                  <a:pt x="58104" y="10072"/>
                </a:lnTo>
                <a:lnTo>
                  <a:pt x="57744" y="9908"/>
                </a:lnTo>
                <a:lnTo>
                  <a:pt x="57317" y="9777"/>
                </a:lnTo>
                <a:lnTo>
                  <a:pt x="56858" y="9711"/>
                </a:lnTo>
                <a:lnTo>
                  <a:pt x="56333" y="9679"/>
                </a:lnTo>
                <a:lnTo>
                  <a:pt x="55677" y="9711"/>
                </a:lnTo>
                <a:lnTo>
                  <a:pt x="55020" y="9843"/>
                </a:lnTo>
                <a:lnTo>
                  <a:pt x="54397" y="10040"/>
                </a:lnTo>
                <a:lnTo>
                  <a:pt x="53741" y="10302"/>
                </a:lnTo>
                <a:lnTo>
                  <a:pt x="53478" y="10433"/>
                </a:lnTo>
                <a:lnTo>
                  <a:pt x="53249" y="10597"/>
                </a:lnTo>
                <a:lnTo>
                  <a:pt x="53117" y="10138"/>
                </a:lnTo>
                <a:lnTo>
                  <a:pt x="52921" y="9711"/>
                </a:lnTo>
                <a:lnTo>
                  <a:pt x="52658" y="9351"/>
                </a:lnTo>
                <a:lnTo>
                  <a:pt x="52363" y="9022"/>
                </a:lnTo>
                <a:lnTo>
                  <a:pt x="52068" y="8727"/>
                </a:lnTo>
                <a:lnTo>
                  <a:pt x="51740" y="8497"/>
                </a:lnTo>
                <a:lnTo>
                  <a:pt x="51379" y="8301"/>
                </a:lnTo>
                <a:lnTo>
                  <a:pt x="50985" y="8137"/>
                </a:lnTo>
                <a:lnTo>
                  <a:pt x="50526" y="8038"/>
                </a:lnTo>
                <a:lnTo>
                  <a:pt x="50066" y="7940"/>
                </a:lnTo>
                <a:lnTo>
                  <a:pt x="49574" y="7874"/>
                </a:lnTo>
                <a:lnTo>
                  <a:pt x="49016" y="7874"/>
                </a:lnTo>
                <a:lnTo>
                  <a:pt x="48459" y="7907"/>
                </a:lnTo>
                <a:lnTo>
                  <a:pt x="47901" y="7973"/>
                </a:lnTo>
                <a:lnTo>
                  <a:pt x="47343" y="8104"/>
                </a:lnTo>
                <a:lnTo>
                  <a:pt x="46818" y="8301"/>
                </a:lnTo>
                <a:lnTo>
                  <a:pt x="46293" y="8530"/>
                </a:lnTo>
                <a:lnTo>
                  <a:pt x="45801" y="8826"/>
                </a:lnTo>
                <a:lnTo>
                  <a:pt x="45342" y="9186"/>
                </a:lnTo>
                <a:lnTo>
                  <a:pt x="44882" y="9580"/>
                </a:lnTo>
                <a:lnTo>
                  <a:pt x="44456" y="10040"/>
                </a:lnTo>
                <a:lnTo>
                  <a:pt x="44095" y="10499"/>
                </a:lnTo>
                <a:lnTo>
                  <a:pt x="43767" y="10958"/>
                </a:lnTo>
                <a:lnTo>
                  <a:pt x="43504" y="11483"/>
                </a:lnTo>
                <a:lnTo>
                  <a:pt x="43308" y="11975"/>
                </a:lnTo>
                <a:lnTo>
                  <a:pt x="43176" y="12533"/>
                </a:lnTo>
                <a:lnTo>
                  <a:pt x="43078" y="13091"/>
                </a:lnTo>
                <a:lnTo>
                  <a:pt x="43078" y="13648"/>
                </a:lnTo>
                <a:lnTo>
                  <a:pt x="43111" y="14206"/>
                </a:lnTo>
                <a:lnTo>
                  <a:pt x="43176" y="14830"/>
                </a:lnTo>
                <a:lnTo>
                  <a:pt x="43111" y="14797"/>
                </a:lnTo>
                <a:lnTo>
                  <a:pt x="42651" y="14567"/>
                </a:lnTo>
                <a:lnTo>
                  <a:pt x="42225" y="14403"/>
                </a:lnTo>
                <a:lnTo>
                  <a:pt x="41766" y="14305"/>
                </a:lnTo>
                <a:lnTo>
                  <a:pt x="41339" y="14272"/>
                </a:lnTo>
                <a:lnTo>
                  <a:pt x="40945" y="14305"/>
                </a:lnTo>
                <a:lnTo>
                  <a:pt x="40552" y="14337"/>
                </a:lnTo>
                <a:lnTo>
                  <a:pt x="40191" y="14370"/>
                </a:lnTo>
                <a:lnTo>
                  <a:pt x="39863" y="14469"/>
                </a:lnTo>
                <a:lnTo>
                  <a:pt x="39535" y="14567"/>
                </a:lnTo>
                <a:lnTo>
                  <a:pt x="39272" y="14666"/>
                </a:lnTo>
                <a:lnTo>
                  <a:pt x="39010" y="14830"/>
                </a:lnTo>
                <a:lnTo>
                  <a:pt x="38780" y="14994"/>
                </a:lnTo>
                <a:lnTo>
                  <a:pt x="38583" y="15158"/>
                </a:lnTo>
                <a:lnTo>
                  <a:pt x="38452" y="15322"/>
                </a:lnTo>
                <a:lnTo>
                  <a:pt x="38288" y="15519"/>
                </a:lnTo>
                <a:lnTo>
                  <a:pt x="38189" y="15715"/>
                </a:lnTo>
                <a:lnTo>
                  <a:pt x="37763" y="15256"/>
                </a:lnTo>
                <a:lnTo>
                  <a:pt x="37304" y="14731"/>
                </a:lnTo>
                <a:lnTo>
                  <a:pt x="36779" y="14272"/>
                </a:lnTo>
                <a:lnTo>
                  <a:pt x="36287" y="13878"/>
                </a:lnTo>
                <a:lnTo>
                  <a:pt x="35762" y="13517"/>
                </a:lnTo>
                <a:lnTo>
                  <a:pt x="35204" y="13255"/>
                </a:lnTo>
                <a:lnTo>
                  <a:pt x="34679" y="13025"/>
                </a:lnTo>
                <a:lnTo>
                  <a:pt x="34088" y="12861"/>
                </a:lnTo>
                <a:lnTo>
                  <a:pt x="33531" y="12795"/>
                </a:lnTo>
                <a:lnTo>
                  <a:pt x="32940" y="12763"/>
                </a:lnTo>
                <a:lnTo>
                  <a:pt x="32514" y="12763"/>
                </a:lnTo>
                <a:lnTo>
                  <a:pt x="32054" y="12861"/>
                </a:lnTo>
                <a:lnTo>
                  <a:pt x="31628" y="12992"/>
                </a:lnTo>
                <a:lnTo>
                  <a:pt x="31168" y="13156"/>
                </a:lnTo>
                <a:lnTo>
                  <a:pt x="30709" y="13386"/>
                </a:lnTo>
                <a:lnTo>
                  <a:pt x="30283" y="13681"/>
                </a:lnTo>
                <a:lnTo>
                  <a:pt x="29790" y="14009"/>
                </a:lnTo>
                <a:lnTo>
                  <a:pt x="29331" y="14370"/>
                </a:lnTo>
                <a:lnTo>
                  <a:pt x="28872" y="14797"/>
                </a:lnTo>
                <a:lnTo>
                  <a:pt x="28478" y="15256"/>
                </a:lnTo>
                <a:lnTo>
                  <a:pt x="28150" y="15683"/>
                </a:lnTo>
                <a:lnTo>
                  <a:pt x="27855" y="16175"/>
                </a:lnTo>
                <a:lnTo>
                  <a:pt x="27592" y="16634"/>
                </a:lnTo>
                <a:lnTo>
                  <a:pt x="27428" y="17159"/>
                </a:lnTo>
                <a:lnTo>
                  <a:pt x="27297" y="17651"/>
                </a:lnTo>
                <a:lnTo>
                  <a:pt x="27199" y="18176"/>
                </a:lnTo>
                <a:lnTo>
                  <a:pt x="26936" y="17684"/>
                </a:lnTo>
                <a:lnTo>
                  <a:pt x="26641" y="17257"/>
                </a:lnTo>
                <a:lnTo>
                  <a:pt x="26378" y="16995"/>
                </a:lnTo>
                <a:lnTo>
                  <a:pt x="26083" y="16765"/>
                </a:lnTo>
                <a:lnTo>
                  <a:pt x="25755" y="16568"/>
                </a:lnTo>
                <a:lnTo>
                  <a:pt x="25427" y="16404"/>
                </a:lnTo>
                <a:lnTo>
                  <a:pt x="25033" y="16273"/>
                </a:lnTo>
                <a:lnTo>
                  <a:pt x="24639" y="16175"/>
                </a:lnTo>
                <a:lnTo>
                  <a:pt x="24213" y="16109"/>
                </a:lnTo>
                <a:lnTo>
                  <a:pt x="23786" y="16109"/>
                </a:lnTo>
                <a:lnTo>
                  <a:pt x="23196" y="16142"/>
                </a:lnTo>
                <a:lnTo>
                  <a:pt x="22671" y="16208"/>
                </a:lnTo>
                <a:lnTo>
                  <a:pt x="22212" y="16372"/>
                </a:lnTo>
                <a:lnTo>
                  <a:pt x="21785" y="16568"/>
                </a:lnTo>
                <a:lnTo>
                  <a:pt x="21555" y="16733"/>
                </a:lnTo>
                <a:lnTo>
                  <a:pt x="21490" y="16437"/>
                </a:lnTo>
                <a:lnTo>
                  <a:pt x="21326" y="15814"/>
                </a:lnTo>
                <a:lnTo>
                  <a:pt x="21162" y="15223"/>
                </a:lnTo>
                <a:lnTo>
                  <a:pt x="20965" y="14698"/>
                </a:lnTo>
                <a:lnTo>
                  <a:pt x="20735" y="14206"/>
                </a:lnTo>
                <a:lnTo>
                  <a:pt x="20571" y="13878"/>
                </a:lnTo>
                <a:lnTo>
                  <a:pt x="20374" y="13550"/>
                </a:lnTo>
                <a:lnTo>
                  <a:pt x="20210" y="13288"/>
                </a:lnTo>
                <a:lnTo>
                  <a:pt x="19981" y="13025"/>
                </a:lnTo>
                <a:lnTo>
                  <a:pt x="19784" y="12763"/>
                </a:lnTo>
                <a:lnTo>
                  <a:pt x="19554" y="12566"/>
                </a:lnTo>
                <a:lnTo>
                  <a:pt x="19292" y="12336"/>
                </a:lnTo>
                <a:lnTo>
                  <a:pt x="19062" y="12172"/>
                </a:lnTo>
                <a:lnTo>
                  <a:pt x="18799" y="12008"/>
                </a:lnTo>
                <a:lnTo>
                  <a:pt x="18504" y="11877"/>
                </a:lnTo>
                <a:lnTo>
                  <a:pt x="18209" y="11746"/>
                </a:lnTo>
                <a:lnTo>
                  <a:pt x="17914" y="11647"/>
                </a:lnTo>
                <a:lnTo>
                  <a:pt x="17618" y="11582"/>
                </a:lnTo>
                <a:lnTo>
                  <a:pt x="17290" y="11549"/>
                </a:lnTo>
                <a:lnTo>
                  <a:pt x="16929" y="11516"/>
                </a:lnTo>
                <a:lnTo>
                  <a:pt x="16601" y="11483"/>
                </a:lnTo>
                <a:lnTo>
                  <a:pt x="16011" y="11516"/>
                </a:lnTo>
                <a:lnTo>
                  <a:pt x="15453" y="11549"/>
                </a:lnTo>
                <a:lnTo>
                  <a:pt x="14895" y="11647"/>
                </a:lnTo>
                <a:lnTo>
                  <a:pt x="14370" y="11778"/>
                </a:lnTo>
                <a:lnTo>
                  <a:pt x="14305" y="10958"/>
                </a:lnTo>
                <a:lnTo>
                  <a:pt x="14173" y="10204"/>
                </a:lnTo>
                <a:lnTo>
                  <a:pt x="14042" y="9449"/>
                </a:lnTo>
                <a:lnTo>
                  <a:pt x="13878" y="8760"/>
                </a:lnTo>
                <a:lnTo>
                  <a:pt x="13681" y="8104"/>
                </a:lnTo>
                <a:lnTo>
                  <a:pt x="13452" y="7480"/>
                </a:lnTo>
                <a:lnTo>
                  <a:pt x="13189" y="6890"/>
                </a:lnTo>
                <a:lnTo>
                  <a:pt x="12927" y="6332"/>
                </a:lnTo>
                <a:lnTo>
                  <a:pt x="12631" y="5873"/>
                </a:lnTo>
                <a:lnTo>
                  <a:pt x="12303" y="5413"/>
                </a:lnTo>
                <a:lnTo>
                  <a:pt x="11975" y="5020"/>
                </a:lnTo>
                <a:lnTo>
                  <a:pt x="11614" y="4626"/>
                </a:lnTo>
                <a:lnTo>
                  <a:pt x="11221" y="4298"/>
                </a:lnTo>
                <a:lnTo>
                  <a:pt x="10827" y="3970"/>
                </a:lnTo>
                <a:lnTo>
                  <a:pt x="10400" y="3675"/>
                </a:lnTo>
                <a:lnTo>
                  <a:pt x="9941" y="3445"/>
                </a:lnTo>
                <a:lnTo>
                  <a:pt x="9482" y="3215"/>
                </a:lnTo>
                <a:lnTo>
                  <a:pt x="8957" y="3018"/>
                </a:lnTo>
                <a:lnTo>
                  <a:pt x="8432" y="2854"/>
                </a:lnTo>
                <a:lnTo>
                  <a:pt x="7874" y="2690"/>
                </a:lnTo>
                <a:lnTo>
                  <a:pt x="7316" y="2592"/>
                </a:lnTo>
                <a:lnTo>
                  <a:pt x="6726" y="2526"/>
                </a:lnTo>
                <a:lnTo>
                  <a:pt x="6102" y="2493"/>
                </a:lnTo>
                <a:lnTo>
                  <a:pt x="5446" y="2461"/>
                </a:lnTo>
                <a:lnTo>
                  <a:pt x="4954" y="2493"/>
                </a:lnTo>
                <a:lnTo>
                  <a:pt x="4429" y="2559"/>
                </a:lnTo>
                <a:lnTo>
                  <a:pt x="3871" y="2690"/>
                </a:lnTo>
                <a:lnTo>
                  <a:pt x="3314" y="2854"/>
                </a:lnTo>
                <a:lnTo>
                  <a:pt x="2822" y="3051"/>
                </a:lnTo>
                <a:lnTo>
                  <a:pt x="2329" y="3248"/>
                </a:lnTo>
                <a:lnTo>
                  <a:pt x="1870" y="3511"/>
                </a:lnTo>
                <a:lnTo>
                  <a:pt x="1444" y="3773"/>
                </a:lnTo>
                <a:lnTo>
                  <a:pt x="1050" y="4068"/>
                </a:lnTo>
                <a:lnTo>
                  <a:pt x="689" y="4396"/>
                </a:lnTo>
                <a:lnTo>
                  <a:pt x="328" y="4757"/>
                </a:lnTo>
                <a:lnTo>
                  <a:pt x="0" y="5151"/>
                </a:lnTo>
                <a:lnTo>
                  <a:pt x="0" y="35598"/>
                </a:lnTo>
                <a:lnTo>
                  <a:pt x="251972" y="35598"/>
                </a:lnTo>
                <a:lnTo>
                  <a:pt x="251972" y="5151"/>
                </a:lnTo>
                <a:lnTo>
                  <a:pt x="251644" y="4757"/>
                </a:lnTo>
                <a:lnTo>
                  <a:pt x="251316" y="4396"/>
                </a:lnTo>
                <a:lnTo>
                  <a:pt x="250922" y="4068"/>
                </a:lnTo>
                <a:lnTo>
                  <a:pt x="250528" y="3773"/>
                </a:lnTo>
                <a:lnTo>
                  <a:pt x="250102" y="3511"/>
                </a:lnTo>
                <a:lnTo>
                  <a:pt x="249642" y="3248"/>
                </a:lnTo>
                <a:lnTo>
                  <a:pt x="249183" y="3051"/>
                </a:lnTo>
                <a:lnTo>
                  <a:pt x="248658" y="2854"/>
                </a:lnTo>
                <a:lnTo>
                  <a:pt x="248100" y="2690"/>
                </a:lnTo>
                <a:lnTo>
                  <a:pt x="247543" y="2559"/>
                </a:lnTo>
                <a:lnTo>
                  <a:pt x="247050" y="2493"/>
                </a:lnTo>
                <a:lnTo>
                  <a:pt x="246525" y="2461"/>
                </a:lnTo>
                <a:lnTo>
                  <a:pt x="245902" y="2493"/>
                </a:lnTo>
                <a:lnTo>
                  <a:pt x="245279" y="2526"/>
                </a:lnTo>
                <a:lnTo>
                  <a:pt x="244688" y="2592"/>
                </a:lnTo>
                <a:lnTo>
                  <a:pt x="244098" y="2690"/>
                </a:lnTo>
                <a:lnTo>
                  <a:pt x="243540" y="2854"/>
                </a:lnTo>
                <a:lnTo>
                  <a:pt x="243015" y="3018"/>
                </a:lnTo>
                <a:lnTo>
                  <a:pt x="242523" y="3215"/>
                </a:lnTo>
                <a:lnTo>
                  <a:pt x="242031" y="3445"/>
                </a:lnTo>
                <a:lnTo>
                  <a:pt x="241604" y="3675"/>
                </a:lnTo>
                <a:lnTo>
                  <a:pt x="241145" y="3970"/>
                </a:lnTo>
                <a:lnTo>
                  <a:pt x="240751" y="4298"/>
                </a:lnTo>
                <a:lnTo>
                  <a:pt x="240357" y="4626"/>
                </a:lnTo>
                <a:lnTo>
                  <a:pt x="239996" y="5020"/>
                </a:lnTo>
                <a:lnTo>
                  <a:pt x="239668" y="5413"/>
                </a:lnTo>
                <a:lnTo>
                  <a:pt x="239373" y="5873"/>
                </a:lnTo>
                <a:lnTo>
                  <a:pt x="239078" y="6332"/>
                </a:lnTo>
                <a:lnTo>
                  <a:pt x="238783" y="6890"/>
                </a:lnTo>
                <a:lnTo>
                  <a:pt x="238520" y="7480"/>
                </a:lnTo>
                <a:lnTo>
                  <a:pt x="238290" y="8104"/>
                </a:lnTo>
                <a:lnTo>
                  <a:pt x="238094" y="8760"/>
                </a:lnTo>
                <a:lnTo>
                  <a:pt x="237930" y="9449"/>
                </a:lnTo>
                <a:lnTo>
                  <a:pt x="237798" y="10204"/>
                </a:lnTo>
                <a:lnTo>
                  <a:pt x="237700" y="10958"/>
                </a:lnTo>
                <a:lnTo>
                  <a:pt x="237601" y="11778"/>
                </a:lnTo>
                <a:lnTo>
                  <a:pt x="237076" y="11647"/>
                </a:lnTo>
                <a:lnTo>
                  <a:pt x="236552" y="11549"/>
                </a:lnTo>
                <a:lnTo>
                  <a:pt x="235961" y="11516"/>
                </a:lnTo>
                <a:lnTo>
                  <a:pt x="235403" y="11483"/>
                </a:lnTo>
                <a:lnTo>
                  <a:pt x="235042" y="11516"/>
                </a:lnTo>
                <a:lnTo>
                  <a:pt x="234714" y="11549"/>
                </a:lnTo>
                <a:lnTo>
                  <a:pt x="234386" y="11582"/>
                </a:lnTo>
                <a:lnTo>
                  <a:pt x="234058" y="11647"/>
                </a:lnTo>
                <a:lnTo>
                  <a:pt x="233763" y="11746"/>
                </a:lnTo>
                <a:lnTo>
                  <a:pt x="233468" y="11877"/>
                </a:lnTo>
                <a:lnTo>
                  <a:pt x="233205" y="12008"/>
                </a:lnTo>
                <a:lnTo>
                  <a:pt x="232943" y="12172"/>
                </a:lnTo>
                <a:lnTo>
                  <a:pt x="232680" y="12336"/>
                </a:lnTo>
                <a:lnTo>
                  <a:pt x="232450" y="12566"/>
                </a:lnTo>
                <a:lnTo>
                  <a:pt x="232221" y="12763"/>
                </a:lnTo>
                <a:lnTo>
                  <a:pt x="231991" y="13025"/>
                </a:lnTo>
                <a:lnTo>
                  <a:pt x="231794" y="13288"/>
                </a:lnTo>
                <a:lnTo>
                  <a:pt x="231597" y="13550"/>
                </a:lnTo>
                <a:lnTo>
                  <a:pt x="231401" y="13878"/>
                </a:lnTo>
                <a:lnTo>
                  <a:pt x="231237" y="14206"/>
                </a:lnTo>
                <a:lnTo>
                  <a:pt x="231040" y="14698"/>
                </a:lnTo>
                <a:lnTo>
                  <a:pt x="230843" y="15223"/>
                </a:lnTo>
                <a:lnTo>
                  <a:pt x="230646" y="15814"/>
                </a:lnTo>
                <a:lnTo>
                  <a:pt x="230515" y="16437"/>
                </a:lnTo>
                <a:lnTo>
                  <a:pt x="230449" y="16733"/>
                </a:lnTo>
                <a:lnTo>
                  <a:pt x="230187" y="16568"/>
                </a:lnTo>
                <a:lnTo>
                  <a:pt x="229793" y="16372"/>
                </a:lnTo>
                <a:lnTo>
                  <a:pt x="229334" y="16208"/>
                </a:lnTo>
                <a:lnTo>
                  <a:pt x="228809" y="16142"/>
                </a:lnTo>
                <a:lnTo>
                  <a:pt x="228218" y="16109"/>
                </a:lnTo>
                <a:lnTo>
                  <a:pt x="227759" y="16109"/>
                </a:lnTo>
                <a:lnTo>
                  <a:pt x="227332" y="16175"/>
                </a:lnTo>
                <a:lnTo>
                  <a:pt x="226939" y="16273"/>
                </a:lnTo>
                <a:lnTo>
                  <a:pt x="226578" y="16404"/>
                </a:lnTo>
                <a:lnTo>
                  <a:pt x="226217" y="16568"/>
                </a:lnTo>
                <a:lnTo>
                  <a:pt x="225921" y="16765"/>
                </a:lnTo>
                <a:lnTo>
                  <a:pt x="225626" y="16995"/>
                </a:lnTo>
                <a:lnTo>
                  <a:pt x="225364" y="17257"/>
                </a:lnTo>
                <a:lnTo>
                  <a:pt x="225068" y="17684"/>
                </a:lnTo>
                <a:lnTo>
                  <a:pt x="224773" y="18176"/>
                </a:lnTo>
                <a:lnTo>
                  <a:pt x="224708" y="17651"/>
                </a:lnTo>
                <a:lnTo>
                  <a:pt x="224576" y="17159"/>
                </a:lnTo>
                <a:lnTo>
                  <a:pt x="224379" y="16634"/>
                </a:lnTo>
                <a:lnTo>
                  <a:pt x="224150" y="16175"/>
                </a:lnTo>
                <a:lnTo>
                  <a:pt x="223855" y="15683"/>
                </a:lnTo>
                <a:lnTo>
                  <a:pt x="223494" y="15256"/>
                </a:lnTo>
                <a:lnTo>
                  <a:pt x="223100" y="14797"/>
                </a:lnTo>
                <a:lnTo>
                  <a:pt x="222641" y="14370"/>
                </a:lnTo>
                <a:lnTo>
                  <a:pt x="222181" y="14009"/>
                </a:lnTo>
                <a:lnTo>
                  <a:pt x="221722" y="13681"/>
                </a:lnTo>
                <a:lnTo>
                  <a:pt x="221263" y="13386"/>
                </a:lnTo>
                <a:lnTo>
                  <a:pt x="220803" y="13156"/>
                </a:lnTo>
                <a:lnTo>
                  <a:pt x="220377" y="12992"/>
                </a:lnTo>
                <a:lnTo>
                  <a:pt x="219917" y="12861"/>
                </a:lnTo>
                <a:lnTo>
                  <a:pt x="219491" y="12763"/>
                </a:lnTo>
                <a:lnTo>
                  <a:pt x="219064" y="12763"/>
                </a:lnTo>
                <a:lnTo>
                  <a:pt x="218474" y="12795"/>
                </a:lnTo>
                <a:lnTo>
                  <a:pt x="217883" y="12861"/>
                </a:lnTo>
                <a:lnTo>
                  <a:pt x="217326" y="13025"/>
                </a:lnTo>
                <a:lnTo>
                  <a:pt x="216768" y="13255"/>
                </a:lnTo>
                <a:lnTo>
                  <a:pt x="216243" y="13517"/>
                </a:lnTo>
                <a:lnTo>
                  <a:pt x="215718" y="13878"/>
                </a:lnTo>
                <a:lnTo>
                  <a:pt x="215193" y="14272"/>
                </a:lnTo>
                <a:lnTo>
                  <a:pt x="214701" y="14731"/>
                </a:lnTo>
                <a:lnTo>
                  <a:pt x="214209" y="15256"/>
                </a:lnTo>
                <a:lnTo>
                  <a:pt x="213815" y="15715"/>
                </a:lnTo>
                <a:lnTo>
                  <a:pt x="213684" y="15519"/>
                </a:lnTo>
                <a:lnTo>
                  <a:pt x="213553" y="15322"/>
                </a:lnTo>
                <a:lnTo>
                  <a:pt x="213389" y="15158"/>
                </a:lnTo>
                <a:lnTo>
                  <a:pt x="213224" y="14994"/>
                </a:lnTo>
                <a:lnTo>
                  <a:pt x="212995" y="14830"/>
                </a:lnTo>
                <a:lnTo>
                  <a:pt x="212732" y="14666"/>
                </a:lnTo>
                <a:lnTo>
                  <a:pt x="212437" y="14567"/>
                </a:lnTo>
                <a:lnTo>
                  <a:pt x="212142" y="14469"/>
                </a:lnTo>
                <a:lnTo>
                  <a:pt x="211814" y="14370"/>
                </a:lnTo>
                <a:lnTo>
                  <a:pt x="211453" y="14337"/>
                </a:lnTo>
                <a:lnTo>
                  <a:pt x="211059" y="14305"/>
                </a:lnTo>
                <a:lnTo>
                  <a:pt x="210633" y="14272"/>
                </a:lnTo>
                <a:lnTo>
                  <a:pt x="210206" y="14305"/>
                </a:lnTo>
                <a:lnTo>
                  <a:pt x="209780" y="14403"/>
                </a:lnTo>
                <a:lnTo>
                  <a:pt x="209320" y="14567"/>
                </a:lnTo>
                <a:lnTo>
                  <a:pt x="208894" y="14797"/>
                </a:lnTo>
                <a:lnTo>
                  <a:pt x="208795" y="14830"/>
                </a:lnTo>
                <a:lnTo>
                  <a:pt x="208894" y="14206"/>
                </a:lnTo>
                <a:lnTo>
                  <a:pt x="208927" y="13648"/>
                </a:lnTo>
                <a:lnTo>
                  <a:pt x="208894" y="13091"/>
                </a:lnTo>
                <a:lnTo>
                  <a:pt x="208795" y="12533"/>
                </a:lnTo>
                <a:lnTo>
                  <a:pt x="208664" y="11975"/>
                </a:lnTo>
                <a:lnTo>
                  <a:pt x="208467" y="11483"/>
                </a:lnTo>
                <a:lnTo>
                  <a:pt x="208205" y="10958"/>
                </a:lnTo>
                <a:lnTo>
                  <a:pt x="207909" y="10499"/>
                </a:lnTo>
                <a:lnTo>
                  <a:pt x="207549" y="10040"/>
                </a:lnTo>
                <a:lnTo>
                  <a:pt x="207122" y="9580"/>
                </a:lnTo>
                <a:lnTo>
                  <a:pt x="206663" y="9186"/>
                </a:lnTo>
                <a:lnTo>
                  <a:pt x="206171" y="8826"/>
                </a:lnTo>
                <a:lnTo>
                  <a:pt x="205678" y="8530"/>
                </a:lnTo>
                <a:lnTo>
                  <a:pt x="205186" y="8301"/>
                </a:lnTo>
                <a:lnTo>
                  <a:pt x="204629" y="8104"/>
                </a:lnTo>
                <a:lnTo>
                  <a:pt x="204104" y="7973"/>
                </a:lnTo>
                <a:lnTo>
                  <a:pt x="203546" y="7907"/>
                </a:lnTo>
                <a:lnTo>
                  <a:pt x="202955" y="7874"/>
                </a:lnTo>
                <a:lnTo>
                  <a:pt x="202430" y="7874"/>
                </a:lnTo>
                <a:lnTo>
                  <a:pt x="201905" y="7940"/>
                </a:lnTo>
                <a:lnTo>
                  <a:pt x="201446" y="8038"/>
                </a:lnTo>
                <a:lnTo>
                  <a:pt x="201020" y="8137"/>
                </a:lnTo>
                <a:lnTo>
                  <a:pt x="200626" y="8301"/>
                </a:lnTo>
                <a:lnTo>
                  <a:pt x="200232" y="8497"/>
                </a:lnTo>
                <a:lnTo>
                  <a:pt x="199904" y="8727"/>
                </a:lnTo>
                <a:lnTo>
                  <a:pt x="199609" y="9022"/>
                </a:lnTo>
                <a:lnTo>
                  <a:pt x="199314" y="9351"/>
                </a:lnTo>
                <a:lnTo>
                  <a:pt x="199084" y="9711"/>
                </a:lnTo>
                <a:lnTo>
                  <a:pt x="198887" y="10138"/>
                </a:lnTo>
                <a:lnTo>
                  <a:pt x="198756" y="10597"/>
                </a:lnTo>
                <a:lnTo>
                  <a:pt x="198493" y="10433"/>
                </a:lnTo>
                <a:lnTo>
                  <a:pt x="198231" y="10302"/>
                </a:lnTo>
                <a:lnTo>
                  <a:pt x="197607" y="10040"/>
                </a:lnTo>
                <a:lnTo>
                  <a:pt x="196951" y="9843"/>
                </a:lnTo>
                <a:lnTo>
                  <a:pt x="196295" y="9711"/>
                </a:lnTo>
                <a:lnTo>
                  <a:pt x="195639" y="9679"/>
                </a:lnTo>
                <a:lnTo>
                  <a:pt x="195147" y="9711"/>
                </a:lnTo>
                <a:lnTo>
                  <a:pt x="194655" y="9777"/>
                </a:lnTo>
                <a:lnTo>
                  <a:pt x="194261" y="9908"/>
                </a:lnTo>
                <a:lnTo>
                  <a:pt x="193867" y="10072"/>
                </a:lnTo>
                <a:lnTo>
                  <a:pt x="193802" y="9383"/>
                </a:lnTo>
                <a:lnTo>
                  <a:pt x="193638" y="8727"/>
                </a:lnTo>
                <a:lnTo>
                  <a:pt x="193441" y="8104"/>
                </a:lnTo>
                <a:lnTo>
                  <a:pt x="193145" y="7513"/>
                </a:lnTo>
                <a:lnTo>
                  <a:pt x="192817" y="6955"/>
                </a:lnTo>
                <a:lnTo>
                  <a:pt x="192424" y="6463"/>
                </a:lnTo>
                <a:lnTo>
                  <a:pt x="191932" y="5971"/>
                </a:lnTo>
                <a:lnTo>
                  <a:pt x="191407" y="5545"/>
                </a:lnTo>
                <a:lnTo>
                  <a:pt x="190882" y="5184"/>
                </a:lnTo>
                <a:lnTo>
                  <a:pt x="190324" y="4856"/>
                </a:lnTo>
                <a:lnTo>
                  <a:pt x="189766" y="4593"/>
                </a:lnTo>
                <a:lnTo>
                  <a:pt x="189176" y="4364"/>
                </a:lnTo>
                <a:lnTo>
                  <a:pt x="188585" y="4200"/>
                </a:lnTo>
                <a:lnTo>
                  <a:pt x="187962" y="4068"/>
                </a:lnTo>
                <a:lnTo>
                  <a:pt x="187338" y="4003"/>
                </a:lnTo>
                <a:lnTo>
                  <a:pt x="186682" y="3970"/>
                </a:lnTo>
                <a:lnTo>
                  <a:pt x="186124" y="4003"/>
                </a:lnTo>
                <a:lnTo>
                  <a:pt x="185567" y="4101"/>
                </a:lnTo>
                <a:lnTo>
                  <a:pt x="185042" y="4265"/>
                </a:lnTo>
                <a:lnTo>
                  <a:pt x="184550" y="4495"/>
                </a:lnTo>
                <a:lnTo>
                  <a:pt x="184090" y="4757"/>
                </a:lnTo>
                <a:lnTo>
                  <a:pt x="183631" y="5118"/>
                </a:lnTo>
                <a:lnTo>
                  <a:pt x="183237" y="5545"/>
                </a:lnTo>
                <a:lnTo>
                  <a:pt x="182844" y="6004"/>
                </a:lnTo>
                <a:lnTo>
                  <a:pt x="182614" y="6398"/>
                </a:lnTo>
                <a:lnTo>
                  <a:pt x="182319" y="6988"/>
                </a:lnTo>
                <a:lnTo>
                  <a:pt x="181958" y="7710"/>
                </a:lnTo>
                <a:lnTo>
                  <a:pt x="181564" y="8629"/>
                </a:lnTo>
                <a:lnTo>
                  <a:pt x="181433" y="8530"/>
                </a:lnTo>
                <a:lnTo>
                  <a:pt x="181170" y="8333"/>
                </a:lnTo>
                <a:lnTo>
                  <a:pt x="180842" y="8169"/>
                </a:lnTo>
                <a:lnTo>
                  <a:pt x="180514" y="8005"/>
                </a:lnTo>
                <a:lnTo>
                  <a:pt x="180153" y="7907"/>
                </a:lnTo>
                <a:lnTo>
                  <a:pt x="179792" y="7809"/>
                </a:lnTo>
                <a:lnTo>
                  <a:pt x="179366" y="7743"/>
                </a:lnTo>
                <a:lnTo>
                  <a:pt x="178939" y="7710"/>
                </a:lnTo>
                <a:lnTo>
                  <a:pt x="178480" y="7677"/>
                </a:lnTo>
                <a:lnTo>
                  <a:pt x="177988" y="7710"/>
                </a:lnTo>
                <a:lnTo>
                  <a:pt x="177528" y="7776"/>
                </a:lnTo>
                <a:lnTo>
                  <a:pt x="177135" y="7841"/>
                </a:lnTo>
                <a:lnTo>
                  <a:pt x="176774" y="7973"/>
                </a:lnTo>
                <a:lnTo>
                  <a:pt x="176446" y="8137"/>
                </a:lnTo>
                <a:lnTo>
                  <a:pt x="176183" y="8366"/>
                </a:lnTo>
                <a:lnTo>
                  <a:pt x="175954" y="8596"/>
                </a:lnTo>
                <a:lnTo>
                  <a:pt x="175757" y="8858"/>
                </a:lnTo>
                <a:lnTo>
                  <a:pt x="175691" y="9022"/>
                </a:lnTo>
                <a:lnTo>
                  <a:pt x="175593" y="9219"/>
                </a:lnTo>
                <a:lnTo>
                  <a:pt x="175494" y="9679"/>
                </a:lnTo>
                <a:lnTo>
                  <a:pt x="175429" y="10236"/>
                </a:lnTo>
                <a:lnTo>
                  <a:pt x="175396" y="10893"/>
                </a:lnTo>
                <a:lnTo>
                  <a:pt x="175429" y="11253"/>
                </a:lnTo>
                <a:lnTo>
                  <a:pt x="175429" y="11582"/>
                </a:lnTo>
                <a:lnTo>
                  <a:pt x="174805" y="11582"/>
                </a:lnTo>
                <a:lnTo>
                  <a:pt x="174510" y="11647"/>
                </a:lnTo>
                <a:lnTo>
                  <a:pt x="174248" y="11713"/>
                </a:lnTo>
                <a:lnTo>
                  <a:pt x="173985" y="11844"/>
                </a:lnTo>
                <a:lnTo>
                  <a:pt x="173755" y="12008"/>
                </a:lnTo>
                <a:lnTo>
                  <a:pt x="173526" y="12172"/>
                </a:lnTo>
                <a:lnTo>
                  <a:pt x="173362" y="12402"/>
                </a:lnTo>
                <a:lnTo>
                  <a:pt x="173198" y="12664"/>
                </a:lnTo>
                <a:lnTo>
                  <a:pt x="173034" y="12927"/>
                </a:lnTo>
                <a:lnTo>
                  <a:pt x="172935" y="13222"/>
                </a:lnTo>
                <a:lnTo>
                  <a:pt x="172837" y="13517"/>
                </a:lnTo>
                <a:lnTo>
                  <a:pt x="172738" y="13878"/>
                </a:lnTo>
                <a:lnTo>
                  <a:pt x="172673" y="14239"/>
                </a:lnTo>
                <a:lnTo>
                  <a:pt x="172640" y="14633"/>
                </a:lnTo>
                <a:lnTo>
                  <a:pt x="172607" y="15059"/>
                </a:lnTo>
                <a:lnTo>
                  <a:pt x="172246" y="14764"/>
                </a:lnTo>
                <a:lnTo>
                  <a:pt x="171853" y="14502"/>
                </a:lnTo>
                <a:lnTo>
                  <a:pt x="171426" y="14272"/>
                </a:lnTo>
                <a:lnTo>
                  <a:pt x="171000" y="14075"/>
                </a:lnTo>
                <a:lnTo>
                  <a:pt x="170507" y="13944"/>
                </a:lnTo>
                <a:lnTo>
                  <a:pt x="169982" y="13813"/>
                </a:lnTo>
                <a:lnTo>
                  <a:pt x="169425" y="13747"/>
                </a:lnTo>
                <a:lnTo>
                  <a:pt x="168342" y="13747"/>
                </a:lnTo>
                <a:lnTo>
                  <a:pt x="167850" y="13813"/>
                </a:lnTo>
                <a:lnTo>
                  <a:pt x="167391" y="13878"/>
                </a:lnTo>
                <a:lnTo>
                  <a:pt x="166931" y="14009"/>
                </a:lnTo>
                <a:lnTo>
                  <a:pt x="166505" y="14141"/>
                </a:lnTo>
                <a:lnTo>
                  <a:pt x="166078" y="14305"/>
                </a:lnTo>
                <a:lnTo>
                  <a:pt x="165652" y="14534"/>
                </a:lnTo>
                <a:lnTo>
                  <a:pt x="165291" y="14764"/>
                </a:lnTo>
                <a:lnTo>
                  <a:pt x="164635" y="15256"/>
                </a:lnTo>
                <a:lnTo>
                  <a:pt x="164471" y="14961"/>
                </a:lnTo>
                <a:lnTo>
                  <a:pt x="164241" y="14633"/>
                </a:lnTo>
                <a:lnTo>
                  <a:pt x="164011" y="14337"/>
                </a:lnTo>
                <a:lnTo>
                  <a:pt x="163716" y="14009"/>
                </a:lnTo>
                <a:lnTo>
                  <a:pt x="163421" y="13714"/>
                </a:lnTo>
                <a:lnTo>
                  <a:pt x="163093" y="13419"/>
                </a:lnTo>
                <a:lnTo>
                  <a:pt x="162699" y="13124"/>
                </a:lnTo>
                <a:lnTo>
                  <a:pt x="162305" y="12828"/>
                </a:lnTo>
                <a:lnTo>
                  <a:pt x="161649" y="12402"/>
                </a:lnTo>
                <a:lnTo>
                  <a:pt x="161026" y="12041"/>
                </a:lnTo>
                <a:lnTo>
                  <a:pt x="160435" y="11746"/>
                </a:lnTo>
                <a:lnTo>
                  <a:pt x="159812" y="11483"/>
                </a:lnTo>
                <a:lnTo>
                  <a:pt x="159221" y="11286"/>
                </a:lnTo>
                <a:lnTo>
                  <a:pt x="158631" y="11155"/>
                </a:lnTo>
                <a:lnTo>
                  <a:pt x="158073" y="11057"/>
                </a:lnTo>
                <a:lnTo>
                  <a:pt x="157515" y="11024"/>
                </a:lnTo>
                <a:lnTo>
                  <a:pt x="156892" y="11057"/>
                </a:lnTo>
                <a:lnTo>
                  <a:pt x="156301" y="11155"/>
                </a:lnTo>
                <a:lnTo>
                  <a:pt x="155743" y="11286"/>
                </a:lnTo>
                <a:lnTo>
                  <a:pt x="155153" y="11483"/>
                </a:lnTo>
                <a:lnTo>
                  <a:pt x="154595" y="11746"/>
                </a:lnTo>
                <a:lnTo>
                  <a:pt x="154037" y="12074"/>
                </a:lnTo>
                <a:lnTo>
                  <a:pt x="153480" y="12435"/>
                </a:lnTo>
                <a:lnTo>
                  <a:pt x="152955" y="12861"/>
                </a:lnTo>
                <a:lnTo>
                  <a:pt x="152463" y="13320"/>
                </a:lnTo>
                <a:lnTo>
                  <a:pt x="152069" y="13747"/>
                </a:lnTo>
                <a:lnTo>
                  <a:pt x="151708" y="14173"/>
                </a:lnTo>
                <a:lnTo>
                  <a:pt x="151380" y="14600"/>
                </a:lnTo>
                <a:lnTo>
                  <a:pt x="151183" y="14272"/>
                </a:lnTo>
                <a:lnTo>
                  <a:pt x="150953" y="13977"/>
                </a:lnTo>
                <a:lnTo>
                  <a:pt x="150625" y="13714"/>
                </a:lnTo>
                <a:lnTo>
                  <a:pt x="150297" y="13484"/>
                </a:lnTo>
                <a:lnTo>
                  <a:pt x="150035" y="13320"/>
                </a:lnTo>
                <a:lnTo>
                  <a:pt x="149772" y="13189"/>
                </a:lnTo>
                <a:lnTo>
                  <a:pt x="149477" y="13091"/>
                </a:lnTo>
                <a:lnTo>
                  <a:pt x="149182" y="12992"/>
                </a:lnTo>
                <a:lnTo>
                  <a:pt x="148886" y="12927"/>
                </a:lnTo>
                <a:lnTo>
                  <a:pt x="148591" y="12894"/>
                </a:lnTo>
                <a:lnTo>
                  <a:pt x="148263" y="12861"/>
                </a:lnTo>
                <a:lnTo>
                  <a:pt x="147935" y="12861"/>
                </a:lnTo>
                <a:lnTo>
                  <a:pt x="147246" y="12894"/>
                </a:lnTo>
                <a:lnTo>
                  <a:pt x="146623" y="12992"/>
                </a:lnTo>
                <a:lnTo>
                  <a:pt x="146295" y="13058"/>
                </a:lnTo>
                <a:lnTo>
                  <a:pt x="146032" y="13156"/>
                </a:lnTo>
                <a:lnTo>
                  <a:pt x="145770" y="13255"/>
                </a:lnTo>
                <a:lnTo>
                  <a:pt x="145507" y="13386"/>
                </a:lnTo>
                <a:lnTo>
                  <a:pt x="145507" y="13320"/>
                </a:lnTo>
                <a:lnTo>
                  <a:pt x="145507" y="12992"/>
                </a:lnTo>
                <a:lnTo>
                  <a:pt x="145441" y="12631"/>
                </a:lnTo>
                <a:lnTo>
                  <a:pt x="145343" y="12336"/>
                </a:lnTo>
                <a:lnTo>
                  <a:pt x="145212" y="12008"/>
                </a:lnTo>
                <a:lnTo>
                  <a:pt x="145015" y="11713"/>
                </a:lnTo>
                <a:lnTo>
                  <a:pt x="144785" y="11450"/>
                </a:lnTo>
                <a:lnTo>
                  <a:pt x="144556" y="11188"/>
                </a:lnTo>
                <a:lnTo>
                  <a:pt x="144228" y="10925"/>
                </a:lnTo>
                <a:lnTo>
                  <a:pt x="143932" y="10728"/>
                </a:lnTo>
                <a:lnTo>
                  <a:pt x="143637" y="10564"/>
                </a:lnTo>
                <a:lnTo>
                  <a:pt x="143309" y="10400"/>
                </a:lnTo>
                <a:lnTo>
                  <a:pt x="142981" y="10269"/>
                </a:lnTo>
                <a:lnTo>
                  <a:pt x="142653" y="10171"/>
                </a:lnTo>
                <a:lnTo>
                  <a:pt x="142292" y="10105"/>
                </a:lnTo>
                <a:lnTo>
                  <a:pt x="141964" y="10072"/>
                </a:lnTo>
                <a:lnTo>
                  <a:pt x="141570" y="10040"/>
                </a:lnTo>
                <a:lnTo>
                  <a:pt x="140848" y="10072"/>
                </a:lnTo>
                <a:lnTo>
                  <a:pt x="140192" y="10138"/>
                </a:lnTo>
                <a:lnTo>
                  <a:pt x="139602" y="10269"/>
                </a:lnTo>
                <a:lnTo>
                  <a:pt x="139077" y="10466"/>
                </a:lnTo>
                <a:lnTo>
                  <a:pt x="139142" y="9744"/>
                </a:lnTo>
                <a:lnTo>
                  <a:pt x="139175" y="9055"/>
                </a:lnTo>
                <a:lnTo>
                  <a:pt x="139175" y="8563"/>
                </a:lnTo>
                <a:lnTo>
                  <a:pt x="139142" y="8104"/>
                </a:lnTo>
                <a:lnTo>
                  <a:pt x="139077" y="7644"/>
                </a:lnTo>
                <a:lnTo>
                  <a:pt x="139011" y="7185"/>
                </a:lnTo>
                <a:lnTo>
                  <a:pt x="138913" y="6759"/>
                </a:lnTo>
                <a:lnTo>
                  <a:pt x="138814" y="6332"/>
                </a:lnTo>
                <a:lnTo>
                  <a:pt x="138650" y="5906"/>
                </a:lnTo>
                <a:lnTo>
                  <a:pt x="138519" y="5479"/>
                </a:lnTo>
                <a:lnTo>
                  <a:pt x="138322" y="5085"/>
                </a:lnTo>
                <a:lnTo>
                  <a:pt x="138125" y="4724"/>
                </a:lnTo>
                <a:lnTo>
                  <a:pt x="137895" y="4331"/>
                </a:lnTo>
                <a:lnTo>
                  <a:pt x="137666" y="3970"/>
                </a:lnTo>
                <a:lnTo>
                  <a:pt x="137403" y="3642"/>
                </a:lnTo>
                <a:lnTo>
                  <a:pt x="137108" y="3281"/>
                </a:lnTo>
                <a:lnTo>
                  <a:pt x="136813" y="2953"/>
                </a:lnTo>
                <a:lnTo>
                  <a:pt x="136485" y="2625"/>
                </a:lnTo>
                <a:lnTo>
                  <a:pt x="136124" y="2329"/>
                </a:lnTo>
                <a:lnTo>
                  <a:pt x="135730" y="2034"/>
                </a:lnTo>
                <a:lnTo>
                  <a:pt x="135336" y="1739"/>
                </a:lnTo>
                <a:lnTo>
                  <a:pt x="134943" y="1476"/>
                </a:lnTo>
                <a:lnTo>
                  <a:pt x="134516" y="1247"/>
                </a:lnTo>
                <a:lnTo>
                  <a:pt x="134090" y="1050"/>
                </a:lnTo>
                <a:lnTo>
                  <a:pt x="133630" y="853"/>
                </a:lnTo>
                <a:lnTo>
                  <a:pt x="133171" y="656"/>
                </a:lnTo>
                <a:lnTo>
                  <a:pt x="132679" y="525"/>
                </a:lnTo>
                <a:lnTo>
                  <a:pt x="132187" y="394"/>
                </a:lnTo>
                <a:lnTo>
                  <a:pt x="131695" y="262"/>
                </a:lnTo>
                <a:lnTo>
                  <a:pt x="131170" y="164"/>
                </a:lnTo>
                <a:lnTo>
                  <a:pt x="130645" y="98"/>
                </a:lnTo>
                <a:lnTo>
                  <a:pt x="130087" y="66"/>
                </a:lnTo>
                <a:lnTo>
                  <a:pt x="129529" y="33"/>
                </a:lnTo>
                <a:lnTo>
                  <a:pt x="128939" y="0"/>
                </a:lnTo>
                <a:lnTo>
                  <a:pt x="128447" y="33"/>
                </a:lnTo>
                <a:lnTo>
                  <a:pt x="127758" y="98"/>
                </a:lnTo>
                <a:lnTo>
                  <a:pt x="126740" y="230"/>
                </a:lnTo>
                <a:lnTo>
                  <a:pt x="126347" y="295"/>
                </a:lnTo>
                <a:lnTo>
                  <a:pt x="125986" y="394"/>
                </a:lnTo>
                <a:lnTo>
                  <a:pt x="125658" y="295"/>
                </a:lnTo>
                <a:lnTo>
                  <a:pt x="125231" y="230"/>
                </a:lnTo>
                <a:lnTo>
                  <a:pt x="124247" y="98"/>
                </a:lnTo>
                <a:lnTo>
                  <a:pt x="123525" y="33"/>
                </a:lnTo>
                <a:lnTo>
                  <a:pt x="123066" y="0"/>
                </a:lnTo>
                <a:close/>
              </a:path>
            </a:pathLst>
          </a:custGeom>
          <a:solidFill>
            <a:srgbClr val="FFFFFF">
              <a:alpha val="18890"/>
            </a:srgbClr>
          </a:solidFill>
          <a:ln>
            <a:noFill/>
          </a:ln>
        </p:spPr>
        <p:txBody>
          <a:bodyPr spcFirstLastPara="1" wrap="square" lIns="162533" tIns="162533" rIns="162533" bIns="162533"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85" name="Google Shape;1285;p26"/>
          <p:cNvSpPr/>
          <p:nvPr/>
        </p:nvSpPr>
        <p:spPr>
          <a:xfrm>
            <a:off x="-337923" y="8120402"/>
            <a:ext cx="17412612" cy="1011689"/>
          </a:xfrm>
          <a:custGeom>
            <a:avLst/>
            <a:gdLst/>
            <a:ahLst/>
            <a:cxnLst/>
            <a:rect l="l" t="t" r="r" b="b"/>
            <a:pathLst>
              <a:path w="391287" h="22763" extrusionOk="0">
                <a:moveTo>
                  <a:pt x="5507" y="11428"/>
                </a:moveTo>
                <a:cubicBezTo>
                  <a:pt x="9444" y="8253"/>
                  <a:pt x="36241" y="4507"/>
                  <a:pt x="54275" y="3427"/>
                </a:cubicBezTo>
                <a:cubicBezTo>
                  <a:pt x="72309" y="2348"/>
                  <a:pt x="91423" y="3554"/>
                  <a:pt x="113711" y="4951"/>
                </a:cubicBezTo>
                <a:cubicBezTo>
                  <a:pt x="136000" y="6348"/>
                  <a:pt x="163749" y="12190"/>
                  <a:pt x="188006" y="11809"/>
                </a:cubicBezTo>
                <a:cubicBezTo>
                  <a:pt x="212263" y="11428"/>
                  <a:pt x="227440" y="4507"/>
                  <a:pt x="259253" y="2665"/>
                </a:cubicBezTo>
                <a:cubicBezTo>
                  <a:pt x="291067" y="824"/>
                  <a:pt x="357551" y="-1018"/>
                  <a:pt x="378887" y="760"/>
                </a:cubicBezTo>
                <a:cubicBezTo>
                  <a:pt x="400223" y="2538"/>
                  <a:pt x="387460" y="10793"/>
                  <a:pt x="387269" y="13333"/>
                </a:cubicBezTo>
                <a:cubicBezTo>
                  <a:pt x="387079" y="15873"/>
                  <a:pt x="398001" y="15175"/>
                  <a:pt x="377744" y="16000"/>
                </a:cubicBezTo>
                <a:cubicBezTo>
                  <a:pt x="357488" y="16826"/>
                  <a:pt x="323579" y="17207"/>
                  <a:pt x="265730" y="18286"/>
                </a:cubicBezTo>
                <a:cubicBezTo>
                  <a:pt x="207882" y="19366"/>
                  <a:pt x="74024" y="23620"/>
                  <a:pt x="30653" y="22477"/>
                </a:cubicBezTo>
                <a:cubicBezTo>
                  <a:pt x="-12717" y="21334"/>
                  <a:pt x="1570" y="14603"/>
                  <a:pt x="5507" y="11428"/>
                </a:cubicBezTo>
                <a:close/>
              </a:path>
            </a:pathLst>
          </a:custGeom>
          <a:solidFill>
            <a:schemeClr val="accent6"/>
          </a:solidFill>
          <a:ln>
            <a:noFill/>
          </a:ln>
        </p:spPr>
      </p:sp>
      <p:sp>
        <p:nvSpPr>
          <p:cNvPr id="1286" name="Google Shape;1286;p26"/>
          <p:cNvSpPr/>
          <p:nvPr/>
        </p:nvSpPr>
        <p:spPr>
          <a:xfrm>
            <a:off x="-337923" y="8120402"/>
            <a:ext cx="17412612" cy="1011689"/>
          </a:xfrm>
          <a:custGeom>
            <a:avLst/>
            <a:gdLst/>
            <a:ahLst/>
            <a:cxnLst/>
            <a:rect l="l" t="t" r="r" b="b"/>
            <a:pathLst>
              <a:path w="391287" h="22763" extrusionOk="0">
                <a:moveTo>
                  <a:pt x="5507" y="11428"/>
                </a:moveTo>
                <a:cubicBezTo>
                  <a:pt x="9444" y="8253"/>
                  <a:pt x="36241" y="4507"/>
                  <a:pt x="54275" y="3427"/>
                </a:cubicBezTo>
                <a:cubicBezTo>
                  <a:pt x="72309" y="2348"/>
                  <a:pt x="91423" y="3554"/>
                  <a:pt x="113711" y="4951"/>
                </a:cubicBezTo>
                <a:cubicBezTo>
                  <a:pt x="136000" y="6348"/>
                  <a:pt x="163749" y="12190"/>
                  <a:pt x="188006" y="11809"/>
                </a:cubicBezTo>
                <a:cubicBezTo>
                  <a:pt x="212263" y="11428"/>
                  <a:pt x="227440" y="4507"/>
                  <a:pt x="259253" y="2665"/>
                </a:cubicBezTo>
                <a:cubicBezTo>
                  <a:pt x="291067" y="824"/>
                  <a:pt x="357551" y="-1018"/>
                  <a:pt x="378887" y="760"/>
                </a:cubicBezTo>
                <a:cubicBezTo>
                  <a:pt x="400223" y="2538"/>
                  <a:pt x="387460" y="10793"/>
                  <a:pt x="387269" y="13333"/>
                </a:cubicBezTo>
                <a:cubicBezTo>
                  <a:pt x="387079" y="15873"/>
                  <a:pt x="398001" y="15175"/>
                  <a:pt x="377744" y="16000"/>
                </a:cubicBezTo>
                <a:cubicBezTo>
                  <a:pt x="357488" y="16826"/>
                  <a:pt x="323579" y="17207"/>
                  <a:pt x="265730" y="18286"/>
                </a:cubicBezTo>
                <a:cubicBezTo>
                  <a:pt x="207882" y="19366"/>
                  <a:pt x="74024" y="23620"/>
                  <a:pt x="30653" y="22477"/>
                </a:cubicBezTo>
                <a:cubicBezTo>
                  <a:pt x="-12717" y="21334"/>
                  <a:pt x="1570" y="14603"/>
                  <a:pt x="5507" y="11428"/>
                </a:cubicBezTo>
                <a:close/>
              </a:path>
            </a:pathLst>
          </a:custGeom>
          <a:solidFill>
            <a:srgbClr val="000000">
              <a:alpha val="6110"/>
            </a:srgbClr>
          </a:solidFill>
          <a:ln>
            <a:noFill/>
          </a:ln>
        </p:spPr>
      </p:sp>
      <p:sp>
        <p:nvSpPr>
          <p:cNvPr id="1287" name="Google Shape;1287;p26"/>
          <p:cNvSpPr/>
          <p:nvPr/>
        </p:nvSpPr>
        <p:spPr>
          <a:xfrm>
            <a:off x="-939465" y="8047661"/>
            <a:ext cx="17947913" cy="1278489"/>
          </a:xfrm>
          <a:custGeom>
            <a:avLst/>
            <a:gdLst/>
            <a:ahLst/>
            <a:cxnLst/>
            <a:rect l="l" t="t" r="r" b="b"/>
            <a:pathLst>
              <a:path w="403316" h="28766" extrusionOk="0">
                <a:moveTo>
                  <a:pt x="21117" y="302"/>
                </a:moveTo>
                <a:cubicBezTo>
                  <a:pt x="26261" y="-904"/>
                  <a:pt x="37373" y="4430"/>
                  <a:pt x="49311" y="5636"/>
                </a:cubicBezTo>
                <a:cubicBezTo>
                  <a:pt x="61249" y="6843"/>
                  <a:pt x="77632" y="7732"/>
                  <a:pt x="92745" y="7541"/>
                </a:cubicBezTo>
                <a:cubicBezTo>
                  <a:pt x="107858" y="7351"/>
                  <a:pt x="121638" y="4684"/>
                  <a:pt x="139989" y="4493"/>
                </a:cubicBezTo>
                <a:cubicBezTo>
                  <a:pt x="158341" y="4303"/>
                  <a:pt x="181391" y="5128"/>
                  <a:pt x="202854" y="6398"/>
                </a:cubicBezTo>
                <a:cubicBezTo>
                  <a:pt x="224317" y="7668"/>
                  <a:pt x="248701" y="12748"/>
                  <a:pt x="268767" y="12113"/>
                </a:cubicBezTo>
                <a:cubicBezTo>
                  <a:pt x="288833" y="11478"/>
                  <a:pt x="305216" y="3668"/>
                  <a:pt x="323250" y="2588"/>
                </a:cubicBezTo>
                <a:cubicBezTo>
                  <a:pt x="341284" y="1509"/>
                  <a:pt x="365668" y="4366"/>
                  <a:pt x="376971" y="5636"/>
                </a:cubicBezTo>
                <a:cubicBezTo>
                  <a:pt x="388274" y="6906"/>
                  <a:pt x="388782" y="6906"/>
                  <a:pt x="391068" y="10208"/>
                </a:cubicBezTo>
                <a:cubicBezTo>
                  <a:pt x="393354" y="13510"/>
                  <a:pt x="417611" y="22400"/>
                  <a:pt x="390687" y="25448"/>
                </a:cubicBezTo>
                <a:cubicBezTo>
                  <a:pt x="363763" y="28496"/>
                  <a:pt x="292135" y="28306"/>
                  <a:pt x="229524" y="28496"/>
                </a:cubicBezTo>
                <a:cubicBezTo>
                  <a:pt x="166913" y="28687"/>
                  <a:pt x="50200" y="29195"/>
                  <a:pt x="15021" y="26591"/>
                </a:cubicBezTo>
                <a:cubicBezTo>
                  <a:pt x="-20158" y="23988"/>
                  <a:pt x="17434" y="17257"/>
                  <a:pt x="18450" y="12875"/>
                </a:cubicBezTo>
                <a:cubicBezTo>
                  <a:pt x="19466" y="8494"/>
                  <a:pt x="15974" y="1509"/>
                  <a:pt x="21117" y="302"/>
                </a:cubicBezTo>
                <a:close/>
              </a:path>
            </a:pathLst>
          </a:custGeom>
          <a:solidFill>
            <a:schemeClr val="accent6"/>
          </a:solidFill>
          <a:ln>
            <a:noFill/>
          </a:ln>
        </p:spPr>
      </p:sp>
      <p:grpSp>
        <p:nvGrpSpPr>
          <p:cNvPr id="1288" name="Google Shape;1288;p26"/>
          <p:cNvGrpSpPr/>
          <p:nvPr/>
        </p:nvGrpSpPr>
        <p:grpSpPr>
          <a:xfrm>
            <a:off x="13913440" y="5905547"/>
            <a:ext cx="2194286" cy="2537963"/>
            <a:chOff x="4010125" y="6389409"/>
            <a:chExt cx="1123823" cy="1301490"/>
          </a:xfrm>
        </p:grpSpPr>
        <p:sp>
          <p:nvSpPr>
            <p:cNvPr id="1289" name="Google Shape;1289;p26"/>
            <p:cNvSpPr/>
            <p:nvPr/>
          </p:nvSpPr>
          <p:spPr>
            <a:xfrm>
              <a:off x="4044872" y="7564380"/>
              <a:ext cx="754200" cy="1197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90" name="Google Shape;1290;p26"/>
            <p:cNvSpPr/>
            <p:nvPr/>
          </p:nvSpPr>
          <p:spPr>
            <a:xfrm>
              <a:off x="4703047" y="6504469"/>
              <a:ext cx="400265" cy="526847"/>
            </a:xfrm>
            <a:custGeom>
              <a:avLst/>
              <a:gdLst/>
              <a:ahLst/>
              <a:cxnLst/>
              <a:rect l="l" t="t" r="r" b="b"/>
              <a:pathLst>
                <a:path w="11393" h="14996" extrusionOk="0">
                  <a:moveTo>
                    <a:pt x="6820" y="0"/>
                  </a:moveTo>
                  <a:lnTo>
                    <a:pt x="6239" y="39"/>
                  </a:lnTo>
                  <a:lnTo>
                    <a:pt x="5639" y="116"/>
                  </a:lnTo>
                  <a:lnTo>
                    <a:pt x="5057" y="233"/>
                  </a:lnTo>
                  <a:lnTo>
                    <a:pt x="4651" y="736"/>
                  </a:lnTo>
                  <a:lnTo>
                    <a:pt x="4651" y="736"/>
                  </a:lnTo>
                  <a:lnTo>
                    <a:pt x="4786" y="291"/>
                  </a:lnTo>
                  <a:lnTo>
                    <a:pt x="4321" y="446"/>
                  </a:lnTo>
                  <a:lnTo>
                    <a:pt x="3856" y="620"/>
                  </a:lnTo>
                  <a:lnTo>
                    <a:pt x="3411" y="814"/>
                  </a:lnTo>
                  <a:lnTo>
                    <a:pt x="2984" y="1046"/>
                  </a:lnTo>
                  <a:lnTo>
                    <a:pt x="2713" y="1628"/>
                  </a:lnTo>
                  <a:lnTo>
                    <a:pt x="2810" y="1163"/>
                  </a:lnTo>
                  <a:lnTo>
                    <a:pt x="2810" y="1163"/>
                  </a:lnTo>
                  <a:lnTo>
                    <a:pt x="2558" y="1337"/>
                  </a:lnTo>
                  <a:lnTo>
                    <a:pt x="2306" y="1531"/>
                  </a:lnTo>
                  <a:lnTo>
                    <a:pt x="2074" y="1724"/>
                  </a:lnTo>
                  <a:lnTo>
                    <a:pt x="1841" y="1938"/>
                  </a:lnTo>
                  <a:lnTo>
                    <a:pt x="1628" y="2170"/>
                  </a:lnTo>
                  <a:lnTo>
                    <a:pt x="1434" y="2422"/>
                  </a:lnTo>
                  <a:lnTo>
                    <a:pt x="1260" y="2674"/>
                  </a:lnTo>
                  <a:lnTo>
                    <a:pt x="1105" y="2945"/>
                  </a:lnTo>
                  <a:lnTo>
                    <a:pt x="1105" y="3991"/>
                  </a:lnTo>
                  <a:lnTo>
                    <a:pt x="1008" y="3119"/>
                  </a:lnTo>
                  <a:lnTo>
                    <a:pt x="814" y="3526"/>
                  </a:lnTo>
                  <a:lnTo>
                    <a:pt x="640" y="4030"/>
                  </a:lnTo>
                  <a:lnTo>
                    <a:pt x="485" y="4534"/>
                  </a:lnTo>
                  <a:lnTo>
                    <a:pt x="369" y="5076"/>
                  </a:lnTo>
                  <a:lnTo>
                    <a:pt x="272" y="5619"/>
                  </a:lnTo>
                  <a:lnTo>
                    <a:pt x="446" y="6704"/>
                  </a:lnTo>
                  <a:lnTo>
                    <a:pt x="446" y="6704"/>
                  </a:lnTo>
                  <a:lnTo>
                    <a:pt x="175" y="6180"/>
                  </a:lnTo>
                  <a:lnTo>
                    <a:pt x="98" y="6936"/>
                  </a:lnTo>
                  <a:lnTo>
                    <a:pt x="40" y="7711"/>
                  </a:lnTo>
                  <a:lnTo>
                    <a:pt x="20" y="8486"/>
                  </a:lnTo>
                  <a:lnTo>
                    <a:pt x="1" y="9261"/>
                  </a:lnTo>
                  <a:lnTo>
                    <a:pt x="20" y="10017"/>
                  </a:lnTo>
                  <a:lnTo>
                    <a:pt x="59" y="10753"/>
                  </a:lnTo>
                  <a:lnTo>
                    <a:pt x="98" y="11450"/>
                  </a:lnTo>
                  <a:lnTo>
                    <a:pt x="156" y="12109"/>
                  </a:lnTo>
                  <a:lnTo>
                    <a:pt x="272" y="13271"/>
                  </a:lnTo>
                  <a:lnTo>
                    <a:pt x="388" y="14182"/>
                  </a:lnTo>
                  <a:lnTo>
                    <a:pt x="524" y="14996"/>
                  </a:lnTo>
                  <a:lnTo>
                    <a:pt x="504" y="14705"/>
                  </a:lnTo>
                  <a:lnTo>
                    <a:pt x="504" y="14221"/>
                  </a:lnTo>
                  <a:lnTo>
                    <a:pt x="524" y="13562"/>
                  </a:lnTo>
                  <a:lnTo>
                    <a:pt x="563" y="12748"/>
                  </a:lnTo>
                  <a:lnTo>
                    <a:pt x="621" y="11818"/>
                  </a:lnTo>
                  <a:lnTo>
                    <a:pt x="698" y="10830"/>
                  </a:lnTo>
                  <a:lnTo>
                    <a:pt x="795" y="9765"/>
                  </a:lnTo>
                  <a:lnTo>
                    <a:pt x="911" y="8699"/>
                  </a:lnTo>
                  <a:lnTo>
                    <a:pt x="659" y="8932"/>
                  </a:lnTo>
                  <a:lnTo>
                    <a:pt x="950" y="8486"/>
                  </a:lnTo>
                  <a:lnTo>
                    <a:pt x="1047" y="7788"/>
                  </a:lnTo>
                  <a:lnTo>
                    <a:pt x="1163" y="7091"/>
                  </a:lnTo>
                  <a:lnTo>
                    <a:pt x="1299" y="6413"/>
                  </a:lnTo>
                  <a:lnTo>
                    <a:pt x="1434" y="5793"/>
                  </a:lnTo>
                  <a:lnTo>
                    <a:pt x="1105" y="6006"/>
                  </a:lnTo>
                  <a:lnTo>
                    <a:pt x="1105" y="6006"/>
                  </a:lnTo>
                  <a:lnTo>
                    <a:pt x="1512" y="5522"/>
                  </a:lnTo>
                  <a:lnTo>
                    <a:pt x="1706" y="4902"/>
                  </a:lnTo>
                  <a:lnTo>
                    <a:pt x="1803" y="4631"/>
                  </a:lnTo>
                  <a:lnTo>
                    <a:pt x="1899" y="4359"/>
                  </a:lnTo>
                  <a:lnTo>
                    <a:pt x="2132" y="3894"/>
                  </a:lnTo>
                  <a:lnTo>
                    <a:pt x="2384" y="3468"/>
                  </a:lnTo>
                  <a:lnTo>
                    <a:pt x="2655" y="3081"/>
                  </a:lnTo>
                  <a:lnTo>
                    <a:pt x="2946" y="2751"/>
                  </a:lnTo>
                  <a:lnTo>
                    <a:pt x="2287" y="2848"/>
                  </a:lnTo>
                  <a:lnTo>
                    <a:pt x="3139" y="2557"/>
                  </a:lnTo>
                  <a:lnTo>
                    <a:pt x="3449" y="2267"/>
                  </a:lnTo>
                  <a:lnTo>
                    <a:pt x="3759" y="2034"/>
                  </a:lnTo>
                  <a:lnTo>
                    <a:pt x="4089" y="1821"/>
                  </a:lnTo>
                  <a:lnTo>
                    <a:pt x="4418" y="1647"/>
                  </a:lnTo>
                  <a:lnTo>
                    <a:pt x="4767" y="1492"/>
                  </a:lnTo>
                  <a:lnTo>
                    <a:pt x="5096" y="1376"/>
                  </a:lnTo>
                  <a:lnTo>
                    <a:pt x="5425" y="1279"/>
                  </a:lnTo>
                  <a:lnTo>
                    <a:pt x="5755" y="1201"/>
                  </a:lnTo>
                  <a:lnTo>
                    <a:pt x="5387" y="911"/>
                  </a:lnTo>
                  <a:lnTo>
                    <a:pt x="5387" y="911"/>
                  </a:lnTo>
                  <a:lnTo>
                    <a:pt x="6084" y="1163"/>
                  </a:lnTo>
                  <a:lnTo>
                    <a:pt x="6394" y="1124"/>
                  </a:lnTo>
                  <a:lnTo>
                    <a:pt x="6704" y="1104"/>
                  </a:lnTo>
                  <a:lnTo>
                    <a:pt x="6995" y="1104"/>
                  </a:lnTo>
                  <a:lnTo>
                    <a:pt x="7266" y="1124"/>
                  </a:lnTo>
                  <a:lnTo>
                    <a:pt x="7499" y="1163"/>
                  </a:lnTo>
                  <a:lnTo>
                    <a:pt x="7731" y="1201"/>
                  </a:lnTo>
                  <a:lnTo>
                    <a:pt x="7925" y="1240"/>
                  </a:lnTo>
                  <a:lnTo>
                    <a:pt x="8080" y="1298"/>
                  </a:lnTo>
                  <a:lnTo>
                    <a:pt x="8312" y="1395"/>
                  </a:lnTo>
                  <a:lnTo>
                    <a:pt x="8525" y="1550"/>
                  </a:lnTo>
                  <a:lnTo>
                    <a:pt x="8583" y="1066"/>
                  </a:lnTo>
                  <a:lnTo>
                    <a:pt x="8835" y="1783"/>
                  </a:lnTo>
                  <a:lnTo>
                    <a:pt x="9010" y="1957"/>
                  </a:lnTo>
                  <a:lnTo>
                    <a:pt x="9165" y="2151"/>
                  </a:lnTo>
                  <a:lnTo>
                    <a:pt x="9320" y="2344"/>
                  </a:lnTo>
                  <a:lnTo>
                    <a:pt x="9455" y="2557"/>
                  </a:lnTo>
                  <a:lnTo>
                    <a:pt x="9572" y="2790"/>
                  </a:lnTo>
                  <a:lnTo>
                    <a:pt x="9668" y="3022"/>
                  </a:lnTo>
                  <a:lnTo>
                    <a:pt x="9727" y="3255"/>
                  </a:lnTo>
                  <a:lnTo>
                    <a:pt x="9765" y="3507"/>
                  </a:lnTo>
                  <a:lnTo>
                    <a:pt x="10037" y="3061"/>
                  </a:lnTo>
                  <a:lnTo>
                    <a:pt x="10056" y="3177"/>
                  </a:lnTo>
                  <a:lnTo>
                    <a:pt x="10037" y="3332"/>
                  </a:lnTo>
                  <a:lnTo>
                    <a:pt x="10017" y="3507"/>
                  </a:lnTo>
                  <a:lnTo>
                    <a:pt x="9978" y="3701"/>
                  </a:lnTo>
                  <a:lnTo>
                    <a:pt x="9920" y="3914"/>
                  </a:lnTo>
                  <a:lnTo>
                    <a:pt x="9804" y="4127"/>
                  </a:lnTo>
                  <a:lnTo>
                    <a:pt x="9746" y="4243"/>
                  </a:lnTo>
                  <a:lnTo>
                    <a:pt x="9668" y="4340"/>
                  </a:lnTo>
                  <a:lnTo>
                    <a:pt x="9572" y="4553"/>
                  </a:lnTo>
                  <a:lnTo>
                    <a:pt x="9436" y="4766"/>
                  </a:lnTo>
                  <a:lnTo>
                    <a:pt x="9281" y="4979"/>
                  </a:lnTo>
                  <a:lnTo>
                    <a:pt x="9087" y="5192"/>
                  </a:lnTo>
                  <a:lnTo>
                    <a:pt x="8913" y="5367"/>
                  </a:lnTo>
                  <a:lnTo>
                    <a:pt x="8777" y="5522"/>
                  </a:lnTo>
                  <a:lnTo>
                    <a:pt x="9475" y="5367"/>
                  </a:lnTo>
                  <a:lnTo>
                    <a:pt x="8312" y="6200"/>
                  </a:lnTo>
                  <a:lnTo>
                    <a:pt x="8235" y="6394"/>
                  </a:lnTo>
                  <a:lnTo>
                    <a:pt x="8177" y="6568"/>
                  </a:lnTo>
                  <a:lnTo>
                    <a:pt x="8157" y="6723"/>
                  </a:lnTo>
                  <a:lnTo>
                    <a:pt x="8118" y="6878"/>
                  </a:lnTo>
                  <a:lnTo>
                    <a:pt x="8118" y="7014"/>
                  </a:lnTo>
                  <a:lnTo>
                    <a:pt x="8118" y="7149"/>
                  </a:lnTo>
                  <a:lnTo>
                    <a:pt x="8157" y="7382"/>
                  </a:lnTo>
                  <a:lnTo>
                    <a:pt x="8215" y="7556"/>
                  </a:lnTo>
                  <a:lnTo>
                    <a:pt x="8293" y="7692"/>
                  </a:lnTo>
                  <a:lnTo>
                    <a:pt x="8351" y="7808"/>
                  </a:lnTo>
                  <a:lnTo>
                    <a:pt x="8506" y="7866"/>
                  </a:lnTo>
                  <a:lnTo>
                    <a:pt x="8661" y="7905"/>
                  </a:lnTo>
                  <a:lnTo>
                    <a:pt x="8816" y="7924"/>
                  </a:lnTo>
                  <a:lnTo>
                    <a:pt x="9242" y="7924"/>
                  </a:lnTo>
                  <a:lnTo>
                    <a:pt x="9378" y="7885"/>
                  </a:lnTo>
                  <a:lnTo>
                    <a:pt x="9494" y="7847"/>
                  </a:lnTo>
                  <a:lnTo>
                    <a:pt x="9746" y="7750"/>
                  </a:lnTo>
                  <a:lnTo>
                    <a:pt x="9978" y="7595"/>
                  </a:lnTo>
                  <a:lnTo>
                    <a:pt x="10211" y="7401"/>
                  </a:lnTo>
                  <a:lnTo>
                    <a:pt x="10405" y="7169"/>
                  </a:lnTo>
                  <a:lnTo>
                    <a:pt x="10501" y="6025"/>
                  </a:lnTo>
                  <a:lnTo>
                    <a:pt x="10618" y="6878"/>
                  </a:lnTo>
                  <a:lnTo>
                    <a:pt x="10753" y="6626"/>
                  </a:lnTo>
                  <a:lnTo>
                    <a:pt x="10889" y="6374"/>
                  </a:lnTo>
                  <a:lnTo>
                    <a:pt x="10986" y="6103"/>
                  </a:lnTo>
                  <a:lnTo>
                    <a:pt x="11102" y="5812"/>
                  </a:lnTo>
                  <a:lnTo>
                    <a:pt x="11180" y="5522"/>
                  </a:lnTo>
                  <a:lnTo>
                    <a:pt x="11257" y="5212"/>
                  </a:lnTo>
                  <a:lnTo>
                    <a:pt x="11315" y="4902"/>
                  </a:lnTo>
                  <a:lnTo>
                    <a:pt x="11354" y="4572"/>
                  </a:lnTo>
                  <a:lnTo>
                    <a:pt x="11083" y="3468"/>
                  </a:lnTo>
                  <a:lnTo>
                    <a:pt x="11393" y="3952"/>
                  </a:lnTo>
                  <a:lnTo>
                    <a:pt x="11393" y="3623"/>
                  </a:lnTo>
                  <a:lnTo>
                    <a:pt x="11373" y="3294"/>
                  </a:lnTo>
                  <a:lnTo>
                    <a:pt x="11335" y="2984"/>
                  </a:lnTo>
                  <a:lnTo>
                    <a:pt x="11276" y="2674"/>
                  </a:lnTo>
                  <a:lnTo>
                    <a:pt x="11199" y="2364"/>
                  </a:lnTo>
                  <a:lnTo>
                    <a:pt x="11102" y="2073"/>
                  </a:lnTo>
                  <a:lnTo>
                    <a:pt x="11005" y="1802"/>
                  </a:lnTo>
                  <a:lnTo>
                    <a:pt x="10870" y="1531"/>
                  </a:lnTo>
                  <a:lnTo>
                    <a:pt x="10850" y="1511"/>
                  </a:lnTo>
                  <a:lnTo>
                    <a:pt x="9862" y="1163"/>
                  </a:lnTo>
                  <a:lnTo>
                    <a:pt x="10715" y="1298"/>
                  </a:lnTo>
                  <a:lnTo>
                    <a:pt x="10618" y="1182"/>
                  </a:lnTo>
                  <a:lnTo>
                    <a:pt x="10482" y="1046"/>
                  </a:lnTo>
                  <a:lnTo>
                    <a:pt x="10366" y="949"/>
                  </a:lnTo>
                  <a:lnTo>
                    <a:pt x="10230" y="833"/>
                  </a:lnTo>
                  <a:lnTo>
                    <a:pt x="9920" y="639"/>
                  </a:lnTo>
                  <a:lnTo>
                    <a:pt x="9572" y="465"/>
                  </a:lnTo>
                  <a:lnTo>
                    <a:pt x="9184" y="310"/>
                  </a:lnTo>
                  <a:lnTo>
                    <a:pt x="8777" y="194"/>
                  </a:lnTo>
                  <a:lnTo>
                    <a:pt x="8351" y="97"/>
                  </a:lnTo>
                  <a:lnTo>
                    <a:pt x="7886" y="39"/>
                  </a:lnTo>
                  <a:lnTo>
                    <a:pt x="7150" y="310"/>
                  </a:lnTo>
                  <a:lnTo>
                    <a:pt x="7402"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91" name="Google Shape;1291;p26"/>
            <p:cNvSpPr/>
            <p:nvPr/>
          </p:nvSpPr>
          <p:spPr>
            <a:xfrm>
              <a:off x="4730978" y="6669873"/>
              <a:ext cx="237566" cy="375742"/>
            </a:xfrm>
            <a:custGeom>
              <a:avLst/>
              <a:gdLst/>
              <a:ahLst/>
              <a:cxnLst/>
              <a:rect l="l" t="t" r="r" b="b"/>
              <a:pathLst>
                <a:path w="6762" h="10695" extrusionOk="0">
                  <a:moveTo>
                    <a:pt x="4514" y="0"/>
                  </a:moveTo>
                  <a:lnTo>
                    <a:pt x="4262" y="19"/>
                  </a:lnTo>
                  <a:lnTo>
                    <a:pt x="4011" y="97"/>
                  </a:lnTo>
                  <a:lnTo>
                    <a:pt x="3739" y="194"/>
                  </a:lnTo>
                  <a:lnTo>
                    <a:pt x="3487" y="329"/>
                  </a:lnTo>
                  <a:lnTo>
                    <a:pt x="3236" y="504"/>
                  </a:lnTo>
                  <a:lnTo>
                    <a:pt x="3003" y="717"/>
                  </a:lnTo>
                  <a:lnTo>
                    <a:pt x="2867" y="1647"/>
                  </a:lnTo>
                  <a:lnTo>
                    <a:pt x="2771" y="1007"/>
                  </a:lnTo>
                  <a:lnTo>
                    <a:pt x="2461" y="1395"/>
                  </a:lnTo>
                  <a:lnTo>
                    <a:pt x="2151" y="1841"/>
                  </a:lnTo>
                  <a:lnTo>
                    <a:pt x="1802" y="2364"/>
                  </a:lnTo>
                  <a:lnTo>
                    <a:pt x="1453" y="2964"/>
                  </a:lnTo>
                  <a:lnTo>
                    <a:pt x="1453" y="2984"/>
                  </a:lnTo>
                  <a:lnTo>
                    <a:pt x="1356" y="3739"/>
                  </a:lnTo>
                  <a:lnTo>
                    <a:pt x="1279" y="3313"/>
                  </a:lnTo>
                  <a:lnTo>
                    <a:pt x="1104" y="3642"/>
                  </a:lnTo>
                  <a:lnTo>
                    <a:pt x="949" y="3991"/>
                  </a:lnTo>
                  <a:lnTo>
                    <a:pt x="814" y="4320"/>
                  </a:lnTo>
                  <a:lnTo>
                    <a:pt x="698" y="4650"/>
                  </a:lnTo>
                  <a:lnTo>
                    <a:pt x="484" y="5328"/>
                  </a:lnTo>
                  <a:lnTo>
                    <a:pt x="310" y="5967"/>
                  </a:lnTo>
                  <a:lnTo>
                    <a:pt x="194" y="6607"/>
                  </a:lnTo>
                  <a:lnTo>
                    <a:pt x="97" y="7227"/>
                  </a:lnTo>
                  <a:lnTo>
                    <a:pt x="39" y="7808"/>
                  </a:lnTo>
                  <a:lnTo>
                    <a:pt x="0" y="8350"/>
                  </a:lnTo>
                  <a:lnTo>
                    <a:pt x="0" y="8854"/>
                  </a:lnTo>
                  <a:lnTo>
                    <a:pt x="0" y="9300"/>
                  </a:lnTo>
                  <a:lnTo>
                    <a:pt x="19" y="9706"/>
                  </a:lnTo>
                  <a:lnTo>
                    <a:pt x="39" y="10055"/>
                  </a:lnTo>
                  <a:lnTo>
                    <a:pt x="97" y="10520"/>
                  </a:lnTo>
                  <a:lnTo>
                    <a:pt x="116" y="10695"/>
                  </a:lnTo>
                  <a:lnTo>
                    <a:pt x="155" y="10075"/>
                  </a:lnTo>
                  <a:lnTo>
                    <a:pt x="194" y="9358"/>
                  </a:lnTo>
                  <a:lnTo>
                    <a:pt x="271" y="8583"/>
                  </a:lnTo>
                  <a:lnTo>
                    <a:pt x="329" y="8157"/>
                  </a:lnTo>
                  <a:lnTo>
                    <a:pt x="426" y="7730"/>
                  </a:lnTo>
                  <a:lnTo>
                    <a:pt x="523" y="7285"/>
                  </a:lnTo>
                  <a:lnTo>
                    <a:pt x="639" y="6820"/>
                  </a:lnTo>
                  <a:lnTo>
                    <a:pt x="794" y="6355"/>
                  </a:lnTo>
                  <a:lnTo>
                    <a:pt x="969" y="5870"/>
                  </a:lnTo>
                  <a:lnTo>
                    <a:pt x="1163" y="5367"/>
                  </a:lnTo>
                  <a:lnTo>
                    <a:pt x="1414" y="4863"/>
                  </a:lnTo>
                  <a:lnTo>
                    <a:pt x="1705" y="4340"/>
                  </a:lnTo>
                  <a:lnTo>
                    <a:pt x="2015" y="3817"/>
                  </a:lnTo>
                  <a:lnTo>
                    <a:pt x="2267" y="3468"/>
                  </a:lnTo>
                  <a:lnTo>
                    <a:pt x="2499" y="3158"/>
                  </a:lnTo>
                  <a:lnTo>
                    <a:pt x="2712" y="2906"/>
                  </a:lnTo>
                  <a:lnTo>
                    <a:pt x="2926" y="2693"/>
                  </a:lnTo>
                  <a:lnTo>
                    <a:pt x="2635" y="2519"/>
                  </a:lnTo>
                  <a:lnTo>
                    <a:pt x="3042" y="2596"/>
                  </a:lnTo>
                  <a:lnTo>
                    <a:pt x="3274" y="2441"/>
                  </a:lnTo>
                  <a:lnTo>
                    <a:pt x="3507" y="2325"/>
                  </a:lnTo>
                  <a:lnTo>
                    <a:pt x="3701" y="2247"/>
                  </a:lnTo>
                  <a:lnTo>
                    <a:pt x="3914" y="2228"/>
                  </a:lnTo>
                  <a:lnTo>
                    <a:pt x="4088" y="2267"/>
                  </a:lnTo>
                  <a:lnTo>
                    <a:pt x="4243" y="2325"/>
                  </a:lnTo>
                  <a:lnTo>
                    <a:pt x="4398" y="2422"/>
                  </a:lnTo>
                  <a:lnTo>
                    <a:pt x="4534" y="2538"/>
                  </a:lnTo>
                  <a:lnTo>
                    <a:pt x="4766" y="2054"/>
                  </a:lnTo>
                  <a:lnTo>
                    <a:pt x="4708" y="2790"/>
                  </a:lnTo>
                  <a:lnTo>
                    <a:pt x="4844" y="3061"/>
                  </a:lnTo>
                  <a:lnTo>
                    <a:pt x="4921" y="3352"/>
                  </a:lnTo>
                  <a:lnTo>
                    <a:pt x="4979" y="3662"/>
                  </a:lnTo>
                  <a:lnTo>
                    <a:pt x="4999" y="3972"/>
                  </a:lnTo>
                  <a:lnTo>
                    <a:pt x="5018" y="4320"/>
                  </a:lnTo>
                  <a:lnTo>
                    <a:pt x="5057" y="4611"/>
                  </a:lnTo>
                  <a:lnTo>
                    <a:pt x="5386" y="4088"/>
                  </a:lnTo>
                  <a:lnTo>
                    <a:pt x="5134" y="4921"/>
                  </a:lnTo>
                  <a:lnTo>
                    <a:pt x="5212" y="5076"/>
                  </a:lnTo>
                  <a:lnTo>
                    <a:pt x="5289" y="5173"/>
                  </a:lnTo>
                  <a:lnTo>
                    <a:pt x="5367" y="5250"/>
                  </a:lnTo>
                  <a:lnTo>
                    <a:pt x="5425" y="5289"/>
                  </a:lnTo>
                  <a:lnTo>
                    <a:pt x="5483" y="5309"/>
                  </a:lnTo>
                  <a:lnTo>
                    <a:pt x="5541" y="5328"/>
                  </a:lnTo>
                  <a:lnTo>
                    <a:pt x="5832" y="5328"/>
                  </a:lnTo>
                  <a:lnTo>
                    <a:pt x="6045" y="5289"/>
                  </a:lnTo>
                  <a:lnTo>
                    <a:pt x="6219" y="5231"/>
                  </a:lnTo>
                  <a:lnTo>
                    <a:pt x="6374" y="5154"/>
                  </a:lnTo>
                  <a:lnTo>
                    <a:pt x="6510" y="5037"/>
                  </a:lnTo>
                  <a:lnTo>
                    <a:pt x="6607" y="4902"/>
                  </a:lnTo>
                  <a:lnTo>
                    <a:pt x="6684" y="4747"/>
                  </a:lnTo>
                  <a:lnTo>
                    <a:pt x="6723" y="4572"/>
                  </a:lnTo>
                  <a:lnTo>
                    <a:pt x="6413" y="3855"/>
                  </a:lnTo>
                  <a:lnTo>
                    <a:pt x="6762" y="3855"/>
                  </a:lnTo>
                  <a:lnTo>
                    <a:pt x="6704" y="3449"/>
                  </a:lnTo>
                  <a:lnTo>
                    <a:pt x="6587" y="3042"/>
                  </a:lnTo>
                  <a:lnTo>
                    <a:pt x="6452" y="2596"/>
                  </a:lnTo>
                  <a:lnTo>
                    <a:pt x="6297" y="2170"/>
                  </a:lnTo>
                  <a:lnTo>
                    <a:pt x="5657" y="1705"/>
                  </a:lnTo>
                  <a:lnTo>
                    <a:pt x="6084" y="1705"/>
                  </a:lnTo>
                  <a:lnTo>
                    <a:pt x="5832" y="1221"/>
                  </a:lnTo>
                  <a:lnTo>
                    <a:pt x="5580" y="814"/>
                  </a:lnTo>
                  <a:lnTo>
                    <a:pt x="5367" y="523"/>
                  </a:lnTo>
                  <a:lnTo>
                    <a:pt x="5270" y="387"/>
                  </a:lnTo>
                  <a:lnTo>
                    <a:pt x="5154" y="271"/>
                  </a:lnTo>
                  <a:lnTo>
                    <a:pt x="4340" y="446"/>
                  </a:lnTo>
                  <a:lnTo>
                    <a:pt x="4902" y="19"/>
                  </a:lnTo>
                  <a:lnTo>
                    <a:pt x="4727" y="0"/>
                  </a:lnTo>
                  <a:close/>
                </a:path>
              </a:pathLst>
            </a:custGeom>
            <a:solidFill>
              <a:srgbClr val="004F7A"/>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92" name="Google Shape;1292;p26"/>
            <p:cNvSpPr/>
            <p:nvPr/>
          </p:nvSpPr>
          <p:spPr>
            <a:xfrm>
              <a:off x="4730978" y="6835243"/>
              <a:ext cx="402970" cy="210373"/>
            </a:xfrm>
            <a:custGeom>
              <a:avLst/>
              <a:gdLst/>
              <a:ahLst/>
              <a:cxnLst/>
              <a:rect l="l" t="t" r="r" b="b"/>
              <a:pathLst>
                <a:path w="11470" h="5988" extrusionOk="0">
                  <a:moveTo>
                    <a:pt x="7110" y="1"/>
                  </a:moveTo>
                  <a:lnTo>
                    <a:pt x="6742" y="59"/>
                  </a:lnTo>
                  <a:lnTo>
                    <a:pt x="6374" y="137"/>
                  </a:lnTo>
                  <a:lnTo>
                    <a:pt x="6006" y="253"/>
                  </a:lnTo>
                  <a:lnTo>
                    <a:pt x="5638" y="388"/>
                  </a:lnTo>
                  <a:lnTo>
                    <a:pt x="5270" y="563"/>
                  </a:lnTo>
                  <a:lnTo>
                    <a:pt x="4921" y="757"/>
                  </a:lnTo>
                  <a:lnTo>
                    <a:pt x="4572" y="950"/>
                  </a:lnTo>
                  <a:lnTo>
                    <a:pt x="4243" y="1183"/>
                  </a:lnTo>
                  <a:lnTo>
                    <a:pt x="3914" y="1435"/>
                  </a:lnTo>
                  <a:lnTo>
                    <a:pt x="3584" y="1686"/>
                  </a:lnTo>
                  <a:lnTo>
                    <a:pt x="3274" y="1958"/>
                  </a:lnTo>
                  <a:lnTo>
                    <a:pt x="2984" y="2248"/>
                  </a:lnTo>
                  <a:lnTo>
                    <a:pt x="2402" y="2830"/>
                  </a:lnTo>
                  <a:lnTo>
                    <a:pt x="1879" y="3411"/>
                  </a:lnTo>
                  <a:lnTo>
                    <a:pt x="1414" y="3973"/>
                  </a:lnTo>
                  <a:lnTo>
                    <a:pt x="1008" y="4515"/>
                  </a:lnTo>
                  <a:lnTo>
                    <a:pt x="659" y="4999"/>
                  </a:lnTo>
                  <a:lnTo>
                    <a:pt x="368" y="5406"/>
                  </a:lnTo>
                  <a:lnTo>
                    <a:pt x="174" y="5716"/>
                  </a:lnTo>
                  <a:lnTo>
                    <a:pt x="0" y="5988"/>
                  </a:lnTo>
                  <a:lnTo>
                    <a:pt x="833" y="5271"/>
                  </a:lnTo>
                  <a:lnTo>
                    <a:pt x="1589" y="4612"/>
                  </a:lnTo>
                  <a:lnTo>
                    <a:pt x="2306" y="4031"/>
                  </a:lnTo>
                  <a:lnTo>
                    <a:pt x="2964" y="3508"/>
                  </a:lnTo>
                  <a:lnTo>
                    <a:pt x="3584" y="3062"/>
                  </a:lnTo>
                  <a:lnTo>
                    <a:pt x="4146" y="2675"/>
                  </a:lnTo>
                  <a:lnTo>
                    <a:pt x="4650" y="2326"/>
                  </a:lnTo>
                  <a:lnTo>
                    <a:pt x="5134" y="2055"/>
                  </a:lnTo>
                  <a:lnTo>
                    <a:pt x="5560" y="1822"/>
                  </a:lnTo>
                  <a:lnTo>
                    <a:pt x="5967" y="1628"/>
                  </a:lnTo>
                  <a:lnTo>
                    <a:pt x="6316" y="1493"/>
                  </a:lnTo>
                  <a:lnTo>
                    <a:pt x="6645" y="1415"/>
                  </a:lnTo>
                  <a:lnTo>
                    <a:pt x="6955" y="1357"/>
                  </a:lnTo>
                  <a:lnTo>
                    <a:pt x="7227" y="1338"/>
                  </a:lnTo>
                  <a:lnTo>
                    <a:pt x="7478" y="1357"/>
                  </a:lnTo>
                  <a:lnTo>
                    <a:pt x="7711" y="1415"/>
                  </a:lnTo>
                  <a:lnTo>
                    <a:pt x="7711" y="911"/>
                  </a:lnTo>
                  <a:lnTo>
                    <a:pt x="7885" y="1473"/>
                  </a:lnTo>
                  <a:lnTo>
                    <a:pt x="8079" y="1570"/>
                  </a:lnTo>
                  <a:lnTo>
                    <a:pt x="8273" y="1686"/>
                  </a:lnTo>
                  <a:lnTo>
                    <a:pt x="8428" y="1822"/>
                  </a:lnTo>
                  <a:lnTo>
                    <a:pt x="8602" y="1977"/>
                  </a:lnTo>
                  <a:lnTo>
                    <a:pt x="8912" y="2306"/>
                  </a:lnTo>
                  <a:lnTo>
                    <a:pt x="9242" y="2694"/>
                  </a:lnTo>
                  <a:lnTo>
                    <a:pt x="9416" y="2055"/>
                  </a:lnTo>
                  <a:lnTo>
                    <a:pt x="9571" y="3043"/>
                  </a:lnTo>
                  <a:lnTo>
                    <a:pt x="9765" y="3198"/>
                  </a:lnTo>
                  <a:lnTo>
                    <a:pt x="10016" y="3353"/>
                  </a:lnTo>
                  <a:lnTo>
                    <a:pt x="10268" y="3508"/>
                  </a:lnTo>
                  <a:lnTo>
                    <a:pt x="10520" y="3643"/>
                  </a:lnTo>
                  <a:lnTo>
                    <a:pt x="10772" y="3721"/>
                  </a:lnTo>
                  <a:lnTo>
                    <a:pt x="11005" y="3779"/>
                  </a:lnTo>
                  <a:lnTo>
                    <a:pt x="11101" y="3779"/>
                  </a:lnTo>
                  <a:lnTo>
                    <a:pt x="11198" y="3759"/>
                  </a:lnTo>
                  <a:lnTo>
                    <a:pt x="11276" y="3740"/>
                  </a:lnTo>
                  <a:lnTo>
                    <a:pt x="11334" y="3682"/>
                  </a:lnTo>
                  <a:lnTo>
                    <a:pt x="11392" y="3604"/>
                  </a:lnTo>
                  <a:lnTo>
                    <a:pt x="11450" y="3508"/>
                  </a:lnTo>
                  <a:lnTo>
                    <a:pt x="11470" y="3372"/>
                  </a:lnTo>
                  <a:lnTo>
                    <a:pt x="11470" y="3236"/>
                  </a:lnTo>
                  <a:lnTo>
                    <a:pt x="11470" y="3081"/>
                  </a:lnTo>
                  <a:lnTo>
                    <a:pt x="11450" y="2907"/>
                  </a:lnTo>
                  <a:lnTo>
                    <a:pt x="11411" y="2733"/>
                  </a:lnTo>
                  <a:lnTo>
                    <a:pt x="11353" y="2558"/>
                  </a:lnTo>
                  <a:lnTo>
                    <a:pt x="11276" y="2365"/>
                  </a:lnTo>
                  <a:lnTo>
                    <a:pt x="11198" y="2190"/>
                  </a:lnTo>
                  <a:lnTo>
                    <a:pt x="11101" y="1996"/>
                  </a:lnTo>
                  <a:lnTo>
                    <a:pt x="11005" y="1822"/>
                  </a:lnTo>
                  <a:lnTo>
                    <a:pt x="10869" y="1628"/>
                  </a:lnTo>
                  <a:lnTo>
                    <a:pt x="10753" y="1473"/>
                  </a:lnTo>
                  <a:lnTo>
                    <a:pt x="10617" y="1299"/>
                  </a:lnTo>
                  <a:lnTo>
                    <a:pt x="10462" y="1163"/>
                  </a:lnTo>
                  <a:lnTo>
                    <a:pt x="9397" y="911"/>
                  </a:lnTo>
                  <a:lnTo>
                    <a:pt x="9939" y="776"/>
                  </a:lnTo>
                  <a:lnTo>
                    <a:pt x="9648" y="602"/>
                  </a:lnTo>
                  <a:lnTo>
                    <a:pt x="9300" y="447"/>
                  </a:lnTo>
                  <a:lnTo>
                    <a:pt x="8932" y="292"/>
                  </a:lnTo>
                  <a:lnTo>
                    <a:pt x="8505" y="156"/>
                  </a:lnTo>
                  <a:lnTo>
                    <a:pt x="8176" y="59"/>
                  </a:lnTo>
                  <a:lnTo>
                    <a:pt x="7188" y="408"/>
                  </a:lnTo>
                  <a:lnTo>
                    <a:pt x="7885" y="20"/>
                  </a:lnTo>
                  <a:lnTo>
                    <a:pt x="7498" y="1"/>
                  </a:lnTo>
                  <a:close/>
                </a:path>
              </a:pathLst>
            </a:custGeom>
            <a:solidFill>
              <a:srgbClr val="004F7A"/>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93" name="Google Shape;1293;p26"/>
            <p:cNvSpPr/>
            <p:nvPr/>
          </p:nvSpPr>
          <p:spPr>
            <a:xfrm>
              <a:off x="4726200" y="6940079"/>
              <a:ext cx="370999" cy="164771"/>
            </a:xfrm>
            <a:custGeom>
              <a:avLst/>
              <a:gdLst/>
              <a:ahLst/>
              <a:cxnLst/>
              <a:rect l="l" t="t" r="r" b="b"/>
              <a:pathLst>
                <a:path w="10560" h="4690" extrusionOk="0">
                  <a:moveTo>
                    <a:pt x="6549" y="1"/>
                  </a:moveTo>
                  <a:lnTo>
                    <a:pt x="6200" y="39"/>
                  </a:lnTo>
                  <a:lnTo>
                    <a:pt x="5871" y="78"/>
                  </a:lnTo>
                  <a:lnTo>
                    <a:pt x="5522" y="156"/>
                  </a:lnTo>
                  <a:lnTo>
                    <a:pt x="5193" y="252"/>
                  </a:lnTo>
                  <a:lnTo>
                    <a:pt x="4844" y="349"/>
                  </a:lnTo>
                  <a:lnTo>
                    <a:pt x="4515" y="466"/>
                  </a:lnTo>
                  <a:lnTo>
                    <a:pt x="4185" y="601"/>
                  </a:lnTo>
                  <a:lnTo>
                    <a:pt x="3856" y="737"/>
                  </a:lnTo>
                  <a:lnTo>
                    <a:pt x="3236" y="1047"/>
                  </a:lnTo>
                  <a:lnTo>
                    <a:pt x="2635" y="1395"/>
                  </a:lnTo>
                  <a:lnTo>
                    <a:pt x="2093" y="1744"/>
                  </a:lnTo>
                  <a:lnTo>
                    <a:pt x="1570" y="2074"/>
                  </a:lnTo>
                  <a:lnTo>
                    <a:pt x="1124" y="2403"/>
                  </a:lnTo>
                  <a:lnTo>
                    <a:pt x="737" y="2713"/>
                  </a:lnTo>
                  <a:lnTo>
                    <a:pt x="194" y="3158"/>
                  </a:lnTo>
                  <a:lnTo>
                    <a:pt x="0" y="3333"/>
                  </a:lnTo>
                  <a:lnTo>
                    <a:pt x="969" y="2945"/>
                  </a:lnTo>
                  <a:lnTo>
                    <a:pt x="1860" y="2597"/>
                  </a:lnTo>
                  <a:lnTo>
                    <a:pt x="2674" y="2325"/>
                  </a:lnTo>
                  <a:lnTo>
                    <a:pt x="3410" y="2112"/>
                  </a:lnTo>
                  <a:lnTo>
                    <a:pt x="4069" y="1957"/>
                  </a:lnTo>
                  <a:lnTo>
                    <a:pt x="4650" y="1841"/>
                  </a:lnTo>
                  <a:lnTo>
                    <a:pt x="5173" y="1783"/>
                  </a:lnTo>
                  <a:lnTo>
                    <a:pt x="5638" y="1783"/>
                  </a:lnTo>
                  <a:lnTo>
                    <a:pt x="5851" y="1802"/>
                  </a:lnTo>
                  <a:lnTo>
                    <a:pt x="6045" y="1841"/>
                  </a:lnTo>
                  <a:lnTo>
                    <a:pt x="6239" y="1880"/>
                  </a:lnTo>
                  <a:lnTo>
                    <a:pt x="6413" y="1919"/>
                  </a:lnTo>
                  <a:lnTo>
                    <a:pt x="6588" y="1996"/>
                  </a:lnTo>
                  <a:lnTo>
                    <a:pt x="6743" y="2054"/>
                  </a:lnTo>
                  <a:lnTo>
                    <a:pt x="6878" y="2151"/>
                  </a:lnTo>
                  <a:lnTo>
                    <a:pt x="7033" y="2248"/>
                  </a:lnTo>
                  <a:lnTo>
                    <a:pt x="7149" y="2345"/>
                  </a:lnTo>
                  <a:lnTo>
                    <a:pt x="7285" y="2461"/>
                  </a:lnTo>
                  <a:lnTo>
                    <a:pt x="7498" y="2713"/>
                  </a:lnTo>
                  <a:lnTo>
                    <a:pt x="7692" y="3004"/>
                  </a:lnTo>
                  <a:lnTo>
                    <a:pt x="7886" y="3333"/>
                  </a:lnTo>
                  <a:lnTo>
                    <a:pt x="7983" y="3488"/>
                  </a:lnTo>
                  <a:lnTo>
                    <a:pt x="8060" y="2868"/>
                  </a:lnTo>
                  <a:lnTo>
                    <a:pt x="8273" y="3798"/>
                  </a:lnTo>
                  <a:lnTo>
                    <a:pt x="8699" y="4069"/>
                  </a:lnTo>
                  <a:lnTo>
                    <a:pt x="8990" y="4224"/>
                  </a:lnTo>
                  <a:lnTo>
                    <a:pt x="9300" y="4398"/>
                  </a:lnTo>
                  <a:lnTo>
                    <a:pt x="9610" y="4534"/>
                  </a:lnTo>
                  <a:lnTo>
                    <a:pt x="9881" y="4631"/>
                  </a:lnTo>
                  <a:lnTo>
                    <a:pt x="10017" y="4670"/>
                  </a:lnTo>
                  <a:lnTo>
                    <a:pt x="10133" y="4689"/>
                  </a:lnTo>
                  <a:lnTo>
                    <a:pt x="10249" y="4670"/>
                  </a:lnTo>
                  <a:lnTo>
                    <a:pt x="10327" y="4650"/>
                  </a:lnTo>
                  <a:lnTo>
                    <a:pt x="10404" y="4573"/>
                  </a:lnTo>
                  <a:lnTo>
                    <a:pt x="10482" y="4495"/>
                  </a:lnTo>
                  <a:lnTo>
                    <a:pt x="10521" y="4379"/>
                  </a:lnTo>
                  <a:lnTo>
                    <a:pt x="10540" y="4263"/>
                  </a:lnTo>
                  <a:lnTo>
                    <a:pt x="10559" y="4108"/>
                  </a:lnTo>
                  <a:lnTo>
                    <a:pt x="10559" y="3953"/>
                  </a:lnTo>
                  <a:lnTo>
                    <a:pt x="10540" y="3623"/>
                  </a:lnTo>
                  <a:lnTo>
                    <a:pt x="10501" y="3255"/>
                  </a:lnTo>
                  <a:lnTo>
                    <a:pt x="10424" y="2907"/>
                  </a:lnTo>
                  <a:lnTo>
                    <a:pt x="10307" y="2306"/>
                  </a:lnTo>
                  <a:lnTo>
                    <a:pt x="8971" y="1318"/>
                  </a:lnTo>
                  <a:lnTo>
                    <a:pt x="9784" y="1318"/>
                  </a:lnTo>
                  <a:lnTo>
                    <a:pt x="9591" y="1124"/>
                  </a:lnTo>
                  <a:lnTo>
                    <a:pt x="9378" y="911"/>
                  </a:lnTo>
                  <a:lnTo>
                    <a:pt x="9106" y="717"/>
                  </a:lnTo>
                  <a:lnTo>
                    <a:pt x="8796" y="524"/>
                  </a:lnTo>
                  <a:lnTo>
                    <a:pt x="8622" y="407"/>
                  </a:lnTo>
                  <a:lnTo>
                    <a:pt x="8428" y="330"/>
                  </a:lnTo>
                  <a:lnTo>
                    <a:pt x="6336" y="407"/>
                  </a:lnTo>
                  <a:lnTo>
                    <a:pt x="6336" y="407"/>
                  </a:lnTo>
                  <a:lnTo>
                    <a:pt x="7866" y="136"/>
                  </a:lnTo>
                  <a:lnTo>
                    <a:pt x="7537" y="59"/>
                  </a:lnTo>
                  <a:lnTo>
                    <a:pt x="7208" y="20"/>
                  </a:lnTo>
                  <a:lnTo>
                    <a:pt x="6878" y="1"/>
                  </a:lnTo>
                  <a:close/>
                </a:path>
              </a:pathLst>
            </a:custGeom>
            <a:solidFill>
              <a:srgbClr val="004F7A"/>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94" name="Google Shape;1294;p26"/>
            <p:cNvSpPr/>
            <p:nvPr/>
          </p:nvSpPr>
          <p:spPr>
            <a:xfrm>
              <a:off x="4720754" y="6774674"/>
              <a:ext cx="188591" cy="266164"/>
            </a:xfrm>
            <a:custGeom>
              <a:avLst/>
              <a:gdLst/>
              <a:ahLst/>
              <a:cxnLst/>
              <a:rect l="l" t="t" r="r" b="b"/>
              <a:pathLst>
                <a:path w="5368" h="7576" extrusionOk="0">
                  <a:moveTo>
                    <a:pt x="3682" y="1"/>
                  </a:moveTo>
                  <a:lnTo>
                    <a:pt x="3468" y="39"/>
                  </a:lnTo>
                  <a:lnTo>
                    <a:pt x="3255" y="97"/>
                  </a:lnTo>
                  <a:lnTo>
                    <a:pt x="3062" y="194"/>
                  </a:lnTo>
                  <a:lnTo>
                    <a:pt x="2868" y="311"/>
                  </a:lnTo>
                  <a:lnTo>
                    <a:pt x="2403" y="1531"/>
                  </a:lnTo>
                  <a:lnTo>
                    <a:pt x="2403" y="737"/>
                  </a:lnTo>
                  <a:lnTo>
                    <a:pt x="2228" y="950"/>
                  </a:lnTo>
                  <a:lnTo>
                    <a:pt x="2054" y="1182"/>
                  </a:lnTo>
                  <a:lnTo>
                    <a:pt x="1899" y="1454"/>
                  </a:lnTo>
                  <a:lnTo>
                    <a:pt x="1744" y="1706"/>
                  </a:lnTo>
                  <a:lnTo>
                    <a:pt x="1609" y="1996"/>
                  </a:lnTo>
                  <a:lnTo>
                    <a:pt x="1454" y="2287"/>
                  </a:lnTo>
                  <a:lnTo>
                    <a:pt x="1202" y="2907"/>
                  </a:lnTo>
                  <a:lnTo>
                    <a:pt x="1202" y="3779"/>
                  </a:lnTo>
                  <a:lnTo>
                    <a:pt x="1047" y="3352"/>
                  </a:lnTo>
                  <a:lnTo>
                    <a:pt x="795" y="4108"/>
                  </a:lnTo>
                  <a:lnTo>
                    <a:pt x="582" y="4864"/>
                  </a:lnTo>
                  <a:lnTo>
                    <a:pt x="407" y="5580"/>
                  </a:lnTo>
                  <a:lnTo>
                    <a:pt x="252" y="6220"/>
                  </a:lnTo>
                  <a:lnTo>
                    <a:pt x="78" y="7208"/>
                  </a:lnTo>
                  <a:lnTo>
                    <a:pt x="0" y="7576"/>
                  </a:lnTo>
                  <a:lnTo>
                    <a:pt x="39" y="7460"/>
                  </a:lnTo>
                  <a:lnTo>
                    <a:pt x="117" y="7324"/>
                  </a:lnTo>
                  <a:lnTo>
                    <a:pt x="252" y="7092"/>
                  </a:lnTo>
                  <a:lnTo>
                    <a:pt x="543" y="6510"/>
                  </a:lnTo>
                  <a:lnTo>
                    <a:pt x="853" y="5948"/>
                  </a:lnTo>
                  <a:lnTo>
                    <a:pt x="950" y="5774"/>
                  </a:lnTo>
                  <a:lnTo>
                    <a:pt x="1085" y="5580"/>
                  </a:lnTo>
                  <a:lnTo>
                    <a:pt x="1454" y="5154"/>
                  </a:lnTo>
                  <a:lnTo>
                    <a:pt x="1899" y="4670"/>
                  </a:lnTo>
                  <a:lnTo>
                    <a:pt x="2403" y="4166"/>
                  </a:lnTo>
                  <a:lnTo>
                    <a:pt x="2887" y="3701"/>
                  </a:lnTo>
                  <a:lnTo>
                    <a:pt x="3333" y="3294"/>
                  </a:lnTo>
                  <a:lnTo>
                    <a:pt x="3701" y="2965"/>
                  </a:lnTo>
                  <a:lnTo>
                    <a:pt x="3933" y="2790"/>
                  </a:lnTo>
                  <a:lnTo>
                    <a:pt x="4127" y="2635"/>
                  </a:lnTo>
                  <a:lnTo>
                    <a:pt x="3546" y="2616"/>
                  </a:lnTo>
                  <a:lnTo>
                    <a:pt x="4457" y="2345"/>
                  </a:lnTo>
                  <a:lnTo>
                    <a:pt x="4747" y="2054"/>
                  </a:lnTo>
                  <a:lnTo>
                    <a:pt x="4883" y="1880"/>
                  </a:lnTo>
                  <a:lnTo>
                    <a:pt x="5018" y="1706"/>
                  </a:lnTo>
                  <a:lnTo>
                    <a:pt x="5135" y="1531"/>
                  </a:lnTo>
                  <a:lnTo>
                    <a:pt x="5231" y="1337"/>
                  </a:lnTo>
                  <a:lnTo>
                    <a:pt x="5309" y="1163"/>
                  </a:lnTo>
                  <a:lnTo>
                    <a:pt x="5348" y="989"/>
                  </a:lnTo>
                  <a:lnTo>
                    <a:pt x="5367" y="814"/>
                  </a:lnTo>
                  <a:lnTo>
                    <a:pt x="5348" y="659"/>
                  </a:lnTo>
                  <a:lnTo>
                    <a:pt x="5309" y="504"/>
                  </a:lnTo>
                  <a:lnTo>
                    <a:pt x="5212" y="388"/>
                  </a:lnTo>
                  <a:lnTo>
                    <a:pt x="4553" y="814"/>
                  </a:lnTo>
                  <a:lnTo>
                    <a:pt x="4863" y="136"/>
                  </a:lnTo>
                  <a:lnTo>
                    <a:pt x="4631" y="59"/>
                  </a:lnTo>
                  <a:lnTo>
                    <a:pt x="4360" y="20"/>
                  </a:lnTo>
                  <a:lnTo>
                    <a:pt x="4050"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95" name="Google Shape;1295;p26"/>
            <p:cNvSpPr/>
            <p:nvPr/>
          </p:nvSpPr>
          <p:spPr>
            <a:xfrm>
              <a:off x="4726200" y="7046953"/>
              <a:ext cx="192667" cy="205595"/>
            </a:xfrm>
            <a:custGeom>
              <a:avLst/>
              <a:gdLst/>
              <a:ahLst/>
              <a:cxnLst/>
              <a:rect l="l" t="t" r="r" b="b"/>
              <a:pathLst>
                <a:path w="5484" h="5852" extrusionOk="0">
                  <a:moveTo>
                    <a:pt x="1027" y="0"/>
                  </a:moveTo>
                  <a:lnTo>
                    <a:pt x="737" y="20"/>
                  </a:lnTo>
                  <a:lnTo>
                    <a:pt x="485" y="39"/>
                  </a:lnTo>
                  <a:lnTo>
                    <a:pt x="117" y="97"/>
                  </a:lnTo>
                  <a:lnTo>
                    <a:pt x="0" y="136"/>
                  </a:lnTo>
                  <a:lnTo>
                    <a:pt x="214" y="136"/>
                  </a:lnTo>
                  <a:lnTo>
                    <a:pt x="446" y="155"/>
                  </a:lnTo>
                  <a:lnTo>
                    <a:pt x="640" y="194"/>
                  </a:lnTo>
                  <a:lnTo>
                    <a:pt x="834" y="233"/>
                  </a:lnTo>
                  <a:lnTo>
                    <a:pt x="1027" y="291"/>
                  </a:lnTo>
                  <a:lnTo>
                    <a:pt x="1202" y="368"/>
                  </a:lnTo>
                  <a:lnTo>
                    <a:pt x="1357" y="446"/>
                  </a:lnTo>
                  <a:lnTo>
                    <a:pt x="1531" y="523"/>
                  </a:lnTo>
                  <a:lnTo>
                    <a:pt x="1667" y="620"/>
                  </a:lnTo>
                  <a:lnTo>
                    <a:pt x="1802" y="717"/>
                  </a:lnTo>
                  <a:lnTo>
                    <a:pt x="2073" y="950"/>
                  </a:lnTo>
                  <a:lnTo>
                    <a:pt x="2287" y="1221"/>
                  </a:lnTo>
                  <a:lnTo>
                    <a:pt x="2500" y="1511"/>
                  </a:lnTo>
                  <a:lnTo>
                    <a:pt x="2674" y="1802"/>
                  </a:lnTo>
                  <a:lnTo>
                    <a:pt x="2829" y="2131"/>
                  </a:lnTo>
                  <a:lnTo>
                    <a:pt x="2984" y="2461"/>
                  </a:lnTo>
                  <a:lnTo>
                    <a:pt x="3120" y="2809"/>
                  </a:lnTo>
                  <a:lnTo>
                    <a:pt x="3372" y="3488"/>
                  </a:lnTo>
                  <a:lnTo>
                    <a:pt x="3604" y="4166"/>
                  </a:lnTo>
                  <a:lnTo>
                    <a:pt x="3992" y="3371"/>
                  </a:lnTo>
                  <a:lnTo>
                    <a:pt x="3875" y="4824"/>
                  </a:lnTo>
                  <a:lnTo>
                    <a:pt x="4011" y="5076"/>
                  </a:lnTo>
                  <a:lnTo>
                    <a:pt x="4147" y="5309"/>
                  </a:lnTo>
                  <a:lnTo>
                    <a:pt x="4302" y="5502"/>
                  </a:lnTo>
                  <a:lnTo>
                    <a:pt x="4457" y="5657"/>
                  </a:lnTo>
                  <a:lnTo>
                    <a:pt x="4611" y="5774"/>
                  </a:lnTo>
                  <a:lnTo>
                    <a:pt x="4689" y="5812"/>
                  </a:lnTo>
                  <a:lnTo>
                    <a:pt x="4766" y="5832"/>
                  </a:lnTo>
                  <a:lnTo>
                    <a:pt x="4825" y="5851"/>
                  </a:lnTo>
                  <a:lnTo>
                    <a:pt x="4902" y="5832"/>
                  </a:lnTo>
                  <a:lnTo>
                    <a:pt x="4980" y="5793"/>
                  </a:lnTo>
                  <a:lnTo>
                    <a:pt x="5038" y="5754"/>
                  </a:lnTo>
                  <a:lnTo>
                    <a:pt x="5115" y="5657"/>
                  </a:lnTo>
                  <a:lnTo>
                    <a:pt x="5193" y="5541"/>
                  </a:lnTo>
                  <a:lnTo>
                    <a:pt x="5270" y="5386"/>
                  </a:lnTo>
                  <a:lnTo>
                    <a:pt x="5328" y="5231"/>
                  </a:lnTo>
                  <a:lnTo>
                    <a:pt x="5386" y="5038"/>
                  </a:lnTo>
                  <a:lnTo>
                    <a:pt x="5425" y="4844"/>
                  </a:lnTo>
                  <a:lnTo>
                    <a:pt x="5445" y="4631"/>
                  </a:lnTo>
                  <a:lnTo>
                    <a:pt x="5464" y="4398"/>
                  </a:lnTo>
                  <a:lnTo>
                    <a:pt x="5038" y="3817"/>
                  </a:lnTo>
                  <a:lnTo>
                    <a:pt x="5483" y="3972"/>
                  </a:lnTo>
                  <a:lnTo>
                    <a:pt x="5445" y="3623"/>
                  </a:lnTo>
                  <a:lnTo>
                    <a:pt x="5386" y="3255"/>
                  </a:lnTo>
                  <a:lnTo>
                    <a:pt x="5309" y="2887"/>
                  </a:lnTo>
                  <a:lnTo>
                    <a:pt x="5173" y="2519"/>
                  </a:lnTo>
                  <a:lnTo>
                    <a:pt x="3992" y="1647"/>
                  </a:lnTo>
                  <a:lnTo>
                    <a:pt x="4670" y="1608"/>
                  </a:lnTo>
                  <a:lnTo>
                    <a:pt x="4515" y="1395"/>
                  </a:lnTo>
                  <a:lnTo>
                    <a:pt x="4340" y="1221"/>
                  </a:lnTo>
                  <a:lnTo>
                    <a:pt x="4166" y="1046"/>
                  </a:lnTo>
                  <a:lnTo>
                    <a:pt x="3992" y="891"/>
                  </a:lnTo>
                  <a:lnTo>
                    <a:pt x="3817" y="756"/>
                  </a:lnTo>
                  <a:lnTo>
                    <a:pt x="3623" y="620"/>
                  </a:lnTo>
                  <a:lnTo>
                    <a:pt x="3430" y="504"/>
                  </a:lnTo>
                  <a:lnTo>
                    <a:pt x="3236" y="407"/>
                  </a:lnTo>
                  <a:lnTo>
                    <a:pt x="2848" y="252"/>
                  </a:lnTo>
                  <a:lnTo>
                    <a:pt x="2461" y="136"/>
                  </a:lnTo>
                  <a:lnTo>
                    <a:pt x="2073" y="58"/>
                  </a:lnTo>
                  <a:lnTo>
                    <a:pt x="1705" y="20"/>
                  </a:lnTo>
                  <a:lnTo>
                    <a:pt x="1357" y="0"/>
                  </a:lnTo>
                  <a:close/>
                </a:path>
              </a:pathLst>
            </a:custGeom>
            <a:solidFill>
              <a:srgbClr val="004F7A"/>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96" name="Google Shape;1296;p26"/>
            <p:cNvSpPr/>
            <p:nvPr/>
          </p:nvSpPr>
          <p:spPr>
            <a:xfrm>
              <a:off x="4179640" y="7415881"/>
              <a:ext cx="230083" cy="206263"/>
            </a:xfrm>
            <a:custGeom>
              <a:avLst/>
              <a:gdLst/>
              <a:ahLst/>
              <a:cxnLst/>
              <a:rect l="l" t="t" r="r" b="b"/>
              <a:pathLst>
                <a:path w="6549" h="5871" extrusionOk="0">
                  <a:moveTo>
                    <a:pt x="5173" y="0"/>
                  </a:moveTo>
                  <a:lnTo>
                    <a:pt x="4921" y="620"/>
                  </a:lnTo>
                  <a:lnTo>
                    <a:pt x="4340" y="2034"/>
                  </a:lnTo>
                  <a:lnTo>
                    <a:pt x="4011" y="2790"/>
                  </a:lnTo>
                  <a:lnTo>
                    <a:pt x="3701" y="3468"/>
                  </a:lnTo>
                  <a:lnTo>
                    <a:pt x="3429" y="3972"/>
                  </a:lnTo>
                  <a:lnTo>
                    <a:pt x="3332" y="4127"/>
                  </a:lnTo>
                  <a:lnTo>
                    <a:pt x="3255" y="4204"/>
                  </a:lnTo>
                  <a:lnTo>
                    <a:pt x="3081" y="4301"/>
                  </a:lnTo>
                  <a:lnTo>
                    <a:pt x="2790" y="4379"/>
                  </a:lnTo>
                  <a:lnTo>
                    <a:pt x="2402" y="4475"/>
                  </a:lnTo>
                  <a:lnTo>
                    <a:pt x="1957" y="4553"/>
                  </a:lnTo>
                  <a:lnTo>
                    <a:pt x="1473" y="4611"/>
                  </a:lnTo>
                  <a:lnTo>
                    <a:pt x="969" y="4650"/>
                  </a:lnTo>
                  <a:lnTo>
                    <a:pt x="465" y="4669"/>
                  </a:lnTo>
                  <a:lnTo>
                    <a:pt x="0" y="4650"/>
                  </a:lnTo>
                  <a:lnTo>
                    <a:pt x="19" y="4669"/>
                  </a:lnTo>
                  <a:lnTo>
                    <a:pt x="116" y="4747"/>
                  </a:lnTo>
                  <a:lnTo>
                    <a:pt x="271" y="4844"/>
                  </a:lnTo>
                  <a:lnTo>
                    <a:pt x="523" y="4960"/>
                  </a:lnTo>
                  <a:lnTo>
                    <a:pt x="678" y="4999"/>
                  </a:lnTo>
                  <a:lnTo>
                    <a:pt x="853" y="5057"/>
                  </a:lnTo>
                  <a:lnTo>
                    <a:pt x="1066" y="5076"/>
                  </a:lnTo>
                  <a:lnTo>
                    <a:pt x="1279" y="5115"/>
                  </a:lnTo>
                  <a:lnTo>
                    <a:pt x="1821" y="5115"/>
                  </a:lnTo>
                  <a:lnTo>
                    <a:pt x="2131" y="5095"/>
                  </a:lnTo>
                  <a:lnTo>
                    <a:pt x="2461" y="5057"/>
                  </a:lnTo>
                  <a:lnTo>
                    <a:pt x="2422" y="5115"/>
                  </a:lnTo>
                  <a:lnTo>
                    <a:pt x="2344" y="5212"/>
                  </a:lnTo>
                  <a:lnTo>
                    <a:pt x="2248" y="5308"/>
                  </a:lnTo>
                  <a:lnTo>
                    <a:pt x="2112" y="5425"/>
                  </a:lnTo>
                  <a:lnTo>
                    <a:pt x="1918" y="5560"/>
                  </a:lnTo>
                  <a:lnTo>
                    <a:pt x="1647" y="5696"/>
                  </a:lnTo>
                  <a:lnTo>
                    <a:pt x="1337" y="5851"/>
                  </a:lnTo>
                  <a:lnTo>
                    <a:pt x="1569" y="5870"/>
                  </a:lnTo>
                  <a:lnTo>
                    <a:pt x="1841" y="5870"/>
                  </a:lnTo>
                  <a:lnTo>
                    <a:pt x="2170" y="5832"/>
                  </a:lnTo>
                  <a:lnTo>
                    <a:pt x="2364" y="5793"/>
                  </a:lnTo>
                  <a:lnTo>
                    <a:pt x="2557" y="5735"/>
                  </a:lnTo>
                  <a:lnTo>
                    <a:pt x="2751" y="5677"/>
                  </a:lnTo>
                  <a:lnTo>
                    <a:pt x="2945" y="5580"/>
                  </a:lnTo>
                  <a:lnTo>
                    <a:pt x="3158" y="5483"/>
                  </a:lnTo>
                  <a:lnTo>
                    <a:pt x="3352" y="5347"/>
                  </a:lnTo>
                  <a:lnTo>
                    <a:pt x="3546" y="5192"/>
                  </a:lnTo>
                  <a:lnTo>
                    <a:pt x="3739" y="4999"/>
                  </a:lnTo>
                  <a:lnTo>
                    <a:pt x="3894" y="5115"/>
                  </a:lnTo>
                  <a:lnTo>
                    <a:pt x="4069" y="5212"/>
                  </a:lnTo>
                  <a:lnTo>
                    <a:pt x="4321" y="5328"/>
                  </a:lnTo>
                  <a:lnTo>
                    <a:pt x="4611" y="5425"/>
                  </a:lnTo>
                  <a:lnTo>
                    <a:pt x="4786" y="5463"/>
                  </a:lnTo>
                  <a:lnTo>
                    <a:pt x="4960" y="5483"/>
                  </a:lnTo>
                  <a:lnTo>
                    <a:pt x="5134" y="5502"/>
                  </a:lnTo>
                  <a:lnTo>
                    <a:pt x="5541" y="5502"/>
                  </a:lnTo>
                  <a:lnTo>
                    <a:pt x="5735" y="5463"/>
                  </a:lnTo>
                  <a:lnTo>
                    <a:pt x="5483" y="5308"/>
                  </a:lnTo>
                  <a:lnTo>
                    <a:pt x="4902" y="4960"/>
                  </a:lnTo>
                  <a:lnTo>
                    <a:pt x="4592" y="4747"/>
                  </a:lnTo>
                  <a:lnTo>
                    <a:pt x="4321" y="4553"/>
                  </a:lnTo>
                  <a:lnTo>
                    <a:pt x="4224" y="4456"/>
                  </a:lnTo>
                  <a:lnTo>
                    <a:pt x="4127" y="4359"/>
                  </a:lnTo>
                  <a:lnTo>
                    <a:pt x="4088" y="4282"/>
                  </a:lnTo>
                  <a:lnTo>
                    <a:pt x="4069" y="4204"/>
                  </a:lnTo>
                  <a:lnTo>
                    <a:pt x="4088" y="4127"/>
                  </a:lnTo>
                  <a:lnTo>
                    <a:pt x="4166" y="3952"/>
                  </a:lnTo>
                  <a:lnTo>
                    <a:pt x="4417" y="3468"/>
                  </a:lnTo>
                  <a:lnTo>
                    <a:pt x="5677" y="3759"/>
                  </a:lnTo>
                  <a:lnTo>
                    <a:pt x="5580" y="3662"/>
                  </a:lnTo>
                  <a:lnTo>
                    <a:pt x="5347" y="3429"/>
                  </a:lnTo>
                  <a:lnTo>
                    <a:pt x="5076" y="3080"/>
                  </a:lnTo>
                  <a:lnTo>
                    <a:pt x="4940" y="2906"/>
                  </a:lnTo>
                  <a:lnTo>
                    <a:pt x="4844" y="2732"/>
                  </a:lnTo>
                  <a:lnTo>
                    <a:pt x="5425" y="1782"/>
                  </a:lnTo>
                  <a:lnTo>
                    <a:pt x="5967" y="891"/>
                  </a:lnTo>
                  <a:lnTo>
                    <a:pt x="6549"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97" name="Google Shape;1297;p26"/>
            <p:cNvSpPr/>
            <p:nvPr/>
          </p:nvSpPr>
          <p:spPr>
            <a:xfrm>
              <a:off x="4485927" y="7464189"/>
              <a:ext cx="194037" cy="226710"/>
            </a:xfrm>
            <a:custGeom>
              <a:avLst/>
              <a:gdLst/>
              <a:ahLst/>
              <a:cxnLst/>
              <a:rect l="l" t="t" r="r" b="b"/>
              <a:pathLst>
                <a:path w="5523" h="6453" extrusionOk="0">
                  <a:moveTo>
                    <a:pt x="3565" y="1"/>
                  </a:moveTo>
                  <a:lnTo>
                    <a:pt x="2442" y="97"/>
                  </a:lnTo>
                  <a:lnTo>
                    <a:pt x="2519" y="698"/>
                  </a:lnTo>
                  <a:lnTo>
                    <a:pt x="2635" y="2074"/>
                  </a:lnTo>
                  <a:lnTo>
                    <a:pt x="2693" y="2829"/>
                  </a:lnTo>
                  <a:lnTo>
                    <a:pt x="2732" y="3488"/>
                  </a:lnTo>
                  <a:lnTo>
                    <a:pt x="2732" y="3779"/>
                  </a:lnTo>
                  <a:lnTo>
                    <a:pt x="2713" y="3992"/>
                  </a:lnTo>
                  <a:lnTo>
                    <a:pt x="2693" y="4166"/>
                  </a:lnTo>
                  <a:lnTo>
                    <a:pt x="2655" y="4243"/>
                  </a:lnTo>
                  <a:lnTo>
                    <a:pt x="2597" y="4302"/>
                  </a:lnTo>
                  <a:lnTo>
                    <a:pt x="2500" y="4360"/>
                  </a:lnTo>
                  <a:lnTo>
                    <a:pt x="2267" y="4476"/>
                  </a:lnTo>
                  <a:lnTo>
                    <a:pt x="1938" y="4573"/>
                  </a:lnTo>
                  <a:lnTo>
                    <a:pt x="1570" y="4689"/>
                  </a:lnTo>
                  <a:lnTo>
                    <a:pt x="1182" y="4767"/>
                  </a:lnTo>
                  <a:lnTo>
                    <a:pt x="756" y="4844"/>
                  </a:lnTo>
                  <a:lnTo>
                    <a:pt x="369" y="4883"/>
                  </a:lnTo>
                  <a:lnTo>
                    <a:pt x="0" y="4883"/>
                  </a:lnTo>
                  <a:lnTo>
                    <a:pt x="175" y="4980"/>
                  </a:lnTo>
                  <a:lnTo>
                    <a:pt x="388" y="5077"/>
                  </a:lnTo>
                  <a:lnTo>
                    <a:pt x="679" y="5173"/>
                  </a:lnTo>
                  <a:lnTo>
                    <a:pt x="1047" y="5232"/>
                  </a:lnTo>
                  <a:lnTo>
                    <a:pt x="1260" y="5251"/>
                  </a:lnTo>
                  <a:lnTo>
                    <a:pt x="1492" y="5270"/>
                  </a:lnTo>
                  <a:lnTo>
                    <a:pt x="1744" y="5270"/>
                  </a:lnTo>
                  <a:lnTo>
                    <a:pt x="1996" y="5232"/>
                  </a:lnTo>
                  <a:lnTo>
                    <a:pt x="2287" y="5193"/>
                  </a:lnTo>
                  <a:lnTo>
                    <a:pt x="2597" y="5135"/>
                  </a:lnTo>
                  <a:lnTo>
                    <a:pt x="2597" y="5135"/>
                  </a:lnTo>
                  <a:lnTo>
                    <a:pt x="2461" y="5309"/>
                  </a:lnTo>
                  <a:lnTo>
                    <a:pt x="2151" y="5677"/>
                  </a:lnTo>
                  <a:lnTo>
                    <a:pt x="1957" y="5910"/>
                  </a:lnTo>
                  <a:lnTo>
                    <a:pt x="1744" y="6123"/>
                  </a:lnTo>
                  <a:lnTo>
                    <a:pt x="1492" y="6317"/>
                  </a:lnTo>
                  <a:lnTo>
                    <a:pt x="1376" y="6394"/>
                  </a:lnTo>
                  <a:lnTo>
                    <a:pt x="1260" y="6452"/>
                  </a:lnTo>
                  <a:lnTo>
                    <a:pt x="1550" y="6413"/>
                  </a:lnTo>
                  <a:lnTo>
                    <a:pt x="1860" y="6336"/>
                  </a:lnTo>
                  <a:lnTo>
                    <a:pt x="2209" y="6239"/>
                  </a:lnTo>
                  <a:lnTo>
                    <a:pt x="2403" y="6162"/>
                  </a:lnTo>
                  <a:lnTo>
                    <a:pt x="2597" y="6084"/>
                  </a:lnTo>
                  <a:lnTo>
                    <a:pt x="2790" y="5987"/>
                  </a:lnTo>
                  <a:lnTo>
                    <a:pt x="2965" y="5871"/>
                  </a:lnTo>
                  <a:lnTo>
                    <a:pt x="3139" y="5735"/>
                  </a:lnTo>
                  <a:lnTo>
                    <a:pt x="3294" y="5600"/>
                  </a:lnTo>
                  <a:lnTo>
                    <a:pt x="3410" y="5425"/>
                  </a:lnTo>
                  <a:lnTo>
                    <a:pt x="3527" y="5251"/>
                  </a:lnTo>
                  <a:lnTo>
                    <a:pt x="3740" y="5270"/>
                  </a:lnTo>
                  <a:lnTo>
                    <a:pt x="4301" y="5328"/>
                  </a:lnTo>
                  <a:lnTo>
                    <a:pt x="4631" y="5328"/>
                  </a:lnTo>
                  <a:lnTo>
                    <a:pt x="4960" y="5309"/>
                  </a:lnTo>
                  <a:lnTo>
                    <a:pt x="5270" y="5270"/>
                  </a:lnTo>
                  <a:lnTo>
                    <a:pt x="5406" y="5232"/>
                  </a:lnTo>
                  <a:lnTo>
                    <a:pt x="5522" y="5173"/>
                  </a:lnTo>
                  <a:lnTo>
                    <a:pt x="5193" y="5077"/>
                  </a:lnTo>
                  <a:lnTo>
                    <a:pt x="4456" y="4844"/>
                  </a:lnTo>
                  <a:lnTo>
                    <a:pt x="4069" y="4708"/>
                  </a:lnTo>
                  <a:lnTo>
                    <a:pt x="3720" y="4573"/>
                  </a:lnTo>
                  <a:lnTo>
                    <a:pt x="3468" y="4437"/>
                  </a:lnTo>
                  <a:lnTo>
                    <a:pt x="3391" y="4379"/>
                  </a:lnTo>
                  <a:lnTo>
                    <a:pt x="3352" y="4321"/>
                  </a:lnTo>
                  <a:lnTo>
                    <a:pt x="3352" y="3953"/>
                  </a:lnTo>
                  <a:lnTo>
                    <a:pt x="3391" y="3197"/>
                  </a:lnTo>
                  <a:lnTo>
                    <a:pt x="4766" y="2694"/>
                  </a:lnTo>
                  <a:lnTo>
                    <a:pt x="4631" y="2655"/>
                  </a:lnTo>
                  <a:lnTo>
                    <a:pt x="4263" y="2539"/>
                  </a:lnTo>
                  <a:lnTo>
                    <a:pt x="3817" y="2364"/>
                  </a:lnTo>
                  <a:lnTo>
                    <a:pt x="3623" y="2248"/>
                  </a:lnTo>
                  <a:lnTo>
                    <a:pt x="3449" y="2132"/>
                  </a:lnTo>
                  <a:lnTo>
                    <a:pt x="3565"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98" name="Google Shape;1298;p26"/>
            <p:cNvSpPr/>
            <p:nvPr/>
          </p:nvSpPr>
          <p:spPr>
            <a:xfrm>
              <a:off x="4321190" y="7282447"/>
              <a:ext cx="138211" cy="162031"/>
            </a:xfrm>
            <a:custGeom>
              <a:avLst/>
              <a:gdLst/>
              <a:ahLst/>
              <a:cxnLst/>
              <a:rect l="l" t="t" r="r" b="b"/>
              <a:pathLst>
                <a:path w="3934" h="4612" extrusionOk="0">
                  <a:moveTo>
                    <a:pt x="2035" y="1"/>
                  </a:moveTo>
                  <a:lnTo>
                    <a:pt x="1648" y="20"/>
                  </a:lnTo>
                  <a:lnTo>
                    <a:pt x="1280" y="59"/>
                  </a:lnTo>
                  <a:lnTo>
                    <a:pt x="931" y="117"/>
                  </a:lnTo>
                  <a:lnTo>
                    <a:pt x="621" y="194"/>
                  </a:lnTo>
                  <a:lnTo>
                    <a:pt x="369" y="272"/>
                  </a:lnTo>
                  <a:lnTo>
                    <a:pt x="156" y="349"/>
                  </a:lnTo>
                  <a:lnTo>
                    <a:pt x="40" y="427"/>
                  </a:lnTo>
                  <a:lnTo>
                    <a:pt x="1" y="466"/>
                  </a:lnTo>
                  <a:lnTo>
                    <a:pt x="1" y="504"/>
                  </a:lnTo>
                  <a:lnTo>
                    <a:pt x="78" y="1144"/>
                  </a:lnTo>
                  <a:lnTo>
                    <a:pt x="195" y="1802"/>
                  </a:lnTo>
                  <a:lnTo>
                    <a:pt x="369" y="2539"/>
                  </a:lnTo>
                  <a:lnTo>
                    <a:pt x="466" y="2926"/>
                  </a:lnTo>
                  <a:lnTo>
                    <a:pt x="563" y="3294"/>
                  </a:lnTo>
                  <a:lnTo>
                    <a:pt x="698" y="3643"/>
                  </a:lnTo>
                  <a:lnTo>
                    <a:pt x="834" y="3953"/>
                  </a:lnTo>
                  <a:lnTo>
                    <a:pt x="989" y="4224"/>
                  </a:lnTo>
                  <a:lnTo>
                    <a:pt x="1066" y="4340"/>
                  </a:lnTo>
                  <a:lnTo>
                    <a:pt x="1144" y="4418"/>
                  </a:lnTo>
                  <a:lnTo>
                    <a:pt x="1241" y="4495"/>
                  </a:lnTo>
                  <a:lnTo>
                    <a:pt x="1338" y="4554"/>
                  </a:lnTo>
                  <a:lnTo>
                    <a:pt x="1415" y="4592"/>
                  </a:lnTo>
                  <a:lnTo>
                    <a:pt x="1531" y="4612"/>
                  </a:lnTo>
                  <a:lnTo>
                    <a:pt x="1725" y="4612"/>
                  </a:lnTo>
                  <a:lnTo>
                    <a:pt x="1919" y="4573"/>
                  </a:lnTo>
                  <a:lnTo>
                    <a:pt x="2113" y="4495"/>
                  </a:lnTo>
                  <a:lnTo>
                    <a:pt x="2306" y="4379"/>
                  </a:lnTo>
                  <a:lnTo>
                    <a:pt x="2500" y="4244"/>
                  </a:lnTo>
                  <a:lnTo>
                    <a:pt x="2694" y="4089"/>
                  </a:lnTo>
                  <a:lnTo>
                    <a:pt x="2868" y="3895"/>
                  </a:lnTo>
                  <a:lnTo>
                    <a:pt x="3023" y="3682"/>
                  </a:lnTo>
                  <a:lnTo>
                    <a:pt x="3178" y="3449"/>
                  </a:lnTo>
                  <a:lnTo>
                    <a:pt x="3333" y="3178"/>
                  </a:lnTo>
                  <a:lnTo>
                    <a:pt x="3469" y="2907"/>
                  </a:lnTo>
                  <a:lnTo>
                    <a:pt x="3585" y="2597"/>
                  </a:lnTo>
                  <a:lnTo>
                    <a:pt x="3701" y="2287"/>
                  </a:lnTo>
                  <a:lnTo>
                    <a:pt x="3779" y="1957"/>
                  </a:lnTo>
                  <a:lnTo>
                    <a:pt x="3856" y="1609"/>
                  </a:lnTo>
                  <a:lnTo>
                    <a:pt x="3914" y="1241"/>
                  </a:lnTo>
                  <a:lnTo>
                    <a:pt x="3934" y="1066"/>
                  </a:lnTo>
                  <a:lnTo>
                    <a:pt x="3914" y="911"/>
                  </a:lnTo>
                  <a:lnTo>
                    <a:pt x="3876" y="756"/>
                  </a:lnTo>
                  <a:lnTo>
                    <a:pt x="3818" y="640"/>
                  </a:lnTo>
                  <a:lnTo>
                    <a:pt x="3740" y="524"/>
                  </a:lnTo>
                  <a:lnTo>
                    <a:pt x="3643" y="408"/>
                  </a:lnTo>
                  <a:lnTo>
                    <a:pt x="3527" y="330"/>
                  </a:lnTo>
                  <a:lnTo>
                    <a:pt x="3391" y="253"/>
                  </a:lnTo>
                  <a:lnTo>
                    <a:pt x="3256" y="175"/>
                  </a:lnTo>
                  <a:lnTo>
                    <a:pt x="3101" y="136"/>
                  </a:lnTo>
                  <a:lnTo>
                    <a:pt x="2946" y="78"/>
                  </a:lnTo>
                  <a:lnTo>
                    <a:pt x="2771" y="59"/>
                  </a:lnTo>
                  <a:lnTo>
                    <a:pt x="2403" y="20"/>
                  </a:lnTo>
                  <a:lnTo>
                    <a:pt x="2035" y="1"/>
                  </a:lnTo>
                  <a:close/>
                </a:path>
              </a:pathLst>
            </a:custGeom>
            <a:solidFill>
              <a:srgbClr val="003F5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99" name="Google Shape;1299;p26"/>
            <p:cNvSpPr/>
            <p:nvPr/>
          </p:nvSpPr>
          <p:spPr>
            <a:xfrm>
              <a:off x="4321190" y="7282447"/>
              <a:ext cx="138211" cy="162031"/>
            </a:xfrm>
            <a:custGeom>
              <a:avLst/>
              <a:gdLst/>
              <a:ahLst/>
              <a:cxnLst/>
              <a:rect l="l" t="t" r="r" b="b"/>
              <a:pathLst>
                <a:path w="3934" h="4612" fill="none" extrusionOk="0">
                  <a:moveTo>
                    <a:pt x="1" y="504"/>
                  </a:moveTo>
                  <a:lnTo>
                    <a:pt x="1" y="504"/>
                  </a:lnTo>
                  <a:lnTo>
                    <a:pt x="78" y="1144"/>
                  </a:lnTo>
                  <a:lnTo>
                    <a:pt x="195" y="1802"/>
                  </a:lnTo>
                  <a:lnTo>
                    <a:pt x="369" y="2539"/>
                  </a:lnTo>
                  <a:lnTo>
                    <a:pt x="466" y="2926"/>
                  </a:lnTo>
                  <a:lnTo>
                    <a:pt x="563" y="3294"/>
                  </a:lnTo>
                  <a:lnTo>
                    <a:pt x="698" y="3643"/>
                  </a:lnTo>
                  <a:lnTo>
                    <a:pt x="834" y="3953"/>
                  </a:lnTo>
                  <a:lnTo>
                    <a:pt x="989" y="4224"/>
                  </a:lnTo>
                  <a:lnTo>
                    <a:pt x="1066" y="4340"/>
                  </a:lnTo>
                  <a:lnTo>
                    <a:pt x="1144" y="4418"/>
                  </a:lnTo>
                  <a:lnTo>
                    <a:pt x="1241" y="4495"/>
                  </a:lnTo>
                  <a:lnTo>
                    <a:pt x="1338" y="4554"/>
                  </a:lnTo>
                  <a:lnTo>
                    <a:pt x="1415" y="4592"/>
                  </a:lnTo>
                  <a:lnTo>
                    <a:pt x="1531" y="4612"/>
                  </a:lnTo>
                  <a:lnTo>
                    <a:pt x="1531" y="4612"/>
                  </a:lnTo>
                  <a:lnTo>
                    <a:pt x="1725" y="4612"/>
                  </a:lnTo>
                  <a:lnTo>
                    <a:pt x="1919" y="4573"/>
                  </a:lnTo>
                  <a:lnTo>
                    <a:pt x="2113" y="4495"/>
                  </a:lnTo>
                  <a:lnTo>
                    <a:pt x="2306" y="4379"/>
                  </a:lnTo>
                  <a:lnTo>
                    <a:pt x="2500" y="4244"/>
                  </a:lnTo>
                  <a:lnTo>
                    <a:pt x="2694" y="4089"/>
                  </a:lnTo>
                  <a:lnTo>
                    <a:pt x="2868" y="3895"/>
                  </a:lnTo>
                  <a:lnTo>
                    <a:pt x="3023" y="3682"/>
                  </a:lnTo>
                  <a:lnTo>
                    <a:pt x="3178" y="3449"/>
                  </a:lnTo>
                  <a:lnTo>
                    <a:pt x="3333" y="3178"/>
                  </a:lnTo>
                  <a:lnTo>
                    <a:pt x="3469" y="2907"/>
                  </a:lnTo>
                  <a:lnTo>
                    <a:pt x="3585" y="2597"/>
                  </a:lnTo>
                  <a:lnTo>
                    <a:pt x="3701" y="2287"/>
                  </a:lnTo>
                  <a:lnTo>
                    <a:pt x="3779" y="1957"/>
                  </a:lnTo>
                  <a:lnTo>
                    <a:pt x="3856" y="1609"/>
                  </a:lnTo>
                  <a:lnTo>
                    <a:pt x="3914" y="1241"/>
                  </a:lnTo>
                  <a:lnTo>
                    <a:pt x="3914" y="1241"/>
                  </a:lnTo>
                  <a:lnTo>
                    <a:pt x="3934" y="1066"/>
                  </a:lnTo>
                  <a:lnTo>
                    <a:pt x="3914" y="911"/>
                  </a:lnTo>
                  <a:lnTo>
                    <a:pt x="3876" y="756"/>
                  </a:lnTo>
                  <a:lnTo>
                    <a:pt x="3818" y="640"/>
                  </a:lnTo>
                  <a:lnTo>
                    <a:pt x="3740" y="524"/>
                  </a:lnTo>
                  <a:lnTo>
                    <a:pt x="3643" y="408"/>
                  </a:lnTo>
                  <a:lnTo>
                    <a:pt x="3527" y="330"/>
                  </a:lnTo>
                  <a:lnTo>
                    <a:pt x="3391" y="253"/>
                  </a:lnTo>
                  <a:lnTo>
                    <a:pt x="3256" y="175"/>
                  </a:lnTo>
                  <a:lnTo>
                    <a:pt x="3101" y="136"/>
                  </a:lnTo>
                  <a:lnTo>
                    <a:pt x="2946" y="78"/>
                  </a:lnTo>
                  <a:lnTo>
                    <a:pt x="2771" y="59"/>
                  </a:lnTo>
                  <a:lnTo>
                    <a:pt x="2403" y="20"/>
                  </a:lnTo>
                  <a:lnTo>
                    <a:pt x="2035" y="1"/>
                  </a:lnTo>
                  <a:lnTo>
                    <a:pt x="1648" y="20"/>
                  </a:lnTo>
                  <a:lnTo>
                    <a:pt x="1280" y="59"/>
                  </a:lnTo>
                  <a:lnTo>
                    <a:pt x="931" y="117"/>
                  </a:lnTo>
                  <a:lnTo>
                    <a:pt x="621" y="194"/>
                  </a:lnTo>
                  <a:lnTo>
                    <a:pt x="369" y="272"/>
                  </a:lnTo>
                  <a:lnTo>
                    <a:pt x="156" y="349"/>
                  </a:lnTo>
                  <a:lnTo>
                    <a:pt x="40" y="427"/>
                  </a:lnTo>
                  <a:lnTo>
                    <a:pt x="1" y="466"/>
                  </a:lnTo>
                  <a:lnTo>
                    <a:pt x="1" y="504"/>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00" name="Google Shape;1300;p26"/>
            <p:cNvSpPr/>
            <p:nvPr/>
          </p:nvSpPr>
          <p:spPr>
            <a:xfrm>
              <a:off x="4054392" y="6389409"/>
              <a:ext cx="382558" cy="245084"/>
            </a:xfrm>
            <a:custGeom>
              <a:avLst/>
              <a:gdLst/>
              <a:ahLst/>
              <a:cxnLst/>
              <a:rect l="l" t="t" r="r" b="b"/>
              <a:pathLst>
                <a:path w="10889" h="6976" extrusionOk="0">
                  <a:moveTo>
                    <a:pt x="5348" y="1"/>
                  </a:moveTo>
                  <a:lnTo>
                    <a:pt x="5134" y="20"/>
                  </a:lnTo>
                  <a:lnTo>
                    <a:pt x="4941" y="78"/>
                  </a:lnTo>
                  <a:lnTo>
                    <a:pt x="4747" y="156"/>
                  </a:lnTo>
                  <a:lnTo>
                    <a:pt x="4573" y="233"/>
                  </a:lnTo>
                  <a:lnTo>
                    <a:pt x="4398" y="350"/>
                  </a:lnTo>
                  <a:lnTo>
                    <a:pt x="4243" y="485"/>
                  </a:lnTo>
                  <a:lnTo>
                    <a:pt x="4108" y="640"/>
                  </a:lnTo>
                  <a:lnTo>
                    <a:pt x="3991" y="795"/>
                  </a:lnTo>
                  <a:lnTo>
                    <a:pt x="3894" y="950"/>
                  </a:lnTo>
                  <a:lnTo>
                    <a:pt x="3798" y="1125"/>
                  </a:lnTo>
                  <a:lnTo>
                    <a:pt x="3739" y="1299"/>
                  </a:lnTo>
                  <a:lnTo>
                    <a:pt x="3681" y="1473"/>
                  </a:lnTo>
                  <a:lnTo>
                    <a:pt x="3584" y="1648"/>
                  </a:lnTo>
                  <a:lnTo>
                    <a:pt x="3488" y="1822"/>
                  </a:lnTo>
                  <a:lnTo>
                    <a:pt x="3391" y="1996"/>
                  </a:lnTo>
                  <a:lnTo>
                    <a:pt x="3139" y="2326"/>
                  </a:lnTo>
                  <a:lnTo>
                    <a:pt x="2887" y="2636"/>
                  </a:lnTo>
                  <a:lnTo>
                    <a:pt x="2635" y="2888"/>
                  </a:lnTo>
                  <a:lnTo>
                    <a:pt x="2441" y="3101"/>
                  </a:lnTo>
                  <a:lnTo>
                    <a:pt x="2248" y="3275"/>
                  </a:lnTo>
                  <a:lnTo>
                    <a:pt x="2190" y="3004"/>
                  </a:lnTo>
                  <a:lnTo>
                    <a:pt x="2190" y="2752"/>
                  </a:lnTo>
                  <a:lnTo>
                    <a:pt x="2209" y="2520"/>
                  </a:lnTo>
                  <a:lnTo>
                    <a:pt x="2267" y="2306"/>
                  </a:lnTo>
                  <a:lnTo>
                    <a:pt x="2325" y="2113"/>
                  </a:lnTo>
                  <a:lnTo>
                    <a:pt x="2422" y="1919"/>
                  </a:lnTo>
                  <a:lnTo>
                    <a:pt x="2519" y="1764"/>
                  </a:lnTo>
                  <a:lnTo>
                    <a:pt x="2635" y="1609"/>
                  </a:lnTo>
                  <a:lnTo>
                    <a:pt x="2751" y="1493"/>
                  </a:lnTo>
                  <a:lnTo>
                    <a:pt x="2868" y="1376"/>
                  </a:lnTo>
                  <a:lnTo>
                    <a:pt x="3081" y="1202"/>
                  </a:lnTo>
                  <a:lnTo>
                    <a:pt x="3236" y="1086"/>
                  </a:lnTo>
                  <a:lnTo>
                    <a:pt x="3294" y="1066"/>
                  </a:lnTo>
                  <a:lnTo>
                    <a:pt x="3178" y="1008"/>
                  </a:lnTo>
                  <a:lnTo>
                    <a:pt x="3042" y="950"/>
                  </a:lnTo>
                  <a:lnTo>
                    <a:pt x="2868" y="911"/>
                  </a:lnTo>
                  <a:lnTo>
                    <a:pt x="2674" y="873"/>
                  </a:lnTo>
                  <a:lnTo>
                    <a:pt x="2441" y="853"/>
                  </a:lnTo>
                  <a:lnTo>
                    <a:pt x="2209" y="853"/>
                  </a:lnTo>
                  <a:lnTo>
                    <a:pt x="1976" y="873"/>
                  </a:lnTo>
                  <a:lnTo>
                    <a:pt x="1725" y="950"/>
                  </a:lnTo>
                  <a:lnTo>
                    <a:pt x="1473" y="1047"/>
                  </a:lnTo>
                  <a:lnTo>
                    <a:pt x="1221" y="1183"/>
                  </a:lnTo>
                  <a:lnTo>
                    <a:pt x="1105" y="1280"/>
                  </a:lnTo>
                  <a:lnTo>
                    <a:pt x="988" y="1376"/>
                  </a:lnTo>
                  <a:lnTo>
                    <a:pt x="872" y="1493"/>
                  </a:lnTo>
                  <a:lnTo>
                    <a:pt x="756" y="1628"/>
                  </a:lnTo>
                  <a:lnTo>
                    <a:pt x="659" y="1764"/>
                  </a:lnTo>
                  <a:lnTo>
                    <a:pt x="562" y="1938"/>
                  </a:lnTo>
                  <a:lnTo>
                    <a:pt x="465" y="2113"/>
                  </a:lnTo>
                  <a:lnTo>
                    <a:pt x="368" y="2306"/>
                  </a:lnTo>
                  <a:lnTo>
                    <a:pt x="291" y="2520"/>
                  </a:lnTo>
                  <a:lnTo>
                    <a:pt x="213" y="2752"/>
                  </a:lnTo>
                  <a:lnTo>
                    <a:pt x="155" y="3004"/>
                  </a:lnTo>
                  <a:lnTo>
                    <a:pt x="97" y="3275"/>
                  </a:lnTo>
                  <a:lnTo>
                    <a:pt x="58" y="3546"/>
                  </a:lnTo>
                  <a:lnTo>
                    <a:pt x="20" y="3798"/>
                  </a:lnTo>
                  <a:lnTo>
                    <a:pt x="0" y="4050"/>
                  </a:lnTo>
                  <a:lnTo>
                    <a:pt x="0" y="4283"/>
                  </a:lnTo>
                  <a:lnTo>
                    <a:pt x="20" y="4496"/>
                  </a:lnTo>
                  <a:lnTo>
                    <a:pt x="39" y="4709"/>
                  </a:lnTo>
                  <a:lnTo>
                    <a:pt x="97" y="5096"/>
                  </a:lnTo>
                  <a:lnTo>
                    <a:pt x="194" y="5445"/>
                  </a:lnTo>
                  <a:lnTo>
                    <a:pt x="330" y="5736"/>
                  </a:lnTo>
                  <a:lnTo>
                    <a:pt x="485" y="5987"/>
                  </a:lnTo>
                  <a:lnTo>
                    <a:pt x="640" y="6201"/>
                  </a:lnTo>
                  <a:lnTo>
                    <a:pt x="814" y="6394"/>
                  </a:lnTo>
                  <a:lnTo>
                    <a:pt x="988" y="6549"/>
                  </a:lnTo>
                  <a:lnTo>
                    <a:pt x="1143" y="6666"/>
                  </a:lnTo>
                  <a:lnTo>
                    <a:pt x="1298" y="6762"/>
                  </a:lnTo>
                  <a:lnTo>
                    <a:pt x="1511" y="6859"/>
                  </a:lnTo>
                  <a:lnTo>
                    <a:pt x="1608" y="6898"/>
                  </a:lnTo>
                  <a:lnTo>
                    <a:pt x="1783" y="6685"/>
                  </a:lnTo>
                  <a:lnTo>
                    <a:pt x="1957" y="6491"/>
                  </a:lnTo>
                  <a:lnTo>
                    <a:pt x="2151" y="6356"/>
                  </a:lnTo>
                  <a:lnTo>
                    <a:pt x="2345" y="6239"/>
                  </a:lnTo>
                  <a:lnTo>
                    <a:pt x="2558" y="6142"/>
                  </a:lnTo>
                  <a:lnTo>
                    <a:pt x="2751" y="6084"/>
                  </a:lnTo>
                  <a:lnTo>
                    <a:pt x="2945" y="6046"/>
                  </a:lnTo>
                  <a:lnTo>
                    <a:pt x="3139" y="6007"/>
                  </a:lnTo>
                  <a:lnTo>
                    <a:pt x="3468" y="6007"/>
                  </a:lnTo>
                  <a:lnTo>
                    <a:pt x="3759" y="6026"/>
                  </a:lnTo>
                  <a:lnTo>
                    <a:pt x="3933" y="6065"/>
                  </a:lnTo>
                  <a:lnTo>
                    <a:pt x="4011" y="6084"/>
                  </a:lnTo>
                  <a:lnTo>
                    <a:pt x="4108" y="5871"/>
                  </a:lnTo>
                  <a:lnTo>
                    <a:pt x="4224" y="5697"/>
                  </a:lnTo>
                  <a:lnTo>
                    <a:pt x="4359" y="5561"/>
                  </a:lnTo>
                  <a:lnTo>
                    <a:pt x="4514" y="5464"/>
                  </a:lnTo>
                  <a:lnTo>
                    <a:pt x="4669" y="5387"/>
                  </a:lnTo>
                  <a:lnTo>
                    <a:pt x="4844" y="5348"/>
                  </a:lnTo>
                  <a:lnTo>
                    <a:pt x="5018" y="5348"/>
                  </a:lnTo>
                  <a:lnTo>
                    <a:pt x="5212" y="5368"/>
                  </a:lnTo>
                  <a:lnTo>
                    <a:pt x="5386" y="5406"/>
                  </a:lnTo>
                  <a:lnTo>
                    <a:pt x="5580" y="5484"/>
                  </a:lnTo>
                  <a:lnTo>
                    <a:pt x="5774" y="5581"/>
                  </a:lnTo>
                  <a:lnTo>
                    <a:pt x="5948" y="5697"/>
                  </a:lnTo>
                  <a:lnTo>
                    <a:pt x="6142" y="5832"/>
                  </a:lnTo>
                  <a:lnTo>
                    <a:pt x="6316" y="5987"/>
                  </a:lnTo>
                  <a:lnTo>
                    <a:pt x="6491" y="6162"/>
                  </a:lnTo>
                  <a:lnTo>
                    <a:pt x="6665" y="6356"/>
                  </a:lnTo>
                  <a:lnTo>
                    <a:pt x="6839" y="6549"/>
                  </a:lnTo>
                  <a:lnTo>
                    <a:pt x="7014" y="6685"/>
                  </a:lnTo>
                  <a:lnTo>
                    <a:pt x="7207" y="6801"/>
                  </a:lnTo>
                  <a:lnTo>
                    <a:pt x="7421" y="6898"/>
                  </a:lnTo>
                  <a:lnTo>
                    <a:pt x="7614" y="6956"/>
                  </a:lnTo>
                  <a:lnTo>
                    <a:pt x="7827" y="6976"/>
                  </a:lnTo>
                  <a:lnTo>
                    <a:pt x="8041" y="6976"/>
                  </a:lnTo>
                  <a:lnTo>
                    <a:pt x="8254" y="6956"/>
                  </a:lnTo>
                  <a:lnTo>
                    <a:pt x="8447" y="6917"/>
                  </a:lnTo>
                  <a:lnTo>
                    <a:pt x="8641" y="6859"/>
                  </a:lnTo>
                  <a:lnTo>
                    <a:pt x="8835" y="6782"/>
                  </a:lnTo>
                  <a:lnTo>
                    <a:pt x="9009" y="6685"/>
                  </a:lnTo>
                  <a:lnTo>
                    <a:pt x="9164" y="6569"/>
                  </a:lnTo>
                  <a:lnTo>
                    <a:pt x="9300" y="6452"/>
                  </a:lnTo>
                  <a:lnTo>
                    <a:pt x="9416" y="6336"/>
                  </a:lnTo>
                  <a:lnTo>
                    <a:pt x="9513" y="6201"/>
                  </a:lnTo>
                  <a:lnTo>
                    <a:pt x="9707" y="5949"/>
                  </a:lnTo>
                  <a:lnTo>
                    <a:pt x="9920" y="5697"/>
                  </a:lnTo>
                  <a:lnTo>
                    <a:pt x="10152" y="5503"/>
                  </a:lnTo>
                  <a:lnTo>
                    <a:pt x="10365" y="5309"/>
                  </a:lnTo>
                  <a:lnTo>
                    <a:pt x="10579" y="5174"/>
                  </a:lnTo>
                  <a:lnTo>
                    <a:pt x="10734" y="5058"/>
                  </a:lnTo>
                  <a:lnTo>
                    <a:pt x="10889" y="4980"/>
                  </a:lnTo>
                  <a:lnTo>
                    <a:pt x="10772" y="4903"/>
                  </a:lnTo>
                  <a:lnTo>
                    <a:pt x="10637" y="4864"/>
                  </a:lnTo>
                  <a:lnTo>
                    <a:pt x="10501" y="4825"/>
                  </a:lnTo>
                  <a:lnTo>
                    <a:pt x="10385" y="4806"/>
                  </a:lnTo>
                  <a:lnTo>
                    <a:pt x="10114" y="4786"/>
                  </a:lnTo>
                  <a:lnTo>
                    <a:pt x="9842" y="4825"/>
                  </a:lnTo>
                  <a:lnTo>
                    <a:pt x="9590" y="4864"/>
                  </a:lnTo>
                  <a:lnTo>
                    <a:pt x="9339" y="4941"/>
                  </a:lnTo>
                  <a:lnTo>
                    <a:pt x="8874" y="5058"/>
                  </a:lnTo>
                  <a:lnTo>
                    <a:pt x="8777" y="5077"/>
                  </a:lnTo>
                  <a:lnTo>
                    <a:pt x="8447" y="5077"/>
                  </a:lnTo>
                  <a:lnTo>
                    <a:pt x="8215" y="5038"/>
                  </a:lnTo>
                  <a:lnTo>
                    <a:pt x="8002" y="4980"/>
                  </a:lnTo>
                  <a:lnTo>
                    <a:pt x="7672" y="4864"/>
                  </a:lnTo>
                  <a:lnTo>
                    <a:pt x="7517" y="4786"/>
                  </a:lnTo>
                  <a:lnTo>
                    <a:pt x="7750" y="4767"/>
                  </a:lnTo>
                  <a:lnTo>
                    <a:pt x="7944" y="4728"/>
                  </a:lnTo>
                  <a:lnTo>
                    <a:pt x="8137" y="4631"/>
                  </a:lnTo>
                  <a:lnTo>
                    <a:pt x="8312" y="4515"/>
                  </a:lnTo>
                  <a:lnTo>
                    <a:pt x="8467" y="4360"/>
                  </a:lnTo>
                  <a:lnTo>
                    <a:pt x="8622" y="4186"/>
                  </a:lnTo>
                  <a:lnTo>
                    <a:pt x="8796" y="3973"/>
                  </a:lnTo>
                  <a:lnTo>
                    <a:pt x="8951" y="3759"/>
                  </a:lnTo>
                  <a:lnTo>
                    <a:pt x="9029" y="3643"/>
                  </a:lnTo>
                  <a:lnTo>
                    <a:pt x="9125" y="3546"/>
                  </a:lnTo>
                  <a:lnTo>
                    <a:pt x="9222" y="3469"/>
                  </a:lnTo>
                  <a:lnTo>
                    <a:pt x="9339" y="3411"/>
                  </a:lnTo>
                  <a:lnTo>
                    <a:pt x="9552" y="3333"/>
                  </a:lnTo>
                  <a:lnTo>
                    <a:pt x="9784" y="3275"/>
                  </a:lnTo>
                  <a:lnTo>
                    <a:pt x="9978" y="3256"/>
                  </a:lnTo>
                  <a:lnTo>
                    <a:pt x="10133" y="3256"/>
                  </a:lnTo>
                  <a:lnTo>
                    <a:pt x="10288" y="3275"/>
                  </a:lnTo>
                  <a:lnTo>
                    <a:pt x="10172" y="3101"/>
                  </a:lnTo>
                  <a:lnTo>
                    <a:pt x="10036" y="2946"/>
                  </a:lnTo>
                  <a:lnTo>
                    <a:pt x="9920" y="2810"/>
                  </a:lnTo>
                  <a:lnTo>
                    <a:pt x="9784" y="2694"/>
                  </a:lnTo>
                  <a:lnTo>
                    <a:pt x="9649" y="2578"/>
                  </a:lnTo>
                  <a:lnTo>
                    <a:pt x="9513" y="2481"/>
                  </a:lnTo>
                  <a:lnTo>
                    <a:pt x="9358" y="2423"/>
                  </a:lnTo>
                  <a:lnTo>
                    <a:pt x="9203" y="2365"/>
                  </a:lnTo>
                  <a:lnTo>
                    <a:pt x="9067" y="2326"/>
                  </a:lnTo>
                  <a:lnTo>
                    <a:pt x="8893" y="2306"/>
                  </a:lnTo>
                  <a:lnTo>
                    <a:pt x="8738" y="2306"/>
                  </a:lnTo>
                  <a:lnTo>
                    <a:pt x="8583" y="2345"/>
                  </a:lnTo>
                  <a:lnTo>
                    <a:pt x="8409" y="2384"/>
                  </a:lnTo>
                  <a:lnTo>
                    <a:pt x="8234" y="2461"/>
                  </a:lnTo>
                  <a:lnTo>
                    <a:pt x="8060" y="2558"/>
                  </a:lnTo>
                  <a:lnTo>
                    <a:pt x="7866" y="2675"/>
                  </a:lnTo>
                  <a:lnTo>
                    <a:pt x="7517" y="2907"/>
                  </a:lnTo>
                  <a:lnTo>
                    <a:pt x="7227" y="3062"/>
                  </a:lnTo>
                  <a:lnTo>
                    <a:pt x="6956" y="3178"/>
                  </a:lnTo>
                  <a:lnTo>
                    <a:pt x="6742" y="3236"/>
                  </a:lnTo>
                  <a:lnTo>
                    <a:pt x="6587" y="3256"/>
                  </a:lnTo>
                  <a:lnTo>
                    <a:pt x="6471" y="3275"/>
                  </a:lnTo>
                  <a:lnTo>
                    <a:pt x="6374" y="3275"/>
                  </a:lnTo>
                  <a:lnTo>
                    <a:pt x="6510" y="3236"/>
                  </a:lnTo>
                  <a:lnTo>
                    <a:pt x="6646" y="3178"/>
                  </a:lnTo>
                  <a:lnTo>
                    <a:pt x="6781" y="3101"/>
                  </a:lnTo>
                  <a:lnTo>
                    <a:pt x="6897" y="3004"/>
                  </a:lnTo>
                  <a:lnTo>
                    <a:pt x="7014" y="2926"/>
                  </a:lnTo>
                  <a:lnTo>
                    <a:pt x="7111" y="2810"/>
                  </a:lnTo>
                  <a:lnTo>
                    <a:pt x="7188" y="2694"/>
                  </a:lnTo>
                  <a:lnTo>
                    <a:pt x="7266" y="2578"/>
                  </a:lnTo>
                  <a:lnTo>
                    <a:pt x="7401" y="2345"/>
                  </a:lnTo>
                  <a:lnTo>
                    <a:pt x="7479" y="2093"/>
                  </a:lnTo>
                  <a:lnTo>
                    <a:pt x="7517" y="1880"/>
                  </a:lnTo>
                  <a:lnTo>
                    <a:pt x="7517" y="1686"/>
                  </a:lnTo>
                  <a:lnTo>
                    <a:pt x="7498" y="1493"/>
                  </a:lnTo>
                  <a:lnTo>
                    <a:pt x="7537" y="1280"/>
                  </a:lnTo>
                  <a:lnTo>
                    <a:pt x="7595" y="1066"/>
                  </a:lnTo>
                  <a:lnTo>
                    <a:pt x="7672" y="873"/>
                  </a:lnTo>
                  <a:lnTo>
                    <a:pt x="7808" y="543"/>
                  </a:lnTo>
                  <a:lnTo>
                    <a:pt x="7866" y="408"/>
                  </a:lnTo>
                  <a:lnTo>
                    <a:pt x="7750" y="388"/>
                  </a:lnTo>
                  <a:lnTo>
                    <a:pt x="7479" y="388"/>
                  </a:lnTo>
                  <a:lnTo>
                    <a:pt x="7324" y="427"/>
                  </a:lnTo>
                  <a:lnTo>
                    <a:pt x="7188" y="466"/>
                  </a:lnTo>
                  <a:lnTo>
                    <a:pt x="7033" y="524"/>
                  </a:lnTo>
                  <a:lnTo>
                    <a:pt x="6742" y="660"/>
                  </a:lnTo>
                  <a:lnTo>
                    <a:pt x="6471" y="853"/>
                  </a:lnTo>
                  <a:lnTo>
                    <a:pt x="6200" y="1086"/>
                  </a:lnTo>
                  <a:lnTo>
                    <a:pt x="6084" y="1221"/>
                  </a:lnTo>
                  <a:lnTo>
                    <a:pt x="5967" y="1357"/>
                  </a:lnTo>
                  <a:lnTo>
                    <a:pt x="5871" y="1512"/>
                  </a:lnTo>
                  <a:lnTo>
                    <a:pt x="5774" y="1667"/>
                  </a:lnTo>
                  <a:lnTo>
                    <a:pt x="5696" y="1822"/>
                  </a:lnTo>
                  <a:lnTo>
                    <a:pt x="5580" y="1958"/>
                  </a:lnTo>
                  <a:lnTo>
                    <a:pt x="5464" y="2093"/>
                  </a:lnTo>
                  <a:lnTo>
                    <a:pt x="5328" y="2210"/>
                  </a:lnTo>
                  <a:lnTo>
                    <a:pt x="5076" y="2423"/>
                  </a:lnTo>
                  <a:lnTo>
                    <a:pt x="4805" y="2597"/>
                  </a:lnTo>
                  <a:lnTo>
                    <a:pt x="4553" y="2733"/>
                  </a:lnTo>
                  <a:lnTo>
                    <a:pt x="4359" y="2830"/>
                  </a:lnTo>
                  <a:lnTo>
                    <a:pt x="4166" y="2907"/>
                  </a:lnTo>
                  <a:lnTo>
                    <a:pt x="4166" y="2907"/>
                  </a:lnTo>
                  <a:lnTo>
                    <a:pt x="4398" y="2752"/>
                  </a:lnTo>
                  <a:lnTo>
                    <a:pt x="4592" y="2597"/>
                  </a:lnTo>
                  <a:lnTo>
                    <a:pt x="4786" y="2403"/>
                  </a:lnTo>
                  <a:lnTo>
                    <a:pt x="4941" y="2210"/>
                  </a:lnTo>
                  <a:lnTo>
                    <a:pt x="5076" y="2016"/>
                  </a:lnTo>
                  <a:lnTo>
                    <a:pt x="5212" y="1822"/>
                  </a:lnTo>
                  <a:lnTo>
                    <a:pt x="5289" y="1609"/>
                  </a:lnTo>
                  <a:lnTo>
                    <a:pt x="5348" y="1435"/>
                  </a:lnTo>
                  <a:lnTo>
                    <a:pt x="5386" y="1338"/>
                  </a:lnTo>
                  <a:lnTo>
                    <a:pt x="5444" y="1260"/>
                  </a:lnTo>
                  <a:lnTo>
                    <a:pt x="5580" y="1086"/>
                  </a:lnTo>
                  <a:lnTo>
                    <a:pt x="5754" y="911"/>
                  </a:lnTo>
                  <a:lnTo>
                    <a:pt x="5948" y="756"/>
                  </a:lnTo>
                  <a:lnTo>
                    <a:pt x="6297" y="524"/>
                  </a:lnTo>
                  <a:lnTo>
                    <a:pt x="6452" y="446"/>
                  </a:lnTo>
                  <a:lnTo>
                    <a:pt x="6219" y="272"/>
                  </a:lnTo>
                  <a:lnTo>
                    <a:pt x="5987" y="156"/>
                  </a:lnTo>
                  <a:lnTo>
                    <a:pt x="5774" y="59"/>
                  </a:lnTo>
                  <a:lnTo>
                    <a:pt x="5561" y="20"/>
                  </a:lnTo>
                  <a:lnTo>
                    <a:pt x="5348"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01" name="Google Shape;1301;p26"/>
            <p:cNvSpPr/>
            <p:nvPr/>
          </p:nvSpPr>
          <p:spPr>
            <a:xfrm>
              <a:off x="4092511" y="6524881"/>
              <a:ext cx="312433" cy="104835"/>
            </a:xfrm>
            <a:custGeom>
              <a:avLst/>
              <a:gdLst/>
              <a:ahLst/>
              <a:cxnLst/>
              <a:rect l="l" t="t" r="r" b="b"/>
              <a:pathLst>
                <a:path w="8893" h="2984" extrusionOk="0">
                  <a:moveTo>
                    <a:pt x="3623" y="0"/>
                  </a:moveTo>
                  <a:lnTo>
                    <a:pt x="3429" y="20"/>
                  </a:lnTo>
                  <a:lnTo>
                    <a:pt x="2829" y="175"/>
                  </a:lnTo>
                  <a:lnTo>
                    <a:pt x="2209" y="349"/>
                  </a:lnTo>
                  <a:lnTo>
                    <a:pt x="1608" y="504"/>
                  </a:lnTo>
                  <a:lnTo>
                    <a:pt x="1298" y="562"/>
                  </a:lnTo>
                  <a:lnTo>
                    <a:pt x="1008" y="620"/>
                  </a:lnTo>
                  <a:lnTo>
                    <a:pt x="795" y="678"/>
                  </a:lnTo>
                  <a:lnTo>
                    <a:pt x="620" y="756"/>
                  </a:lnTo>
                  <a:lnTo>
                    <a:pt x="465" y="853"/>
                  </a:lnTo>
                  <a:lnTo>
                    <a:pt x="330" y="969"/>
                  </a:lnTo>
                  <a:lnTo>
                    <a:pt x="213" y="1124"/>
                  </a:lnTo>
                  <a:lnTo>
                    <a:pt x="116" y="1279"/>
                  </a:lnTo>
                  <a:lnTo>
                    <a:pt x="58" y="1434"/>
                  </a:lnTo>
                  <a:lnTo>
                    <a:pt x="20" y="1608"/>
                  </a:lnTo>
                  <a:lnTo>
                    <a:pt x="0" y="1802"/>
                  </a:lnTo>
                  <a:lnTo>
                    <a:pt x="0" y="1976"/>
                  </a:lnTo>
                  <a:lnTo>
                    <a:pt x="39" y="2151"/>
                  </a:lnTo>
                  <a:lnTo>
                    <a:pt x="116" y="2325"/>
                  </a:lnTo>
                  <a:lnTo>
                    <a:pt x="194" y="2480"/>
                  </a:lnTo>
                  <a:lnTo>
                    <a:pt x="330" y="2616"/>
                  </a:lnTo>
                  <a:lnTo>
                    <a:pt x="465" y="2751"/>
                  </a:lnTo>
                  <a:lnTo>
                    <a:pt x="659" y="2848"/>
                  </a:lnTo>
                  <a:lnTo>
                    <a:pt x="659" y="2868"/>
                  </a:lnTo>
                  <a:lnTo>
                    <a:pt x="795" y="2732"/>
                  </a:lnTo>
                  <a:lnTo>
                    <a:pt x="911" y="2616"/>
                  </a:lnTo>
                  <a:lnTo>
                    <a:pt x="1046" y="2519"/>
                  </a:lnTo>
                  <a:lnTo>
                    <a:pt x="1182" y="2441"/>
                  </a:lnTo>
                  <a:lnTo>
                    <a:pt x="1298" y="2364"/>
                  </a:lnTo>
                  <a:lnTo>
                    <a:pt x="1434" y="2306"/>
                  </a:lnTo>
                  <a:lnTo>
                    <a:pt x="1705" y="2209"/>
                  </a:lnTo>
                  <a:lnTo>
                    <a:pt x="1918" y="2151"/>
                  </a:lnTo>
                  <a:lnTo>
                    <a:pt x="2112" y="2112"/>
                  </a:lnTo>
                  <a:lnTo>
                    <a:pt x="2306" y="2093"/>
                  </a:lnTo>
                  <a:lnTo>
                    <a:pt x="2480" y="2093"/>
                  </a:lnTo>
                  <a:lnTo>
                    <a:pt x="2771" y="2112"/>
                  </a:lnTo>
                  <a:lnTo>
                    <a:pt x="2945" y="2151"/>
                  </a:lnTo>
                  <a:lnTo>
                    <a:pt x="3042" y="1996"/>
                  </a:lnTo>
                  <a:lnTo>
                    <a:pt x="3158" y="1841"/>
                  </a:lnTo>
                  <a:lnTo>
                    <a:pt x="3255" y="1725"/>
                  </a:lnTo>
                  <a:lnTo>
                    <a:pt x="3391" y="1628"/>
                  </a:lnTo>
                  <a:lnTo>
                    <a:pt x="3507" y="1570"/>
                  </a:lnTo>
                  <a:lnTo>
                    <a:pt x="3662" y="1512"/>
                  </a:lnTo>
                  <a:lnTo>
                    <a:pt x="3798" y="1492"/>
                  </a:lnTo>
                  <a:lnTo>
                    <a:pt x="3953" y="1492"/>
                  </a:lnTo>
                  <a:lnTo>
                    <a:pt x="4127" y="1512"/>
                  </a:lnTo>
                  <a:lnTo>
                    <a:pt x="4301" y="1550"/>
                  </a:lnTo>
                  <a:lnTo>
                    <a:pt x="4456" y="1608"/>
                  </a:lnTo>
                  <a:lnTo>
                    <a:pt x="4631" y="1686"/>
                  </a:lnTo>
                  <a:lnTo>
                    <a:pt x="4805" y="1783"/>
                  </a:lnTo>
                  <a:lnTo>
                    <a:pt x="4960" y="1899"/>
                  </a:lnTo>
                  <a:lnTo>
                    <a:pt x="5115" y="2035"/>
                  </a:lnTo>
                  <a:lnTo>
                    <a:pt x="5270" y="2170"/>
                  </a:lnTo>
                  <a:lnTo>
                    <a:pt x="5425" y="2345"/>
                  </a:lnTo>
                  <a:lnTo>
                    <a:pt x="5580" y="2500"/>
                  </a:lnTo>
                  <a:lnTo>
                    <a:pt x="5696" y="2635"/>
                  </a:lnTo>
                  <a:lnTo>
                    <a:pt x="5832" y="2751"/>
                  </a:lnTo>
                  <a:lnTo>
                    <a:pt x="5987" y="2848"/>
                  </a:lnTo>
                  <a:lnTo>
                    <a:pt x="6142" y="2906"/>
                  </a:lnTo>
                  <a:lnTo>
                    <a:pt x="6297" y="2945"/>
                  </a:lnTo>
                  <a:lnTo>
                    <a:pt x="6471" y="2984"/>
                  </a:lnTo>
                  <a:lnTo>
                    <a:pt x="6801" y="2984"/>
                  </a:lnTo>
                  <a:lnTo>
                    <a:pt x="6975" y="2965"/>
                  </a:lnTo>
                  <a:lnTo>
                    <a:pt x="7130" y="2926"/>
                  </a:lnTo>
                  <a:lnTo>
                    <a:pt x="7285" y="2868"/>
                  </a:lnTo>
                  <a:lnTo>
                    <a:pt x="7420" y="2810"/>
                  </a:lnTo>
                  <a:lnTo>
                    <a:pt x="7575" y="2732"/>
                  </a:lnTo>
                  <a:lnTo>
                    <a:pt x="7692" y="2655"/>
                  </a:lnTo>
                  <a:lnTo>
                    <a:pt x="7808" y="2577"/>
                  </a:lnTo>
                  <a:lnTo>
                    <a:pt x="7924" y="2480"/>
                  </a:lnTo>
                  <a:lnTo>
                    <a:pt x="8002" y="2383"/>
                  </a:lnTo>
                  <a:lnTo>
                    <a:pt x="8079" y="2267"/>
                  </a:lnTo>
                  <a:lnTo>
                    <a:pt x="8254" y="2035"/>
                  </a:lnTo>
                  <a:lnTo>
                    <a:pt x="8467" y="1802"/>
                  </a:lnTo>
                  <a:lnTo>
                    <a:pt x="8680" y="1608"/>
                  </a:lnTo>
                  <a:lnTo>
                    <a:pt x="8893" y="1434"/>
                  </a:lnTo>
                  <a:lnTo>
                    <a:pt x="8564" y="1550"/>
                  </a:lnTo>
                  <a:lnTo>
                    <a:pt x="8234" y="1628"/>
                  </a:lnTo>
                  <a:lnTo>
                    <a:pt x="7885" y="1667"/>
                  </a:lnTo>
                  <a:lnTo>
                    <a:pt x="7537" y="1667"/>
                  </a:lnTo>
                  <a:lnTo>
                    <a:pt x="7188" y="1628"/>
                  </a:lnTo>
                  <a:lnTo>
                    <a:pt x="6820" y="1550"/>
                  </a:lnTo>
                  <a:lnTo>
                    <a:pt x="6452" y="1434"/>
                  </a:lnTo>
                  <a:lnTo>
                    <a:pt x="6084" y="1279"/>
                  </a:lnTo>
                  <a:lnTo>
                    <a:pt x="5948" y="1202"/>
                  </a:lnTo>
                  <a:lnTo>
                    <a:pt x="5812" y="1105"/>
                  </a:lnTo>
                  <a:lnTo>
                    <a:pt x="5502" y="892"/>
                  </a:lnTo>
                  <a:lnTo>
                    <a:pt x="5192" y="659"/>
                  </a:lnTo>
                  <a:lnTo>
                    <a:pt x="4882" y="427"/>
                  </a:lnTo>
                  <a:lnTo>
                    <a:pt x="4534" y="213"/>
                  </a:lnTo>
                  <a:lnTo>
                    <a:pt x="4359" y="136"/>
                  </a:lnTo>
                  <a:lnTo>
                    <a:pt x="4185" y="78"/>
                  </a:lnTo>
                  <a:lnTo>
                    <a:pt x="4011" y="20"/>
                  </a:lnTo>
                  <a:lnTo>
                    <a:pt x="3817"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02" name="Google Shape;1302;p26"/>
            <p:cNvSpPr/>
            <p:nvPr/>
          </p:nvSpPr>
          <p:spPr>
            <a:xfrm>
              <a:off x="4151042" y="6954378"/>
              <a:ext cx="650724" cy="537071"/>
            </a:xfrm>
            <a:custGeom>
              <a:avLst/>
              <a:gdLst/>
              <a:ahLst/>
              <a:cxnLst/>
              <a:rect l="l" t="t" r="r" b="b"/>
              <a:pathLst>
                <a:path w="18522" h="15287" extrusionOk="0">
                  <a:moveTo>
                    <a:pt x="6026" y="0"/>
                  </a:moveTo>
                  <a:lnTo>
                    <a:pt x="5793" y="20"/>
                  </a:lnTo>
                  <a:lnTo>
                    <a:pt x="5561" y="39"/>
                  </a:lnTo>
                  <a:lnTo>
                    <a:pt x="5309" y="97"/>
                  </a:lnTo>
                  <a:lnTo>
                    <a:pt x="5076" y="194"/>
                  </a:lnTo>
                  <a:lnTo>
                    <a:pt x="4825" y="310"/>
                  </a:lnTo>
                  <a:lnTo>
                    <a:pt x="4573" y="446"/>
                  </a:lnTo>
                  <a:lnTo>
                    <a:pt x="4321" y="640"/>
                  </a:lnTo>
                  <a:lnTo>
                    <a:pt x="601" y="2480"/>
                  </a:lnTo>
                  <a:lnTo>
                    <a:pt x="465" y="2984"/>
                  </a:lnTo>
                  <a:lnTo>
                    <a:pt x="330" y="3526"/>
                  </a:lnTo>
                  <a:lnTo>
                    <a:pt x="194" y="4185"/>
                  </a:lnTo>
                  <a:lnTo>
                    <a:pt x="78" y="4863"/>
                  </a:lnTo>
                  <a:lnTo>
                    <a:pt x="39" y="5193"/>
                  </a:lnTo>
                  <a:lnTo>
                    <a:pt x="0" y="5503"/>
                  </a:lnTo>
                  <a:lnTo>
                    <a:pt x="0" y="5813"/>
                  </a:lnTo>
                  <a:lnTo>
                    <a:pt x="0" y="6064"/>
                  </a:lnTo>
                  <a:lnTo>
                    <a:pt x="39" y="6278"/>
                  </a:lnTo>
                  <a:lnTo>
                    <a:pt x="78" y="6374"/>
                  </a:lnTo>
                  <a:lnTo>
                    <a:pt x="117" y="6452"/>
                  </a:lnTo>
                  <a:lnTo>
                    <a:pt x="369" y="6898"/>
                  </a:lnTo>
                  <a:lnTo>
                    <a:pt x="601" y="7227"/>
                  </a:lnTo>
                  <a:lnTo>
                    <a:pt x="911" y="7634"/>
                  </a:lnTo>
                  <a:lnTo>
                    <a:pt x="1279" y="8079"/>
                  </a:lnTo>
                  <a:lnTo>
                    <a:pt x="1705" y="8564"/>
                  </a:lnTo>
                  <a:lnTo>
                    <a:pt x="2209" y="9067"/>
                  </a:lnTo>
                  <a:lnTo>
                    <a:pt x="2500" y="9339"/>
                  </a:lnTo>
                  <a:lnTo>
                    <a:pt x="2790" y="9591"/>
                  </a:lnTo>
                  <a:lnTo>
                    <a:pt x="3120" y="9862"/>
                  </a:lnTo>
                  <a:lnTo>
                    <a:pt x="3468" y="10114"/>
                  </a:lnTo>
                  <a:lnTo>
                    <a:pt x="3817" y="10385"/>
                  </a:lnTo>
                  <a:lnTo>
                    <a:pt x="4205" y="10637"/>
                  </a:lnTo>
                  <a:lnTo>
                    <a:pt x="4592" y="10889"/>
                  </a:lnTo>
                  <a:lnTo>
                    <a:pt x="5018" y="11121"/>
                  </a:lnTo>
                  <a:lnTo>
                    <a:pt x="5464" y="11354"/>
                  </a:lnTo>
                  <a:lnTo>
                    <a:pt x="5909" y="11586"/>
                  </a:lnTo>
                  <a:lnTo>
                    <a:pt x="6394" y="11799"/>
                  </a:lnTo>
                  <a:lnTo>
                    <a:pt x="6898" y="11993"/>
                  </a:lnTo>
                  <a:lnTo>
                    <a:pt x="7421" y="12167"/>
                  </a:lnTo>
                  <a:lnTo>
                    <a:pt x="7963" y="12342"/>
                  </a:lnTo>
                  <a:lnTo>
                    <a:pt x="8544" y="12497"/>
                  </a:lnTo>
                  <a:lnTo>
                    <a:pt x="9126" y="12613"/>
                  </a:lnTo>
                  <a:lnTo>
                    <a:pt x="9746" y="12729"/>
                  </a:lnTo>
                  <a:lnTo>
                    <a:pt x="10385" y="12807"/>
                  </a:lnTo>
                  <a:lnTo>
                    <a:pt x="10559" y="13233"/>
                  </a:lnTo>
                  <a:lnTo>
                    <a:pt x="10792" y="13659"/>
                  </a:lnTo>
                  <a:lnTo>
                    <a:pt x="11044" y="14085"/>
                  </a:lnTo>
                  <a:lnTo>
                    <a:pt x="11179" y="14279"/>
                  </a:lnTo>
                  <a:lnTo>
                    <a:pt x="11315" y="14453"/>
                  </a:lnTo>
                  <a:lnTo>
                    <a:pt x="11489" y="14628"/>
                  </a:lnTo>
                  <a:lnTo>
                    <a:pt x="11644" y="14783"/>
                  </a:lnTo>
                  <a:lnTo>
                    <a:pt x="11819" y="14938"/>
                  </a:lnTo>
                  <a:lnTo>
                    <a:pt x="12012" y="15054"/>
                  </a:lnTo>
                  <a:lnTo>
                    <a:pt x="12206" y="15151"/>
                  </a:lnTo>
                  <a:lnTo>
                    <a:pt x="12419" y="15228"/>
                  </a:lnTo>
                  <a:lnTo>
                    <a:pt x="12632" y="15267"/>
                  </a:lnTo>
                  <a:lnTo>
                    <a:pt x="12845" y="15287"/>
                  </a:lnTo>
                  <a:lnTo>
                    <a:pt x="12884" y="15287"/>
                  </a:lnTo>
                  <a:lnTo>
                    <a:pt x="13000" y="15248"/>
                  </a:lnTo>
                  <a:lnTo>
                    <a:pt x="13078" y="15209"/>
                  </a:lnTo>
                  <a:lnTo>
                    <a:pt x="13175" y="15132"/>
                  </a:lnTo>
                  <a:lnTo>
                    <a:pt x="13272" y="15035"/>
                  </a:lnTo>
                  <a:lnTo>
                    <a:pt x="13388" y="14918"/>
                  </a:lnTo>
                  <a:lnTo>
                    <a:pt x="13504" y="14744"/>
                  </a:lnTo>
                  <a:lnTo>
                    <a:pt x="13640" y="14512"/>
                  </a:lnTo>
                  <a:lnTo>
                    <a:pt x="13775" y="14240"/>
                  </a:lnTo>
                  <a:lnTo>
                    <a:pt x="13911" y="13911"/>
                  </a:lnTo>
                  <a:lnTo>
                    <a:pt x="14066" y="13523"/>
                  </a:lnTo>
                  <a:lnTo>
                    <a:pt x="14202" y="13059"/>
                  </a:lnTo>
                  <a:lnTo>
                    <a:pt x="14357" y="12516"/>
                  </a:lnTo>
                  <a:lnTo>
                    <a:pt x="14492" y="11896"/>
                  </a:lnTo>
                  <a:lnTo>
                    <a:pt x="14860" y="11683"/>
                  </a:lnTo>
                  <a:lnTo>
                    <a:pt x="15209" y="11431"/>
                  </a:lnTo>
                  <a:lnTo>
                    <a:pt x="15577" y="11140"/>
                  </a:lnTo>
                  <a:lnTo>
                    <a:pt x="15945" y="10830"/>
                  </a:lnTo>
                  <a:lnTo>
                    <a:pt x="16294" y="10501"/>
                  </a:lnTo>
                  <a:lnTo>
                    <a:pt x="16643" y="10133"/>
                  </a:lnTo>
                  <a:lnTo>
                    <a:pt x="16972" y="9726"/>
                  </a:lnTo>
                  <a:lnTo>
                    <a:pt x="17282" y="9300"/>
                  </a:lnTo>
                  <a:lnTo>
                    <a:pt x="17553" y="8835"/>
                  </a:lnTo>
                  <a:lnTo>
                    <a:pt x="17825" y="8331"/>
                  </a:lnTo>
                  <a:lnTo>
                    <a:pt x="17941" y="8060"/>
                  </a:lnTo>
                  <a:lnTo>
                    <a:pt x="18038" y="7789"/>
                  </a:lnTo>
                  <a:lnTo>
                    <a:pt x="18135" y="7518"/>
                  </a:lnTo>
                  <a:lnTo>
                    <a:pt x="18231" y="7227"/>
                  </a:lnTo>
                  <a:lnTo>
                    <a:pt x="18309" y="6917"/>
                  </a:lnTo>
                  <a:lnTo>
                    <a:pt x="18367" y="6626"/>
                  </a:lnTo>
                  <a:lnTo>
                    <a:pt x="18425" y="6297"/>
                  </a:lnTo>
                  <a:lnTo>
                    <a:pt x="18483" y="5968"/>
                  </a:lnTo>
                  <a:lnTo>
                    <a:pt x="18503" y="5638"/>
                  </a:lnTo>
                  <a:lnTo>
                    <a:pt x="18522" y="5290"/>
                  </a:lnTo>
                  <a:lnTo>
                    <a:pt x="18522" y="4921"/>
                  </a:lnTo>
                  <a:lnTo>
                    <a:pt x="18522" y="4573"/>
                  </a:lnTo>
                  <a:lnTo>
                    <a:pt x="18503" y="4321"/>
                  </a:lnTo>
                  <a:lnTo>
                    <a:pt x="18464" y="4069"/>
                  </a:lnTo>
                  <a:lnTo>
                    <a:pt x="18386" y="3759"/>
                  </a:lnTo>
                  <a:lnTo>
                    <a:pt x="18270" y="3410"/>
                  </a:lnTo>
                  <a:lnTo>
                    <a:pt x="18212" y="3236"/>
                  </a:lnTo>
                  <a:lnTo>
                    <a:pt x="18115" y="3081"/>
                  </a:lnTo>
                  <a:lnTo>
                    <a:pt x="18018" y="2906"/>
                  </a:lnTo>
                  <a:lnTo>
                    <a:pt x="17902" y="2771"/>
                  </a:lnTo>
                  <a:lnTo>
                    <a:pt x="17786" y="2635"/>
                  </a:lnTo>
                  <a:lnTo>
                    <a:pt x="17631" y="2500"/>
                  </a:lnTo>
                  <a:lnTo>
                    <a:pt x="17476" y="2403"/>
                  </a:lnTo>
                  <a:lnTo>
                    <a:pt x="17282" y="2306"/>
                  </a:lnTo>
                  <a:lnTo>
                    <a:pt x="17069" y="2228"/>
                  </a:lnTo>
                  <a:lnTo>
                    <a:pt x="16856" y="2170"/>
                  </a:lnTo>
                  <a:lnTo>
                    <a:pt x="16604" y="2132"/>
                  </a:lnTo>
                  <a:lnTo>
                    <a:pt x="16352" y="2093"/>
                  </a:lnTo>
                  <a:lnTo>
                    <a:pt x="16061" y="2093"/>
                  </a:lnTo>
                  <a:lnTo>
                    <a:pt x="15771" y="2112"/>
                  </a:lnTo>
                  <a:lnTo>
                    <a:pt x="15461" y="2170"/>
                  </a:lnTo>
                  <a:lnTo>
                    <a:pt x="15151" y="2228"/>
                  </a:lnTo>
                  <a:lnTo>
                    <a:pt x="14822" y="2345"/>
                  </a:lnTo>
                  <a:lnTo>
                    <a:pt x="14492" y="2461"/>
                  </a:lnTo>
                  <a:lnTo>
                    <a:pt x="14143" y="2635"/>
                  </a:lnTo>
                  <a:lnTo>
                    <a:pt x="13814" y="2829"/>
                  </a:lnTo>
                  <a:lnTo>
                    <a:pt x="13446" y="3061"/>
                  </a:lnTo>
                  <a:lnTo>
                    <a:pt x="13097" y="3333"/>
                  </a:lnTo>
                  <a:lnTo>
                    <a:pt x="12923" y="3449"/>
                  </a:lnTo>
                  <a:lnTo>
                    <a:pt x="12749" y="3565"/>
                  </a:lnTo>
                  <a:lnTo>
                    <a:pt x="12574" y="3662"/>
                  </a:lnTo>
                  <a:lnTo>
                    <a:pt x="12419" y="3720"/>
                  </a:lnTo>
                  <a:lnTo>
                    <a:pt x="12245" y="3778"/>
                  </a:lnTo>
                  <a:lnTo>
                    <a:pt x="12090" y="3817"/>
                  </a:lnTo>
                  <a:lnTo>
                    <a:pt x="11935" y="3836"/>
                  </a:lnTo>
                  <a:lnTo>
                    <a:pt x="11625" y="3836"/>
                  </a:lnTo>
                  <a:lnTo>
                    <a:pt x="11470" y="3817"/>
                  </a:lnTo>
                  <a:lnTo>
                    <a:pt x="11199" y="3740"/>
                  </a:lnTo>
                  <a:lnTo>
                    <a:pt x="10927" y="3623"/>
                  </a:lnTo>
                  <a:lnTo>
                    <a:pt x="10676" y="3488"/>
                  </a:lnTo>
                  <a:lnTo>
                    <a:pt x="10462" y="3313"/>
                  </a:lnTo>
                  <a:lnTo>
                    <a:pt x="10249" y="3139"/>
                  </a:lnTo>
                  <a:lnTo>
                    <a:pt x="10075" y="2965"/>
                  </a:lnTo>
                  <a:lnTo>
                    <a:pt x="9901" y="2810"/>
                  </a:lnTo>
                  <a:lnTo>
                    <a:pt x="9668" y="2538"/>
                  </a:lnTo>
                  <a:lnTo>
                    <a:pt x="9571" y="2461"/>
                  </a:lnTo>
                  <a:lnTo>
                    <a:pt x="9532" y="2403"/>
                  </a:lnTo>
                  <a:lnTo>
                    <a:pt x="9455" y="2345"/>
                  </a:lnTo>
                  <a:lnTo>
                    <a:pt x="9358" y="2209"/>
                  </a:lnTo>
                  <a:lnTo>
                    <a:pt x="9009" y="1802"/>
                  </a:lnTo>
                  <a:lnTo>
                    <a:pt x="8777" y="1531"/>
                  </a:lnTo>
                  <a:lnTo>
                    <a:pt x="8506" y="1260"/>
                  </a:lnTo>
                  <a:lnTo>
                    <a:pt x="8196" y="969"/>
                  </a:lnTo>
                  <a:lnTo>
                    <a:pt x="7866" y="698"/>
                  </a:lnTo>
                  <a:lnTo>
                    <a:pt x="7498" y="446"/>
                  </a:lnTo>
                  <a:lnTo>
                    <a:pt x="7304" y="349"/>
                  </a:lnTo>
                  <a:lnTo>
                    <a:pt x="7111" y="252"/>
                  </a:lnTo>
                  <a:lnTo>
                    <a:pt x="6898" y="155"/>
                  </a:lnTo>
                  <a:lnTo>
                    <a:pt x="6684" y="97"/>
                  </a:lnTo>
                  <a:lnTo>
                    <a:pt x="6471" y="39"/>
                  </a:lnTo>
                  <a:lnTo>
                    <a:pt x="6239" y="20"/>
                  </a:lnTo>
                  <a:lnTo>
                    <a:pt x="6026"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03" name="Google Shape;1303;p26"/>
            <p:cNvSpPr/>
            <p:nvPr/>
          </p:nvSpPr>
          <p:spPr>
            <a:xfrm>
              <a:off x="4151042" y="6954378"/>
              <a:ext cx="650724" cy="537071"/>
            </a:xfrm>
            <a:custGeom>
              <a:avLst/>
              <a:gdLst/>
              <a:ahLst/>
              <a:cxnLst/>
              <a:rect l="l" t="t" r="r" b="b"/>
              <a:pathLst>
                <a:path w="18522" h="15287" fill="none" extrusionOk="0">
                  <a:moveTo>
                    <a:pt x="18522" y="4573"/>
                  </a:moveTo>
                  <a:lnTo>
                    <a:pt x="18522" y="4573"/>
                  </a:lnTo>
                  <a:lnTo>
                    <a:pt x="18503" y="4321"/>
                  </a:lnTo>
                  <a:lnTo>
                    <a:pt x="18464" y="4069"/>
                  </a:lnTo>
                  <a:lnTo>
                    <a:pt x="18386" y="3759"/>
                  </a:lnTo>
                  <a:lnTo>
                    <a:pt x="18270" y="3410"/>
                  </a:lnTo>
                  <a:lnTo>
                    <a:pt x="18212" y="3236"/>
                  </a:lnTo>
                  <a:lnTo>
                    <a:pt x="18115" y="3081"/>
                  </a:lnTo>
                  <a:lnTo>
                    <a:pt x="18018" y="2906"/>
                  </a:lnTo>
                  <a:lnTo>
                    <a:pt x="17902" y="2771"/>
                  </a:lnTo>
                  <a:lnTo>
                    <a:pt x="17786" y="2635"/>
                  </a:lnTo>
                  <a:lnTo>
                    <a:pt x="17631" y="2500"/>
                  </a:lnTo>
                  <a:lnTo>
                    <a:pt x="17631" y="2500"/>
                  </a:lnTo>
                  <a:lnTo>
                    <a:pt x="17476" y="2403"/>
                  </a:lnTo>
                  <a:lnTo>
                    <a:pt x="17282" y="2306"/>
                  </a:lnTo>
                  <a:lnTo>
                    <a:pt x="17069" y="2228"/>
                  </a:lnTo>
                  <a:lnTo>
                    <a:pt x="16856" y="2170"/>
                  </a:lnTo>
                  <a:lnTo>
                    <a:pt x="16604" y="2132"/>
                  </a:lnTo>
                  <a:lnTo>
                    <a:pt x="16352" y="2093"/>
                  </a:lnTo>
                  <a:lnTo>
                    <a:pt x="16061" y="2093"/>
                  </a:lnTo>
                  <a:lnTo>
                    <a:pt x="15771" y="2112"/>
                  </a:lnTo>
                  <a:lnTo>
                    <a:pt x="15461" y="2170"/>
                  </a:lnTo>
                  <a:lnTo>
                    <a:pt x="15151" y="2228"/>
                  </a:lnTo>
                  <a:lnTo>
                    <a:pt x="14822" y="2345"/>
                  </a:lnTo>
                  <a:lnTo>
                    <a:pt x="14492" y="2461"/>
                  </a:lnTo>
                  <a:lnTo>
                    <a:pt x="14143" y="2635"/>
                  </a:lnTo>
                  <a:lnTo>
                    <a:pt x="13814" y="2829"/>
                  </a:lnTo>
                  <a:lnTo>
                    <a:pt x="13446" y="3061"/>
                  </a:lnTo>
                  <a:lnTo>
                    <a:pt x="13097" y="3333"/>
                  </a:lnTo>
                  <a:lnTo>
                    <a:pt x="13097" y="3333"/>
                  </a:lnTo>
                  <a:lnTo>
                    <a:pt x="12923" y="3449"/>
                  </a:lnTo>
                  <a:lnTo>
                    <a:pt x="12749" y="3565"/>
                  </a:lnTo>
                  <a:lnTo>
                    <a:pt x="12574" y="3662"/>
                  </a:lnTo>
                  <a:lnTo>
                    <a:pt x="12419" y="3720"/>
                  </a:lnTo>
                  <a:lnTo>
                    <a:pt x="12245" y="3778"/>
                  </a:lnTo>
                  <a:lnTo>
                    <a:pt x="12090" y="3817"/>
                  </a:lnTo>
                  <a:lnTo>
                    <a:pt x="11935" y="3836"/>
                  </a:lnTo>
                  <a:lnTo>
                    <a:pt x="11780" y="3836"/>
                  </a:lnTo>
                  <a:lnTo>
                    <a:pt x="11625" y="3836"/>
                  </a:lnTo>
                  <a:lnTo>
                    <a:pt x="11470" y="3817"/>
                  </a:lnTo>
                  <a:lnTo>
                    <a:pt x="11199" y="3740"/>
                  </a:lnTo>
                  <a:lnTo>
                    <a:pt x="10927" y="3623"/>
                  </a:lnTo>
                  <a:lnTo>
                    <a:pt x="10676" y="3488"/>
                  </a:lnTo>
                  <a:lnTo>
                    <a:pt x="10462" y="3313"/>
                  </a:lnTo>
                  <a:lnTo>
                    <a:pt x="10249" y="3139"/>
                  </a:lnTo>
                  <a:lnTo>
                    <a:pt x="10075" y="2965"/>
                  </a:lnTo>
                  <a:lnTo>
                    <a:pt x="9901" y="2810"/>
                  </a:lnTo>
                  <a:lnTo>
                    <a:pt x="9668" y="2538"/>
                  </a:lnTo>
                  <a:lnTo>
                    <a:pt x="9571" y="2461"/>
                  </a:lnTo>
                  <a:lnTo>
                    <a:pt x="9532" y="2403"/>
                  </a:lnTo>
                  <a:lnTo>
                    <a:pt x="9532" y="2403"/>
                  </a:lnTo>
                  <a:lnTo>
                    <a:pt x="9455" y="2345"/>
                  </a:lnTo>
                  <a:lnTo>
                    <a:pt x="9358" y="2209"/>
                  </a:lnTo>
                  <a:lnTo>
                    <a:pt x="9009" y="1802"/>
                  </a:lnTo>
                  <a:lnTo>
                    <a:pt x="8777" y="1531"/>
                  </a:lnTo>
                  <a:lnTo>
                    <a:pt x="8506" y="1260"/>
                  </a:lnTo>
                  <a:lnTo>
                    <a:pt x="8196" y="969"/>
                  </a:lnTo>
                  <a:lnTo>
                    <a:pt x="7866" y="698"/>
                  </a:lnTo>
                  <a:lnTo>
                    <a:pt x="7498" y="446"/>
                  </a:lnTo>
                  <a:lnTo>
                    <a:pt x="7304" y="349"/>
                  </a:lnTo>
                  <a:lnTo>
                    <a:pt x="7111" y="252"/>
                  </a:lnTo>
                  <a:lnTo>
                    <a:pt x="6898" y="155"/>
                  </a:lnTo>
                  <a:lnTo>
                    <a:pt x="6684" y="97"/>
                  </a:lnTo>
                  <a:lnTo>
                    <a:pt x="6471" y="39"/>
                  </a:lnTo>
                  <a:lnTo>
                    <a:pt x="6239" y="20"/>
                  </a:lnTo>
                  <a:lnTo>
                    <a:pt x="6026" y="0"/>
                  </a:lnTo>
                  <a:lnTo>
                    <a:pt x="5793" y="20"/>
                  </a:lnTo>
                  <a:lnTo>
                    <a:pt x="5561" y="39"/>
                  </a:lnTo>
                  <a:lnTo>
                    <a:pt x="5309" y="97"/>
                  </a:lnTo>
                  <a:lnTo>
                    <a:pt x="5076" y="194"/>
                  </a:lnTo>
                  <a:lnTo>
                    <a:pt x="4825" y="310"/>
                  </a:lnTo>
                  <a:lnTo>
                    <a:pt x="4573" y="446"/>
                  </a:lnTo>
                  <a:lnTo>
                    <a:pt x="4321" y="640"/>
                  </a:lnTo>
                  <a:lnTo>
                    <a:pt x="601" y="2480"/>
                  </a:lnTo>
                  <a:lnTo>
                    <a:pt x="601" y="2480"/>
                  </a:lnTo>
                  <a:lnTo>
                    <a:pt x="465" y="2984"/>
                  </a:lnTo>
                  <a:lnTo>
                    <a:pt x="330" y="3526"/>
                  </a:lnTo>
                  <a:lnTo>
                    <a:pt x="194" y="4185"/>
                  </a:lnTo>
                  <a:lnTo>
                    <a:pt x="78" y="4863"/>
                  </a:lnTo>
                  <a:lnTo>
                    <a:pt x="39" y="5193"/>
                  </a:lnTo>
                  <a:lnTo>
                    <a:pt x="0" y="5503"/>
                  </a:lnTo>
                  <a:lnTo>
                    <a:pt x="0" y="5813"/>
                  </a:lnTo>
                  <a:lnTo>
                    <a:pt x="0" y="6064"/>
                  </a:lnTo>
                  <a:lnTo>
                    <a:pt x="39" y="6278"/>
                  </a:lnTo>
                  <a:lnTo>
                    <a:pt x="78" y="6374"/>
                  </a:lnTo>
                  <a:lnTo>
                    <a:pt x="117" y="6452"/>
                  </a:lnTo>
                  <a:lnTo>
                    <a:pt x="117" y="6452"/>
                  </a:lnTo>
                  <a:lnTo>
                    <a:pt x="369" y="6898"/>
                  </a:lnTo>
                  <a:lnTo>
                    <a:pt x="601" y="7227"/>
                  </a:lnTo>
                  <a:lnTo>
                    <a:pt x="911" y="7634"/>
                  </a:lnTo>
                  <a:lnTo>
                    <a:pt x="1279" y="8079"/>
                  </a:lnTo>
                  <a:lnTo>
                    <a:pt x="1705" y="8564"/>
                  </a:lnTo>
                  <a:lnTo>
                    <a:pt x="2209" y="9067"/>
                  </a:lnTo>
                  <a:lnTo>
                    <a:pt x="2500" y="9339"/>
                  </a:lnTo>
                  <a:lnTo>
                    <a:pt x="2790" y="9591"/>
                  </a:lnTo>
                  <a:lnTo>
                    <a:pt x="3120" y="9862"/>
                  </a:lnTo>
                  <a:lnTo>
                    <a:pt x="3468" y="10114"/>
                  </a:lnTo>
                  <a:lnTo>
                    <a:pt x="3817" y="10385"/>
                  </a:lnTo>
                  <a:lnTo>
                    <a:pt x="4205" y="10637"/>
                  </a:lnTo>
                  <a:lnTo>
                    <a:pt x="4592" y="10889"/>
                  </a:lnTo>
                  <a:lnTo>
                    <a:pt x="5018" y="11121"/>
                  </a:lnTo>
                  <a:lnTo>
                    <a:pt x="5464" y="11354"/>
                  </a:lnTo>
                  <a:lnTo>
                    <a:pt x="5909" y="11586"/>
                  </a:lnTo>
                  <a:lnTo>
                    <a:pt x="6394" y="11799"/>
                  </a:lnTo>
                  <a:lnTo>
                    <a:pt x="6898" y="11993"/>
                  </a:lnTo>
                  <a:lnTo>
                    <a:pt x="7421" y="12167"/>
                  </a:lnTo>
                  <a:lnTo>
                    <a:pt x="7963" y="12342"/>
                  </a:lnTo>
                  <a:lnTo>
                    <a:pt x="8544" y="12497"/>
                  </a:lnTo>
                  <a:lnTo>
                    <a:pt x="9126" y="12613"/>
                  </a:lnTo>
                  <a:lnTo>
                    <a:pt x="9746" y="12729"/>
                  </a:lnTo>
                  <a:lnTo>
                    <a:pt x="10385" y="12807"/>
                  </a:lnTo>
                  <a:lnTo>
                    <a:pt x="10385" y="12807"/>
                  </a:lnTo>
                  <a:lnTo>
                    <a:pt x="10559" y="13233"/>
                  </a:lnTo>
                  <a:lnTo>
                    <a:pt x="10792" y="13659"/>
                  </a:lnTo>
                  <a:lnTo>
                    <a:pt x="11044" y="14085"/>
                  </a:lnTo>
                  <a:lnTo>
                    <a:pt x="11179" y="14279"/>
                  </a:lnTo>
                  <a:lnTo>
                    <a:pt x="11315" y="14453"/>
                  </a:lnTo>
                  <a:lnTo>
                    <a:pt x="11489" y="14628"/>
                  </a:lnTo>
                  <a:lnTo>
                    <a:pt x="11644" y="14783"/>
                  </a:lnTo>
                  <a:lnTo>
                    <a:pt x="11819" y="14938"/>
                  </a:lnTo>
                  <a:lnTo>
                    <a:pt x="12012" y="15054"/>
                  </a:lnTo>
                  <a:lnTo>
                    <a:pt x="12206" y="15151"/>
                  </a:lnTo>
                  <a:lnTo>
                    <a:pt x="12419" y="15228"/>
                  </a:lnTo>
                  <a:lnTo>
                    <a:pt x="12632" y="15267"/>
                  </a:lnTo>
                  <a:lnTo>
                    <a:pt x="12845" y="15287"/>
                  </a:lnTo>
                  <a:lnTo>
                    <a:pt x="12845" y="15287"/>
                  </a:lnTo>
                  <a:lnTo>
                    <a:pt x="12884" y="15287"/>
                  </a:lnTo>
                  <a:lnTo>
                    <a:pt x="13000" y="15248"/>
                  </a:lnTo>
                  <a:lnTo>
                    <a:pt x="13078" y="15209"/>
                  </a:lnTo>
                  <a:lnTo>
                    <a:pt x="13175" y="15132"/>
                  </a:lnTo>
                  <a:lnTo>
                    <a:pt x="13272" y="15035"/>
                  </a:lnTo>
                  <a:lnTo>
                    <a:pt x="13388" y="14918"/>
                  </a:lnTo>
                  <a:lnTo>
                    <a:pt x="13504" y="14744"/>
                  </a:lnTo>
                  <a:lnTo>
                    <a:pt x="13640" y="14512"/>
                  </a:lnTo>
                  <a:lnTo>
                    <a:pt x="13775" y="14240"/>
                  </a:lnTo>
                  <a:lnTo>
                    <a:pt x="13911" y="13911"/>
                  </a:lnTo>
                  <a:lnTo>
                    <a:pt x="14066" y="13523"/>
                  </a:lnTo>
                  <a:lnTo>
                    <a:pt x="14202" y="13059"/>
                  </a:lnTo>
                  <a:lnTo>
                    <a:pt x="14357" y="12516"/>
                  </a:lnTo>
                  <a:lnTo>
                    <a:pt x="14492" y="11896"/>
                  </a:lnTo>
                  <a:lnTo>
                    <a:pt x="14492" y="11896"/>
                  </a:lnTo>
                  <a:lnTo>
                    <a:pt x="14860" y="11683"/>
                  </a:lnTo>
                  <a:lnTo>
                    <a:pt x="15209" y="11431"/>
                  </a:lnTo>
                  <a:lnTo>
                    <a:pt x="15577" y="11140"/>
                  </a:lnTo>
                  <a:lnTo>
                    <a:pt x="15945" y="10830"/>
                  </a:lnTo>
                  <a:lnTo>
                    <a:pt x="16294" y="10501"/>
                  </a:lnTo>
                  <a:lnTo>
                    <a:pt x="16643" y="10133"/>
                  </a:lnTo>
                  <a:lnTo>
                    <a:pt x="16972" y="9726"/>
                  </a:lnTo>
                  <a:lnTo>
                    <a:pt x="17282" y="9300"/>
                  </a:lnTo>
                  <a:lnTo>
                    <a:pt x="17553" y="8835"/>
                  </a:lnTo>
                  <a:lnTo>
                    <a:pt x="17825" y="8331"/>
                  </a:lnTo>
                  <a:lnTo>
                    <a:pt x="17941" y="8060"/>
                  </a:lnTo>
                  <a:lnTo>
                    <a:pt x="18038" y="7789"/>
                  </a:lnTo>
                  <a:lnTo>
                    <a:pt x="18135" y="7518"/>
                  </a:lnTo>
                  <a:lnTo>
                    <a:pt x="18231" y="7227"/>
                  </a:lnTo>
                  <a:lnTo>
                    <a:pt x="18309" y="6917"/>
                  </a:lnTo>
                  <a:lnTo>
                    <a:pt x="18367" y="6626"/>
                  </a:lnTo>
                  <a:lnTo>
                    <a:pt x="18425" y="6297"/>
                  </a:lnTo>
                  <a:lnTo>
                    <a:pt x="18483" y="5968"/>
                  </a:lnTo>
                  <a:lnTo>
                    <a:pt x="18503" y="5638"/>
                  </a:lnTo>
                  <a:lnTo>
                    <a:pt x="18522" y="5290"/>
                  </a:lnTo>
                  <a:lnTo>
                    <a:pt x="18522" y="4921"/>
                  </a:lnTo>
                  <a:lnTo>
                    <a:pt x="18522" y="4573"/>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04" name="Google Shape;1304;p26"/>
            <p:cNvSpPr/>
            <p:nvPr/>
          </p:nvSpPr>
          <p:spPr>
            <a:xfrm>
              <a:off x="4229318" y="7209617"/>
              <a:ext cx="532293" cy="245084"/>
            </a:xfrm>
            <a:custGeom>
              <a:avLst/>
              <a:gdLst/>
              <a:ahLst/>
              <a:cxnLst/>
              <a:rect l="l" t="t" r="r" b="b"/>
              <a:pathLst>
                <a:path w="15151" h="6976" extrusionOk="0">
                  <a:moveTo>
                    <a:pt x="0" y="1"/>
                  </a:moveTo>
                  <a:lnTo>
                    <a:pt x="194" y="272"/>
                  </a:lnTo>
                  <a:lnTo>
                    <a:pt x="446" y="582"/>
                  </a:lnTo>
                  <a:lnTo>
                    <a:pt x="717" y="911"/>
                  </a:lnTo>
                  <a:lnTo>
                    <a:pt x="1047" y="1260"/>
                  </a:lnTo>
                  <a:lnTo>
                    <a:pt x="1415" y="1628"/>
                  </a:lnTo>
                  <a:lnTo>
                    <a:pt x="1822" y="1996"/>
                  </a:lnTo>
                  <a:lnTo>
                    <a:pt x="2267" y="2364"/>
                  </a:lnTo>
                  <a:lnTo>
                    <a:pt x="2771" y="2732"/>
                  </a:lnTo>
                  <a:lnTo>
                    <a:pt x="3313" y="3081"/>
                  </a:lnTo>
                  <a:lnTo>
                    <a:pt x="3895" y="3430"/>
                  </a:lnTo>
                  <a:lnTo>
                    <a:pt x="4534" y="3759"/>
                  </a:lnTo>
                  <a:lnTo>
                    <a:pt x="4863" y="3895"/>
                  </a:lnTo>
                  <a:lnTo>
                    <a:pt x="5212" y="4050"/>
                  </a:lnTo>
                  <a:lnTo>
                    <a:pt x="5580" y="4185"/>
                  </a:lnTo>
                  <a:lnTo>
                    <a:pt x="5948" y="4302"/>
                  </a:lnTo>
                  <a:lnTo>
                    <a:pt x="6336" y="4418"/>
                  </a:lnTo>
                  <a:lnTo>
                    <a:pt x="6723" y="4534"/>
                  </a:lnTo>
                  <a:lnTo>
                    <a:pt x="7149" y="4631"/>
                  </a:lnTo>
                  <a:lnTo>
                    <a:pt x="7576" y="4709"/>
                  </a:lnTo>
                  <a:lnTo>
                    <a:pt x="8002" y="4786"/>
                  </a:lnTo>
                  <a:lnTo>
                    <a:pt x="8448" y="4844"/>
                  </a:lnTo>
                  <a:lnTo>
                    <a:pt x="8602" y="5212"/>
                  </a:lnTo>
                  <a:lnTo>
                    <a:pt x="8796" y="5580"/>
                  </a:lnTo>
                  <a:lnTo>
                    <a:pt x="9009" y="5929"/>
                  </a:lnTo>
                  <a:lnTo>
                    <a:pt x="9145" y="6103"/>
                  </a:lnTo>
                  <a:lnTo>
                    <a:pt x="9261" y="6258"/>
                  </a:lnTo>
                  <a:lnTo>
                    <a:pt x="9397" y="6413"/>
                  </a:lnTo>
                  <a:lnTo>
                    <a:pt x="9552" y="6549"/>
                  </a:lnTo>
                  <a:lnTo>
                    <a:pt x="9707" y="6665"/>
                  </a:lnTo>
                  <a:lnTo>
                    <a:pt x="9862" y="6782"/>
                  </a:lnTo>
                  <a:lnTo>
                    <a:pt x="10036" y="6859"/>
                  </a:lnTo>
                  <a:lnTo>
                    <a:pt x="10211" y="6917"/>
                  </a:lnTo>
                  <a:lnTo>
                    <a:pt x="10385" y="6956"/>
                  </a:lnTo>
                  <a:lnTo>
                    <a:pt x="10579" y="6975"/>
                  </a:lnTo>
                  <a:lnTo>
                    <a:pt x="10656" y="6975"/>
                  </a:lnTo>
                  <a:lnTo>
                    <a:pt x="10772" y="6917"/>
                  </a:lnTo>
                  <a:lnTo>
                    <a:pt x="10850" y="6859"/>
                  </a:lnTo>
                  <a:lnTo>
                    <a:pt x="10927" y="6801"/>
                  </a:lnTo>
                  <a:lnTo>
                    <a:pt x="11024" y="6704"/>
                  </a:lnTo>
                  <a:lnTo>
                    <a:pt x="11121" y="6568"/>
                  </a:lnTo>
                  <a:lnTo>
                    <a:pt x="11218" y="6413"/>
                  </a:lnTo>
                  <a:lnTo>
                    <a:pt x="11315" y="6220"/>
                  </a:lnTo>
                  <a:lnTo>
                    <a:pt x="11431" y="5987"/>
                  </a:lnTo>
                  <a:lnTo>
                    <a:pt x="11547" y="5697"/>
                  </a:lnTo>
                  <a:lnTo>
                    <a:pt x="11664" y="5367"/>
                  </a:lnTo>
                  <a:lnTo>
                    <a:pt x="11780" y="4999"/>
                  </a:lnTo>
                  <a:lnTo>
                    <a:pt x="11896" y="4554"/>
                  </a:lnTo>
                  <a:lnTo>
                    <a:pt x="12012" y="4050"/>
                  </a:lnTo>
                  <a:lnTo>
                    <a:pt x="12458" y="3779"/>
                  </a:lnTo>
                  <a:lnTo>
                    <a:pt x="12904" y="3430"/>
                  </a:lnTo>
                  <a:lnTo>
                    <a:pt x="13349" y="3042"/>
                  </a:lnTo>
                  <a:lnTo>
                    <a:pt x="13562" y="2829"/>
                  </a:lnTo>
                  <a:lnTo>
                    <a:pt x="13775" y="2616"/>
                  </a:lnTo>
                  <a:lnTo>
                    <a:pt x="13988" y="2364"/>
                  </a:lnTo>
                  <a:lnTo>
                    <a:pt x="14182" y="2112"/>
                  </a:lnTo>
                  <a:lnTo>
                    <a:pt x="14376" y="1841"/>
                  </a:lnTo>
                  <a:lnTo>
                    <a:pt x="14550" y="1570"/>
                  </a:lnTo>
                  <a:lnTo>
                    <a:pt x="14725" y="1260"/>
                  </a:lnTo>
                  <a:lnTo>
                    <a:pt x="14880" y="950"/>
                  </a:lnTo>
                  <a:lnTo>
                    <a:pt x="15015" y="621"/>
                  </a:lnTo>
                  <a:lnTo>
                    <a:pt x="15151" y="291"/>
                  </a:lnTo>
                  <a:lnTo>
                    <a:pt x="15151" y="291"/>
                  </a:lnTo>
                  <a:lnTo>
                    <a:pt x="14841" y="349"/>
                  </a:lnTo>
                  <a:lnTo>
                    <a:pt x="14512" y="388"/>
                  </a:lnTo>
                  <a:lnTo>
                    <a:pt x="14202" y="408"/>
                  </a:lnTo>
                  <a:lnTo>
                    <a:pt x="13872" y="427"/>
                  </a:lnTo>
                  <a:lnTo>
                    <a:pt x="13717" y="427"/>
                  </a:lnTo>
                  <a:lnTo>
                    <a:pt x="13814" y="504"/>
                  </a:lnTo>
                  <a:lnTo>
                    <a:pt x="13872" y="563"/>
                  </a:lnTo>
                  <a:lnTo>
                    <a:pt x="13930" y="659"/>
                  </a:lnTo>
                  <a:lnTo>
                    <a:pt x="13950" y="717"/>
                  </a:lnTo>
                  <a:lnTo>
                    <a:pt x="13930" y="717"/>
                  </a:lnTo>
                  <a:lnTo>
                    <a:pt x="13853" y="892"/>
                  </a:lnTo>
                  <a:lnTo>
                    <a:pt x="13756" y="1027"/>
                  </a:lnTo>
                  <a:lnTo>
                    <a:pt x="13620" y="1124"/>
                  </a:lnTo>
                  <a:lnTo>
                    <a:pt x="13465" y="1202"/>
                  </a:lnTo>
                  <a:lnTo>
                    <a:pt x="13291" y="1260"/>
                  </a:lnTo>
                  <a:lnTo>
                    <a:pt x="13097" y="1318"/>
                  </a:lnTo>
                  <a:lnTo>
                    <a:pt x="12884" y="1337"/>
                  </a:lnTo>
                  <a:lnTo>
                    <a:pt x="12671" y="1337"/>
                  </a:lnTo>
                  <a:lnTo>
                    <a:pt x="12380" y="1318"/>
                  </a:lnTo>
                  <a:lnTo>
                    <a:pt x="12090" y="1299"/>
                  </a:lnTo>
                  <a:lnTo>
                    <a:pt x="12264" y="1357"/>
                  </a:lnTo>
                  <a:lnTo>
                    <a:pt x="12439" y="1434"/>
                  </a:lnTo>
                  <a:lnTo>
                    <a:pt x="12555" y="1512"/>
                  </a:lnTo>
                  <a:lnTo>
                    <a:pt x="12652" y="1609"/>
                  </a:lnTo>
                  <a:lnTo>
                    <a:pt x="12710" y="1686"/>
                  </a:lnTo>
                  <a:lnTo>
                    <a:pt x="12729" y="1744"/>
                  </a:lnTo>
                  <a:lnTo>
                    <a:pt x="12710" y="1783"/>
                  </a:lnTo>
                  <a:lnTo>
                    <a:pt x="12710" y="1841"/>
                  </a:lnTo>
                  <a:lnTo>
                    <a:pt x="12671" y="1899"/>
                  </a:lnTo>
                  <a:lnTo>
                    <a:pt x="12555" y="1996"/>
                  </a:lnTo>
                  <a:lnTo>
                    <a:pt x="12303" y="2171"/>
                  </a:lnTo>
                  <a:lnTo>
                    <a:pt x="12051" y="2287"/>
                  </a:lnTo>
                  <a:lnTo>
                    <a:pt x="11799" y="2384"/>
                  </a:lnTo>
                  <a:lnTo>
                    <a:pt x="11547" y="2461"/>
                  </a:lnTo>
                  <a:lnTo>
                    <a:pt x="11315" y="2500"/>
                  </a:lnTo>
                  <a:lnTo>
                    <a:pt x="11102" y="2519"/>
                  </a:lnTo>
                  <a:lnTo>
                    <a:pt x="10753" y="2539"/>
                  </a:lnTo>
                  <a:lnTo>
                    <a:pt x="10598" y="2539"/>
                  </a:lnTo>
                  <a:lnTo>
                    <a:pt x="10307" y="2577"/>
                  </a:lnTo>
                  <a:lnTo>
                    <a:pt x="10017" y="2597"/>
                  </a:lnTo>
                  <a:lnTo>
                    <a:pt x="9455" y="2616"/>
                  </a:lnTo>
                  <a:lnTo>
                    <a:pt x="9029" y="2616"/>
                  </a:lnTo>
                  <a:lnTo>
                    <a:pt x="8602" y="2577"/>
                  </a:lnTo>
                  <a:lnTo>
                    <a:pt x="8196" y="2519"/>
                  </a:lnTo>
                  <a:lnTo>
                    <a:pt x="7808" y="2442"/>
                  </a:lnTo>
                  <a:lnTo>
                    <a:pt x="7440" y="2364"/>
                  </a:lnTo>
                  <a:lnTo>
                    <a:pt x="7091" y="2267"/>
                  </a:lnTo>
                  <a:lnTo>
                    <a:pt x="6781" y="2171"/>
                  </a:lnTo>
                  <a:lnTo>
                    <a:pt x="6471" y="2074"/>
                  </a:lnTo>
                  <a:lnTo>
                    <a:pt x="5968" y="1861"/>
                  </a:lnTo>
                  <a:lnTo>
                    <a:pt x="5600" y="1686"/>
                  </a:lnTo>
                  <a:lnTo>
                    <a:pt x="5270" y="1512"/>
                  </a:lnTo>
                  <a:lnTo>
                    <a:pt x="5038" y="1357"/>
                  </a:lnTo>
                  <a:lnTo>
                    <a:pt x="4825" y="1221"/>
                  </a:lnTo>
                  <a:lnTo>
                    <a:pt x="4418" y="892"/>
                  </a:lnTo>
                  <a:lnTo>
                    <a:pt x="4050" y="563"/>
                  </a:lnTo>
                  <a:lnTo>
                    <a:pt x="3740" y="214"/>
                  </a:lnTo>
                  <a:lnTo>
                    <a:pt x="3042" y="233"/>
                  </a:lnTo>
                  <a:lnTo>
                    <a:pt x="2325" y="253"/>
                  </a:lnTo>
                  <a:lnTo>
                    <a:pt x="1725" y="233"/>
                  </a:lnTo>
                  <a:lnTo>
                    <a:pt x="1143" y="194"/>
                  </a:lnTo>
                  <a:lnTo>
                    <a:pt x="562" y="117"/>
                  </a:lnTo>
                  <a:lnTo>
                    <a:pt x="272" y="78"/>
                  </a:lnTo>
                  <a:lnTo>
                    <a:pt x="0" y="1"/>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05" name="Google Shape;1305;p26"/>
            <p:cNvSpPr/>
            <p:nvPr/>
          </p:nvSpPr>
          <p:spPr>
            <a:xfrm>
              <a:off x="4229318" y="7209617"/>
              <a:ext cx="532293" cy="245084"/>
            </a:xfrm>
            <a:custGeom>
              <a:avLst/>
              <a:gdLst/>
              <a:ahLst/>
              <a:cxnLst/>
              <a:rect l="l" t="t" r="r" b="b"/>
              <a:pathLst>
                <a:path w="15151" h="6976" fill="none" extrusionOk="0">
                  <a:moveTo>
                    <a:pt x="0" y="1"/>
                  </a:moveTo>
                  <a:lnTo>
                    <a:pt x="0" y="1"/>
                  </a:lnTo>
                  <a:lnTo>
                    <a:pt x="194" y="272"/>
                  </a:lnTo>
                  <a:lnTo>
                    <a:pt x="446" y="582"/>
                  </a:lnTo>
                  <a:lnTo>
                    <a:pt x="717" y="911"/>
                  </a:lnTo>
                  <a:lnTo>
                    <a:pt x="1047" y="1260"/>
                  </a:lnTo>
                  <a:lnTo>
                    <a:pt x="1415" y="1628"/>
                  </a:lnTo>
                  <a:lnTo>
                    <a:pt x="1822" y="1996"/>
                  </a:lnTo>
                  <a:lnTo>
                    <a:pt x="2267" y="2364"/>
                  </a:lnTo>
                  <a:lnTo>
                    <a:pt x="2771" y="2732"/>
                  </a:lnTo>
                  <a:lnTo>
                    <a:pt x="3313" y="3081"/>
                  </a:lnTo>
                  <a:lnTo>
                    <a:pt x="3895" y="3430"/>
                  </a:lnTo>
                  <a:lnTo>
                    <a:pt x="4534" y="3759"/>
                  </a:lnTo>
                  <a:lnTo>
                    <a:pt x="4863" y="3895"/>
                  </a:lnTo>
                  <a:lnTo>
                    <a:pt x="5212" y="4050"/>
                  </a:lnTo>
                  <a:lnTo>
                    <a:pt x="5580" y="4185"/>
                  </a:lnTo>
                  <a:lnTo>
                    <a:pt x="5948" y="4302"/>
                  </a:lnTo>
                  <a:lnTo>
                    <a:pt x="6336" y="4418"/>
                  </a:lnTo>
                  <a:lnTo>
                    <a:pt x="6723" y="4534"/>
                  </a:lnTo>
                  <a:lnTo>
                    <a:pt x="7149" y="4631"/>
                  </a:lnTo>
                  <a:lnTo>
                    <a:pt x="7576" y="4709"/>
                  </a:lnTo>
                  <a:lnTo>
                    <a:pt x="8002" y="4786"/>
                  </a:lnTo>
                  <a:lnTo>
                    <a:pt x="8448" y="4844"/>
                  </a:lnTo>
                  <a:lnTo>
                    <a:pt x="8448" y="4844"/>
                  </a:lnTo>
                  <a:lnTo>
                    <a:pt x="8602" y="5212"/>
                  </a:lnTo>
                  <a:lnTo>
                    <a:pt x="8796" y="5580"/>
                  </a:lnTo>
                  <a:lnTo>
                    <a:pt x="9009" y="5929"/>
                  </a:lnTo>
                  <a:lnTo>
                    <a:pt x="9145" y="6103"/>
                  </a:lnTo>
                  <a:lnTo>
                    <a:pt x="9261" y="6258"/>
                  </a:lnTo>
                  <a:lnTo>
                    <a:pt x="9397" y="6413"/>
                  </a:lnTo>
                  <a:lnTo>
                    <a:pt x="9552" y="6549"/>
                  </a:lnTo>
                  <a:lnTo>
                    <a:pt x="9707" y="6665"/>
                  </a:lnTo>
                  <a:lnTo>
                    <a:pt x="9862" y="6782"/>
                  </a:lnTo>
                  <a:lnTo>
                    <a:pt x="10036" y="6859"/>
                  </a:lnTo>
                  <a:lnTo>
                    <a:pt x="10211" y="6917"/>
                  </a:lnTo>
                  <a:lnTo>
                    <a:pt x="10385" y="6956"/>
                  </a:lnTo>
                  <a:lnTo>
                    <a:pt x="10579" y="6975"/>
                  </a:lnTo>
                  <a:lnTo>
                    <a:pt x="10579" y="6975"/>
                  </a:lnTo>
                  <a:lnTo>
                    <a:pt x="10598" y="6975"/>
                  </a:lnTo>
                  <a:lnTo>
                    <a:pt x="10598" y="6975"/>
                  </a:lnTo>
                  <a:lnTo>
                    <a:pt x="10656" y="6975"/>
                  </a:lnTo>
                  <a:lnTo>
                    <a:pt x="10772" y="6917"/>
                  </a:lnTo>
                  <a:lnTo>
                    <a:pt x="10850" y="6859"/>
                  </a:lnTo>
                  <a:lnTo>
                    <a:pt x="10927" y="6801"/>
                  </a:lnTo>
                  <a:lnTo>
                    <a:pt x="11024" y="6704"/>
                  </a:lnTo>
                  <a:lnTo>
                    <a:pt x="11121" y="6568"/>
                  </a:lnTo>
                  <a:lnTo>
                    <a:pt x="11218" y="6413"/>
                  </a:lnTo>
                  <a:lnTo>
                    <a:pt x="11315" y="6220"/>
                  </a:lnTo>
                  <a:lnTo>
                    <a:pt x="11431" y="5987"/>
                  </a:lnTo>
                  <a:lnTo>
                    <a:pt x="11547" y="5697"/>
                  </a:lnTo>
                  <a:lnTo>
                    <a:pt x="11664" y="5367"/>
                  </a:lnTo>
                  <a:lnTo>
                    <a:pt x="11780" y="4999"/>
                  </a:lnTo>
                  <a:lnTo>
                    <a:pt x="11896" y="4554"/>
                  </a:lnTo>
                  <a:lnTo>
                    <a:pt x="12012" y="4050"/>
                  </a:lnTo>
                  <a:lnTo>
                    <a:pt x="12012" y="4050"/>
                  </a:lnTo>
                  <a:lnTo>
                    <a:pt x="12458" y="3779"/>
                  </a:lnTo>
                  <a:lnTo>
                    <a:pt x="12904" y="3430"/>
                  </a:lnTo>
                  <a:lnTo>
                    <a:pt x="13349" y="3042"/>
                  </a:lnTo>
                  <a:lnTo>
                    <a:pt x="13562" y="2829"/>
                  </a:lnTo>
                  <a:lnTo>
                    <a:pt x="13775" y="2616"/>
                  </a:lnTo>
                  <a:lnTo>
                    <a:pt x="13988" y="2364"/>
                  </a:lnTo>
                  <a:lnTo>
                    <a:pt x="14182" y="2112"/>
                  </a:lnTo>
                  <a:lnTo>
                    <a:pt x="14376" y="1841"/>
                  </a:lnTo>
                  <a:lnTo>
                    <a:pt x="14550" y="1570"/>
                  </a:lnTo>
                  <a:lnTo>
                    <a:pt x="14725" y="1260"/>
                  </a:lnTo>
                  <a:lnTo>
                    <a:pt x="14880" y="950"/>
                  </a:lnTo>
                  <a:lnTo>
                    <a:pt x="15015" y="621"/>
                  </a:lnTo>
                  <a:lnTo>
                    <a:pt x="15151" y="291"/>
                  </a:lnTo>
                  <a:lnTo>
                    <a:pt x="15151" y="291"/>
                  </a:lnTo>
                  <a:lnTo>
                    <a:pt x="14841" y="349"/>
                  </a:lnTo>
                  <a:lnTo>
                    <a:pt x="14512" y="388"/>
                  </a:lnTo>
                  <a:lnTo>
                    <a:pt x="14202" y="408"/>
                  </a:lnTo>
                  <a:lnTo>
                    <a:pt x="13872" y="427"/>
                  </a:lnTo>
                  <a:lnTo>
                    <a:pt x="13872" y="427"/>
                  </a:lnTo>
                  <a:lnTo>
                    <a:pt x="13717" y="427"/>
                  </a:lnTo>
                  <a:lnTo>
                    <a:pt x="13717" y="427"/>
                  </a:lnTo>
                  <a:lnTo>
                    <a:pt x="13814" y="504"/>
                  </a:lnTo>
                  <a:lnTo>
                    <a:pt x="13872" y="563"/>
                  </a:lnTo>
                  <a:lnTo>
                    <a:pt x="13930" y="659"/>
                  </a:lnTo>
                  <a:lnTo>
                    <a:pt x="13950" y="717"/>
                  </a:lnTo>
                  <a:lnTo>
                    <a:pt x="13930" y="717"/>
                  </a:lnTo>
                  <a:lnTo>
                    <a:pt x="13930" y="717"/>
                  </a:lnTo>
                  <a:lnTo>
                    <a:pt x="13853" y="892"/>
                  </a:lnTo>
                  <a:lnTo>
                    <a:pt x="13756" y="1027"/>
                  </a:lnTo>
                  <a:lnTo>
                    <a:pt x="13620" y="1124"/>
                  </a:lnTo>
                  <a:lnTo>
                    <a:pt x="13465" y="1202"/>
                  </a:lnTo>
                  <a:lnTo>
                    <a:pt x="13291" y="1260"/>
                  </a:lnTo>
                  <a:lnTo>
                    <a:pt x="13097" y="1318"/>
                  </a:lnTo>
                  <a:lnTo>
                    <a:pt x="12884" y="1337"/>
                  </a:lnTo>
                  <a:lnTo>
                    <a:pt x="12671" y="1337"/>
                  </a:lnTo>
                  <a:lnTo>
                    <a:pt x="12671" y="1337"/>
                  </a:lnTo>
                  <a:lnTo>
                    <a:pt x="12380" y="1318"/>
                  </a:lnTo>
                  <a:lnTo>
                    <a:pt x="12090" y="1299"/>
                  </a:lnTo>
                  <a:lnTo>
                    <a:pt x="12090" y="1299"/>
                  </a:lnTo>
                  <a:lnTo>
                    <a:pt x="12264" y="1357"/>
                  </a:lnTo>
                  <a:lnTo>
                    <a:pt x="12439" y="1434"/>
                  </a:lnTo>
                  <a:lnTo>
                    <a:pt x="12555" y="1512"/>
                  </a:lnTo>
                  <a:lnTo>
                    <a:pt x="12652" y="1609"/>
                  </a:lnTo>
                  <a:lnTo>
                    <a:pt x="12710" y="1686"/>
                  </a:lnTo>
                  <a:lnTo>
                    <a:pt x="12729" y="1744"/>
                  </a:lnTo>
                  <a:lnTo>
                    <a:pt x="12710" y="1783"/>
                  </a:lnTo>
                  <a:lnTo>
                    <a:pt x="12710" y="1841"/>
                  </a:lnTo>
                  <a:lnTo>
                    <a:pt x="12671" y="1899"/>
                  </a:lnTo>
                  <a:lnTo>
                    <a:pt x="12555" y="1996"/>
                  </a:lnTo>
                  <a:lnTo>
                    <a:pt x="12555" y="1996"/>
                  </a:lnTo>
                  <a:lnTo>
                    <a:pt x="12303" y="2171"/>
                  </a:lnTo>
                  <a:lnTo>
                    <a:pt x="12051" y="2287"/>
                  </a:lnTo>
                  <a:lnTo>
                    <a:pt x="11799" y="2384"/>
                  </a:lnTo>
                  <a:lnTo>
                    <a:pt x="11547" y="2461"/>
                  </a:lnTo>
                  <a:lnTo>
                    <a:pt x="11315" y="2500"/>
                  </a:lnTo>
                  <a:lnTo>
                    <a:pt x="11102" y="2519"/>
                  </a:lnTo>
                  <a:lnTo>
                    <a:pt x="10753" y="2539"/>
                  </a:lnTo>
                  <a:lnTo>
                    <a:pt x="10753" y="2539"/>
                  </a:lnTo>
                  <a:lnTo>
                    <a:pt x="10598" y="2539"/>
                  </a:lnTo>
                  <a:lnTo>
                    <a:pt x="10598" y="2539"/>
                  </a:lnTo>
                  <a:lnTo>
                    <a:pt x="10307" y="2577"/>
                  </a:lnTo>
                  <a:lnTo>
                    <a:pt x="10017" y="2597"/>
                  </a:lnTo>
                  <a:lnTo>
                    <a:pt x="9455" y="2616"/>
                  </a:lnTo>
                  <a:lnTo>
                    <a:pt x="9455" y="2616"/>
                  </a:lnTo>
                  <a:lnTo>
                    <a:pt x="9029" y="2616"/>
                  </a:lnTo>
                  <a:lnTo>
                    <a:pt x="8602" y="2577"/>
                  </a:lnTo>
                  <a:lnTo>
                    <a:pt x="8196" y="2519"/>
                  </a:lnTo>
                  <a:lnTo>
                    <a:pt x="7808" y="2442"/>
                  </a:lnTo>
                  <a:lnTo>
                    <a:pt x="7440" y="2364"/>
                  </a:lnTo>
                  <a:lnTo>
                    <a:pt x="7091" y="2267"/>
                  </a:lnTo>
                  <a:lnTo>
                    <a:pt x="6781" y="2171"/>
                  </a:lnTo>
                  <a:lnTo>
                    <a:pt x="6471" y="2074"/>
                  </a:lnTo>
                  <a:lnTo>
                    <a:pt x="5968" y="1861"/>
                  </a:lnTo>
                  <a:lnTo>
                    <a:pt x="5600" y="1686"/>
                  </a:lnTo>
                  <a:lnTo>
                    <a:pt x="5270" y="1512"/>
                  </a:lnTo>
                  <a:lnTo>
                    <a:pt x="5270" y="1512"/>
                  </a:lnTo>
                  <a:lnTo>
                    <a:pt x="5270" y="1512"/>
                  </a:lnTo>
                  <a:lnTo>
                    <a:pt x="5270" y="1512"/>
                  </a:lnTo>
                  <a:lnTo>
                    <a:pt x="5270" y="1512"/>
                  </a:lnTo>
                  <a:lnTo>
                    <a:pt x="5038" y="1357"/>
                  </a:lnTo>
                  <a:lnTo>
                    <a:pt x="4825" y="1221"/>
                  </a:lnTo>
                  <a:lnTo>
                    <a:pt x="4418" y="892"/>
                  </a:lnTo>
                  <a:lnTo>
                    <a:pt x="4050" y="563"/>
                  </a:lnTo>
                  <a:lnTo>
                    <a:pt x="3740" y="214"/>
                  </a:lnTo>
                  <a:lnTo>
                    <a:pt x="3740" y="214"/>
                  </a:lnTo>
                  <a:lnTo>
                    <a:pt x="3042" y="233"/>
                  </a:lnTo>
                  <a:lnTo>
                    <a:pt x="2325" y="253"/>
                  </a:lnTo>
                  <a:lnTo>
                    <a:pt x="2325" y="253"/>
                  </a:lnTo>
                  <a:lnTo>
                    <a:pt x="1725" y="233"/>
                  </a:lnTo>
                  <a:lnTo>
                    <a:pt x="1143" y="194"/>
                  </a:lnTo>
                  <a:lnTo>
                    <a:pt x="562" y="117"/>
                  </a:lnTo>
                  <a:lnTo>
                    <a:pt x="272" y="78"/>
                  </a:lnTo>
                  <a:lnTo>
                    <a:pt x="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06" name="Google Shape;1306;p26"/>
            <p:cNvSpPr/>
            <p:nvPr/>
          </p:nvSpPr>
          <p:spPr>
            <a:xfrm>
              <a:off x="4312372" y="6983643"/>
              <a:ext cx="473762" cy="317914"/>
            </a:xfrm>
            <a:custGeom>
              <a:avLst/>
              <a:gdLst/>
              <a:ahLst/>
              <a:cxnLst/>
              <a:rect l="l" t="t" r="r" b="b"/>
              <a:pathLst>
                <a:path w="13485" h="9049" extrusionOk="0">
                  <a:moveTo>
                    <a:pt x="562" y="0"/>
                  </a:moveTo>
                  <a:lnTo>
                    <a:pt x="484" y="39"/>
                  </a:lnTo>
                  <a:lnTo>
                    <a:pt x="426" y="97"/>
                  </a:lnTo>
                  <a:lnTo>
                    <a:pt x="349" y="194"/>
                  </a:lnTo>
                  <a:lnTo>
                    <a:pt x="252" y="330"/>
                  </a:lnTo>
                  <a:lnTo>
                    <a:pt x="194" y="543"/>
                  </a:lnTo>
                  <a:lnTo>
                    <a:pt x="136" y="814"/>
                  </a:lnTo>
                  <a:lnTo>
                    <a:pt x="78" y="1163"/>
                  </a:lnTo>
                  <a:lnTo>
                    <a:pt x="39" y="1609"/>
                  </a:lnTo>
                  <a:lnTo>
                    <a:pt x="0" y="2093"/>
                  </a:lnTo>
                  <a:lnTo>
                    <a:pt x="0" y="2635"/>
                  </a:lnTo>
                  <a:lnTo>
                    <a:pt x="39" y="3217"/>
                  </a:lnTo>
                  <a:lnTo>
                    <a:pt x="78" y="3527"/>
                  </a:lnTo>
                  <a:lnTo>
                    <a:pt x="116" y="3837"/>
                  </a:lnTo>
                  <a:lnTo>
                    <a:pt x="174" y="4147"/>
                  </a:lnTo>
                  <a:lnTo>
                    <a:pt x="252" y="4457"/>
                  </a:lnTo>
                  <a:lnTo>
                    <a:pt x="349" y="4786"/>
                  </a:lnTo>
                  <a:lnTo>
                    <a:pt x="465" y="5096"/>
                  </a:lnTo>
                  <a:lnTo>
                    <a:pt x="601" y="5406"/>
                  </a:lnTo>
                  <a:lnTo>
                    <a:pt x="756" y="5716"/>
                  </a:lnTo>
                  <a:lnTo>
                    <a:pt x="930" y="6026"/>
                  </a:lnTo>
                  <a:lnTo>
                    <a:pt x="1124" y="6336"/>
                  </a:lnTo>
                  <a:lnTo>
                    <a:pt x="1356" y="6626"/>
                  </a:lnTo>
                  <a:lnTo>
                    <a:pt x="1608" y="6917"/>
                  </a:lnTo>
                  <a:lnTo>
                    <a:pt x="1879" y="7188"/>
                  </a:lnTo>
                  <a:lnTo>
                    <a:pt x="2189" y="7459"/>
                  </a:lnTo>
                  <a:lnTo>
                    <a:pt x="2538" y="7711"/>
                  </a:lnTo>
                  <a:lnTo>
                    <a:pt x="2906" y="7944"/>
                  </a:lnTo>
                  <a:lnTo>
                    <a:pt x="3022" y="8002"/>
                  </a:lnTo>
                  <a:lnTo>
                    <a:pt x="3332" y="8157"/>
                  </a:lnTo>
                  <a:lnTo>
                    <a:pt x="3817" y="8389"/>
                  </a:lnTo>
                  <a:lnTo>
                    <a:pt x="4127" y="8506"/>
                  </a:lnTo>
                  <a:lnTo>
                    <a:pt x="4475" y="8622"/>
                  </a:lnTo>
                  <a:lnTo>
                    <a:pt x="4863" y="8738"/>
                  </a:lnTo>
                  <a:lnTo>
                    <a:pt x="5270" y="8854"/>
                  </a:lnTo>
                  <a:lnTo>
                    <a:pt x="5715" y="8932"/>
                  </a:lnTo>
                  <a:lnTo>
                    <a:pt x="6180" y="9009"/>
                  </a:lnTo>
                  <a:lnTo>
                    <a:pt x="6665" y="9048"/>
                  </a:lnTo>
                  <a:lnTo>
                    <a:pt x="7168" y="9048"/>
                  </a:lnTo>
                  <a:lnTo>
                    <a:pt x="7692" y="9029"/>
                  </a:lnTo>
                  <a:lnTo>
                    <a:pt x="8234" y="8971"/>
                  </a:lnTo>
                  <a:lnTo>
                    <a:pt x="8622" y="8971"/>
                  </a:lnTo>
                  <a:lnTo>
                    <a:pt x="8893" y="8932"/>
                  </a:lnTo>
                  <a:lnTo>
                    <a:pt x="9203" y="8874"/>
                  </a:lnTo>
                  <a:lnTo>
                    <a:pt x="9532" y="8777"/>
                  </a:lnTo>
                  <a:lnTo>
                    <a:pt x="9687" y="8719"/>
                  </a:lnTo>
                  <a:lnTo>
                    <a:pt x="9861" y="8641"/>
                  </a:lnTo>
                  <a:lnTo>
                    <a:pt x="10036" y="8544"/>
                  </a:lnTo>
                  <a:lnTo>
                    <a:pt x="10191" y="8428"/>
                  </a:lnTo>
                  <a:lnTo>
                    <a:pt x="10268" y="8370"/>
                  </a:lnTo>
                  <a:lnTo>
                    <a:pt x="10307" y="8312"/>
                  </a:lnTo>
                  <a:lnTo>
                    <a:pt x="10346" y="8254"/>
                  </a:lnTo>
                  <a:lnTo>
                    <a:pt x="10365" y="8215"/>
                  </a:lnTo>
                  <a:lnTo>
                    <a:pt x="10365" y="8157"/>
                  </a:lnTo>
                  <a:lnTo>
                    <a:pt x="10346" y="8099"/>
                  </a:lnTo>
                  <a:lnTo>
                    <a:pt x="10268" y="8002"/>
                  </a:lnTo>
                  <a:lnTo>
                    <a:pt x="10152" y="7924"/>
                  </a:lnTo>
                  <a:lnTo>
                    <a:pt x="9997" y="7828"/>
                  </a:lnTo>
                  <a:lnTo>
                    <a:pt x="9823" y="7769"/>
                  </a:lnTo>
                  <a:lnTo>
                    <a:pt x="9722" y="7733"/>
                  </a:lnTo>
                  <a:lnTo>
                    <a:pt x="9722" y="7733"/>
                  </a:lnTo>
                  <a:lnTo>
                    <a:pt x="9842" y="7750"/>
                  </a:lnTo>
                  <a:lnTo>
                    <a:pt x="10113" y="7769"/>
                  </a:lnTo>
                  <a:lnTo>
                    <a:pt x="10404" y="7769"/>
                  </a:lnTo>
                  <a:lnTo>
                    <a:pt x="10656" y="7750"/>
                  </a:lnTo>
                  <a:lnTo>
                    <a:pt x="10908" y="7711"/>
                  </a:lnTo>
                  <a:lnTo>
                    <a:pt x="11121" y="7634"/>
                  </a:lnTo>
                  <a:lnTo>
                    <a:pt x="11237" y="7576"/>
                  </a:lnTo>
                  <a:lnTo>
                    <a:pt x="11314" y="7518"/>
                  </a:lnTo>
                  <a:lnTo>
                    <a:pt x="11392" y="7440"/>
                  </a:lnTo>
                  <a:lnTo>
                    <a:pt x="11469" y="7363"/>
                  </a:lnTo>
                  <a:lnTo>
                    <a:pt x="11528" y="7266"/>
                  </a:lnTo>
                  <a:lnTo>
                    <a:pt x="11566" y="7149"/>
                  </a:lnTo>
                  <a:lnTo>
                    <a:pt x="11586" y="7130"/>
                  </a:lnTo>
                  <a:lnTo>
                    <a:pt x="11566" y="7091"/>
                  </a:lnTo>
                  <a:lnTo>
                    <a:pt x="11547" y="7033"/>
                  </a:lnTo>
                  <a:lnTo>
                    <a:pt x="11469" y="6956"/>
                  </a:lnTo>
                  <a:lnTo>
                    <a:pt x="11373" y="6859"/>
                  </a:lnTo>
                  <a:lnTo>
                    <a:pt x="11198" y="6743"/>
                  </a:lnTo>
                  <a:lnTo>
                    <a:pt x="10966" y="6626"/>
                  </a:lnTo>
                  <a:lnTo>
                    <a:pt x="11218" y="6626"/>
                  </a:lnTo>
                  <a:lnTo>
                    <a:pt x="11469" y="6607"/>
                  </a:lnTo>
                  <a:lnTo>
                    <a:pt x="11741" y="6568"/>
                  </a:lnTo>
                  <a:lnTo>
                    <a:pt x="11896" y="6530"/>
                  </a:lnTo>
                  <a:lnTo>
                    <a:pt x="12051" y="6471"/>
                  </a:lnTo>
                  <a:lnTo>
                    <a:pt x="12186" y="6413"/>
                  </a:lnTo>
                  <a:lnTo>
                    <a:pt x="12303" y="6336"/>
                  </a:lnTo>
                  <a:lnTo>
                    <a:pt x="12419" y="6239"/>
                  </a:lnTo>
                  <a:lnTo>
                    <a:pt x="12516" y="6123"/>
                  </a:lnTo>
                  <a:lnTo>
                    <a:pt x="12574" y="5987"/>
                  </a:lnTo>
                  <a:lnTo>
                    <a:pt x="12613" y="5832"/>
                  </a:lnTo>
                  <a:lnTo>
                    <a:pt x="12632" y="5813"/>
                  </a:lnTo>
                  <a:lnTo>
                    <a:pt x="12632" y="5755"/>
                  </a:lnTo>
                  <a:lnTo>
                    <a:pt x="12632" y="5677"/>
                  </a:lnTo>
                  <a:lnTo>
                    <a:pt x="12554" y="5580"/>
                  </a:lnTo>
                  <a:lnTo>
                    <a:pt x="12516" y="5541"/>
                  </a:lnTo>
                  <a:lnTo>
                    <a:pt x="12438" y="5483"/>
                  </a:lnTo>
                  <a:lnTo>
                    <a:pt x="12322" y="5425"/>
                  </a:lnTo>
                  <a:lnTo>
                    <a:pt x="12206" y="5367"/>
                  </a:lnTo>
                  <a:lnTo>
                    <a:pt x="11857" y="5251"/>
                  </a:lnTo>
                  <a:lnTo>
                    <a:pt x="11455" y="5154"/>
                  </a:lnTo>
                  <a:lnTo>
                    <a:pt x="11455" y="5154"/>
                  </a:lnTo>
                  <a:lnTo>
                    <a:pt x="11702" y="5173"/>
                  </a:lnTo>
                  <a:lnTo>
                    <a:pt x="12225" y="5173"/>
                  </a:lnTo>
                  <a:lnTo>
                    <a:pt x="12419" y="5135"/>
                  </a:lnTo>
                  <a:lnTo>
                    <a:pt x="12632" y="5096"/>
                  </a:lnTo>
                  <a:lnTo>
                    <a:pt x="12806" y="5057"/>
                  </a:lnTo>
                  <a:lnTo>
                    <a:pt x="13000" y="4980"/>
                  </a:lnTo>
                  <a:lnTo>
                    <a:pt x="13155" y="4863"/>
                  </a:lnTo>
                  <a:lnTo>
                    <a:pt x="13291" y="4747"/>
                  </a:lnTo>
                  <a:lnTo>
                    <a:pt x="13349" y="4670"/>
                  </a:lnTo>
                  <a:lnTo>
                    <a:pt x="13388" y="4592"/>
                  </a:lnTo>
                  <a:lnTo>
                    <a:pt x="13426" y="4495"/>
                  </a:lnTo>
                  <a:lnTo>
                    <a:pt x="13465" y="4398"/>
                  </a:lnTo>
                  <a:lnTo>
                    <a:pt x="13484" y="4282"/>
                  </a:lnTo>
                  <a:lnTo>
                    <a:pt x="13484" y="4166"/>
                  </a:lnTo>
                  <a:lnTo>
                    <a:pt x="13465" y="4127"/>
                  </a:lnTo>
                  <a:lnTo>
                    <a:pt x="13426" y="4069"/>
                  </a:lnTo>
                  <a:lnTo>
                    <a:pt x="13368" y="4011"/>
                  </a:lnTo>
                  <a:lnTo>
                    <a:pt x="13252" y="3972"/>
                  </a:lnTo>
                  <a:lnTo>
                    <a:pt x="13097" y="3914"/>
                  </a:lnTo>
                  <a:lnTo>
                    <a:pt x="12864" y="3875"/>
                  </a:lnTo>
                  <a:lnTo>
                    <a:pt x="12574" y="3856"/>
                  </a:lnTo>
                  <a:lnTo>
                    <a:pt x="12380" y="3856"/>
                  </a:lnTo>
                  <a:lnTo>
                    <a:pt x="12186" y="3817"/>
                  </a:lnTo>
                  <a:lnTo>
                    <a:pt x="11721" y="3720"/>
                  </a:lnTo>
                  <a:lnTo>
                    <a:pt x="11198" y="3565"/>
                  </a:lnTo>
                  <a:lnTo>
                    <a:pt x="10675" y="3391"/>
                  </a:lnTo>
                  <a:lnTo>
                    <a:pt x="9610" y="3003"/>
                  </a:lnTo>
                  <a:lnTo>
                    <a:pt x="8718" y="2693"/>
                  </a:lnTo>
                  <a:lnTo>
                    <a:pt x="8253" y="2519"/>
                  </a:lnTo>
                  <a:lnTo>
                    <a:pt x="7614" y="2267"/>
                  </a:lnTo>
                  <a:lnTo>
                    <a:pt x="6839" y="1938"/>
                  </a:lnTo>
                  <a:lnTo>
                    <a:pt x="5967" y="1589"/>
                  </a:lnTo>
                  <a:lnTo>
                    <a:pt x="5057" y="1260"/>
                  </a:lnTo>
                  <a:lnTo>
                    <a:pt x="4592" y="1105"/>
                  </a:lnTo>
                  <a:lnTo>
                    <a:pt x="4146" y="969"/>
                  </a:lnTo>
                  <a:lnTo>
                    <a:pt x="3700" y="853"/>
                  </a:lnTo>
                  <a:lnTo>
                    <a:pt x="3255" y="756"/>
                  </a:lnTo>
                  <a:lnTo>
                    <a:pt x="2848" y="698"/>
                  </a:lnTo>
                  <a:lnTo>
                    <a:pt x="2461" y="659"/>
                  </a:lnTo>
                  <a:lnTo>
                    <a:pt x="2131" y="640"/>
                  </a:lnTo>
                  <a:lnTo>
                    <a:pt x="1841" y="601"/>
                  </a:lnTo>
                  <a:lnTo>
                    <a:pt x="1589" y="524"/>
                  </a:lnTo>
                  <a:lnTo>
                    <a:pt x="1376" y="465"/>
                  </a:lnTo>
                  <a:lnTo>
                    <a:pt x="1201" y="388"/>
                  </a:lnTo>
                  <a:lnTo>
                    <a:pt x="1046" y="291"/>
                  </a:lnTo>
                  <a:lnTo>
                    <a:pt x="833" y="155"/>
                  </a:lnTo>
                  <a:lnTo>
                    <a:pt x="678" y="39"/>
                  </a:lnTo>
                  <a:lnTo>
                    <a:pt x="62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07" name="Google Shape;1307;p26"/>
            <p:cNvSpPr/>
            <p:nvPr/>
          </p:nvSpPr>
          <p:spPr>
            <a:xfrm>
              <a:off x="4312372" y="6983643"/>
              <a:ext cx="473762" cy="317914"/>
            </a:xfrm>
            <a:custGeom>
              <a:avLst/>
              <a:gdLst/>
              <a:ahLst/>
              <a:cxnLst/>
              <a:rect l="l" t="t" r="r" b="b"/>
              <a:pathLst>
                <a:path w="13485" h="9049" fill="none" extrusionOk="0">
                  <a:moveTo>
                    <a:pt x="252" y="330"/>
                  </a:moveTo>
                  <a:lnTo>
                    <a:pt x="252" y="330"/>
                  </a:lnTo>
                  <a:lnTo>
                    <a:pt x="194" y="543"/>
                  </a:lnTo>
                  <a:lnTo>
                    <a:pt x="136" y="814"/>
                  </a:lnTo>
                  <a:lnTo>
                    <a:pt x="78" y="1163"/>
                  </a:lnTo>
                  <a:lnTo>
                    <a:pt x="39" y="1609"/>
                  </a:lnTo>
                  <a:lnTo>
                    <a:pt x="0" y="2093"/>
                  </a:lnTo>
                  <a:lnTo>
                    <a:pt x="0" y="2635"/>
                  </a:lnTo>
                  <a:lnTo>
                    <a:pt x="39" y="3217"/>
                  </a:lnTo>
                  <a:lnTo>
                    <a:pt x="78" y="3527"/>
                  </a:lnTo>
                  <a:lnTo>
                    <a:pt x="116" y="3837"/>
                  </a:lnTo>
                  <a:lnTo>
                    <a:pt x="174" y="4147"/>
                  </a:lnTo>
                  <a:lnTo>
                    <a:pt x="252" y="4457"/>
                  </a:lnTo>
                  <a:lnTo>
                    <a:pt x="349" y="4786"/>
                  </a:lnTo>
                  <a:lnTo>
                    <a:pt x="465" y="5096"/>
                  </a:lnTo>
                  <a:lnTo>
                    <a:pt x="601" y="5406"/>
                  </a:lnTo>
                  <a:lnTo>
                    <a:pt x="756" y="5716"/>
                  </a:lnTo>
                  <a:lnTo>
                    <a:pt x="930" y="6026"/>
                  </a:lnTo>
                  <a:lnTo>
                    <a:pt x="1124" y="6336"/>
                  </a:lnTo>
                  <a:lnTo>
                    <a:pt x="1356" y="6626"/>
                  </a:lnTo>
                  <a:lnTo>
                    <a:pt x="1608" y="6917"/>
                  </a:lnTo>
                  <a:lnTo>
                    <a:pt x="1879" y="7188"/>
                  </a:lnTo>
                  <a:lnTo>
                    <a:pt x="2189" y="7459"/>
                  </a:lnTo>
                  <a:lnTo>
                    <a:pt x="2538" y="7711"/>
                  </a:lnTo>
                  <a:lnTo>
                    <a:pt x="2906" y="7944"/>
                  </a:lnTo>
                  <a:lnTo>
                    <a:pt x="2906" y="7944"/>
                  </a:lnTo>
                  <a:lnTo>
                    <a:pt x="3022" y="8002"/>
                  </a:lnTo>
                  <a:lnTo>
                    <a:pt x="3332" y="8157"/>
                  </a:lnTo>
                  <a:lnTo>
                    <a:pt x="3817" y="8389"/>
                  </a:lnTo>
                  <a:lnTo>
                    <a:pt x="4127" y="8506"/>
                  </a:lnTo>
                  <a:lnTo>
                    <a:pt x="4475" y="8622"/>
                  </a:lnTo>
                  <a:lnTo>
                    <a:pt x="4863" y="8738"/>
                  </a:lnTo>
                  <a:lnTo>
                    <a:pt x="5270" y="8854"/>
                  </a:lnTo>
                  <a:lnTo>
                    <a:pt x="5715" y="8932"/>
                  </a:lnTo>
                  <a:lnTo>
                    <a:pt x="6180" y="9009"/>
                  </a:lnTo>
                  <a:lnTo>
                    <a:pt x="6665" y="9048"/>
                  </a:lnTo>
                  <a:lnTo>
                    <a:pt x="7168" y="9048"/>
                  </a:lnTo>
                  <a:lnTo>
                    <a:pt x="7692" y="9029"/>
                  </a:lnTo>
                  <a:lnTo>
                    <a:pt x="8234" y="8971"/>
                  </a:lnTo>
                  <a:lnTo>
                    <a:pt x="8234" y="8971"/>
                  </a:lnTo>
                  <a:lnTo>
                    <a:pt x="8408" y="8971"/>
                  </a:lnTo>
                  <a:lnTo>
                    <a:pt x="8622" y="8971"/>
                  </a:lnTo>
                  <a:lnTo>
                    <a:pt x="8893" y="8932"/>
                  </a:lnTo>
                  <a:lnTo>
                    <a:pt x="9203" y="8874"/>
                  </a:lnTo>
                  <a:lnTo>
                    <a:pt x="9532" y="8777"/>
                  </a:lnTo>
                  <a:lnTo>
                    <a:pt x="9687" y="8719"/>
                  </a:lnTo>
                  <a:lnTo>
                    <a:pt x="9861" y="8641"/>
                  </a:lnTo>
                  <a:lnTo>
                    <a:pt x="10036" y="8544"/>
                  </a:lnTo>
                  <a:lnTo>
                    <a:pt x="10191" y="8428"/>
                  </a:lnTo>
                  <a:lnTo>
                    <a:pt x="10191" y="8428"/>
                  </a:lnTo>
                  <a:lnTo>
                    <a:pt x="10268" y="8370"/>
                  </a:lnTo>
                  <a:lnTo>
                    <a:pt x="10307" y="8312"/>
                  </a:lnTo>
                  <a:lnTo>
                    <a:pt x="10346" y="8254"/>
                  </a:lnTo>
                  <a:lnTo>
                    <a:pt x="10365" y="8215"/>
                  </a:lnTo>
                  <a:lnTo>
                    <a:pt x="10365" y="8157"/>
                  </a:lnTo>
                  <a:lnTo>
                    <a:pt x="10346" y="8099"/>
                  </a:lnTo>
                  <a:lnTo>
                    <a:pt x="10268" y="8002"/>
                  </a:lnTo>
                  <a:lnTo>
                    <a:pt x="10152" y="7924"/>
                  </a:lnTo>
                  <a:lnTo>
                    <a:pt x="9997" y="7828"/>
                  </a:lnTo>
                  <a:lnTo>
                    <a:pt x="9823" y="7769"/>
                  </a:lnTo>
                  <a:lnTo>
                    <a:pt x="9610" y="7692"/>
                  </a:lnTo>
                  <a:lnTo>
                    <a:pt x="9203" y="7576"/>
                  </a:lnTo>
                  <a:lnTo>
                    <a:pt x="8815" y="7498"/>
                  </a:lnTo>
                  <a:lnTo>
                    <a:pt x="8408" y="7440"/>
                  </a:lnTo>
                  <a:lnTo>
                    <a:pt x="8408" y="7440"/>
                  </a:lnTo>
                  <a:lnTo>
                    <a:pt x="8525" y="7479"/>
                  </a:lnTo>
                  <a:lnTo>
                    <a:pt x="8854" y="7556"/>
                  </a:lnTo>
                  <a:lnTo>
                    <a:pt x="9300" y="7653"/>
                  </a:lnTo>
                  <a:lnTo>
                    <a:pt x="9571" y="7711"/>
                  </a:lnTo>
                  <a:lnTo>
                    <a:pt x="9842" y="7750"/>
                  </a:lnTo>
                  <a:lnTo>
                    <a:pt x="10113" y="7769"/>
                  </a:lnTo>
                  <a:lnTo>
                    <a:pt x="10404" y="7769"/>
                  </a:lnTo>
                  <a:lnTo>
                    <a:pt x="10656" y="7750"/>
                  </a:lnTo>
                  <a:lnTo>
                    <a:pt x="10908" y="7711"/>
                  </a:lnTo>
                  <a:lnTo>
                    <a:pt x="11121" y="7634"/>
                  </a:lnTo>
                  <a:lnTo>
                    <a:pt x="11237" y="7576"/>
                  </a:lnTo>
                  <a:lnTo>
                    <a:pt x="11314" y="7518"/>
                  </a:lnTo>
                  <a:lnTo>
                    <a:pt x="11392" y="7440"/>
                  </a:lnTo>
                  <a:lnTo>
                    <a:pt x="11469" y="7363"/>
                  </a:lnTo>
                  <a:lnTo>
                    <a:pt x="11528" y="7266"/>
                  </a:lnTo>
                  <a:lnTo>
                    <a:pt x="11566" y="7149"/>
                  </a:lnTo>
                  <a:lnTo>
                    <a:pt x="11566" y="7149"/>
                  </a:lnTo>
                  <a:lnTo>
                    <a:pt x="11586" y="7130"/>
                  </a:lnTo>
                  <a:lnTo>
                    <a:pt x="11566" y="7091"/>
                  </a:lnTo>
                  <a:lnTo>
                    <a:pt x="11547" y="7033"/>
                  </a:lnTo>
                  <a:lnTo>
                    <a:pt x="11469" y="6956"/>
                  </a:lnTo>
                  <a:lnTo>
                    <a:pt x="11373" y="6859"/>
                  </a:lnTo>
                  <a:lnTo>
                    <a:pt x="11198" y="6743"/>
                  </a:lnTo>
                  <a:lnTo>
                    <a:pt x="10966" y="6626"/>
                  </a:lnTo>
                  <a:lnTo>
                    <a:pt x="10966" y="6626"/>
                  </a:lnTo>
                  <a:lnTo>
                    <a:pt x="11218" y="6626"/>
                  </a:lnTo>
                  <a:lnTo>
                    <a:pt x="11469" y="6607"/>
                  </a:lnTo>
                  <a:lnTo>
                    <a:pt x="11741" y="6568"/>
                  </a:lnTo>
                  <a:lnTo>
                    <a:pt x="11896" y="6530"/>
                  </a:lnTo>
                  <a:lnTo>
                    <a:pt x="12051" y="6471"/>
                  </a:lnTo>
                  <a:lnTo>
                    <a:pt x="12186" y="6413"/>
                  </a:lnTo>
                  <a:lnTo>
                    <a:pt x="12303" y="6336"/>
                  </a:lnTo>
                  <a:lnTo>
                    <a:pt x="12419" y="6239"/>
                  </a:lnTo>
                  <a:lnTo>
                    <a:pt x="12516" y="6123"/>
                  </a:lnTo>
                  <a:lnTo>
                    <a:pt x="12574" y="5987"/>
                  </a:lnTo>
                  <a:lnTo>
                    <a:pt x="12613" y="5832"/>
                  </a:lnTo>
                  <a:lnTo>
                    <a:pt x="12613" y="5832"/>
                  </a:lnTo>
                  <a:lnTo>
                    <a:pt x="12632" y="5813"/>
                  </a:lnTo>
                  <a:lnTo>
                    <a:pt x="12632" y="5755"/>
                  </a:lnTo>
                  <a:lnTo>
                    <a:pt x="12632" y="5677"/>
                  </a:lnTo>
                  <a:lnTo>
                    <a:pt x="12554" y="5580"/>
                  </a:lnTo>
                  <a:lnTo>
                    <a:pt x="12516" y="5541"/>
                  </a:lnTo>
                  <a:lnTo>
                    <a:pt x="12438" y="5483"/>
                  </a:lnTo>
                  <a:lnTo>
                    <a:pt x="12322" y="5425"/>
                  </a:lnTo>
                  <a:lnTo>
                    <a:pt x="12206" y="5367"/>
                  </a:lnTo>
                  <a:lnTo>
                    <a:pt x="11857" y="5251"/>
                  </a:lnTo>
                  <a:lnTo>
                    <a:pt x="11373" y="5135"/>
                  </a:lnTo>
                  <a:lnTo>
                    <a:pt x="11373" y="5135"/>
                  </a:lnTo>
                  <a:lnTo>
                    <a:pt x="11450" y="5154"/>
                  </a:lnTo>
                  <a:lnTo>
                    <a:pt x="11702" y="5173"/>
                  </a:lnTo>
                  <a:lnTo>
                    <a:pt x="12031" y="5173"/>
                  </a:lnTo>
                  <a:lnTo>
                    <a:pt x="12225" y="5173"/>
                  </a:lnTo>
                  <a:lnTo>
                    <a:pt x="12419" y="5135"/>
                  </a:lnTo>
                  <a:lnTo>
                    <a:pt x="12632" y="5096"/>
                  </a:lnTo>
                  <a:lnTo>
                    <a:pt x="12806" y="5057"/>
                  </a:lnTo>
                  <a:lnTo>
                    <a:pt x="13000" y="4980"/>
                  </a:lnTo>
                  <a:lnTo>
                    <a:pt x="13155" y="4863"/>
                  </a:lnTo>
                  <a:lnTo>
                    <a:pt x="13291" y="4747"/>
                  </a:lnTo>
                  <a:lnTo>
                    <a:pt x="13349" y="4670"/>
                  </a:lnTo>
                  <a:lnTo>
                    <a:pt x="13388" y="4592"/>
                  </a:lnTo>
                  <a:lnTo>
                    <a:pt x="13426" y="4495"/>
                  </a:lnTo>
                  <a:lnTo>
                    <a:pt x="13465" y="4398"/>
                  </a:lnTo>
                  <a:lnTo>
                    <a:pt x="13484" y="4282"/>
                  </a:lnTo>
                  <a:lnTo>
                    <a:pt x="13484" y="4166"/>
                  </a:lnTo>
                  <a:lnTo>
                    <a:pt x="13484" y="4166"/>
                  </a:lnTo>
                  <a:lnTo>
                    <a:pt x="13465" y="4127"/>
                  </a:lnTo>
                  <a:lnTo>
                    <a:pt x="13426" y="4069"/>
                  </a:lnTo>
                  <a:lnTo>
                    <a:pt x="13368" y="4011"/>
                  </a:lnTo>
                  <a:lnTo>
                    <a:pt x="13252" y="3972"/>
                  </a:lnTo>
                  <a:lnTo>
                    <a:pt x="13097" y="3914"/>
                  </a:lnTo>
                  <a:lnTo>
                    <a:pt x="12864" y="3875"/>
                  </a:lnTo>
                  <a:lnTo>
                    <a:pt x="12574" y="3856"/>
                  </a:lnTo>
                  <a:lnTo>
                    <a:pt x="12574" y="3856"/>
                  </a:lnTo>
                  <a:lnTo>
                    <a:pt x="12380" y="3856"/>
                  </a:lnTo>
                  <a:lnTo>
                    <a:pt x="12186" y="3817"/>
                  </a:lnTo>
                  <a:lnTo>
                    <a:pt x="11721" y="3720"/>
                  </a:lnTo>
                  <a:lnTo>
                    <a:pt x="11198" y="3565"/>
                  </a:lnTo>
                  <a:lnTo>
                    <a:pt x="10675" y="3391"/>
                  </a:lnTo>
                  <a:lnTo>
                    <a:pt x="9610" y="3003"/>
                  </a:lnTo>
                  <a:lnTo>
                    <a:pt x="8718" y="2693"/>
                  </a:lnTo>
                  <a:lnTo>
                    <a:pt x="8718" y="2693"/>
                  </a:lnTo>
                  <a:lnTo>
                    <a:pt x="8253" y="2519"/>
                  </a:lnTo>
                  <a:lnTo>
                    <a:pt x="7614" y="2267"/>
                  </a:lnTo>
                  <a:lnTo>
                    <a:pt x="6839" y="1938"/>
                  </a:lnTo>
                  <a:lnTo>
                    <a:pt x="5967" y="1589"/>
                  </a:lnTo>
                  <a:lnTo>
                    <a:pt x="5057" y="1260"/>
                  </a:lnTo>
                  <a:lnTo>
                    <a:pt x="4592" y="1105"/>
                  </a:lnTo>
                  <a:lnTo>
                    <a:pt x="4146" y="969"/>
                  </a:lnTo>
                  <a:lnTo>
                    <a:pt x="3700" y="853"/>
                  </a:lnTo>
                  <a:lnTo>
                    <a:pt x="3255" y="756"/>
                  </a:lnTo>
                  <a:lnTo>
                    <a:pt x="2848" y="698"/>
                  </a:lnTo>
                  <a:lnTo>
                    <a:pt x="2461" y="659"/>
                  </a:lnTo>
                  <a:lnTo>
                    <a:pt x="2461" y="659"/>
                  </a:lnTo>
                  <a:lnTo>
                    <a:pt x="2131" y="640"/>
                  </a:lnTo>
                  <a:lnTo>
                    <a:pt x="1841" y="601"/>
                  </a:lnTo>
                  <a:lnTo>
                    <a:pt x="1589" y="524"/>
                  </a:lnTo>
                  <a:lnTo>
                    <a:pt x="1376" y="465"/>
                  </a:lnTo>
                  <a:lnTo>
                    <a:pt x="1201" y="388"/>
                  </a:lnTo>
                  <a:lnTo>
                    <a:pt x="1046" y="291"/>
                  </a:lnTo>
                  <a:lnTo>
                    <a:pt x="833" y="155"/>
                  </a:lnTo>
                  <a:lnTo>
                    <a:pt x="678" y="39"/>
                  </a:lnTo>
                  <a:lnTo>
                    <a:pt x="620" y="0"/>
                  </a:lnTo>
                  <a:lnTo>
                    <a:pt x="562" y="0"/>
                  </a:lnTo>
                  <a:lnTo>
                    <a:pt x="484" y="39"/>
                  </a:lnTo>
                  <a:lnTo>
                    <a:pt x="426" y="97"/>
                  </a:lnTo>
                  <a:lnTo>
                    <a:pt x="349" y="194"/>
                  </a:lnTo>
                  <a:lnTo>
                    <a:pt x="252" y="33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08" name="Google Shape;1308;p26"/>
            <p:cNvSpPr/>
            <p:nvPr/>
          </p:nvSpPr>
          <p:spPr>
            <a:xfrm>
              <a:off x="4312372" y="6983643"/>
              <a:ext cx="398192" cy="309061"/>
            </a:xfrm>
            <a:custGeom>
              <a:avLst/>
              <a:gdLst/>
              <a:ahLst/>
              <a:cxnLst/>
              <a:rect l="l" t="t" r="r" b="b"/>
              <a:pathLst>
                <a:path w="11334" h="8797" extrusionOk="0">
                  <a:moveTo>
                    <a:pt x="562" y="0"/>
                  </a:moveTo>
                  <a:lnTo>
                    <a:pt x="484" y="39"/>
                  </a:lnTo>
                  <a:lnTo>
                    <a:pt x="426" y="97"/>
                  </a:lnTo>
                  <a:lnTo>
                    <a:pt x="349" y="194"/>
                  </a:lnTo>
                  <a:lnTo>
                    <a:pt x="252" y="330"/>
                  </a:lnTo>
                  <a:lnTo>
                    <a:pt x="194" y="543"/>
                  </a:lnTo>
                  <a:lnTo>
                    <a:pt x="136" y="814"/>
                  </a:lnTo>
                  <a:lnTo>
                    <a:pt x="78" y="1163"/>
                  </a:lnTo>
                  <a:lnTo>
                    <a:pt x="39" y="1609"/>
                  </a:lnTo>
                  <a:lnTo>
                    <a:pt x="0" y="2093"/>
                  </a:lnTo>
                  <a:lnTo>
                    <a:pt x="0" y="2635"/>
                  </a:lnTo>
                  <a:lnTo>
                    <a:pt x="39" y="3217"/>
                  </a:lnTo>
                  <a:lnTo>
                    <a:pt x="78" y="3527"/>
                  </a:lnTo>
                  <a:lnTo>
                    <a:pt x="116" y="3837"/>
                  </a:lnTo>
                  <a:lnTo>
                    <a:pt x="174" y="4147"/>
                  </a:lnTo>
                  <a:lnTo>
                    <a:pt x="252" y="4457"/>
                  </a:lnTo>
                  <a:lnTo>
                    <a:pt x="349" y="4786"/>
                  </a:lnTo>
                  <a:lnTo>
                    <a:pt x="465" y="5096"/>
                  </a:lnTo>
                  <a:lnTo>
                    <a:pt x="601" y="5406"/>
                  </a:lnTo>
                  <a:lnTo>
                    <a:pt x="756" y="5716"/>
                  </a:lnTo>
                  <a:lnTo>
                    <a:pt x="930" y="6026"/>
                  </a:lnTo>
                  <a:lnTo>
                    <a:pt x="1124" y="6336"/>
                  </a:lnTo>
                  <a:lnTo>
                    <a:pt x="1356" y="6626"/>
                  </a:lnTo>
                  <a:lnTo>
                    <a:pt x="1608" y="6917"/>
                  </a:lnTo>
                  <a:lnTo>
                    <a:pt x="1879" y="7188"/>
                  </a:lnTo>
                  <a:lnTo>
                    <a:pt x="2189" y="7459"/>
                  </a:lnTo>
                  <a:lnTo>
                    <a:pt x="2538" y="7711"/>
                  </a:lnTo>
                  <a:lnTo>
                    <a:pt x="2906" y="7944"/>
                  </a:lnTo>
                  <a:lnTo>
                    <a:pt x="3022" y="8002"/>
                  </a:lnTo>
                  <a:lnTo>
                    <a:pt x="3371" y="8196"/>
                  </a:lnTo>
                  <a:lnTo>
                    <a:pt x="3933" y="8428"/>
                  </a:lnTo>
                  <a:lnTo>
                    <a:pt x="4282" y="8564"/>
                  </a:lnTo>
                  <a:lnTo>
                    <a:pt x="4650" y="8680"/>
                  </a:lnTo>
                  <a:lnTo>
                    <a:pt x="5095" y="8738"/>
                  </a:lnTo>
                  <a:lnTo>
                    <a:pt x="5522" y="8777"/>
                  </a:lnTo>
                  <a:lnTo>
                    <a:pt x="5909" y="8796"/>
                  </a:lnTo>
                  <a:lnTo>
                    <a:pt x="6258" y="8796"/>
                  </a:lnTo>
                  <a:lnTo>
                    <a:pt x="6413" y="8777"/>
                  </a:lnTo>
                  <a:lnTo>
                    <a:pt x="6529" y="8758"/>
                  </a:lnTo>
                  <a:lnTo>
                    <a:pt x="6645" y="8738"/>
                  </a:lnTo>
                  <a:lnTo>
                    <a:pt x="6723" y="8680"/>
                  </a:lnTo>
                  <a:lnTo>
                    <a:pt x="6781" y="8622"/>
                  </a:lnTo>
                  <a:lnTo>
                    <a:pt x="6800" y="8564"/>
                  </a:lnTo>
                  <a:lnTo>
                    <a:pt x="6781" y="8486"/>
                  </a:lnTo>
                  <a:lnTo>
                    <a:pt x="6742" y="8389"/>
                  </a:lnTo>
                  <a:lnTo>
                    <a:pt x="6626" y="8196"/>
                  </a:lnTo>
                  <a:lnTo>
                    <a:pt x="6471" y="8021"/>
                  </a:lnTo>
                  <a:lnTo>
                    <a:pt x="6297" y="7847"/>
                  </a:lnTo>
                  <a:lnTo>
                    <a:pt x="6122" y="7692"/>
                  </a:lnTo>
                  <a:lnTo>
                    <a:pt x="6432" y="7847"/>
                  </a:lnTo>
                  <a:lnTo>
                    <a:pt x="6742" y="8002"/>
                  </a:lnTo>
                  <a:lnTo>
                    <a:pt x="7072" y="8138"/>
                  </a:lnTo>
                  <a:lnTo>
                    <a:pt x="7362" y="8234"/>
                  </a:lnTo>
                  <a:lnTo>
                    <a:pt x="7653" y="8293"/>
                  </a:lnTo>
                  <a:lnTo>
                    <a:pt x="8040" y="8293"/>
                  </a:lnTo>
                  <a:lnTo>
                    <a:pt x="8157" y="8273"/>
                  </a:lnTo>
                  <a:lnTo>
                    <a:pt x="8273" y="8215"/>
                  </a:lnTo>
                  <a:lnTo>
                    <a:pt x="8370" y="8176"/>
                  </a:lnTo>
                  <a:lnTo>
                    <a:pt x="8447" y="8099"/>
                  </a:lnTo>
                  <a:lnTo>
                    <a:pt x="8505" y="8041"/>
                  </a:lnTo>
                  <a:lnTo>
                    <a:pt x="8544" y="7983"/>
                  </a:lnTo>
                  <a:lnTo>
                    <a:pt x="8563" y="7905"/>
                  </a:lnTo>
                  <a:lnTo>
                    <a:pt x="8583" y="7847"/>
                  </a:lnTo>
                  <a:lnTo>
                    <a:pt x="8583" y="7769"/>
                  </a:lnTo>
                  <a:lnTo>
                    <a:pt x="8563" y="7711"/>
                  </a:lnTo>
                  <a:lnTo>
                    <a:pt x="8525" y="7634"/>
                  </a:lnTo>
                  <a:lnTo>
                    <a:pt x="8428" y="7498"/>
                  </a:lnTo>
                  <a:lnTo>
                    <a:pt x="8292" y="7343"/>
                  </a:lnTo>
                  <a:lnTo>
                    <a:pt x="8137" y="7208"/>
                  </a:lnTo>
                  <a:lnTo>
                    <a:pt x="7943" y="7072"/>
                  </a:lnTo>
                  <a:lnTo>
                    <a:pt x="8215" y="7188"/>
                  </a:lnTo>
                  <a:lnTo>
                    <a:pt x="8467" y="7266"/>
                  </a:lnTo>
                  <a:lnTo>
                    <a:pt x="8718" y="7343"/>
                  </a:lnTo>
                  <a:lnTo>
                    <a:pt x="8951" y="7401"/>
                  </a:lnTo>
                  <a:lnTo>
                    <a:pt x="9164" y="7421"/>
                  </a:lnTo>
                  <a:lnTo>
                    <a:pt x="9358" y="7421"/>
                  </a:lnTo>
                  <a:lnTo>
                    <a:pt x="9435" y="7401"/>
                  </a:lnTo>
                  <a:lnTo>
                    <a:pt x="9513" y="7363"/>
                  </a:lnTo>
                  <a:lnTo>
                    <a:pt x="9590" y="7324"/>
                  </a:lnTo>
                  <a:lnTo>
                    <a:pt x="9648" y="7266"/>
                  </a:lnTo>
                  <a:lnTo>
                    <a:pt x="9687" y="7227"/>
                  </a:lnTo>
                  <a:lnTo>
                    <a:pt x="9706" y="7169"/>
                  </a:lnTo>
                  <a:lnTo>
                    <a:pt x="9706" y="7111"/>
                  </a:lnTo>
                  <a:lnTo>
                    <a:pt x="9706" y="7053"/>
                  </a:lnTo>
                  <a:lnTo>
                    <a:pt x="9687" y="6936"/>
                  </a:lnTo>
                  <a:lnTo>
                    <a:pt x="9610" y="6820"/>
                  </a:lnTo>
                  <a:lnTo>
                    <a:pt x="9513" y="6685"/>
                  </a:lnTo>
                  <a:lnTo>
                    <a:pt x="9377" y="6568"/>
                  </a:lnTo>
                  <a:lnTo>
                    <a:pt x="9222" y="6452"/>
                  </a:lnTo>
                  <a:lnTo>
                    <a:pt x="9067" y="6316"/>
                  </a:lnTo>
                  <a:lnTo>
                    <a:pt x="8699" y="6084"/>
                  </a:lnTo>
                  <a:lnTo>
                    <a:pt x="8312" y="5890"/>
                  </a:lnTo>
                  <a:lnTo>
                    <a:pt x="7982" y="5716"/>
                  </a:lnTo>
                  <a:lnTo>
                    <a:pt x="7711" y="5600"/>
                  </a:lnTo>
                  <a:lnTo>
                    <a:pt x="7711" y="5600"/>
                  </a:lnTo>
                  <a:lnTo>
                    <a:pt x="8002" y="5716"/>
                  </a:lnTo>
                  <a:lnTo>
                    <a:pt x="8408" y="5871"/>
                  </a:lnTo>
                  <a:lnTo>
                    <a:pt x="8873" y="6026"/>
                  </a:lnTo>
                  <a:lnTo>
                    <a:pt x="9338" y="6161"/>
                  </a:lnTo>
                  <a:lnTo>
                    <a:pt x="9571" y="6200"/>
                  </a:lnTo>
                  <a:lnTo>
                    <a:pt x="9784" y="6239"/>
                  </a:lnTo>
                  <a:lnTo>
                    <a:pt x="9978" y="6239"/>
                  </a:lnTo>
                  <a:lnTo>
                    <a:pt x="10133" y="6220"/>
                  </a:lnTo>
                  <a:lnTo>
                    <a:pt x="10268" y="6181"/>
                  </a:lnTo>
                  <a:lnTo>
                    <a:pt x="10326" y="6142"/>
                  </a:lnTo>
                  <a:lnTo>
                    <a:pt x="10365" y="6103"/>
                  </a:lnTo>
                  <a:lnTo>
                    <a:pt x="10404" y="6065"/>
                  </a:lnTo>
                  <a:lnTo>
                    <a:pt x="10423" y="6006"/>
                  </a:lnTo>
                  <a:lnTo>
                    <a:pt x="10443" y="5929"/>
                  </a:lnTo>
                  <a:lnTo>
                    <a:pt x="10443" y="5851"/>
                  </a:lnTo>
                  <a:lnTo>
                    <a:pt x="10404" y="5716"/>
                  </a:lnTo>
                  <a:lnTo>
                    <a:pt x="10365" y="5580"/>
                  </a:lnTo>
                  <a:lnTo>
                    <a:pt x="10307" y="5464"/>
                  </a:lnTo>
                  <a:lnTo>
                    <a:pt x="10210" y="5348"/>
                  </a:lnTo>
                  <a:lnTo>
                    <a:pt x="10113" y="5231"/>
                  </a:lnTo>
                  <a:lnTo>
                    <a:pt x="10016" y="5135"/>
                  </a:lnTo>
                  <a:lnTo>
                    <a:pt x="9765" y="4941"/>
                  </a:lnTo>
                  <a:lnTo>
                    <a:pt x="9493" y="4766"/>
                  </a:lnTo>
                  <a:lnTo>
                    <a:pt x="9222" y="4611"/>
                  </a:lnTo>
                  <a:lnTo>
                    <a:pt x="8951" y="4476"/>
                  </a:lnTo>
                  <a:lnTo>
                    <a:pt x="8699" y="4379"/>
                  </a:lnTo>
                  <a:lnTo>
                    <a:pt x="9067" y="4495"/>
                  </a:lnTo>
                  <a:lnTo>
                    <a:pt x="9493" y="4611"/>
                  </a:lnTo>
                  <a:lnTo>
                    <a:pt x="9939" y="4728"/>
                  </a:lnTo>
                  <a:lnTo>
                    <a:pt x="10385" y="4786"/>
                  </a:lnTo>
                  <a:lnTo>
                    <a:pt x="10598" y="4805"/>
                  </a:lnTo>
                  <a:lnTo>
                    <a:pt x="10772" y="4825"/>
                  </a:lnTo>
                  <a:lnTo>
                    <a:pt x="10946" y="4805"/>
                  </a:lnTo>
                  <a:lnTo>
                    <a:pt x="11082" y="4766"/>
                  </a:lnTo>
                  <a:lnTo>
                    <a:pt x="11198" y="4728"/>
                  </a:lnTo>
                  <a:lnTo>
                    <a:pt x="11276" y="4650"/>
                  </a:lnTo>
                  <a:lnTo>
                    <a:pt x="11314" y="4611"/>
                  </a:lnTo>
                  <a:lnTo>
                    <a:pt x="11334" y="4553"/>
                  </a:lnTo>
                  <a:lnTo>
                    <a:pt x="11334" y="4418"/>
                  </a:lnTo>
                  <a:lnTo>
                    <a:pt x="11314" y="4302"/>
                  </a:lnTo>
                  <a:lnTo>
                    <a:pt x="11276" y="4185"/>
                  </a:lnTo>
                  <a:lnTo>
                    <a:pt x="11218" y="4069"/>
                  </a:lnTo>
                  <a:lnTo>
                    <a:pt x="11160" y="3972"/>
                  </a:lnTo>
                  <a:lnTo>
                    <a:pt x="11082" y="3875"/>
                  </a:lnTo>
                  <a:lnTo>
                    <a:pt x="10985" y="3778"/>
                  </a:lnTo>
                  <a:lnTo>
                    <a:pt x="10772" y="3623"/>
                  </a:lnTo>
                  <a:lnTo>
                    <a:pt x="10540" y="3468"/>
                  </a:lnTo>
                  <a:lnTo>
                    <a:pt x="10268" y="3333"/>
                  </a:lnTo>
                  <a:lnTo>
                    <a:pt x="9687" y="3042"/>
                  </a:lnTo>
                  <a:lnTo>
                    <a:pt x="9164" y="2848"/>
                  </a:lnTo>
                  <a:lnTo>
                    <a:pt x="8718" y="2693"/>
                  </a:lnTo>
                  <a:lnTo>
                    <a:pt x="8253" y="2519"/>
                  </a:lnTo>
                  <a:lnTo>
                    <a:pt x="7614" y="2267"/>
                  </a:lnTo>
                  <a:lnTo>
                    <a:pt x="6839" y="1938"/>
                  </a:lnTo>
                  <a:lnTo>
                    <a:pt x="5967" y="1589"/>
                  </a:lnTo>
                  <a:lnTo>
                    <a:pt x="5057" y="1260"/>
                  </a:lnTo>
                  <a:lnTo>
                    <a:pt x="4592" y="1105"/>
                  </a:lnTo>
                  <a:lnTo>
                    <a:pt x="4146" y="969"/>
                  </a:lnTo>
                  <a:lnTo>
                    <a:pt x="3700" y="853"/>
                  </a:lnTo>
                  <a:lnTo>
                    <a:pt x="3255" y="756"/>
                  </a:lnTo>
                  <a:lnTo>
                    <a:pt x="2848" y="698"/>
                  </a:lnTo>
                  <a:lnTo>
                    <a:pt x="2461" y="659"/>
                  </a:lnTo>
                  <a:lnTo>
                    <a:pt x="2131" y="640"/>
                  </a:lnTo>
                  <a:lnTo>
                    <a:pt x="1841" y="601"/>
                  </a:lnTo>
                  <a:lnTo>
                    <a:pt x="1589" y="524"/>
                  </a:lnTo>
                  <a:lnTo>
                    <a:pt x="1376" y="465"/>
                  </a:lnTo>
                  <a:lnTo>
                    <a:pt x="1201" y="388"/>
                  </a:lnTo>
                  <a:lnTo>
                    <a:pt x="1046" y="291"/>
                  </a:lnTo>
                  <a:lnTo>
                    <a:pt x="833" y="155"/>
                  </a:lnTo>
                  <a:lnTo>
                    <a:pt x="678" y="39"/>
                  </a:lnTo>
                  <a:lnTo>
                    <a:pt x="62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09" name="Google Shape;1309;p26"/>
            <p:cNvSpPr/>
            <p:nvPr/>
          </p:nvSpPr>
          <p:spPr>
            <a:xfrm>
              <a:off x="4312372" y="6983643"/>
              <a:ext cx="398192" cy="309061"/>
            </a:xfrm>
            <a:custGeom>
              <a:avLst/>
              <a:gdLst/>
              <a:ahLst/>
              <a:cxnLst/>
              <a:rect l="l" t="t" r="r" b="b"/>
              <a:pathLst>
                <a:path w="11334" h="8797" fill="none" extrusionOk="0">
                  <a:moveTo>
                    <a:pt x="7943" y="7072"/>
                  </a:moveTo>
                  <a:lnTo>
                    <a:pt x="7943" y="7072"/>
                  </a:lnTo>
                  <a:lnTo>
                    <a:pt x="8215" y="7188"/>
                  </a:lnTo>
                  <a:lnTo>
                    <a:pt x="8467" y="7266"/>
                  </a:lnTo>
                  <a:lnTo>
                    <a:pt x="8718" y="7343"/>
                  </a:lnTo>
                  <a:lnTo>
                    <a:pt x="8951" y="7401"/>
                  </a:lnTo>
                  <a:lnTo>
                    <a:pt x="9164" y="7421"/>
                  </a:lnTo>
                  <a:lnTo>
                    <a:pt x="9358" y="7421"/>
                  </a:lnTo>
                  <a:lnTo>
                    <a:pt x="9435" y="7401"/>
                  </a:lnTo>
                  <a:lnTo>
                    <a:pt x="9513" y="7363"/>
                  </a:lnTo>
                  <a:lnTo>
                    <a:pt x="9590" y="7324"/>
                  </a:lnTo>
                  <a:lnTo>
                    <a:pt x="9648" y="7266"/>
                  </a:lnTo>
                  <a:lnTo>
                    <a:pt x="9648" y="7266"/>
                  </a:lnTo>
                  <a:lnTo>
                    <a:pt x="9687" y="7227"/>
                  </a:lnTo>
                  <a:lnTo>
                    <a:pt x="9706" y="7169"/>
                  </a:lnTo>
                  <a:lnTo>
                    <a:pt x="9706" y="7111"/>
                  </a:lnTo>
                  <a:lnTo>
                    <a:pt x="9706" y="7053"/>
                  </a:lnTo>
                  <a:lnTo>
                    <a:pt x="9687" y="6936"/>
                  </a:lnTo>
                  <a:lnTo>
                    <a:pt x="9610" y="6820"/>
                  </a:lnTo>
                  <a:lnTo>
                    <a:pt x="9513" y="6685"/>
                  </a:lnTo>
                  <a:lnTo>
                    <a:pt x="9377" y="6568"/>
                  </a:lnTo>
                  <a:lnTo>
                    <a:pt x="9222" y="6452"/>
                  </a:lnTo>
                  <a:lnTo>
                    <a:pt x="9067" y="6316"/>
                  </a:lnTo>
                  <a:lnTo>
                    <a:pt x="8699" y="6084"/>
                  </a:lnTo>
                  <a:lnTo>
                    <a:pt x="8312" y="5890"/>
                  </a:lnTo>
                  <a:lnTo>
                    <a:pt x="7982" y="5716"/>
                  </a:lnTo>
                  <a:lnTo>
                    <a:pt x="7711" y="5600"/>
                  </a:lnTo>
                  <a:lnTo>
                    <a:pt x="7711" y="5600"/>
                  </a:lnTo>
                  <a:lnTo>
                    <a:pt x="8002" y="5716"/>
                  </a:lnTo>
                  <a:lnTo>
                    <a:pt x="8408" y="5871"/>
                  </a:lnTo>
                  <a:lnTo>
                    <a:pt x="8873" y="6026"/>
                  </a:lnTo>
                  <a:lnTo>
                    <a:pt x="9338" y="6161"/>
                  </a:lnTo>
                  <a:lnTo>
                    <a:pt x="9571" y="6200"/>
                  </a:lnTo>
                  <a:lnTo>
                    <a:pt x="9784" y="6239"/>
                  </a:lnTo>
                  <a:lnTo>
                    <a:pt x="9978" y="6239"/>
                  </a:lnTo>
                  <a:lnTo>
                    <a:pt x="10133" y="6220"/>
                  </a:lnTo>
                  <a:lnTo>
                    <a:pt x="10268" y="6181"/>
                  </a:lnTo>
                  <a:lnTo>
                    <a:pt x="10326" y="6142"/>
                  </a:lnTo>
                  <a:lnTo>
                    <a:pt x="10365" y="6103"/>
                  </a:lnTo>
                  <a:lnTo>
                    <a:pt x="10404" y="6065"/>
                  </a:lnTo>
                  <a:lnTo>
                    <a:pt x="10423" y="6006"/>
                  </a:lnTo>
                  <a:lnTo>
                    <a:pt x="10443" y="5929"/>
                  </a:lnTo>
                  <a:lnTo>
                    <a:pt x="10443" y="5851"/>
                  </a:lnTo>
                  <a:lnTo>
                    <a:pt x="10443" y="5851"/>
                  </a:lnTo>
                  <a:lnTo>
                    <a:pt x="10404" y="5716"/>
                  </a:lnTo>
                  <a:lnTo>
                    <a:pt x="10365" y="5580"/>
                  </a:lnTo>
                  <a:lnTo>
                    <a:pt x="10307" y="5464"/>
                  </a:lnTo>
                  <a:lnTo>
                    <a:pt x="10210" y="5348"/>
                  </a:lnTo>
                  <a:lnTo>
                    <a:pt x="10113" y="5231"/>
                  </a:lnTo>
                  <a:lnTo>
                    <a:pt x="10016" y="5135"/>
                  </a:lnTo>
                  <a:lnTo>
                    <a:pt x="9765" y="4941"/>
                  </a:lnTo>
                  <a:lnTo>
                    <a:pt x="9493" y="4766"/>
                  </a:lnTo>
                  <a:lnTo>
                    <a:pt x="9222" y="4611"/>
                  </a:lnTo>
                  <a:lnTo>
                    <a:pt x="8951" y="4476"/>
                  </a:lnTo>
                  <a:lnTo>
                    <a:pt x="8699" y="4379"/>
                  </a:lnTo>
                  <a:lnTo>
                    <a:pt x="8699" y="4379"/>
                  </a:lnTo>
                  <a:lnTo>
                    <a:pt x="9067" y="4495"/>
                  </a:lnTo>
                  <a:lnTo>
                    <a:pt x="9493" y="4611"/>
                  </a:lnTo>
                  <a:lnTo>
                    <a:pt x="9939" y="4728"/>
                  </a:lnTo>
                  <a:lnTo>
                    <a:pt x="10385" y="4786"/>
                  </a:lnTo>
                  <a:lnTo>
                    <a:pt x="10598" y="4805"/>
                  </a:lnTo>
                  <a:lnTo>
                    <a:pt x="10772" y="4825"/>
                  </a:lnTo>
                  <a:lnTo>
                    <a:pt x="10946" y="4805"/>
                  </a:lnTo>
                  <a:lnTo>
                    <a:pt x="11082" y="4766"/>
                  </a:lnTo>
                  <a:lnTo>
                    <a:pt x="11198" y="4728"/>
                  </a:lnTo>
                  <a:lnTo>
                    <a:pt x="11276" y="4650"/>
                  </a:lnTo>
                  <a:lnTo>
                    <a:pt x="11314" y="4611"/>
                  </a:lnTo>
                  <a:lnTo>
                    <a:pt x="11334" y="4553"/>
                  </a:lnTo>
                  <a:lnTo>
                    <a:pt x="11334" y="4418"/>
                  </a:lnTo>
                  <a:lnTo>
                    <a:pt x="11334" y="4418"/>
                  </a:lnTo>
                  <a:lnTo>
                    <a:pt x="11314" y="4302"/>
                  </a:lnTo>
                  <a:lnTo>
                    <a:pt x="11276" y="4185"/>
                  </a:lnTo>
                  <a:lnTo>
                    <a:pt x="11218" y="4069"/>
                  </a:lnTo>
                  <a:lnTo>
                    <a:pt x="11160" y="3972"/>
                  </a:lnTo>
                  <a:lnTo>
                    <a:pt x="11082" y="3875"/>
                  </a:lnTo>
                  <a:lnTo>
                    <a:pt x="10985" y="3778"/>
                  </a:lnTo>
                  <a:lnTo>
                    <a:pt x="10772" y="3623"/>
                  </a:lnTo>
                  <a:lnTo>
                    <a:pt x="10540" y="3468"/>
                  </a:lnTo>
                  <a:lnTo>
                    <a:pt x="10268" y="3333"/>
                  </a:lnTo>
                  <a:lnTo>
                    <a:pt x="9687" y="3042"/>
                  </a:lnTo>
                  <a:lnTo>
                    <a:pt x="9687" y="3042"/>
                  </a:lnTo>
                  <a:lnTo>
                    <a:pt x="9164" y="2848"/>
                  </a:lnTo>
                  <a:lnTo>
                    <a:pt x="8718" y="2693"/>
                  </a:lnTo>
                  <a:lnTo>
                    <a:pt x="8718" y="2693"/>
                  </a:lnTo>
                  <a:lnTo>
                    <a:pt x="8253" y="2519"/>
                  </a:lnTo>
                  <a:lnTo>
                    <a:pt x="7614" y="2267"/>
                  </a:lnTo>
                  <a:lnTo>
                    <a:pt x="6839" y="1938"/>
                  </a:lnTo>
                  <a:lnTo>
                    <a:pt x="5967" y="1589"/>
                  </a:lnTo>
                  <a:lnTo>
                    <a:pt x="5057" y="1260"/>
                  </a:lnTo>
                  <a:lnTo>
                    <a:pt x="4592" y="1105"/>
                  </a:lnTo>
                  <a:lnTo>
                    <a:pt x="4146" y="969"/>
                  </a:lnTo>
                  <a:lnTo>
                    <a:pt x="3700" y="853"/>
                  </a:lnTo>
                  <a:lnTo>
                    <a:pt x="3255" y="756"/>
                  </a:lnTo>
                  <a:lnTo>
                    <a:pt x="2848" y="698"/>
                  </a:lnTo>
                  <a:lnTo>
                    <a:pt x="2461" y="659"/>
                  </a:lnTo>
                  <a:lnTo>
                    <a:pt x="2461" y="659"/>
                  </a:lnTo>
                  <a:lnTo>
                    <a:pt x="2131" y="640"/>
                  </a:lnTo>
                  <a:lnTo>
                    <a:pt x="1841" y="601"/>
                  </a:lnTo>
                  <a:lnTo>
                    <a:pt x="1589" y="524"/>
                  </a:lnTo>
                  <a:lnTo>
                    <a:pt x="1376" y="465"/>
                  </a:lnTo>
                  <a:lnTo>
                    <a:pt x="1201" y="388"/>
                  </a:lnTo>
                  <a:lnTo>
                    <a:pt x="1046" y="291"/>
                  </a:lnTo>
                  <a:lnTo>
                    <a:pt x="833" y="155"/>
                  </a:lnTo>
                  <a:lnTo>
                    <a:pt x="678" y="39"/>
                  </a:lnTo>
                  <a:lnTo>
                    <a:pt x="620" y="0"/>
                  </a:lnTo>
                  <a:lnTo>
                    <a:pt x="562" y="0"/>
                  </a:lnTo>
                  <a:lnTo>
                    <a:pt x="484" y="39"/>
                  </a:lnTo>
                  <a:lnTo>
                    <a:pt x="426" y="97"/>
                  </a:lnTo>
                  <a:lnTo>
                    <a:pt x="349" y="194"/>
                  </a:lnTo>
                  <a:lnTo>
                    <a:pt x="252" y="330"/>
                  </a:lnTo>
                  <a:lnTo>
                    <a:pt x="252" y="330"/>
                  </a:lnTo>
                  <a:lnTo>
                    <a:pt x="194" y="543"/>
                  </a:lnTo>
                  <a:lnTo>
                    <a:pt x="136" y="814"/>
                  </a:lnTo>
                  <a:lnTo>
                    <a:pt x="78" y="1163"/>
                  </a:lnTo>
                  <a:lnTo>
                    <a:pt x="39" y="1609"/>
                  </a:lnTo>
                  <a:lnTo>
                    <a:pt x="0" y="2093"/>
                  </a:lnTo>
                  <a:lnTo>
                    <a:pt x="0" y="2635"/>
                  </a:lnTo>
                  <a:lnTo>
                    <a:pt x="39" y="3217"/>
                  </a:lnTo>
                  <a:lnTo>
                    <a:pt x="78" y="3527"/>
                  </a:lnTo>
                  <a:lnTo>
                    <a:pt x="116" y="3837"/>
                  </a:lnTo>
                  <a:lnTo>
                    <a:pt x="174" y="4147"/>
                  </a:lnTo>
                  <a:lnTo>
                    <a:pt x="252" y="4457"/>
                  </a:lnTo>
                  <a:lnTo>
                    <a:pt x="349" y="4786"/>
                  </a:lnTo>
                  <a:lnTo>
                    <a:pt x="465" y="5096"/>
                  </a:lnTo>
                  <a:lnTo>
                    <a:pt x="601" y="5406"/>
                  </a:lnTo>
                  <a:lnTo>
                    <a:pt x="756" y="5716"/>
                  </a:lnTo>
                  <a:lnTo>
                    <a:pt x="930" y="6026"/>
                  </a:lnTo>
                  <a:lnTo>
                    <a:pt x="1124" y="6336"/>
                  </a:lnTo>
                  <a:lnTo>
                    <a:pt x="1356" y="6626"/>
                  </a:lnTo>
                  <a:lnTo>
                    <a:pt x="1608" y="6917"/>
                  </a:lnTo>
                  <a:lnTo>
                    <a:pt x="1879" y="7188"/>
                  </a:lnTo>
                  <a:lnTo>
                    <a:pt x="2189" y="7459"/>
                  </a:lnTo>
                  <a:lnTo>
                    <a:pt x="2538" y="7711"/>
                  </a:lnTo>
                  <a:lnTo>
                    <a:pt x="2906" y="7944"/>
                  </a:lnTo>
                  <a:lnTo>
                    <a:pt x="2906" y="7944"/>
                  </a:lnTo>
                  <a:lnTo>
                    <a:pt x="3022" y="8002"/>
                  </a:lnTo>
                  <a:lnTo>
                    <a:pt x="3371" y="8196"/>
                  </a:lnTo>
                  <a:lnTo>
                    <a:pt x="3933" y="8428"/>
                  </a:lnTo>
                  <a:lnTo>
                    <a:pt x="4282" y="8564"/>
                  </a:lnTo>
                  <a:lnTo>
                    <a:pt x="4650" y="8680"/>
                  </a:lnTo>
                  <a:lnTo>
                    <a:pt x="4650" y="8680"/>
                  </a:lnTo>
                  <a:lnTo>
                    <a:pt x="5095" y="8738"/>
                  </a:lnTo>
                  <a:lnTo>
                    <a:pt x="5522" y="8777"/>
                  </a:lnTo>
                  <a:lnTo>
                    <a:pt x="5909" y="8796"/>
                  </a:lnTo>
                  <a:lnTo>
                    <a:pt x="6258" y="8796"/>
                  </a:lnTo>
                  <a:lnTo>
                    <a:pt x="6413" y="8777"/>
                  </a:lnTo>
                  <a:lnTo>
                    <a:pt x="6529" y="8758"/>
                  </a:lnTo>
                  <a:lnTo>
                    <a:pt x="6645" y="8738"/>
                  </a:lnTo>
                  <a:lnTo>
                    <a:pt x="6723" y="8680"/>
                  </a:lnTo>
                  <a:lnTo>
                    <a:pt x="6781" y="8622"/>
                  </a:lnTo>
                  <a:lnTo>
                    <a:pt x="6800" y="8564"/>
                  </a:lnTo>
                  <a:lnTo>
                    <a:pt x="6781" y="8486"/>
                  </a:lnTo>
                  <a:lnTo>
                    <a:pt x="6742" y="8389"/>
                  </a:lnTo>
                  <a:lnTo>
                    <a:pt x="6742" y="8389"/>
                  </a:lnTo>
                  <a:lnTo>
                    <a:pt x="6626" y="8196"/>
                  </a:lnTo>
                  <a:lnTo>
                    <a:pt x="6471" y="8021"/>
                  </a:lnTo>
                  <a:lnTo>
                    <a:pt x="6297" y="7847"/>
                  </a:lnTo>
                  <a:lnTo>
                    <a:pt x="6122" y="7692"/>
                  </a:lnTo>
                  <a:lnTo>
                    <a:pt x="6122" y="7692"/>
                  </a:lnTo>
                  <a:lnTo>
                    <a:pt x="6432" y="7847"/>
                  </a:lnTo>
                  <a:lnTo>
                    <a:pt x="6742" y="8002"/>
                  </a:lnTo>
                  <a:lnTo>
                    <a:pt x="7072" y="8138"/>
                  </a:lnTo>
                  <a:lnTo>
                    <a:pt x="7362" y="8234"/>
                  </a:lnTo>
                  <a:lnTo>
                    <a:pt x="7653" y="8293"/>
                  </a:lnTo>
                  <a:lnTo>
                    <a:pt x="7788" y="8293"/>
                  </a:lnTo>
                  <a:lnTo>
                    <a:pt x="7924" y="8293"/>
                  </a:lnTo>
                  <a:lnTo>
                    <a:pt x="8040" y="8293"/>
                  </a:lnTo>
                  <a:lnTo>
                    <a:pt x="8157" y="8273"/>
                  </a:lnTo>
                  <a:lnTo>
                    <a:pt x="8273" y="8215"/>
                  </a:lnTo>
                  <a:lnTo>
                    <a:pt x="8370" y="8176"/>
                  </a:lnTo>
                  <a:lnTo>
                    <a:pt x="8370" y="8176"/>
                  </a:lnTo>
                  <a:lnTo>
                    <a:pt x="8447" y="8099"/>
                  </a:lnTo>
                  <a:lnTo>
                    <a:pt x="8505" y="8041"/>
                  </a:lnTo>
                  <a:lnTo>
                    <a:pt x="8544" y="7983"/>
                  </a:lnTo>
                  <a:lnTo>
                    <a:pt x="8563" y="7905"/>
                  </a:lnTo>
                  <a:lnTo>
                    <a:pt x="8583" y="7847"/>
                  </a:lnTo>
                  <a:lnTo>
                    <a:pt x="8583" y="7769"/>
                  </a:lnTo>
                  <a:lnTo>
                    <a:pt x="8563" y="7711"/>
                  </a:lnTo>
                  <a:lnTo>
                    <a:pt x="8525" y="7634"/>
                  </a:lnTo>
                  <a:lnTo>
                    <a:pt x="8428" y="7498"/>
                  </a:lnTo>
                  <a:lnTo>
                    <a:pt x="8292" y="7343"/>
                  </a:lnTo>
                  <a:lnTo>
                    <a:pt x="8137" y="7208"/>
                  </a:lnTo>
                  <a:lnTo>
                    <a:pt x="7943" y="7072"/>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10" name="Google Shape;1310;p26"/>
            <p:cNvSpPr/>
            <p:nvPr/>
          </p:nvSpPr>
          <p:spPr>
            <a:xfrm>
              <a:off x="4527454" y="7137490"/>
              <a:ext cx="98055" cy="119802"/>
            </a:xfrm>
            <a:custGeom>
              <a:avLst/>
              <a:gdLst/>
              <a:ahLst/>
              <a:cxnLst/>
              <a:rect l="l" t="t" r="r" b="b"/>
              <a:pathLst>
                <a:path w="2791" h="3410" extrusionOk="0">
                  <a:moveTo>
                    <a:pt x="2577" y="0"/>
                  </a:moveTo>
                  <a:lnTo>
                    <a:pt x="2790" y="97"/>
                  </a:lnTo>
                  <a:lnTo>
                    <a:pt x="2751" y="58"/>
                  </a:lnTo>
                  <a:lnTo>
                    <a:pt x="2577" y="0"/>
                  </a:lnTo>
                  <a:close/>
                  <a:moveTo>
                    <a:pt x="1589" y="1221"/>
                  </a:moveTo>
                  <a:lnTo>
                    <a:pt x="1821" y="1317"/>
                  </a:lnTo>
                  <a:lnTo>
                    <a:pt x="1783" y="1298"/>
                  </a:lnTo>
                  <a:lnTo>
                    <a:pt x="1589" y="1221"/>
                  </a:lnTo>
                  <a:close/>
                  <a:moveTo>
                    <a:pt x="0" y="3313"/>
                  </a:moveTo>
                  <a:lnTo>
                    <a:pt x="116" y="3410"/>
                  </a:lnTo>
                  <a:lnTo>
                    <a:pt x="116" y="3410"/>
                  </a:lnTo>
                  <a:lnTo>
                    <a:pt x="78" y="3352"/>
                  </a:lnTo>
                  <a:lnTo>
                    <a:pt x="0" y="3313"/>
                  </a:lnTo>
                  <a:close/>
                </a:path>
              </a:pathLst>
            </a:custGeom>
            <a:solidFill>
              <a:srgbClr val="E53A0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11" name="Google Shape;1311;p26"/>
            <p:cNvSpPr/>
            <p:nvPr/>
          </p:nvSpPr>
          <p:spPr>
            <a:xfrm>
              <a:off x="4527454" y="7253849"/>
              <a:ext cx="4111" cy="3443"/>
            </a:xfrm>
            <a:custGeom>
              <a:avLst/>
              <a:gdLst/>
              <a:ahLst/>
              <a:cxnLst/>
              <a:rect l="l" t="t" r="r" b="b"/>
              <a:pathLst>
                <a:path w="117" h="98" fill="none" extrusionOk="0">
                  <a:moveTo>
                    <a:pt x="0" y="1"/>
                  </a:moveTo>
                  <a:lnTo>
                    <a:pt x="0" y="1"/>
                  </a:lnTo>
                  <a:lnTo>
                    <a:pt x="116" y="98"/>
                  </a:lnTo>
                  <a:lnTo>
                    <a:pt x="116" y="98"/>
                  </a:lnTo>
                  <a:lnTo>
                    <a:pt x="78" y="40"/>
                  </a:lnTo>
                  <a:lnTo>
                    <a:pt x="78" y="40"/>
                  </a:lnTo>
                  <a:lnTo>
                    <a:pt x="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12" name="Google Shape;1312;p26"/>
            <p:cNvSpPr/>
            <p:nvPr/>
          </p:nvSpPr>
          <p:spPr>
            <a:xfrm>
              <a:off x="4583245" y="7180352"/>
              <a:ext cx="8221" cy="3443"/>
            </a:xfrm>
            <a:custGeom>
              <a:avLst/>
              <a:gdLst/>
              <a:ahLst/>
              <a:cxnLst/>
              <a:rect l="l" t="t" r="r" b="b"/>
              <a:pathLst>
                <a:path w="234" h="98" fill="none" extrusionOk="0">
                  <a:moveTo>
                    <a:pt x="1" y="1"/>
                  </a:moveTo>
                  <a:lnTo>
                    <a:pt x="1" y="1"/>
                  </a:lnTo>
                  <a:lnTo>
                    <a:pt x="195" y="78"/>
                  </a:lnTo>
                  <a:lnTo>
                    <a:pt x="195" y="78"/>
                  </a:lnTo>
                  <a:lnTo>
                    <a:pt x="233" y="97"/>
                  </a:lnTo>
                  <a:lnTo>
                    <a:pt x="233" y="97"/>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13" name="Google Shape;1313;p26"/>
            <p:cNvSpPr/>
            <p:nvPr/>
          </p:nvSpPr>
          <p:spPr>
            <a:xfrm>
              <a:off x="4617991" y="7137490"/>
              <a:ext cx="7518" cy="3408"/>
            </a:xfrm>
            <a:custGeom>
              <a:avLst/>
              <a:gdLst/>
              <a:ahLst/>
              <a:cxnLst/>
              <a:rect l="l" t="t" r="r" b="b"/>
              <a:pathLst>
                <a:path w="214" h="97" fill="none" extrusionOk="0">
                  <a:moveTo>
                    <a:pt x="0" y="0"/>
                  </a:moveTo>
                  <a:lnTo>
                    <a:pt x="0" y="0"/>
                  </a:lnTo>
                  <a:lnTo>
                    <a:pt x="213" y="97"/>
                  </a:lnTo>
                  <a:lnTo>
                    <a:pt x="213" y="97"/>
                  </a:lnTo>
                  <a:lnTo>
                    <a:pt x="174" y="58"/>
                  </a:lnTo>
                  <a:lnTo>
                    <a:pt x="174" y="58"/>
                  </a:lnTo>
                  <a:lnTo>
                    <a:pt x="0"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14" name="Google Shape;1314;p26"/>
            <p:cNvSpPr/>
            <p:nvPr/>
          </p:nvSpPr>
          <p:spPr>
            <a:xfrm>
              <a:off x="4337527" y="7091852"/>
              <a:ext cx="340364" cy="178368"/>
            </a:xfrm>
            <a:custGeom>
              <a:avLst/>
              <a:gdLst/>
              <a:ahLst/>
              <a:cxnLst/>
              <a:rect l="l" t="t" r="r" b="b"/>
              <a:pathLst>
                <a:path w="9688" h="5077" extrusionOk="0">
                  <a:moveTo>
                    <a:pt x="8622" y="1"/>
                  </a:moveTo>
                  <a:lnTo>
                    <a:pt x="8525" y="175"/>
                  </a:lnTo>
                  <a:lnTo>
                    <a:pt x="8429" y="330"/>
                  </a:lnTo>
                  <a:lnTo>
                    <a:pt x="8332" y="485"/>
                  </a:lnTo>
                  <a:lnTo>
                    <a:pt x="8215" y="621"/>
                  </a:lnTo>
                  <a:lnTo>
                    <a:pt x="8080" y="757"/>
                  </a:lnTo>
                  <a:lnTo>
                    <a:pt x="7944" y="873"/>
                  </a:lnTo>
                  <a:lnTo>
                    <a:pt x="7809" y="989"/>
                  </a:lnTo>
                  <a:lnTo>
                    <a:pt x="7634" y="1086"/>
                  </a:lnTo>
                  <a:lnTo>
                    <a:pt x="7266" y="1280"/>
                  </a:lnTo>
                  <a:lnTo>
                    <a:pt x="6840" y="1454"/>
                  </a:lnTo>
                  <a:lnTo>
                    <a:pt x="6394" y="1609"/>
                  </a:lnTo>
                  <a:lnTo>
                    <a:pt x="5929" y="1745"/>
                  </a:lnTo>
                  <a:lnTo>
                    <a:pt x="5445" y="1861"/>
                  </a:lnTo>
                  <a:lnTo>
                    <a:pt x="4961" y="1958"/>
                  </a:lnTo>
                  <a:lnTo>
                    <a:pt x="4476" y="2016"/>
                  </a:lnTo>
                  <a:lnTo>
                    <a:pt x="4031" y="2035"/>
                  </a:lnTo>
                  <a:lnTo>
                    <a:pt x="3779" y="2035"/>
                  </a:lnTo>
                  <a:lnTo>
                    <a:pt x="3546" y="2016"/>
                  </a:lnTo>
                  <a:lnTo>
                    <a:pt x="2694" y="1919"/>
                  </a:lnTo>
                  <a:lnTo>
                    <a:pt x="2248" y="1861"/>
                  </a:lnTo>
                  <a:lnTo>
                    <a:pt x="1783" y="1783"/>
                  </a:lnTo>
                  <a:lnTo>
                    <a:pt x="1318" y="1706"/>
                  </a:lnTo>
                  <a:lnTo>
                    <a:pt x="873" y="1590"/>
                  </a:lnTo>
                  <a:lnTo>
                    <a:pt x="427" y="1454"/>
                  </a:lnTo>
                  <a:lnTo>
                    <a:pt x="1" y="1299"/>
                  </a:lnTo>
                  <a:lnTo>
                    <a:pt x="117" y="1706"/>
                  </a:lnTo>
                  <a:lnTo>
                    <a:pt x="292" y="2132"/>
                  </a:lnTo>
                  <a:lnTo>
                    <a:pt x="485" y="2539"/>
                  </a:lnTo>
                  <a:lnTo>
                    <a:pt x="601" y="2733"/>
                  </a:lnTo>
                  <a:lnTo>
                    <a:pt x="737" y="2926"/>
                  </a:lnTo>
                  <a:lnTo>
                    <a:pt x="873" y="3120"/>
                  </a:lnTo>
                  <a:lnTo>
                    <a:pt x="1028" y="3314"/>
                  </a:lnTo>
                  <a:lnTo>
                    <a:pt x="1202" y="3508"/>
                  </a:lnTo>
                  <a:lnTo>
                    <a:pt x="1376" y="3682"/>
                  </a:lnTo>
                  <a:lnTo>
                    <a:pt x="1590" y="3856"/>
                  </a:lnTo>
                  <a:lnTo>
                    <a:pt x="1803" y="4031"/>
                  </a:lnTo>
                  <a:lnTo>
                    <a:pt x="2016" y="4186"/>
                  </a:lnTo>
                  <a:lnTo>
                    <a:pt x="2268" y="4341"/>
                  </a:lnTo>
                  <a:lnTo>
                    <a:pt x="2365" y="4399"/>
                  </a:lnTo>
                  <a:lnTo>
                    <a:pt x="2675" y="4554"/>
                  </a:lnTo>
                  <a:lnTo>
                    <a:pt x="3139" y="4748"/>
                  </a:lnTo>
                  <a:lnTo>
                    <a:pt x="3430" y="4864"/>
                  </a:lnTo>
                  <a:lnTo>
                    <a:pt x="3759" y="4961"/>
                  </a:lnTo>
                  <a:lnTo>
                    <a:pt x="4360" y="5038"/>
                  </a:lnTo>
                  <a:lnTo>
                    <a:pt x="4651" y="5058"/>
                  </a:lnTo>
                  <a:lnTo>
                    <a:pt x="4922" y="5077"/>
                  </a:lnTo>
                  <a:lnTo>
                    <a:pt x="5232" y="5058"/>
                  </a:lnTo>
                  <a:lnTo>
                    <a:pt x="5368" y="5019"/>
                  </a:lnTo>
                  <a:lnTo>
                    <a:pt x="5464" y="4999"/>
                  </a:lnTo>
                  <a:lnTo>
                    <a:pt x="5522" y="4941"/>
                  </a:lnTo>
                  <a:lnTo>
                    <a:pt x="5561" y="4883"/>
                  </a:lnTo>
                  <a:lnTo>
                    <a:pt x="5561" y="4806"/>
                  </a:lnTo>
                  <a:lnTo>
                    <a:pt x="5522" y="4709"/>
                  </a:lnTo>
                  <a:lnTo>
                    <a:pt x="5406" y="4612"/>
                  </a:lnTo>
                  <a:lnTo>
                    <a:pt x="5406" y="4612"/>
                  </a:lnTo>
                  <a:lnTo>
                    <a:pt x="5484" y="4651"/>
                  </a:lnTo>
                  <a:lnTo>
                    <a:pt x="5368" y="4515"/>
                  </a:lnTo>
                  <a:lnTo>
                    <a:pt x="5251" y="4379"/>
                  </a:lnTo>
                  <a:lnTo>
                    <a:pt x="4999" y="4128"/>
                  </a:lnTo>
                  <a:lnTo>
                    <a:pt x="4999" y="4128"/>
                  </a:lnTo>
                  <a:lnTo>
                    <a:pt x="5387" y="4321"/>
                  </a:lnTo>
                  <a:lnTo>
                    <a:pt x="5774" y="4496"/>
                  </a:lnTo>
                  <a:lnTo>
                    <a:pt x="5949" y="4554"/>
                  </a:lnTo>
                  <a:lnTo>
                    <a:pt x="6142" y="4593"/>
                  </a:lnTo>
                  <a:lnTo>
                    <a:pt x="6317" y="4631"/>
                  </a:lnTo>
                  <a:lnTo>
                    <a:pt x="6472" y="4651"/>
                  </a:lnTo>
                  <a:lnTo>
                    <a:pt x="6588" y="4631"/>
                  </a:lnTo>
                  <a:lnTo>
                    <a:pt x="6704" y="4612"/>
                  </a:lnTo>
                  <a:lnTo>
                    <a:pt x="6801" y="4573"/>
                  </a:lnTo>
                  <a:lnTo>
                    <a:pt x="6898" y="4534"/>
                  </a:lnTo>
                  <a:lnTo>
                    <a:pt x="6956" y="4476"/>
                  </a:lnTo>
                  <a:lnTo>
                    <a:pt x="7014" y="4418"/>
                  </a:lnTo>
                  <a:lnTo>
                    <a:pt x="7053" y="4360"/>
                  </a:lnTo>
                  <a:lnTo>
                    <a:pt x="7072" y="4321"/>
                  </a:lnTo>
                  <a:lnTo>
                    <a:pt x="7072" y="4263"/>
                  </a:lnTo>
                  <a:lnTo>
                    <a:pt x="7072" y="4205"/>
                  </a:lnTo>
                  <a:lnTo>
                    <a:pt x="7034" y="4069"/>
                  </a:lnTo>
                  <a:lnTo>
                    <a:pt x="6956" y="3953"/>
                  </a:lnTo>
                  <a:lnTo>
                    <a:pt x="6840" y="3837"/>
                  </a:lnTo>
                  <a:lnTo>
                    <a:pt x="6704" y="3721"/>
                  </a:lnTo>
                  <a:lnTo>
                    <a:pt x="6549" y="3605"/>
                  </a:lnTo>
                  <a:lnTo>
                    <a:pt x="6821" y="3721"/>
                  </a:lnTo>
                  <a:lnTo>
                    <a:pt x="7111" y="3818"/>
                  </a:lnTo>
                  <a:lnTo>
                    <a:pt x="7382" y="3876"/>
                  </a:lnTo>
                  <a:lnTo>
                    <a:pt x="7615" y="3895"/>
                  </a:lnTo>
                  <a:lnTo>
                    <a:pt x="7731" y="3895"/>
                  </a:lnTo>
                  <a:lnTo>
                    <a:pt x="7828" y="3876"/>
                  </a:lnTo>
                  <a:lnTo>
                    <a:pt x="7906" y="3837"/>
                  </a:lnTo>
                  <a:lnTo>
                    <a:pt x="7983" y="3779"/>
                  </a:lnTo>
                  <a:lnTo>
                    <a:pt x="8022" y="3682"/>
                  </a:lnTo>
                  <a:lnTo>
                    <a:pt x="8041" y="3585"/>
                  </a:lnTo>
                  <a:lnTo>
                    <a:pt x="8022" y="3488"/>
                  </a:lnTo>
                  <a:lnTo>
                    <a:pt x="7944" y="3391"/>
                  </a:lnTo>
                  <a:lnTo>
                    <a:pt x="7867" y="3275"/>
                  </a:lnTo>
                  <a:lnTo>
                    <a:pt x="7751" y="3178"/>
                  </a:lnTo>
                  <a:lnTo>
                    <a:pt x="7479" y="2965"/>
                  </a:lnTo>
                  <a:lnTo>
                    <a:pt x="7169" y="2771"/>
                  </a:lnTo>
                  <a:lnTo>
                    <a:pt x="6859" y="2597"/>
                  </a:lnTo>
                  <a:lnTo>
                    <a:pt x="6336" y="2345"/>
                  </a:lnTo>
                  <a:lnTo>
                    <a:pt x="6336" y="2345"/>
                  </a:lnTo>
                  <a:lnTo>
                    <a:pt x="6685" y="2461"/>
                  </a:lnTo>
                  <a:lnTo>
                    <a:pt x="7167" y="2591"/>
                  </a:lnTo>
                  <a:lnTo>
                    <a:pt x="7227" y="2616"/>
                  </a:lnTo>
                  <a:lnTo>
                    <a:pt x="7499" y="2675"/>
                  </a:lnTo>
                  <a:lnTo>
                    <a:pt x="7789" y="2713"/>
                  </a:lnTo>
                  <a:lnTo>
                    <a:pt x="8060" y="2752"/>
                  </a:lnTo>
                  <a:lnTo>
                    <a:pt x="8448" y="2752"/>
                  </a:lnTo>
                  <a:lnTo>
                    <a:pt x="8584" y="2733"/>
                  </a:lnTo>
                  <a:lnTo>
                    <a:pt x="8700" y="2713"/>
                  </a:lnTo>
                  <a:lnTo>
                    <a:pt x="8797" y="2675"/>
                  </a:lnTo>
                  <a:lnTo>
                    <a:pt x="8874" y="2616"/>
                  </a:lnTo>
                  <a:lnTo>
                    <a:pt x="8932" y="2558"/>
                  </a:lnTo>
                  <a:lnTo>
                    <a:pt x="8971" y="2461"/>
                  </a:lnTo>
                  <a:lnTo>
                    <a:pt x="8971" y="2365"/>
                  </a:lnTo>
                  <a:lnTo>
                    <a:pt x="8932" y="2229"/>
                  </a:lnTo>
                  <a:lnTo>
                    <a:pt x="8874" y="2074"/>
                  </a:lnTo>
                  <a:lnTo>
                    <a:pt x="8797" y="1958"/>
                  </a:lnTo>
                  <a:lnTo>
                    <a:pt x="8700" y="1822"/>
                  </a:lnTo>
                  <a:lnTo>
                    <a:pt x="8584" y="1706"/>
                  </a:lnTo>
                  <a:lnTo>
                    <a:pt x="8467" y="1590"/>
                  </a:lnTo>
                  <a:lnTo>
                    <a:pt x="8196" y="1396"/>
                  </a:lnTo>
                  <a:lnTo>
                    <a:pt x="7983" y="1299"/>
                  </a:lnTo>
                  <a:lnTo>
                    <a:pt x="8157" y="1357"/>
                  </a:lnTo>
                  <a:lnTo>
                    <a:pt x="7867" y="1163"/>
                  </a:lnTo>
                  <a:lnTo>
                    <a:pt x="8196" y="1260"/>
                  </a:lnTo>
                  <a:lnTo>
                    <a:pt x="8525" y="1338"/>
                  </a:lnTo>
                  <a:lnTo>
                    <a:pt x="8855" y="1377"/>
                  </a:lnTo>
                  <a:lnTo>
                    <a:pt x="9165" y="1396"/>
                  </a:lnTo>
                  <a:lnTo>
                    <a:pt x="9397" y="1377"/>
                  </a:lnTo>
                  <a:lnTo>
                    <a:pt x="9475" y="1357"/>
                  </a:lnTo>
                  <a:lnTo>
                    <a:pt x="9572" y="1318"/>
                  </a:lnTo>
                  <a:lnTo>
                    <a:pt x="9630" y="1280"/>
                  </a:lnTo>
                  <a:lnTo>
                    <a:pt x="9669" y="1202"/>
                  </a:lnTo>
                  <a:lnTo>
                    <a:pt x="9688" y="1125"/>
                  </a:lnTo>
                  <a:lnTo>
                    <a:pt x="9688" y="1028"/>
                  </a:lnTo>
                  <a:lnTo>
                    <a:pt x="9649" y="853"/>
                  </a:lnTo>
                  <a:lnTo>
                    <a:pt x="9572" y="698"/>
                  </a:lnTo>
                  <a:lnTo>
                    <a:pt x="9455" y="563"/>
                  </a:lnTo>
                  <a:lnTo>
                    <a:pt x="9320" y="427"/>
                  </a:lnTo>
                  <a:lnTo>
                    <a:pt x="9165" y="311"/>
                  </a:lnTo>
                  <a:lnTo>
                    <a:pt x="8990" y="195"/>
                  </a:lnTo>
                  <a:lnTo>
                    <a:pt x="8622"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15" name="Google Shape;1315;p26"/>
            <p:cNvSpPr/>
            <p:nvPr/>
          </p:nvSpPr>
          <p:spPr>
            <a:xfrm>
              <a:off x="4337527" y="7091852"/>
              <a:ext cx="340364" cy="178368"/>
            </a:xfrm>
            <a:custGeom>
              <a:avLst/>
              <a:gdLst/>
              <a:ahLst/>
              <a:cxnLst/>
              <a:rect l="l" t="t" r="r" b="b"/>
              <a:pathLst>
                <a:path w="9688" h="5077" fill="none" extrusionOk="0">
                  <a:moveTo>
                    <a:pt x="8622" y="1"/>
                  </a:moveTo>
                  <a:lnTo>
                    <a:pt x="8622" y="1"/>
                  </a:lnTo>
                  <a:lnTo>
                    <a:pt x="8525" y="175"/>
                  </a:lnTo>
                  <a:lnTo>
                    <a:pt x="8429" y="330"/>
                  </a:lnTo>
                  <a:lnTo>
                    <a:pt x="8332" y="485"/>
                  </a:lnTo>
                  <a:lnTo>
                    <a:pt x="8215" y="621"/>
                  </a:lnTo>
                  <a:lnTo>
                    <a:pt x="8080" y="757"/>
                  </a:lnTo>
                  <a:lnTo>
                    <a:pt x="7944" y="873"/>
                  </a:lnTo>
                  <a:lnTo>
                    <a:pt x="7809" y="989"/>
                  </a:lnTo>
                  <a:lnTo>
                    <a:pt x="7634" y="1086"/>
                  </a:lnTo>
                  <a:lnTo>
                    <a:pt x="7634" y="1086"/>
                  </a:lnTo>
                  <a:lnTo>
                    <a:pt x="7266" y="1280"/>
                  </a:lnTo>
                  <a:lnTo>
                    <a:pt x="6840" y="1454"/>
                  </a:lnTo>
                  <a:lnTo>
                    <a:pt x="6394" y="1609"/>
                  </a:lnTo>
                  <a:lnTo>
                    <a:pt x="5929" y="1745"/>
                  </a:lnTo>
                  <a:lnTo>
                    <a:pt x="5445" y="1861"/>
                  </a:lnTo>
                  <a:lnTo>
                    <a:pt x="4961" y="1958"/>
                  </a:lnTo>
                  <a:lnTo>
                    <a:pt x="4476" y="2016"/>
                  </a:lnTo>
                  <a:lnTo>
                    <a:pt x="4031" y="2035"/>
                  </a:lnTo>
                  <a:lnTo>
                    <a:pt x="4031" y="2035"/>
                  </a:lnTo>
                  <a:lnTo>
                    <a:pt x="3779" y="2035"/>
                  </a:lnTo>
                  <a:lnTo>
                    <a:pt x="3546" y="2016"/>
                  </a:lnTo>
                  <a:lnTo>
                    <a:pt x="3546" y="2016"/>
                  </a:lnTo>
                  <a:lnTo>
                    <a:pt x="2694" y="1919"/>
                  </a:lnTo>
                  <a:lnTo>
                    <a:pt x="2248" y="1861"/>
                  </a:lnTo>
                  <a:lnTo>
                    <a:pt x="1783" y="1783"/>
                  </a:lnTo>
                  <a:lnTo>
                    <a:pt x="1318" y="1706"/>
                  </a:lnTo>
                  <a:lnTo>
                    <a:pt x="873" y="1590"/>
                  </a:lnTo>
                  <a:lnTo>
                    <a:pt x="427" y="1454"/>
                  </a:lnTo>
                  <a:lnTo>
                    <a:pt x="1" y="1299"/>
                  </a:lnTo>
                  <a:lnTo>
                    <a:pt x="1" y="1299"/>
                  </a:lnTo>
                  <a:lnTo>
                    <a:pt x="117" y="1706"/>
                  </a:lnTo>
                  <a:lnTo>
                    <a:pt x="292" y="2132"/>
                  </a:lnTo>
                  <a:lnTo>
                    <a:pt x="485" y="2539"/>
                  </a:lnTo>
                  <a:lnTo>
                    <a:pt x="601" y="2733"/>
                  </a:lnTo>
                  <a:lnTo>
                    <a:pt x="737" y="2926"/>
                  </a:lnTo>
                  <a:lnTo>
                    <a:pt x="873" y="3120"/>
                  </a:lnTo>
                  <a:lnTo>
                    <a:pt x="1028" y="3314"/>
                  </a:lnTo>
                  <a:lnTo>
                    <a:pt x="1202" y="3508"/>
                  </a:lnTo>
                  <a:lnTo>
                    <a:pt x="1376" y="3682"/>
                  </a:lnTo>
                  <a:lnTo>
                    <a:pt x="1590" y="3856"/>
                  </a:lnTo>
                  <a:lnTo>
                    <a:pt x="1803" y="4031"/>
                  </a:lnTo>
                  <a:lnTo>
                    <a:pt x="2016" y="4186"/>
                  </a:lnTo>
                  <a:lnTo>
                    <a:pt x="2268" y="4341"/>
                  </a:lnTo>
                  <a:lnTo>
                    <a:pt x="2268" y="4341"/>
                  </a:lnTo>
                  <a:lnTo>
                    <a:pt x="2365" y="4399"/>
                  </a:lnTo>
                  <a:lnTo>
                    <a:pt x="2675" y="4554"/>
                  </a:lnTo>
                  <a:lnTo>
                    <a:pt x="3139" y="4748"/>
                  </a:lnTo>
                  <a:lnTo>
                    <a:pt x="3430" y="4864"/>
                  </a:lnTo>
                  <a:lnTo>
                    <a:pt x="3759" y="4961"/>
                  </a:lnTo>
                  <a:lnTo>
                    <a:pt x="3759" y="4961"/>
                  </a:lnTo>
                  <a:lnTo>
                    <a:pt x="4360" y="5038"/>
                  </a:lnTo>
                  <a:lnTo>
                    <a:pt x="4651" y="5058"/>
                  </a:lnTo>
                  <a:lnTo>
                    <a:pt x="4922" y="5077"/>
                  </a:lnTo>
                  <a:lnTo>
                    <a:pt x="4922" y="5077"/>
                  </a:lnTo>
                  <a:lnTo>
                    <a:pt x="5232" y="5058"/>
                  </a:lnTo>
                  <a:lnTo>
                    <a:pt x="5368" y="5019"/>
                  </a:lnTo>
                  <a:lnTo>
                    <a:pt x="5464" y="4999"/>
                  </a:lnTo>
                  <a:lnTo>
                    <a:pt x="5522" y="4941"/>
                  </a:lnTo>
                  <a:lnTo>
                    <a:pt x="5561" y="4883"/>
                  </a:lnTo>
                  <a:lnTo>
                    <a:pt x="5561" y="4806"/>
                  </a:lnTo>
                  <a:lnTo>
                    <a:pt x="5522" y="4709"/>
                  </a:lnTo>
                  <a:lnTo>
                    <a:pt x="5522" y="4709"/>
                  </a:lnTo>
                  <a:lnTo>
                    <a:pt x="5522" y="4709"/>
                  </a:lnTo>
                  <a:lnTo>
                    <a:pt x="5522" y="4709"/>
                  </a:lnTo>
                  <a:lnTo>
                    <a:pt x="5406" y="4612"/>
                  </a:lnTo>
                  <a:lnTo>
                    <a:pt x="5406" y="4612"/>
                  </a:lnTo>
                  <a:lnTo>
                    <a:pt x="5484" y="4651"/>
                  </a:lnTo>
                  <a:lnTo>
                    <a:pt x="5484" y="4651"/>
                  </a:lnTo>
                  <a:lnTo>
                    <a:pt x="5368" y="4515"/>
                  </a:lnTo>
                  <a:lnTo>
                    <a:pt x="5251" y="4379"/>
                  </a:lnTo>
                  <a:lnTo>
                    <a:pt x="4999" y="4128"/>
                  </a:lnTo>
                  <a:lnTo>
                    <a:pt x="4999" y="4128"/>
                  </a:lnTo>
                  <a:lnTo>
                    <a:pt x="5387" y="4321"/>
                  </a:lnTo>
                  <a:lnTo>
                    <a:pt x="5774" y="4496"/>
                  </a:lnTo>
                  <a:lnTo>
                    <a:pt x="5949" y="4554"/>
                  </a:lnTo>
                  <a:lnTo>
                    <a:pt x="6142" y="4593"/>
                  </a:lnTo>
                  <a:lnTo>
                    <a:pt x="6317" y="4631"/>
                  </a:lnTo>
                  <a:lnTo>
                    <a:pt x="6472" y="4651"/>
                  </a:lnTo>
                  <a:lnTo>
                    <a:pt x="6472" y="4651"/>
                  </a:lnTo>
                  <a:lnTo>
                    <a:pt x="6588" y="4631"/>
                  </a:lnTo>
                  <a:lnTo>
                    <a:pt x="6704" y="4612"/>
                  </a:lnTo>
                  <a:lnTo>
                    <a:pt x="6801" y="4573"/>
                  </a:lnTo>
                  <a:lnTo>
                    <a:pt x="6898" y="4534"/>
                  </a:lnTo>
                  <a:lnTo>
                    <a:pt x="6898" y="4534"/>
                  </a:lnTo>
                  <a:lnTo>
                    <a:pt x="6956" y="4476"/>
                  </a:lnTo>
                  <a:lnTo>
                    <a:pt x="7014" y="4418"/>
                  </a:lnTo>
                  <a:lnTo>
                    <a:pt x="7053" y="4360"/>
                  </a:lnTo>
                  <a:lnTo>
                    <a:pt x="7072" y="4321"/>
                  </a:lnTo>
                  <a:lnTo>
                    <a:pt x="7072" y="4263"/>
                  </a:lnTo>
                  <a:lnTo>
                    <a:pt x="7072" y="4205"/>
                  </a:lnTo>
                  <a:lnTo>
                    <a:pt x="7034" y="4069"/>
                  </a:lnTo>
                  <a:lnTo>
                    <a:pt x="6956" y="3953"/>
                  </a:lnTo>
                  <a:lnTo>
                    <a:pt x="6840" y="3837"/>
                  </a:lnTo>
                  <a:lnTo>
                    <a:pt x="6704" y="3721"/>
                  </a:lnTo>
                  <a:lnTo>
                    <a:pt x="6549" y="3605"/>
                  </a:lnTo>
                  <a:lnTo>
                    <a:pt x="6549" y="3605"/>
                  </a:lnTo>
                  <a:lnTo>
                    <a:pt x="6821" y="3721"/>
                  </a:lnTo>
                  <a:lnTo>
                    <a:pt x="7111" y="3818"/>
                  </a:lnTo>
                  <a:lnTo>
                    <a:pt x="7382" y="3876"/>
                  </a:lnTo>
                  <a:lnTo>
                    <a:pt x="7615" y="3895"/>
                  </a:lnTo>
                  <a:lnTo>
                    <a:pt x="7615" y="3895"/>
                  </a:lnTo>
                  <a:lnTo>
                    <a:pt x="7731" y="3895"/>
                  </a:lnTo>
                  <a:lnTo>
                    <a:pt x="7828" y="3876"/>
                  </a:lnTo>
                  <a:lnTo>
                    <a:pt x="7906" y="3837"/>
                  </a:lnTo>
                  <a:lnTo>
                    <a:pt x="7983" y="3779"/>
                  </a:lnTo>
                  <a:lnTo>
                    <a:pt x="7983" y="3779"/>
                  </a:lnTo>
                  <a:lnTo>
                    <a:pt x="8022" y="3682"/>
                  </a:lnTo>
                  <a:lnTo>
                    <a:pt x="8041" y="3585"/>
                  </a:lnTo>
                  <a:lnTo>
                    <a:pt x="8022" y="3488"/>
                  </a:lnTo>
                  <a:lnTo>
                    <a:pt x="7944" y="3391"/>
                  </a:lnTo>
                  <a:lnTo>
                    <a:pt x="7867" y="3275"/>
                  </a:lnTo>
                  <a:lnTo>
                    <a:pt x="7751" y="3178"/>
                  </a:lnTo>
                  <a:lnTo>
                    <a:pt x="7479" y="2965"/>
                  </a:lnTo>
                  <a:lnTo>
                    <a:pt x="7169" y="2771"/>
                  </a:lnTo>
                  <a:lnTo>
                    <a:pt x="6859" y="2597"/>
                  </a:lnTo>
                  <a:lnTo>
                    <a:pt x="6336" y="2345"/>
                  </a:lnTo>
                  <a:lnTo>
                    <a:pt x="6336" y="2345"/>
                  </a:lnTo>
                  <a:lnTo>
                    <a:pt x="6685" y="2461"/>
                  </a:lnTo>
                  <a:lnTo>
                    <a:pt x="7189" y="2597"/>
                  </a:lnTo>
                  <a:lnTo>
                    <a:pt x="7189" y="2597"/>
                  </a:lnTo>
                  <a:lnTo>
                    <a:pt x="6995" y="2520"/>
                  </a:lnTo>
                  <a:lnTo>
                    <a:pt x="6995" y="2520"/>
                  </a:lnTo>
                  <a:lnTo>
                    <a:pt x="7227" y="2616"/>
                  </a:lnTo>
                  <a:lnTo>
                    <a:pt x="7227" y="2616"/>
                  </a:lnTo>
                  <a:lnTo>
                    <a:pt x="7499" y="2675"/>
                  </a:lnTo>
                  <a:lnTo>
                    <a:pt x="7789" y="2713"/>
                  </a:lnTo>
                  <a:lnTo>
                    <a:pt x="8060" y="2752"/>
                  </a:lnTo>
                  <a:lnTo>
                    <a:pt x="8312" y="2752"/>
                  </a:lnTo>
                  <a:lnTo>
                    <a:pt x="8312" y="2752"/>
                  </a:lnTo>
                  <a:lnTo>
                    <a:pt x="8448" y="2752"/>
                  </a:lnTo>
                  <a:lnTo>
                    <a:pt x="8584" y="2733"/>
                  </a:lnTo>
                  <a:lnTo>
                    <a:pt x="8700" y="2713"/>
                  </a:lnTo>
                  <a:lnTo>
                    <a:pt x="8797" y="2675"/>
                  </a:lnTo>
                  <a:lnTo>
                    <a:pt x="8874" y="2616"/>
                  </a:lnTo>
                  <a:lnTo>
                    <a:pt x="8932" y="2558"/>
                  </a:lnTo>
                  <a:lnTo>
                    <a:pt x="8971" y="2461"/>
                  </a:lnTo>
                  <a:lnTo>
                    <a:pt x="8971" y="2365"/>
                  </a:lnTo>
                  <a:lnTo>
                    <a:pt x="8971" y="2365"/>
                  </a:lnTo>
                  <a:lnTo>
                    <a:pt x="8932" y="2229"/>
                  </a:lnTo>
                  <a:lnTo>
                    <a:pt x="8874" y="2074"/>
                  </a:lnTo>
                  <a:lnTo>
                    <a:pt x="8797" y="1958"/>
                  </a:lnTo>
                  <a:lnTo>
                    <a:pt x="8700" y="1822"/>
                  </a:lnTo>
                  <a:lnTo>
                    <a:pt x="8584" y="1706"/>
                  </a:lnTo>
                  <a:lnTo>
                    <a:pt x="8467" y="1590"/>
                  </a:lnTo>
                  <a:lnTo>
                    <a:pt x="8196" y="1396"/>
                  </a:lnTo>
                  <a:lnTo>
                    <a:pt x="8196" y="1396"/>
                  </a:lnTo>
                  <a:lnTo>
                    <a:pt x="7983" y="1299"/>
                  </a:lnTo>
                  <a:lnTo>
                    <a:pt x="7983" y="1299"/>
                  </a:lnTo>
                  <a:lnTo>
                    <a:pt x="8157" y="1357"/>
                  </a:lnTo>
                  <a:lnTo>
                    <a:pt x="8157" y="1357"/>
                  </a:lnTo>
                  <a:lnTo>
                    <a:pt x="7867" y="1163"/>
                  </a:lnTo>
                  <a:lnTo>
                    <a:pt x="7867" y="1163"/>
                  </a:lnTo>
                  <a:lnTo>
                    <a:pt x="8196" y="1260"/>
                  </a:lnTo>
                  <a:lnTo>
                    <a:pt x="8525" y="1338"/>
                  </a:lnTo>
                  <a:lnTo>
                    <a:pt x="8855" y="1377"/>
                  </a:lnTo>
                  <a:lnTo>
                    <a:pt x="9165" y="1396"/>
                  </a:lnTo>
                  <a:lnTo>
                    <a:pt x="9165" y="1396"/>
                  </a:lnTo>
                  <a:lnTo>
                    <a:pt x="9397" y="1377"/>
                  </a:lnTo>
                  <a:lnTo>
                    <a:pt x="9475" y="1357"/>
                  </a:lnTo>
                  <a:lnTo>
                    <a:pt x="9572" y="1318"/>
                  </a:lnTo>
                  <a:lnTo>
                    <a:pt x="9630" y="1280"/>
                  </a:lnTo>
                  <a:lnTo>
                    <a:pt x="9669" y="1202"/>
                  </a:lnTo>
                  <a:lnTo>
                    <a:pt x="9688" y="1125"/>
                  </a:lnTo>
                  <a:lnTo>
                    <a:pt x="9688" y="1028"/>
                  </a:lnTo>
                  <a:lnTo>
                    <a:pt x="9688" y="1028"/>
                  </a:lnTo>
                  <a:lnTo>
                    <a:pt x="9649" y="853"/>
                  </a:lnTo>
                  <a:lnTo>
                    <a:pt x="9572" y="698"/>
                  </a:lnTo>
                  <a:lnTo>
                    <a:pt x="9455" y="563"/>
                  </a:lnTo>
                  <a:lnTo>
                    <a:pt x="9320" y="427"/>
                  </a:lnTo>
                  <a:lnTo>
                    <a:pt x="9165" y="311"/>
                  </a:lnTo>
                  <a:lnTo>
                    <a:pt x="8990" y="195"/>
                  </a:lnTo>
                  <a:lnTo>
                    <a:pt x="8622"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16" name="Google Shape;1316;p26"/>
            <p:cNvSpPr/>
            <p:nvPr/>
          </p:nvSpPr>
          <p:spPr>
            <a:xfrm>
              <a:off x="4078212" y="6593635"/>
              <a:ext cx="436346" cy="545221"/>
            </a:xfrm>
            <a:custGeom>
              <a:avLst/>
              <a:gdLst/>
              <a:ahLst/>
              <a:cxnLst/>
              <a:rect l="l" t="t" r="r" b="b"/>
              <a:pathLst>
                <a:path w="12420" h="15519" extrusionOk="0">
                  <a:moveTo>
                    <a:pt x="2480" y="0"/>
                  </a:moveTo>
                  <a:lnTo>
                    <a:pt x="2190" y="19"/>
                  </a:lnTo>
                  <a:lnTo>
                    <a:pt x="2035" y="39"/>
                  </a:lnTo>
                  <a:lnTo>
                    <a:pt x="1899" y="78"/>
                  </a:lnTo>
                  <a:lnTo>
                    <a:pt x="1763" y="116"/>
                  </a:lnTo>
                  <a:lnTo>
                    <a:pt x="1647" y="174"/>
                  </a:lnTo>
                  <a:lnTo>
                    <a:pt x="1512" y="252"/>
                  </a:lnTo>
                  <a:lnTo>
                    <a:pt x="1395" y="329"/>
                  </a:lnTo>
                  <a:lnTo>
                    <a:pt x="1298" y="446"/>
                  </a:lnTo>
                  <a:lnTo>
                    <a:pt x="1202" y="562"/>
                  </a:lnTo>
                  <a:lnTo>
                    <a:pt x="1105" y="698"/>
                  </a:lnTo>
                  <a:lnTo>
                    <a:pt x="1027" y="853"/>
                  </a:lnTo>
                  <a:lnTo>
                    <a:pt x="950" y="1008"/>
                  </a:lnTo>
                  <a:lnTo>
                    <a:pt x="892" y="1201"/>
                  </a:lnTo>
                  <a:lnTo>
                    <a:pt x="2054" y="3119"/>
                  </a:lnTo>
                  <a:lnTo>
                    <a:pt x="2132" y="3255"/>
                  </a:lnTo>
                  <a:lnTo>
                    <a:pt x="2306" y="3604"/>
                  </a:lnTo>
                  <a:lnTo>
                    <a:pt x="2422" y="3856"/>
                  </a:lnTo>
                  <a:lnTo>
                    <a:pt x="2538" y="4166"/>
                  </a:lnTo>
                  <a:lnTo>
                    <a:pt x="2635" y="4495"/>
                  </a:lnTo>
                  <a:lnTo>
                    <a:pt x="2732" y="4863"/>
                  </a:lnTo>
                  <a:lnTo>
                    <a:pt x="2810" y="5250"/>
                  </a:lnTo>
                  <a:lnTo>
                    <a:pt x="2848" y="5677"/>
                  </a:lnTo>
                  <a:lnTo>
                    <a:pt x="2848" y="6122"/>
                  </a:lnTo>
                  <a:lnTo>
                    <a:pt x="2848" y="6355"/>
                  </a:lnTo>
                  <a:lnTo>
                    <a:pt x="2810" y="6587"/>
                  </a:lnTo>
                  <a:lnTo>
                    <a:pt x="2771" y="6820"/>
                  </a:lnTo>
                  <a:lnTo>
                    <a:pt x="2732" y="7052"/>
                  </a:lnTo>
                  <a:lnTo>
                    <a:pt x="2655" y="7285"/>
                  </a:lnTo>
                  <a:lnTo>
                    <a:pt x="2577" y="7537"/>
                  </a:lnTo>
                  <a:lnTo>
                    <a:pt x="2461" y="7769"/>
                  </a:lnTo>
                  <a:lnTo>
                    <a:pt x="2345" y="8021"/>
                  </a:lnTo>
                  <a:lnTo>
                    <a:pt x="2209" y="8253"/>
                  </a:lnTo>
                  <a:lnTo>
                    <a:pt x="2054" y="8486"/>
                  </a:lnTo>
                  <a:lnTo>
                    <a:pt x="1725" y="8951"/>
                  </a:lnTo>
                  <a:lnTo>
                    <a:pt x="1415" y="9435"/>
                  </a:lnTo>
                  <a:lnTo>
                    <a:pt x="1124" y="9900"/>
                  </a:lnTo>
                  <a:lnTo>
                    <a:pt x="853" y="10365"/>
                  </a:lnTo>
                  <a:lnTo>
                    <a:pt x="620" y="10830"/>
                  </a:lnTo>
                  <a:lnTo>
                    <a:pt x="407" y="11295"/>
                  </a:lnTo>
                  <a:lnTo>
                    <a:pt x="233" y="11760"/>
                  </a:lnTo>
                  <a:lnTo>
                    <a:pt x="117" y="12206"/>
                  </a:lnTo>
                  <a:lnTo>
                    <a:pt x="20" y="12651"/>
                  </a:lnTo>
                  <a:lnTo>
                    <a:pt x="0" y="12865"/>
                  </a:lnTo>
                  <a:lnTo>
                    <a:pt x="0" y="13078"/>
                  </a:lnTo>
                  <a:lnTo>
                    <a:pt x="0" y="13291"/>
                  </a:lnTo>
                  <a:lnTo>
                    <a:pt x="0" y="13504"/>
                  </a:lnTo>
                  <a:lnTo>
                    <a:pt x="39" y="13698"/>
                  </a:lnTo>
                  <a:lnTo>
                    <a:pt x="78" y="13891"/>
                  </a:lnTo>
                  <a:lnTo>
                    <a:pt x="136" y="14085"/>
                  </a:lnTo>
                  <a:lnTo>
                    <a:pt x="213" y="14279"/>
                  </a:lnTo>
                  <a:lnTo>
                    <a:pt x="310" y="14453"/>
                  </a:lnTo>
                  <a:lnTo>
                    <a:pt x="407" y="14647"/>
                  </a:lnTo>
                  <a:lnTo>
                    <a:pt x="543" y="14821"/>
                  </a:lnTo>
                  <a:lnTo>
                    <a:pt x="678" y="14976"/>
                  </a:lnTo>
                  <a:lnTo>
                    <a:pt x="833" y="15151"/>
                  </a:lnTo>
                  <a:lnTo>
                    <a:pt x="1027" y="15306"/>
                  </a:lnTo>
                  <a:lnTo>
                    <a:pt x="1085" y="15344"/>
                  </a:lnTo>
                  <a:lnTo>
                    <a:pt x="1143" y="15383"/>
                  </a:lnTo>
                  <a:lnTo>
                    <a:pt x="1221" y="15383"/>
                  </a:lnTo>
                  <a:lnTo>
                    <a:pt x="1298" y="15403"/>
                  </a:lnTo>
                  <a:lnTo>
                    <a:pt x="1376" y="15383"/>
                  </a:lnTo>
                  <a:lnTo>
                    <a:pt x="1492" y="15364"/>
                  </a:lnTo>
                  <a:lnTo>
                    <a:pt x="1589" y="15325"/>
                  </a:lnTo>
                  <a:lnTo>
                    <a:pt x="1686" y="15267"/>
                  </a:lnTo>
                  <a:lnTo>
                    <a:pt x="1802" y="15189"/>
                  </a:lnTo>
                  <a:lnTo>
                    <a:pt x="1880" y="15073"/>
                  </a:lnTo>
                  <a:lnTo>
                    <a:pt x="1957" y="14918"/>
                  </a:lnTo>
                  <a:lnTo>
                    <a:pt x="2035" y="14724"/>
                  </a:lnTo>
                  <a:lnTo>
                    <a:pt x="2097" y="14414"/>
                  </a:lnTo>
                  <a:lnTo>
                    <a:pt x="2093" y="14473"/>
                  </a:lnTo>
                  <a:lnTo>
                    <a:pt x="2093" y="14724"/>
                  </a:lnTo>
                  <a:lnTo>
                    <a:pt x="2132" y="14976"/>
                  </a:lnTo>
                  <a:lnTo>
                    <a:pt x="2170" y="15093"/>
                  </a:lnTo>
                  <a:lnTo>
                    <a:pt x="2209" y="15189"/>
                  </a:lnTo>
                  <a:lnTo>
                    <a:pt x="2267" y="15286"/>
                  </a:lnTo>
                  <a:lnTo>
                    <a:pt x="2325" y="15364"/>
                  </a:lnTo>
                  <a:lnTo>
                    <a:pt x="2403" y="15422"/>
                  </a:lnTo>
                  <a:lnTo>
                    <a:pt x="2480" y="15480"/>
                  </a:lnTo>
                  <a:lnTo>
                    <a:pt x="2577" y="15499"/>
                  </a:lnTo>
                  <a:lnTo>
                    <a:pt x="2674" y="15519"/>
                  </a:lnTo>
                  <a:lnTo>
                    <a:pt x="2810" y="15519"/>
                  </a:lnTo>
                  <a:lnTo>
                    <a:pt x="2945" y="15499"/>
                  </a:lnTo>
                  <a:lnTo>
                    <a:pt x="3081" y="15461"/>
                  </a:lnTo>
                  <a:lnTo>
                    <a:pt x="3216" y="15403"/>
                  </a:lnTo>
                  <a:lnTo>
                    <a:pt x="3333" y="15364"/>
                  </a:lnTo>
                  <a:lnTo>
                    <a:pt x="3430" y="15286"/>
                  </a:lnTo>
                  <a:lnTo>
                    <a:pt x="3526" y="15228"/>
                  </a:lnTo>
                  <a:lnTo>
                    <a:pt x="3604" y="15151"/>
                  </a:lnTo>
                  <a:lnTo>
                    <a:pt x="3759" y="14976"/>
                  </a:lnTo>
                  <a:lnTo>
                    <a:pt x="3856" y="14783"/>
                  </a:lnTo>
                  <a:lnTo>
                    <a:pt x="3862" y="14770"/>
                  </a:lnTo>
                  <a:lnTo>
                    <a:pt x="3862" y="14770"/>
                  </a:lnTo>
                  <a:lnTo>
                    <a:pt x="3895" y="14879"/>
                  </a:lnTo>
                  <a:lnTo>
                    <a:pt x="3972" y="15073"/>
                  </a:lnTo>
                  <a:lnTo>
                    <a:pt x="4069" y="15228"/>
                  </a:lnTo>
                  <a:lnTo>
                    <a:pt x="4127" y="15286"/>
                  </a:lnTo>
                  <a:lnTo>
                    <a:pt x="4205" y="15344"/>
                  </a:lnTo>
                  <a:lnTo>
                    <a:pt x="4282" y="15403"/>
                  </a:lnTo>
                  <a:lnTo>
                    <a:pt x="4379" y="15422"/>
                  </a:lnTo>
                  <a:lnTo>
                    <a:pt x="4476" y="15461"/>
                  </a:lnTo>
                  <a:lnTo>
                    <a:pt x="4689" y="15461"/>
                  </a:lnTo>
                  <a:lnTo>
                    <a:pt x="4805" y="15441"/>
                  </a:lnTo>
                  <a:lnTo>
                    <a:pt x="4883" y="15422"/>
                  </a:lnTo>
                  <a:lnTo>
                    <a:pt x="4960" y="15383"/>
                  </a:lnTo>
                  <a:lnTo>
                    <a:pt x="5038" y="15325"/>
                  </a:lnTo>
                  <a:lnTo>
                    <a:pt x="5115" y="15267"/>
                  </a:lnTo>
                  <a:lnTo>
                    <a:pt x="5212" y="15112"/>
                  </a:lnTo>
                  <a:lnTo>
                    <a:pt x="5289" y="14938"/>
                  </a:lnTo>
                  <a:lnTo>
                    <a:pt x="5328" y="14744"/>
                  </a:lnTo>
                  <a:lnTo>
                    <a:pt x="5367" y="14511"/>
                  </a:lnTo>
                  <a:lnTo>
                    <a:pt x="5367" y="14427"/>
                  </a:lnTo>
                  <a:lnTo>
                    <a:pt x="5406" y="14569"/>
                  </a:lnTo>
                  <a:lnTo>
                    <a:pt x="5483" y="14802"/>
                  </a:lnTo>
                  <a:lnTo>
                    <a:pt x="5580" y="14996"/>
                  </a:lnTo>
                  <a:lnTo>
                    <a:pt x="5696" y="15151"/>
                  </a:lnTo>
                  <a:lnTo>
                    <a:pt x="5832" y="15306"/>
                  </a:lnTo>
                  <a:lnTo>
                    <a:pt x="5909" y="15344"/>
                  </a:lnTo>
                  <a:lnTo>
                    <a:pt x="5987" y="15383"/>
                  </a:lnTo>
                  <a:lnTo>
                    <a:pt x="6064" y="15422"/>
                  </a:lnTo>
                  <a:lnTo>
                    <a:pt x="6161" y="15441"/>
                  </a:lnTo>
                  <a:lnTo>
                    <a:pt x="6258" y="15441"/>
                  </a:lnTo>
                  <a:lnTo>
                    <a:pt x="6374" y="15422"/>
                  </a:lnTo>
                  <a:lnTo>
                    <a:pt x="6588" y="15364"/>
                  </a:lnTo>
                  <a:lnTo>
                    <a:pt x="6743" y="15267"/>
                  </a:lnTo>
                  <a:lnTo>
                    <a:pt x="6878" y="15151"/>
                  </a:lnTo>
                  <a:lnTo>
                    <a:pt x="6994" y="15015"/>
                  </a:lnTo>
                  <a:lnTo>
                    <a:pt x="7072" y="14860"/>
                  </a:lnTo>
                  <a:lnTo>
                    <a:pt x="7111" y="14666"/>
                  </a:lnTo>
                  <a:lnTo>
                    <a:pt x="7149" y="14492"/>
                  </a:lnTo>
                  <a:lnTo>
                    <a:pt x="7149" y="14298"/>
                  </a:lnTo>
                  <a:lnTo>
                    <a:pt x="7149" y="14085"/>
                  </a:lnTo>
                  <a:lnTo>
                    <a:pt x="7135" y="13922"/>
                  </a:lnTo>
                  <a:lnTo>
                    <a:pt x="7135" y="13922"/>
                  </a:lnTo>
                  <a:lnTo>
                    <a:pt x="7169" y="14008"/>
                  </a:lnTo>
                  <a:lnTo>
                    <a:pt x="7285" y="14182"/>
                  </a:lnTo>
                  <a:lnTo>
                    <a:pt x="7401" y="14337"/>
                  </a:lnTo>
                  <a:lnTo>
                    <a:pt x="7537" y="14473"/>
                  </a:lnTo>
                  <a:lnTo>
                    <a:pt x="7673" y="14569"/>
                  </a:lnTo>
                  <a:lnTo>
                    <a:pt x="7750" y="14608"/>
                  </a:lnTo>
                  <a:lnTo>
                    <a:pt x="7847" y="14628"/>
                  </a:lnTo>
                  <a:lnTo>
                    <a:pt x="7924" y="14647"/>
                  </a:lnTo>
                  <a:lnTo>
                    <a:pt x="8118" y="14647"/>
                  </a:lnTo>
                  <a:lnTo>
                    <a:pt x="8234" y="14608"/>
                  </a:lnTo>
                  <a:lnTo>
                    <a:pt x="8331" y="14569"/>
                  </a:lnTo>
                  <a:lnTo>
                    <a:pt x="8428" y="14531"/>
                  </a:lnTo>
                  <a:lnTo>
                    <a:pt x="8506" y="14473"/>
                  </a:lnTo>
                  <a:lnTo>
                    <a:pt x="8564" y="14414"/>
                  </a:lnTo>
                  <a:lnTo>
                    <a:pt x="8661" y="14279"/>
                  </a:lnTo>
                  <a:lnTo>
                    <a:pt x="8738" y="14124"/>
                  </a:lnTo>
                  <a:lnTo>
                    <a:pt x="8777" y="13949"/>
                  </a:lnTo>
                  <a:lnTo>
                    <a:pt x="8796" y="13775"/>
                  </a:lnTo>
                  <a:lnTo>
                    <a:pt x="8789" y="13702"/>
                  </a:lnTo>
                  <a:lnTo>
                    <a:pt x="8816" y="13756"/>
                  </a:lnTo>
                  <a:lnTo>
                    <a:pt x="8932" y="13930"/>
                  </a:lnTo>
                  <a:lnTo>
                    <a:pt x="9048" y="14085"/>
                  </a:lnTo>
                  <a:lnTo>
                    <a:pt x="9203" y="14221"/>
                  </a:lnTo>
                  <a:lnTo>
                    <a:pt x="9358" y="14318"/>
                  </a:lnTo>
                  <a:lnTo>
                    <a:pt x="9455" y="14356"/>
                  </a:lnTo>
                  <a:lnTo>
                    <a:pt x="9552" y="14376"/>
                  </a:lnTo>
                  <a:lnTo>
                    <a:pt x="9746" y="14376"/>
                  </a:lnTo>
                  <a:lnTo>
                    <a:pt x="9862" y="14356"/>
                  </a:lnTo>
                  <a:lnTo>
                    <a:pt x="9978" y="14318"/>
                  </a:lnTo>
                  <a:lnTo>
                    <a:pt x="10094" y="14279"/>
                  </a:lnTo>
                  <a:lnTo>
                    <a:pt x="10191" y="14221"/>
                  </a:lnTo>
                  <a:lnTo>
                    <a:pt x="10288" y="14163"/>
                  </a:lnTo>
                  <a:lnTo>
                    <a:pt x="10346" y="14085"/>
                  </a:lnTo>
                  <a:lnTo>
                    <a:pt x="10404" y="14008"/>
                  </a:lnTo>
                  <a:lnTo>
                    <a:pt x="10462" y="13911"/>
                  </a:lnTo>
                  <a:lnTo>
                    <a:pt x="10520" y="13736"/>
                  </a:lnTo>
                  <a:lnTo>
                    <a:pt x="10559" y="13523"/>
                  </a:lnTo>
                  <a:lnTo>
                    <a:pt x="10559" y="13310"/>
                  </a:lnTo>
                  <a:lnTo>
                    <a:pt x="10520" y="13097"/>
                  </a:lnTo>
                  <a:lnTo>
                    <a:pt x="10462" y="12865"/>
                  </a:lnTo>
                  <a:lnTo>
                    <a:pt x="10436" y="12768"/>
                  </a:lnTo>
                  <a:lnTo>
                    <a:pt x="10436" y="12768"/>
                  </a:lnTo>
                  <a:lnTo>
                    <a:pt x="10559" y="12961"/>
                  </a:lnTo>
                  <a:lnTo>
                    <a:pt x="10714" y="13155"/>
                  </a:lnTo>
                  <a:lnTo>
                    <a:pt x="10889" y="13329"/>
                  </a:lnTo>
                  <a:lnTo>
                    <a:pt x="11082" y="13465"/>
                  </a:lnTo>
                  <a:lnTo>
                    <a:pt x="11179" y="13523"/>
                  </a:lnTo>
                  <a:lnTo>
                    <a:pt x="11295" y="13581"/>
                  </a:lnTo>
                  <a:lnTo>
                    <a:pt x="11412" y="13601"/>
                  </a:lnTo>
                  <a:lnTo>
                    <a:pt x="11528" y="13620"/>
                  </a:lnTo>
                  <a:lnTo>
                    <a:pt x="11644" y="13639"/>
                  </a:lnTo>
                  <a:lnTo>
                    <a:pt x="11760" y="13620"/>
                  </a:lnTo>
                  <a:lnTo>
                    <a:pt x="11896" y="13601"/>
                  </a:lnTo>
                  <a:lnTo>
                    <a:pt x="12032" y="13543"/>
                  </a:lnTo>
                  <a:lnTo>
                    <a:pt x="12167" y="13484"/>
                  </a:lnTo>
                  <a:lnTo>
                    <a:pt x="12303" y="13407"/>
                  </a:lnTo>
                  <a:lnTo>
                    <a:pt x="12322" y="13368"/>
                  </a:lnTo>
                  <a:lnTo>
                    <a:pt x="12380" y="13310"/>
                  </a:lnTo>
                  <a:lnTo>
                    <a:pt x="12419" y="13194"/>
                  </a:lnTo>
                  <a:lnTo>
                    <a:pt x="12419" y="13116"/>
                  </a:lnTo>
                  <a:lnTo>
                    <a:pt x="12419" y="13019"/>
                  </a:lnTo>
                  <a:lnTo>
                    <a:pt x="12400" y="12903"/>
                  </a:lnTo>
                  <a:lnTo>
                    <a:pt x="12361" y="12787"/>
                  </a:lnTo>
                  <a:lnTo>
                    <a:pt x="12284" y="12632"/>
                  </a:lnTo>
                  <a:lnTo>
                    <a:pt x="12187" y="12477"/>
                  </a:lnTo>
                  <a:lnTo>
                    <a:pt x="12070" y="12303"/>
                  </a:lnTo>
                  <a:lnTo>
                    <a:pt x="11915" y="12128"/>
                  </a:lnTo>
                  <a:lnTo>
                    <a:pt x="11722" y="11915"/>
                  </a:lnTo>
                  <a:lnTo>
                    <a:pt x="11489" y="11683"/>
                  </a:lnTo>
                  <a:lnTo>
                    <a:pt x="11237" y="11431"/>
                  </a:lnTo>
                  <a:lnTo>
                    <a:pt x="11024" y="11179"/>
                  </a:lnTo>
                  <a:lnTo>
                    <a:pt x="10850" y="10888"/>
                  </a:lnTo>
                  <a:lnTo>
                    <a:pt x="10695" y="10598"/>
                  </a:lnTo>
                  <a:lnTo>
                    <a:pt x="10559" y="10288"/>
                  </a:lnTo>
                  <a:lnTo>
                    <a:pt x="10443" y="9978"/>
                  </a:lnTo>
                  <a:lnTo>
                    <a:pt x="10365" y="9668"/>
                  </a:lnTo>
                  <a:lnTo>
                    <a:pt x="10288" y="9358"/>
                  </a:lnTo>
                  <a:lnTo>
                    <a:pt x="10230" y="9048"/>
                  </a:lnTo>
                  <a:lnTo>
                    <a:pt x="10191" y="8757"/>
                  </a:lnTo>
                  <a:lnTo>
                    <a:pt x="10152" y="8215"/>
                  </a:lnTo>
                  <a:lnTo>
                    <a:pt x="10133" y="7750"/>
                  </a:lnTo>
                  <a:lnTo>
                    <a:pt x="10114" y="7401"/>
                  </a:lnTo>
                  <a:lnTo>
                    <a:pt x="10094" y="7227"/>
                  </a:lnTo>
                  <a:lnTo>
                    <a:pt x="10075" y="7014"/>
                  </a:lnTo>
                  <a:lnTo>
                    <a:pt x="10017" y="6742"/>
                  </a:lnTo>
                  <a:lnTo>
                    <a:pt x="9939" y="6432"/>
                  </a:lnTo>
                  <a:lnTo>
                    <a:pt x="9823" y="6084"/>
                  </a:lnTo>
                  <a:lnTo>
                    <a:pt x="9687" y="5696"/>
                  </a:lnTo>
                  <a:lnTo>
                    <a:pt x="9513" y="5309"/>
                  </a:lnTo>
                  <a:lnTo>
                    <a:pt x="9300" y="4902"/>
                  </a:lnTo>
                  <a:lnTo>
                    <a:pt x="9048" y="4495"/>
                  </a:lnTo>
                  <a:lnTo>
                    <a:pt x="8738" y="4088"/>
                  </a:lnTo>
                  <a:lnTo>
                    <a:pt x="8564" y="3894"/>
                  </a:lnTo>
                  <a:lnTo>
                    <a:pt x="8389" y="3701"/>
                  </a:lnTo>
                  <a:lnTo>
                    <a:pt x="8196" y="3507"/>
                  </a:lnTo>
                  <a:lnTo>
                    <a:pt x="7982" y="3313"/>
                  </a:lnTo>
                  <a:lnTo>
                    <a:pt x="7750" y="3139"/>
                  </a:lnTo>
                  <a:lnTo>
                    <a:pt x="7518" y="2964"/>
                  </a:lnTo>
                  <a:lnTo>
                    <a:pt x="7266" y="2790"/>
                  </a:lnTo>
                  <a:lnTo>
                    <a:pt x="6994" y="2635"/>
                  </a:lnTo>
                  <a:lnTo>
                    <a:pt x="6704" y="2480"/>
                  </a:lnTo>
                  <a:lnTo>
                    <a:pt x="6413" y="2344"/>
                  </a:lnTo>
                  <a:lnTo>
                    <a:pt x="6103" y="2228"/>
                  </a:lnTo>
                  <a:lnTo>
                    <a:pt x="5754" y="2112"/>
                  </a:lnTo>
                  <a:lnTo>
                    <a:pt x="5638" y="2034"/>
                  </a:lnTo>
                  <a:lnTo>
                    <a:pt x="5348" y="1841"/>
                  </a:lnTo>
                  <a:lnTo>
                    <a:pt x="5173" y="1705"/>
                  </a:lnTo>
                  <a:lnTo>
                    <a:pt x="4980" y="1550"/>
                  </a:lnTo>
                  <a:lnTo>
                    <a:pt x="4805" y="1356"/>
                  </a:lnTo>
                  <a:lnTo>
                    <a:pt x="4650" y="1143"/>
                  </a:lnTo>
                  <a:lnTo>
                    <a:pt x="4515" y="969"/>
                  </a:lnTo>
                  <a:lnTo>
                    <a:pt x="4360" y="794"/>
                  </a:lnTo>
                  <a:lnTo>
                    <a:pt x="4146" y="639"/>
                  </a:lnTo>
                  <a:lnTo>
                    <a:pt x="3914" y="465"/>
                  </a:lnTo>
                  <a:lnTo>
                    <a:pt x="3643" y="329"/>
                  </a:lnTo>
                  <a:lnTo>
                    <a:pt x="3371" y="213"/>
                  </a:lnTo>
                  <a:lnTo>
                    <a:pt x="3081" y="116"/>
                  </a:lnTo>
                  <a:lnTo>
                    <a:pt x="2771" y="39"/>
                  </a:lnTo>
                  <a:lnTo>
                    <a:pt x="2480"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17" name="Google Shape;1317;p26"/>
            <p:cNvSpPr/>
            <p:nvPr/>
          </p:nvSpPr>
          <p:spPr>
            <a:xfrm>
              <a:off x="4078212" y="6593635"/>
              <a:ext cx="436346" cy="545221"/>
            </a:xfrm>
            <a:custGeom>
              <a:avLst/>
              <a:gdLst/>
              <a:ahLst/>
              <a:cxnLst/>
              <a:rect l="l" t="t" r="r" b="b"/>
              <a:pathLst>
                <a:path w="12420" h="15519" fill="none" extrusionOk="0">
                  <a:moveTo>
                    <a:pt x="892" y="1201"/>
                  </a:moveTo>
                  <a:lnTo>
                    <a:pt x="2054" y="3119"/>
                  </a:lnTo>
                  <a:lnTo>
                    <a:pt x="2054" y="3119"/>
                  </a:lnTo>
                  <a:lnTo>
                    <a:pt x="2132" y="3255"/>
                  </a:lnTo>
                  <a:lnTo>
                    <a:pt x="2306" y="3604"/>
                  </a:lnTo>
                  <a:lnTo>
                    <a:pt x="2422" y="3856"/>
                  </a:lnTo>
                  <a:lnTo>
                    <a:pt x="2538" y="4166"/>
                  </a:lnTo>
                  <a:lnTo>
                    <a:pt x="2635" y="4495"/>
                  </a:lnTo>
                  <a:lnTo>
                    <a:pt x="2732" y="4863"/>
                  </a:lnTo>
                  <a:lnTo>
                    <a:pt x="2810" y="5250"/>
                  </a:lnTo>
                  <a:lnTo>
                    <a:pt x="2848" y="5677"/>
                  </a:lnTo>
                  <a:lnTo>
                    <a:pt x="2848" y="6122"/>
                  </a:lnTo>
                  <a:lnTo>
                    <a:pt x="2848" y="6355"/>
                  </a:lnTo>
                  <a:lnTo>
                    <a:pt x="2810" y="6587"/>
                  </a:lnTo>
                  <a:lnTo>
                    <a:pt x="2771" y="6820"/>
                  </a:lnTo>
                  <a:lnTo>
                    <a:pt x="2732" y="7052"/>
                  </a:lnTo>
                  <a:lnTo>
                    <a:pt x="2655" y="7285"/>
                  </a:lnTo>
                  <a:lnTo>
                    <a:pt x="2577" y="7537"/>
                  </a:lnTo>
                  <a:lnTo>
                    <a:pt x="2461" y="7769"/>
                  </a:lnTo>
                  <a:lnTo>
                    <a:pt x="2345" y="8021"/>
                  </a:lnTo>
                  <a:lnTo>
                    <a:pt x="2209" y="8253"/>
                  </a:lnTo>
                  <a:lnTo>
                    <a:pt x="2054" y="8486"/>
                  </a:lnTo>
                  <a:lnTo>
                    <a:pt x="2054" y="8486"/>
                  </a:lnTo>
                  <a:lnTo>
                    <a:pt x="1725" y="8951"/>
                  </a:lnTo>
                  <a:lnTo>
                    <a:pt x="1415" y="9435"/>
                  </a:lnTo>
                  <a:lnTo>
                    <a:pt x="1124" y="9900"/>
                  </a:lnTo>
                  <a:lnTo>
                    <a:pt x="853" y="10365"/>
                  </a:lnTo>
                  <a:lnTo>
                    <a:pt x="620" y="10830"/>
                  </a:lnTo>
                  <a:lnTo>
                    <a:pt x="407" y="11295"/>
                  </a:lnTo>
                  <a:lnTo>
                    <a:pt x="233" y="11760"/>
                  </a:lnTo>
                  <a:lnTo>
                    <a:pt x="117" y="12206"/>
                  </a:lnTo>
                  <a:lnTo>
                    <a:pt x="20" y="12651"/>
                  </a:lnTo>
                  <a:lnTo>
                    <a:pt x="0" y="12865"/>
                  </a:lnTo>
                  <a:lnTo>
                    <a:pt x="0" y="13078"/>
                  </a:lnTo>
                  <a:lnTo>
                    <a:pt x="0" y="13291"/>
                  </a:lnTo>
                  <a:lnTo>
                    <a:pt x="0" y="13504"/>
                  </a:lnTo>
                  <a:lnTo>
                    <a:pt x="39" y="13698"/>
                  </a:lnTo>
                  <a:lnTo>
                    <a:pt x="78" y="13891"/>
                  </a:lnTo>
                  <a:lnTo>
                    <a:pt x="136" y="14085"/>
                  </a:lnTo>
                  <a:lnTo>
                    <a:pt x="213" y="14279"/>
                  </a:lnTo>
                  <a:lnTo>
                    <a:pt x="310" y="14453"/>
                  </a:lnTo>
                  <a:lnTo>
                    <a:pt x="407" y="14647"/>
                  </a:lnTo>
                  <a:lnTo>
                    <a:pt x="543" y="14821"/>
                  </a:lnTo>
                  <a:lnTo>
                    <a:pt x="678" y="14976"/>
                  </a:lnTo>
                  <a:lnTo>
                    <a:pt x="833" y="15151"/>
                  </a:lnTo>
                  <a:lnTo>
                    <a:pt x="1027" y="15306"/>
                  </a:lnTo>
                  <a:lnTo>
                    <a:pt x="1027" y="15306"/>
                  </a:lnTo>
                  <a:lnTo>
                    <a:pt x="1085" y="15344"/>
                  </a:lnTo>
                  <a:lnTo>
                    <a:pt x="1143" y="15383"/>
                  </a:lnTo>
                  <a:lnTo>
                    <a:pt x="1221" y="15383"/>
                  </a:lnTo>
                  <a:lnTo>
                    <a:pt x="1298" y="15403"/>
                  </a:lnTo>
                  <a:lnTo>
                    <a:pt x="1298" y="15403"/>
                  </a:lnTo>
                  <a:lnTo>
                    <a:pt x="1376" y="15383"/>
                  </a:lnTo>
                  <a:lnTo>
                    <a:pt x="1492" y="15364"/>
                  </a:lnTo>
                  <a:lnTo>
                    <a:pt x="1589" y="15325"/>
                  </a:lnTo>
                  <a:lnTo>
                    <a:pt x="1686" y="15267"/>
                  </a:lnTo>
                  <a:lnTo>
                    <a:pt x="1802" y="15189"/>
                  </a:lnTo>
                  <a:lnTo>
                    <a:pt x="1880" y="15073"/>
                  </a:lnTo>
                  <a:lnTo>
                    <a:pt x="1957" y="14918"/>
                  </a:lnTo>
                  <a:lnTo>
                    <a:pt x="2035" y="14724"/>
                  </a:lnTo>
                  <a:lnTo>
                    <a:pt x="2035" y="14724"/>
                  </a:lnTo>
                  <a:lnTo>
                    <a:pt x="2170" y="14046"/>
                  </a:lnTo>
                  <a:lnTo>
                    <a:pt x="2306" y="13368"/>
                  </a:lnTo>
                  <a:lnTo>
                    <a:pt x="2422" y="12613"/>
                  </a:lnTo>
                  <a:lnTo>
                    <a:pt x="2422" y="12613"/>
                  </a:lnTo>
                  <a:lnTo>
                    <a:pt x="2383" y="12748"/>
                  </a:lnTo>
                  <a:lnTo>
                    <a:pt x="2287" y="13097"/>
                  </a:lnTo>
                  <a:lnTo>
                    <a:pt x="2190" y="13601"/>
                  </a:lnTo>
                  <a:lnTo>
                    <a:pt x="2132" y="13891"/>
                  </a:lnTo>
                  <a:lnTo>
                    <a:pt x="2112" y="14182"/>
                  </a:lnTo>
                  <a:lnTo>
                    <a:pt x="2093" y="14473"/>
                  </a:lnTo>
                  <a:lnTo>
                    <a:pt x="2093" y="14724"/>
                  </a:lnTo>
                  <a:lnTo>
                    <a:pt x="2132" y="14976"/>
                  </a:lnTo>
                  <a:lnTo>
                    <a:pt x="2170" y="15093"/>
                  </a:lnTo>
                  <a:lnTo>
                    <a:pt x="2209" y="15189"/>
                  </a:lnTo>
                  <a:lnTo>
                    <a:pt x="2267" y="15286"/>
                  </a:lnTo>
                  <a:lnTo>
                    <a:pt x="2325" y="15364"/>
                  </a:lnTo>
                  <a:lnTo>
                    <a:pt x="2403" y="15422"/>
                  </a:lnTo>
                  <a:lnTo>
                    <a:pt x="2480" y="15480"/>
                  </a:lnTo>
                  <a:lnTo>
                    <a:pt x="2577" y="15499"/>
                  </a:lnTo>
                  <a:lnTo>
                    <a:pt x="2674" y="15519"/>
                  </a:lnTo>
                  <a:lnTo>
                    <a:pt x="2810" y="15519"/>
                  </a:lnTo>
                  <a:lnTo>
                    <a:pt x="2945" y="15499"/>
                  </a:lnTo>
                  <a:lnTo>
                    <a:pt x="2945" y="15499"/>
                  </a:lnTo>
                  <a:lnTo>
                    <a:pt x="3081" y="15461"/>
                  </a:lnTo>
                  <a:lnTo>
                    <a:pt x="3216" y="15403"/>
                  </a:lnTo>
                  <a:lnTo>
                    <a:pt x="3333" y="15364"/>
                  </a:lnTo>
                  <a:lnTo>
                    <a:pt x="3430" y="15286"/>
                  </a:lnTo>
                  <a:lnTo>
                    <a:pt x="3526" y="15228"/>
                  </a:lnTo>
                  <a:lnTo>
                    <a:pt x="3604" y="15151"/>
                  </a:lnTo>
                  <a:lnTo>
                    <a:pt x="3759" y="14976"/>
                  </a:lnTo>
                  <a:lnTo>
                    <a:pt x="3856" y="14783"/>
                  </a:lnTo>
                  <a:lnTo>
                    <a:pt x="3953" y="14569"/>
                  </a:lnTo>
                  <a:lnTo>
                    <a:pt x="3991" y="14356"/>
                  </a:lnTo>
                  <a:lnTo>
                    <a:pt x="4030" y="14143"/>
                  </a:lnTo>
                  <a:lnTo>
                    <a:pt x="4050" y="13930"/>
                  </a:lnTo>
                  <a:lnTo>
                    <a:pt x="4050" y="13736"/>
                  </a:lnTo>
                  <a:lnTo>
                    <a:pt x="4030" y="13388"/>
                  </a:lnTo>
                  <a:lnTo>
                    <a:pt x="3991" y="13155"/>
                  </a:lnTo>
                  <a:lnTo>
                    <a:pt x="3972" y="13058"/>
                  </a:lnTo>
                  <a:lnTo>
                    <a:pt x="3972" y="13058"/>
                  </a:lnTo>
                  <a:lnTo>
                    <a:pt x="3895" y="13426"/>
                  </a:lnTo>
                  <a:lnTo>
                    <a:pt x="3836" y="13814"/>
                  </a:lnTo>
                  <a:lnTo>
                    <a:pt x="3817" y="14027"/>
                  </a:lnTo>
                  <a:lnTo>
                    <a:pt x="3817" y="14240"/>
                  </a:lnTo>
                  <a:lnTo>
                    <a:pt x="3817" y="14473"/>
                  </a:lnTo>
                  <a:lnTo>
                    <a:pt x="3836" y="14686"/>
                  </a:lnTo>
                  <a:lnTo>
                    <a:pt x="3895" y="14879"/>
                  </a:lnTo>
                  <a:lnTo>
                    <a:pt x="3972" y="15073"/>
                  </a:lnTo>
                  <a:lnTo>
                    <a:pt x="4069" y="15228"/>
                  </a:lnTo>
                  <a:lnTo>
                    <a:pt x="4127" y="15286"/>
                  </a:lnTo>
                  <a:lnTo>
                    <a:pt x="4205" y="15344"/>
                  </a:lnTo>
                  <a:lnTo>
                    <a:pt x="4282" y="15403"/>
                  </a:lnTo>
                  <a:lnTo>
                    <a:pt x="4379" y="15422"/>
                  </a:lnTo>
                  <a:lnTo>
                    <a:pt x="4476" y="15461"/>
                  </a:lnTo>
                  <a:lnTo>
                    <a:pt x="4592" y="15461"/>
                  </a:lnTo>
                  <a:lnTo>
                    <a:pt x="4592" y="15461"/>
                  </a:lnTo>
                  <a:lnTo>
                    <a:pt x="4689" y="15461"/>
                  </a:lnTo>
                  <a:lnTo>
                    <a:pt x="4805" y="15441"/>
                  </a:lnTo>
                  <a:lnTo>
                    <a:pt x="4883" y="15422"/>
                  </a:lnTo>
                  <a:lnTo>
                    <a:pt x="4960" y="15383"/>
                  </a:lnTo>
                  <a:lnTo>
                    <a:pt x="5038" y="15325"/>
                  </a:lnTo>
                  <a:lnTo>
                    <a:pt x="5115" y="15267"/>
                  </a:lnTo>
                  <a:lnTo>
                    <a:pt x="5212" y="15112"/>
                  </a:lnTo>
                  <a:lnTo>
                    <a:pt x="5289" y="14938"/>
                  </a:lnTo>
                  <a:lnTo>
                    <a:pt x="5328" y="14744"/>
                  </a:lnTo>
                  <a:lnTo>
                    <a:pt x="5367" y="14511"/>
                  </a:lnTo>
                  <a:lnTo>
                    <a:pt x="5367" y="14298"/>
                  </a:lnTo>
                  <a:lnTo>
                    <a:pt x="5367" y="14085"/>
                  </a:lnTo>
                  <a:lnTo>
                    <a:pt x="5348" y="13853"/>
                  </a:lnTo>
                  <a:lnTo>
                    <a:pt x="5309" y="13484"/>
                  </a:lnTo>
                  <a:lnTo>
                    <a:pt x="5231" y="13097"/>
                  </a:lnTo>
                  <a:lnTo>
                    <a:pt x="5231" y="13097"/>
                  </a:lnTo>
                  <a:lnTo>
                    <a:pt x="5231" y="13504"/>
                  </a:lnTo>
                  <a:lnTo>
                    <a:pt x="5270" y="13891"/>
                  </a:lnTo>
                  <a:lnTo>
                    <a:pt x="5309" y="14124"/>
                  </a:lnTo>
                  <a:lnTo>
                    <a:pt x="5348" y="14356"/>
                  </a:lnTo>
                  <a:lnTo>
                    <a:pt x="5406" y="14569"/>
                  </a:lnTo>
                  <a:lnTo>
                    <a:pt x="5483" y="14802"/>
                  </a:lnTo>
                  <a:lnTo>
                    <a:pt x="5580" y="14996"/>
                  </a:lnTo>
                  <a:lnTo>
                    <a:pt x="5696" y="15151"/>
                  </a:lnTo>
                  <a:lnTo>
                    <a:pt x="5832" y="15306"/>
                  </a:lnTo>
                  <a:lnTo>
                    <a:pt x="5909" y="15344"/>
                  </a:lnTo>
                  <a:lnTo>
                    <a:pt x="5987" y="15383"/>
                  </a:lnTo>
                  <a:lnTo>
                    <a:pt x="6064" y="15422"/>
                  </a:lnTo>
                  <a:lnTo>
                    <a:pt x="6161" y="15441"/>
                  </a:lnTo>
                  <a:lnTo>
                    <a:pt x="6258" y="15441"/>
                  </a:lnTo>
                  <a:lnTo>
                    <a:pt x="6374" y="15422"/>
                  </a:lnTo>
                  <a:lnTo>
                    <a:pt x="6374" y="15422"/>
                  </a:lnTo>
                  <a:lnTo>
                    <a:pt x="6588" y="15364"/>
                  </a:lnTo>
                  <a:lnTo>
                    <a:pt x="6743" y="15267"/>
                  </a:lnTo>
                  <a:lnTo>
                    <a:pt x="6878" y="15151"/>
                  </a:lnTo>
                  <a:lnTo>
                    <a:pt x="6994" y="15015"/>
                  </a:lnTo>
                  <a:lnTo>
                    <a:pt x="7072" y="14860"/>
                  </a:lnTo>
                  <a:lnTo>
                    <a:pt x="7111" y="14666"/>
                  </a:lnTo>
                  <a:lnTo>
                    <a:pt x="7149" y="14492"/>
                  </a:lnTo>
                  <a:lnTo>
                    <a:pt x="7149" y="14298"/>
                  </a:lnTo>
                  <a:lnTo>
                    <a:pt x="7149" y="14085"/>
                  </a:lnTo>
                  <a:lnTo>
                    <a:pt x="7130" y="13872"/>
                  </a:lnTo>
                  <a:lnTo>
                    <a:pt x="7033" y="13465"/>
                  </a:lnTo>
                  <a:lnTo>
                    <a:pt x="6917" y="13078"/>
                  </a:lnTo>
                  <a:lnTo>
                    <a:pt x="6781" y="12748"/>
                  </a:lnTo>
                  <a:lnTo>
                    <a:pt x="6781" y="12748"/>
                  </a:lnTo>
                  <a:lnTo>
                    <a:pt x="6859" y="13097"/>
                  </a:lnTo>
                  <a:lnTo>
                    <a:pt x="6936" y="13426"/>
                  </a:lnTo>
                  <a:lnTo>
                    <a:pt x="7014" y="13620"/>
                  </a:lnTo>
                  <a:lnTo>
                    <a:pt x="7091" y="13814"/>
                  </a:lnTo>
                  <a:lnTo>
                    <a:pt x="7169" y="14008"/>
                  </a:lnTo>
                  <a:lnTo>
                    <a:pt x="7285" y="14182"/>
                  </a:lnTo>
                  <a:lnTo>
                    <a:pt x="7401" y="14337"/>
                  </a:lnTo>
                  <a:lnTo>
                    <a:pt x="7537" y="14473"/>
                  </a:lnTo>
                  <a:lnTo>
                    <a:pt x="7673" y="14569"/>
                  </a:lnTo>
                  <a:lnTo>
                    <a:pt x="7750" y="14608"/>
                  </a:lnTo>
                  <a:lnTo>
                    <a:pt x="7847" y="14628"/>
                  </a:lnTo>
                  <a:lnTo>
                    <a:pt x="7924" y="14647"/>
                  </a:lnTo>
                  <a:lnTo>
                    <a:pt x="8021" y="14647"/>
                  </a:lnTo>
                  <a:lnTo>
                    <a:pt x="8118" y="14647"/>
                  </a:lnTo>
                  <a:lnTo>
                    <a:pt x="8234" y="14608"/>
                  </a:lnTo>
                  <a:lnTo>
                    <a:pt x="8234" y="14608"/>
                  </a:lnTo>
                  <a:lnTo>
                    <a:pt x="8331" y="14569"/>
                  </a:lnTo>
                  <a:lnTo>
                    <a:pt x="8428" y="14531"/>
                  </a:lnTo>
                  <a:lnTo>
                    <a:pt x="8506" y="14473"/>
                  </a:lnTo>
                  <a:lnTo>
                    <a:pt x="8564" y="14414"/>
                  </a:lnTo>
                  <a:lnTo>
                    <a:pt x="8661" y="14279"/>
                  </a:lnTo>
                  <a:lnTo>
                    <a:pt x="8738" y="14124"/>
                  </a:lnTo>
                  <a:lnTo>
                    <a:pt x="8777" y="13949"/>
                  </a:lnTo>
                  <a:lnTo>
                    <a:pt x="8796" y="13775"/>
                  </a:lnTo>
                  <a:lnTo>
                    <a:pt x="8777" y="13581"/>
                  </a:lnTo>
                  <a:lnTo>
                    <a:pt x="8757" y="13407"/>
                  </a:lnTo>
                  <a:lnTo>
                    <a:pt x="8719" y="13213"/>
                  </a:lnTo>
                  <a:lnTo>
                    <a:pt x="8661" y="13039"/>
                  </a:lnTo>
                  <a:lnTo>
                    <a:pt x="8564" y="12748"/>
                  </a:lnTo>
                  <a:lnTo>
                    <a:pt x="8428" y="12458"/>
                  </a:lnTo>
                  <a:lnTo>
                    <a:pt x="8428" y="12458"/>
                  </a:lnTo>
                  <a:lnTo>
                    <a:pt x="8447" y="12555"/>
                  </a:lnTo>
                  <a:lnTo>
                    <a:pt x="8486" y="12806"/>
                  </a:lnTo>
                  <a:lnTo>
                    <a:pt x="8583" y="13174"/>
                  </a:lnTo>
                  <a:lnTo>
                    <a:pt x="8641" y="13368"/>
                  </a:lnTo>
                  <a:lnTo>
                    <a:pt x="8719" y="13562"/>
                  </a:lnTo>
                  <a:lnTo>
                    <a:pt x="8816" y="13756"/>
                  </a:lnTo>
                  <a:lnTo>
                    <a:pt x="8932" y="13930"/>
                  </a:lnTo>
                  <a:lnTo>
                    <a:pt x="9048" y="14085"/>
                  </a:lnTo>
                  <a:lnTo>
                    <a:pt x="9203" y="14221"/>
                  </a:lnTo>
                  <a:lnTo>
                    <a:pt x="9358" y="14318"/>
                  </a:lnTo>
                  <a:lnTo>
                    <a:pt x="9455" y="14356"/>
                  </a:lnTo>
                  <a:lnTo>
                    <a:pt x="9552" y="14376"/>
                  </a:lnTo>
                  <a:lnTo>
                    <a:pt x="9649" y="14376"/>
                  </a:lnTo>
                  <a:lnTo>
                    <a:pt x="9746" y="14376"/>
                  </a:lnTo>
                  <a:lnTo>
                    <a:pt x="9862" y="14356"/>
                  </a:lnTo>
                  <a:lnTo>
                    <a:pt x="9978" y="14318"/>
                  </a:lnTo>
                  <a:lnTo>
                    <a:pt x="9978" y="14318"/>
                  </a:lnTo>
                  <a:lnTo>
                    <a:pt x="10094" y="14279"/>
                  </a:lnTo>
                  <a:lnTo>
                    <a:pt x="10191" y="14221"/>
                  </a:lnTo>
                  <a:lnTo>
                    <a:pt x="10288" y="14163"/>
                  </a:lnTo>
                  <a:lnTo>
                    <a:pt x="10346" y="14085"/>
                  </a:lnTo>
                  <a:lnTo>
                    <a:pt x="10404" y="14008"/>
                  </a:lnTo>
                  <a:lnTo>
                    <a:pt x="10462" y="13911"/>
                  </a:lnTo>
                  <a:lnTo>
                    <a:pt x="10520" y="13736"/>
                  </a:lnTo>
                  <a:lnTo>
                    <a:pt x="10559" y="13523"/>
                  </a:lnTo>
                  <a:lnTo>
                    <a:pt x="10559" y="13310"/>
                  </a:lnTo>
                  <a:lnTo>
                    <a:pt x="10520" y="13097"/>
                  </a:lnTo>
                  <a:lnTo>
                    <a:pt x="10462" y="12865"/>
                  </a:lnTo>
                  <a:lnTo>
                    <a:pt x="10404" y="12651"/>
                  </a:lnTo>
                  <a:lnTo>
                    <a:pt x="10327" y="12458"/>
                  </a:lnTo>
                  <a:lnTo>
                    <a:pt x="10172" y="12090"/>
                  </a:lnTo>
                  <a:lnTo>
                    <a:pt x="10036" y="11857"/>
                  </a:lnTo>
                  <a:lnTo>
                    <a:pt x="9978" y="11760"/>
                  </a:lnTo>
                  <a:lnTo>
                    <a:pt x="9978" y="11760"/>
                  </a:lnTo>
                  <a:lnTo>
                    <a:pt x="10017" y="11876"/>
                  </a:lnTo>
                  <a:lnTo>
                    <a:pt x="10133" y="12167"/>
                  </a:lnTo>
                  <a:lnTo>
                    <a:pt x="10307" y="12555"/>
                  </a:lnTo>
                  <a:lnTo>
                    <a:pt x="10424" y="12748"/>
                  </a:lnTo>
                  <a:lnTo>
                    <a:pt x="10559" y="12961"/>
                  </a:lnTo>
                  <a:lnTo>
                    <a:pt x="10714" y="13155"/>
                  </a:lnTo>
                  <a:lnTo>
                    <a:pt x="10889" y="13329"/>
                  </a:lnTo>
                  <a:lnTo>
                    <a:pt x="11082" y="13465"/>
                  </a:lnTo>
                  <a:lnTo>
                    <a:pt x="11179" y="13523"/>
                  </a:lnTo>
                  <a:lnTo>
                    <a:pt x="11295" y="13581"/>
                  </a:lnTo>
                  <a:lnTo>
                    <a:pt x="11412" y="13601"/>
                  </a:lnTo>
                  <a:lnTo>
                    <a:pt x="11528" y="13620"/>
                  </a:lnTo>
                  <a:lnTo>
                    <a:pt x="11644" y="13639"/>
                  </a:lnTo>
                  <a:lnTo>
                    <a:pt x="11760" y="13620"/>
                  </a:lnTo>
                  <a:lnTo>
                    <a:pt x="11896" y="13601"/>
                  </a:lnTo>
                  <a:lnTo>
                    <a:pt x="12032" y="13543"/>
                  </a:lnTo>
                  <a:lnTo>
                    <a:pt x="12167" y="13484"/>
                  </a:lnTo>
                  <a:lnTo>
                    <a:pt x="12303" y="13407"/>
                  </a:lnTo>
                  <a:lnTo>
                    <a:pt x="12303" y="13407"/>
                  </a:lnTo>
                  <a:lnTo>
                    <a:pt x="12322" y="13368"/>
                  </a:lnTo>
                  <a:lnTo>
                    <a:pt x="12380" y="13310"/>
                  </a:lnTo>
                  <a:lnTo>
                    <a:pt x="12419" y="13194"/>
                  </a:lnTo>
                  <a:lnTo>
                    <a:pt x="12419" y="13116"/>
                  </a:lnTo>
                  <a:lnTo>
                    <a:pt x="12419" y="13019"/>
                  </a:lnTo>
                  <a:lnTo>
                    <a:pt x="12400" y="12903"/>
                  </a:lnTo>
                  <a:lnTo>
                    <a:pt x="12361" y="12787"/>
                  </a:lnTo>
                  <a:lnTo>
                    <a:pt x="12284" y="12632"/>
                  </a:lnTo>
                  <a:lnTo>
                    <a:pt x="12187" y="12477"/>
                  </a:lnTo>
                  <a:lnTo>
                    <a:pt x="12070" y="12303"/>
                  </a:lnTo>
                  <a:lnTo>
                    <a:pt x="11915" y="12128"/>
                  </a:lnTo>
                  <a:lnTo>
                    <a:pt x="11722" y="11915"/>
                  </a:lnTo>
                  <a:lnTo>
                    <a:pt x="11489" y="11683"/>
                  </a:lnTo>
                  <a:lnTo>
                    <a:pt x="11489" y="11683"/>
                  </a:lnTo>
                  <a:lnTo>
                    <a:pt x="11237" y="11431"/>
                  </a:lnTo>
                  <a:lnTo>
                    <a:pt x="11024" y="11179"/>
                  </a:lnTo>
                  <a:lnTo>
                    <a:pt x="10850" y="10888"/>
                  </a:lnTo>
                  <a:lnTo>
                    <a:pt x="10695" y="10598"/>
                  </a:lnTo>
                  <a:lnTo>
                    <a:pt x="10559" y="10288"/>
                  </a:lnTo>
                  <a:lnTo>
                    <a:pt x="10443" y="9978"/>
                  </a:lnTo>
                  <a:lnTo>
                    <a:pt x="10365" y="9668"/>
                  </a:lnTo>
                  <a:lnTo>
                    <a:pt x="10288" y="9358"/>
                  </a:lnTo>
                  <a:lnTo>
                    <a:pt x="10230" y="9048"/>
                  </a:lnTo>
                  <a:lnTo>
                    <a:pt x="10191" y="8757"/>
                  </a:lnTo>
                  <a:lnTo>
                    <a:pt x="10152" y="8215"/>
                  </a:lnTo>
                  <a:lnTo>
                    <a:pt x="10133" y="7750"/>
                  </a:lnTo>
                  <a:lnTo>
                    <a:pt x="10114" y="7401"/>
                  </a:lnTo>
                  <a:lnTo>
                    <a:pt x="10114" y="7401"/>
                  </a:lnTo>
                  <a:lnTo>
                    <a:pt x="10094" y="7227"/>
                  </a:lnTo>
                  <a:lnTo>
                    <a:pt x="10075" y="7014"/>
                  </a:lnTo>
                  <a:lnTo>
                    <a:pt x="10017" y="6742"/>
                  </a:lnTo>
                  <a:lnTo>
                    <a:pt x="9939" y="6432"/>
                  </a:lnTo>
                  <a:lnTo>
                    <a:pt x="9823" y="6084"/>
                  </a:lnTo>
                  <a:lnTo>
                    <a:pt x="9687" y="5696"/>
                  </a:lnTo>
                  <a:lnTo>
                    <a:pt x="9513" y="5309"/>
                  </a:lnTo>
                  <a:lnTo>
                    <a:pt x="9300" y="4902"/>
                  </a:lnTo>
                  <a:lnTo>
                    <a:pt x="9048" y="4495"/>
                  </a:lnTo>
                  <a:lnTo>
                    <a:pt x="8738" y="4088"/>
                  </a:lnTo>
                  <a:lnTo>
                    <a:pt x="8564" y="3894"/>
                  </a:lnTo>
                  <a:lnTo>
                    <a:pt x="8389" y="3701"/>
                  </a:lnTo>
                  <a:lnTo>
                    <a:pt x="8196" y="3507"/>
                  </a:lnTo>
                  <a:lnTo>
                    <a:pt x="7982" y="3313"/>
                  </a:lnTo>
                  <a:lnTo>
                    <a:pt x="7750" y="3139"/>
                  </a:lnTo>
                  <a:lnTo>
                    <a:pt x="7518" y="2964"/>
                  </a:lnTo>
                  <a:lnTo>
                    <a:pt x="7266" y="2790"/>
                  </a:lnTo>
                  <a:lnTo>
                    <a:pt x="6994" y="2635"/>
                  </a:lnTo>
                  <a:lnTo>
                    <a:pt x="6704" y="2480"/>
                  </a:lnTo>
                  <a:lnTo>
                    <a:pt x="6413" y="2344"/>
                  </a:lnTo>
                  <a:lnTo>
                    <a:pt x="6103" y="2228"/>
                  </a:lnTo>
                  <a:lnTo>
                    <a:pt x="5754" y="2112"/>
                  </a:lnTo>
                  <a:lnTo>
                    <a:pt x="5754" y="2112"/>
                  </a:lnTo>
                  <a:lnTo>
                    <a:pt x="5638" y="2034"/>
                  </a:lnTo>
                  <a:lnTo>
                    <a:pt x="5348" y="1841"/>
                  </a:lnTo>
                  <a:lnTo>
                    <a:pt x="5173" y="1705"/>
                  </a:lnTo>
                  <a:lnTo>
                    <a:pt x="4980" y="1550"/>
                  </a:lnTo>
                  <a:lnTo>
                    <a:pt x="4805" y="1356"/>
                  </a:lnTo>
                  <a:lnTo>
                    <a:pt x="4650" y="1143"/>
                  </a:lnTo>
                  <a:lnTo>
                    <a:pt x="4650" y="1143"/>
                  </a:lnTo>
                  <a:lnTo>
                    <a:pt x="4515" y="969"/>
                  </a:lnTo>
                  <a:lnTo>
                    <a:pt x="4360" y="794"/>
                  </a:lnTo>
                  <a:lnTo>
                    <a:pt x="4146" y="639"/>
                  </a:lnTo>
                  <a:lnTo>
                    <a:pt x="3914" y="465"/>
                  </a:lnTo>
                  <a:lnTo>
                    <a:pt x="3643" y="329"/>
                  </a:lnTo>
                  <a:lnTo>
                    <a:pt x="3371" y="213"/>
                  </a:lnTo>
                  <a:lnTo>
                    <a:pt x="3081" y="116"/>
                  </a:lnTo>
                  <a:lnTo>
                    <a:pt x="2771" y="39"/>
                  </a:lnTo>
                  <a:lnTo>
                    <a:pt x="2480" y="0"/>
                  </a:lnTo>
                  <a:lnTo>
                    <a:pt x="2190" y="19"/>
                  </a:lnTo>
                  <a:lnTo>
                    <a:pt x="2035" y="39"/>
                  </a:lnTo>
                  <a:lnTo>
                    <a:pt x="1899" y="78"/>
                  </a:lnTo>
                  <a:lnTo>
                    <a:pt x="1763" y="116"/>
                  </a:lnTo>
                  <a:lnTo>
                    <a:pt x="1647" y="174"/>
                  </a:lnTo>
                  <a:lnTo>
                    <a:pt x="1512" y="252"/>
                  </a:lnTo>
                  <a:lnTo>
                    <a:pt x="1395" y="329"/>
                  </a:lnTo>
                  <a:lnTo>
                    <a:pt x="1298" y="446"/>
                  </a:lnTo>
                  <a:lnTo>
                    <a:pt x="1202" y="562"/>
                  </a:lnTo>
                  <a:lnTo>
                    <a:pt x="1105" y="698"/>
                  </a:lnTo>
                  <a:lnTo>
                    <a:pt x="1027" y="853"/>
                  </a:lnTo>
                  <a:lnTo>
                    <a:pt x="950" y="1008"/>
                  </a:lnTo>
                  <a:lnTo>
                    <a:pt x="892" y="120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18" name="Google Shape;1318;p26"/>
            <p:cNvSpPr/>
            <p:nvPr/>
          </p:nvSpPr>
          <p:spPr>
            <a:xfrm>
              <a:off x="4155820" y="6822314"/>
              <a:ext cx="92574" cy="262791"/>
            </a:xfrm>
            <a:custGeom>
              <a:avLst/>
              <a:gdLst/>
              <a:ahLst/>
              <a:cxnLst/>
              <a:rect l="l" t="t" r="r" b="b"/>
              <a:pathLst>
                <a:path w="2635" h="7480" extrusionOk="0">
                  <a:moveTo>
                    <a:pt x="2092" y="1"/>
                  </a:moveTo>
                  <a:lnTo>
                    <a:pt x="2131" y="233"/>
                  </a:lnTo>
                  <a:lnTo>
                    <a:pt x="2170" y="466"/>
                  </a:lnTo>
                  <a:lnTo>
                    <a:pt x="2170" y="718"/>
                  </a:lnTo>
                  <a:lnTo>
                    <a:pt x="2170" y="950"/>
                  </a:lnTo>
                  <a:lnTo>
                    <a:pt x="2151" y="1202"/>
                  </a:lnTo>
                  <a:lnTo>
                    <a:pt x="2112" y="1434"/>
                  </a:lnTo>
                  <a:lnTo>
                    <a:pt x="2054" y="1686"/>
                  </a:lnTo>
                  <a:lnTo>
                    <a:pt x="1957" y="1919"/>
                  </a:lnTo>
                  <a:lnTo>
                    <a:pt x="1879" y="2248"/>
                  </a:lnTo>
                  <a:lnTo>
                    <a:pt x="1782" y="2578"/>
                  </a:lnTo>
                  <a:lnTo>
                    <a:pt x="1686" y="2810"/>
                  </a:lnTo>
                  <a:lnTo>
                    <a:pt x="1569" y="3023"/>
                  </a:lnTo>
                  <a:lnTo>
                    <a:pt x="1434" y="3256"/>
                  </a:lnTo>
                  <a:lnTo>
                    <a:pt x="1298" y="3469"/>
                  </a:lnTo>
                  <a:lnTo>
                    <a:pt x="1007" y="3876"/>
                  </a:lnTo>
                  <a:lnTo>
                    <a:pt x="697" y="4282"/>
                  </a:lnTo>
                  <a:lnTo>
                    <a:pt x="484" y="4767"/>
                  </a:lnTo>
                  <a:lnTo>
                    <a:pt x="291" y="5271"/>
                  </a:lnTo>
                  <a:lnTo>
                    <a:pt x="213" y="5542"/>
                  </a:lnTo>
                  <a:lnTo>
                    <a:pt x="136" y="5832"/>
                  </a:lnTo>
                  <a:lnTo>
                    <a:pt x="78" y="6104"/>
                  </a:lnTo>
                  <a:lnTo>
                    <a:pt x="39" y="6375"/>
                  </a:lnTo>
                  <a:lnTo>
                    <a:pt x="19" y="6646"/>
                  </a:lnTo>
                  <a:lnTo>
                    <a:pt x="0" y="6937"/>
                  </a:lnTo>
                  <a:lnTo>
                    <a:pt x="0" y="7208"/>
                  </a:lnTo>
                  <a:lnTo>
                    <a:pt x="19" y="7479"/>
                  </a:lnTo>
                  <a:lnTo>
                    <a:pt x="233" y="7111"/>
                  </a:lnTo>
                  <a:lnTo>
                    <a:pt x="465" y="6743"/>
                  </a:lnTo>
                  <a:lnTo>
                    <a:pt x="949" y="6007"/>
                  </a:lnTo>
                  <a:lnTo>
                    <a:pt x="1472" y="5251"/>
                  </a:lnTo>
                  <a:lnTo>
                    <a:pt x="1724" y="4883"/>
                  </a:lnTo>
                  <a:lnTo>
                    <a:pt x="1976" y="4476"/>
                  </a:lnTo>
                  <a:lnTo>
                    <a:pt x="2189" y="3818"/>
                  </a:lnTo>
                  <a:lnTo>
                    <a:pt x="2383" y="3139"/>
                  </a:lnTo>
                  <a:lnTo>
                    <a:pt x="2461" y="2810"/>
                  </a:lnTo>
                  <a:lnTo>
                    <a:pt x="2538" y="2461"/>
                  </a:lnTo>
                  <a:lnTo>
                    <a:pt x="2596" y="2113"/>
                  </a:lnTo>
                  <a:lnTo>
                    <a:pt x="2616" y="1764"/>
                  </a:lnTo>
                  <a:lnTo>
                    <a:pt x="2635" y="1667"/>
                  </a:lnTo>
                  <a:lnTo>
                    <a:pt x="2557" y="1241"/>
                  </a:lnTo>
                  <a:lnTo>
                    <a:pt x="2441" y="815"/>
                  </a:lnTo>
                  <a:lnTo>
                    <a:pt x="2286" y="408"/>
                  </a:lnTo>
                  <a:lnTo>
                    <a:pt x="2092" y="1"/>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19" name="Google Shape;1319;p26"/>
            <p:cNvSpPr/>
            <p:nvPr/>
          </p:nvSpPr>
          <p:spPr>
            <a:xfrm>
              <a:off x="4155820" y="6822314"/>
              <a:ext cx="92574" cy="262791"/>
            </a:xfrm>
            <a:custGeom>
              <a:avLst/>
              <a:gdLst/>
              <a:ahLst/>
              <a:cxnLst/>
              <a:rect l="l" t="t" r="r" b="b"/>
              <a:pathLst>
                <a:path w="2635" h="7480" fill="none" extrusionOk="0">
                  <a:moveTo>
                    <a:pt x="2092" y="1"/>
                  </a:moveTo>
                  <a:lnTo>
                    <a:pt x="2092" y="1"/>
                  </a:lnTo>
                  <a:lnTo>
                    <a:pt x="2131" y="233"/>
                  </a:lnTo>
                  <a:lnTo>
                    <a:pt x="2170" y="466"/>
                  </a:lnTo>
                  <a:lnTo>
                    <a:pt x="2170" y="718"/>
                  </a:lnTo>
                  <a:lnTo>
                    <a:pt x="2170" y="950"/>
                  </a:lnTo>
                  <a:lnTo>
                    <a:pt x="2151" y="1202"/>
                  </a:lnTo>
                  <a:lnTo>
                    <a:pt x="2112" y="1434"/>
                  </a:lnTo>
                  <a:lnTo>
                    <a:pt x="2054" y="1686"/>
                  </a:lnTo>
                  <a:lnTo>
                    <a:pt x="1957" y="1919"/>
                  </a:lnTo>
                  <a:lnTo>
                    <a:pt x="1957" y="1919"/>
                  </a:lnTo>
                  <a:lnTo>
                    <a:pt x="1879" y="2248"/>
                  </a:lnTo>
                  <a:lnTo>
                    <a:pt x="1782" y="2578"/>
                  </a:lnTo>
                  <a:lnTo>
                    <a:pt x="1782" y="2578"/>
                  </a:lnTo>
                  <a:lnTo>
                    <a:pt x="1686" y="2810"/>
                  </a:lnTo>
                  <a:lnTo>
                    <a:pt x="1569" y="3023"/>
                  </a:lnTo>
                  <a:lnTo>
                    <a:pt x="1434" y="3256"/>
                  </a:lnTo>
                  <a:lnTo>
                    <a:pt x="1298" y="3469"/>
                  </a:lnTo>
                  <a:lnTo>
                    <a:pt x="1007" y="3876"/>
                  </a:lnTo>
                  <a:lnTo>
                    <a:pt x="697" y="4282"/>
                  </a:lnTo>
                  <a:lnTo>
                    <a:pt x="697" y="4282"/>
                  </a:lnTo>
                  <a:lnTo>
                    <a:pt x="484" y="4767"/>
                  </a:lnTo>
                  <a:lnTo>
                    <a:pt x="291" y="5271"/>
                  </a:lnTo>
                  <a:lnTo>
                    <a:pt x="291" y="5271"/>
                  </a:lnTo>
                  <a:lnTo>
                    <a:pt x="213" y="5542"/>
                  </a:lnTo>
                  <a:lnTo>
                    <a:pt x="136" y="5832"/>
                  </a:lnTo>
                  <a:lnTo>
                    <a:pt x="78" y="6104"/>
                  </a:lnTo>
                  <a:lnTo>
                    <a:pt x="39" y="6375"/>
                  </a:lnTo>
                  <a:lnTo>
                    <a:pt x="19" y="6646"/>
                  </a:lnTo>
                  <a:lnTo>
                    <a:pt x="0" y="6937"/>
                  </a:lnTo>
                  <a:lnTo>
                    <a:pt x="0" y="7208"/>
                  </a:lnTo>
                  <a:lnTo>
                    <a:pt x="19" y="7479"/>
                  </a:lnTo>
                  <a:lnTo>
                    <a:pt x="19" y="7479"/>
                  </a:lnTo>
                  <a:lnTo>
                    <a:pt x="233" y="7111"/>
                  </a:lnTo>
                  <a:lnTo>
                    <a:pt x="465" y="6743"/>
                  </a:lnTo>
                  <a:lnTo>
                    <a:pt x="949" y="6007"/>
                  </a:lnTo>
                  <a:lnTo>
                    <a:pt x="1472" y="5251"/>
                  </a:lnTo>
                  <a:lnTo>
                    <a:pt x="1724" y="4883"/>
                  </a:lnTo>
                  <a:lnTo>
                    <a:pt x="1976" y="4476"/>
                  </a:lnTo>
                  <a:lnTo>
                    <a:pt x="1976" y="4476"/>
                  </a:lnTo>
                  <a:lnTo>
                    <a:pt x="2189" y="3818"/>
                  </a:lnTo>
                  <a:lnTo>
                    <a:pt x="2383" y="3139"/>
                  </a:lnTo>
                  <a:lnTo>
                    <a:pt x="2461" y="2810"/>
                  </a:lnTo>
                  <a:lnTo>
                    <a:pt x="2538" y="2461"/>
                  </a:lnTo>
                  <a:lnTo>
                    <a:pt x="2596" y="2113"/>
                  </a:lnTo>
                  <a:lnTo>
                    <a:pt x="2616" y="1764"/>
                  </a:lnTo>
                  <a:lnTo>
                    <a:pt x="2616" y="1764"/>
                  </a:lnTo>
                  <a:lnTo>
                    <a:pt x="2635" y="1667"/>
                  </a:lnTo>
                  <a:lnTo>
                    <a:pt x="2635" y="1667"/>
                  </a:lnTo>
                  <a:lnTo>
                    <a:pt x="2557" y="1241"/>
                  </a:lnTo>
                  <a:lnTo>
                    <a:pt x="2441" y="815"/>
                  </a:lnTo>
                  <a:lnTo>
                    <a:pt x="2286" y="408"/>
                  </a:lnTo>
                  <a:lnTo>
                    <a:pt x="2092"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20" name="Google Shape;1320;p26"/>
            <p:cNvSpPr/>
            <p:nvPr/>
          </p:nvSpPr>
          <p:spPr>
            <a:xfrm>
              <a:off x="4246322" y="6837316"/>
              <a:ext cx="57231" cy="255273"/>
            </a:xfrm>
            <a:custGeom>
              <a:avLst/>
              <a:gdLst/>
              <a:ahLst/>
              <a:cxnLst/>
              <a:rect l="l" t="t" r="r" b="b"/>
              <a:pathLst>
                <a:path w="1629" h="7266" extrusionOk="0">
                  <a:moveTo>
                    <a:pt x="1183" y="0"/>
                  </a:moveTo>
                  <a:lnTo>
                    <a:pt x="1202" y="329"/>
                  </a:lnTo>
                  <a:lnTo>
                    <a:pt x="1221" y="639"/>
                  </a:lnTo>
                  <a:lnTo>
                    <a:pt x="1202" y="1221"/>
                  </a:lnTo>
                  <a:lnTo>
                    <a:pt x="1163" y="1724"/>
                  </a:lnTo>
                  <a:lnTo>
                    <a:pt x="1086" y="2170"/>
                  </a:lnTo>
                  <a:lnTo>
                    <a:pt x="1008" y="2538"/>
                  </a:lnTo>
                  <a:lnTo>
                    <a:pt x="911" y="2848"/>
                  </a:lnTo>
                  <a:lnTo>
                    <a:pt x="776" y="3274"/>
                  </a:lnTo>
                  <a:lnTo>
                    <a:pt x="621" y="3662"/>
                  </a:lnTo>
                  <a:lnTo>
                    <a:pt x="446" y="4010"/>
                  </a:lnTo>
                  <a:lnTo>
                    <a:pt x="291" y="4340"/>
                  </a:lnTo>
                  <a:lnTo>
                    <a:pt x="156" y="4669"/>
                  </a:lnTo>
                  <a:lnTo>
                    <a:pt x="98" y="4844"/>
                  </a:lnTo>
                  <a:lnTo>
                    <a:pt x="40" y="5018"/>
                  </a:lnTo>
                  <a:lnTo>
                    <a:pt x="20" y="5192"/>
                  </a:lnTo>
                  <a:lnTo>
                    <a:pt x="1" y="5386"/>
                  </a:lnTo>
                  <a:lnTo>
                    <a:pt x="1" y="5580"/>
                  </a:lnTo>
                  <a:lnTo>
                    <a:pt x="20" y="5774"/>
                  </a:lnTo>
                  <a:lnTo>
                    <a:pt x="59" y="5987"/>
                  </a:lnTo>
                  <a:lnTo>
                    <a:pt x="117" y="6219"/>
                  </a:lnTo>
                  <a:lnTo>
                    <a:pt x="233" y="6529"/>
                  </a:lnTo>
                  <a:lnTo>
                    <a:pt x="369" y="6800"/>
                  </a:lnTo>
                  <a:lnTo>
                    <a:pt x="524" y="7033"/>
                  </a:lnTo>
                  <a:lnTo>
                    <a:pt x="698" y="7265"/>
                  </a:lnTo>
                  <a:lnTo>
                    <a:pt x="737" y="6684"/>
                  </a:lnTo>
                  <a:lnTo>
                    <a:pt x="756" y="6413"/>
                  </a:lnTo>
                  <a:lnTo>
                    <a:pt x="795" y="6161"/>
                  </a:lnTo>
                  <a:lnTo>
                    <a:pt x="911" y="5657"/>
                  </a:lnTo>
                  <a:lnTo>
                    <a:pt x="1066" y="5173"/>
                  </a:lnTo>
                  <a:lnTo>
                    <a:pt x="1241" y="4708"/>
                  </a:lnTo>
                  <a:lnTo>
                    <a:pt x="1396" y="4127"/>
                  </a:lnTo>
                  <a:lnTo>
                    <a:pt x="1493" y="3642"/>
                  </a:lnTo>
                  <a:lnTo>
                    <a:pt x="1551" y="3352"/>
                  </a:lnTo>
                  <a:lnTo>
                    <a:pt x="1589" y="3042"/>
                  </a:lnTo>
                  <a:lnTo>
                    <a:pt x="1609" y="2693"/>
                  </a:lnTo>
                  <a:lnTo>
                    <a:pt x="1628" y="2344"/>
                  </a:lnTo>
                  <a:lnTo>
                    <a:pt x="1628" y="1976"/>
                  </a:lnTo>
                  <a:lnTo>
                    <a:pt x="1589" y="1589"/>
                  </a:lnTo>
                  <a:lnTo>
                    <a:pt x="1531" y="1201"/>
                  </a:lnTo>
                  <a:lnTo>
                    <a:pt x="1454" y="814"/>
                  </a:lnTo>
                  <a:lnTo>
                    <a:pt x="1338" y="407"/>
                  </a:lnTo>
                  <a:lnTo>
                    <a:pt x="1183"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21" name="Google Shape;1321;p26"/>
            <p:cNvSpPr/>
            <p:nvPr/>
          </p:nvSpPr>
          <p:spPr>
            <a:xfrm>
              <a:off x="4308261" y="6788306"/>
              <a:ext cx="64011" cy="302912"/>
            </a:xfrm>
            <a:custGeom>
              <a:avLst/>
              <a:gdLst/>
              <a:ahLst/>
              <a:cxnLst/>
              <a:rect l="l" t="t" r="r" b="b"/>
              <a:pathLst>
                <a:path w="1822" h="8622" extrusionOk="0">
                  <a:moveTo>
                    <a:pt x="1" y="0"/>
                  </a:moveTo>
                  <a:lnTo>
                    <a:pt x="156" y="252"/>
                  </a:lnTo>
                  <a:lnTo>
                    <a:pt x="291" y="504"/>
                  </a:lnTo>
                  <a:lnTo>
                    <a:pt x="427" y="775"/>
                  </a:lnTo>
                  <a:lnTo>
                    <a:pt x="543" y="1046"/>
                  </a:lnTo>
                  <a:lnTo>
                    <a:pt x="756" y="1589"/>
                  </a:lnTo>
                  <a:lnTo>
                    <a:pt x="911" y="2131"/>
                  </a:lnTo>
                  <a:lnTo>
                    <a:pt x="950" y="2306"/>
                  </a:lnTo>
                  <a:lnTo>
                    <a:pt x="989" y="2480"/>
                  </a:lnTo>
                  <a:lnTo>
                    <a:pt x="1008" y="2848"/>
                  </a:lnTo>
                  <a:lnTo>
                    <a:pt x="989" y="3236"/>
                  </a:lnTo>
                  <a:lnTo>
                    <a:pt x="950" y="3604"/>
                  </a:lnTo>
                  <a:lnTo>
                    <a:pt x="892" y="3991"/>
                  </a:lnTo>
                  <a:lnTo>
                    <a:pt x="815" y="4379"/>
                  </a:lnTo>
                  <a:lnTo>
                    <a:pt x="679" y="5076"/>
                  </a:lnTo>
                  <a:lnTo>
                    <a:pt x="582" y="5619"/>
                  </a:lnTo>
                  <a:lnTo>
                    <a:pt x="505" y="6142"/>
                  </a:lnTo>
                  <a:lnTo>
                    <a:pt x="466" y="6413"/>
                  </a:lnTo>
                  <a:lnTo>
                    <a:pt x="446" y="6684"/>
                  </a:lnTo>
                  <a:lnTo>
                    <a:pt x="446" y="6955"/>
                  </a:lnTo>
                  <a:lnTo>
                    <a:pt x="466" y="7227"/>
                  </a:lnTo>
                  <a:lnTo>
                    <a:pt x="524" y="7498"/>
                  </a:lnTo>
                  <a:lnTo>
                    <a:pt x="582" y="7692"/>
                  </a:lnTo>
                  <a:lnTo>
                    <a:pt x="640" y="7885"/>
                  </a:lnTo>
                  <a:lnTo>
                    <a:pt x="737" y="8098"/>
                  </a:lnTo>
                  <a:lnTo>
                    <a:pt x="853" y="8312"/>
                  </a:lnTo>
                  <a:lnTo>
                    <a:pt x="970" y="8486"/>
                  </a:lnTo>
                  <a:lnTo>
                    <a:pt x="1125" y="8622"/>
                  </a:lnTo>
                  <a:lnTo>
                    <a:pt x="1066" y="8370"/>
                  </a:lnTo>
                  <a:lnTo>
                    <a:pt x="1028" y="8118"/>
                  </a:lnTo>
                  <a:lnTo>
                    <a:pt x="1028" y="7866"/>
                  </a:lnTo>
                  <a:lnTo>
                    <a:pt x="1028" y="7614"/>
                  </a:lnTo>
                  <a:lnTo>
                    <a:pt x="1028" y="7343"/>
                  </a:lnTo>
                  <a:lnTo>
                    <a:pt x="1066" y="7091"/>
                  </a:lnTo>
                  <a:lnTo>
                    <a:pt x="1144" y="6568"/>
                  </a:lnTo>
                  <a:lnTo>
                    <a:pt x="1241" y="6045"/>
                  </a:lnTo>
                  <a:lnTo>
                    <a:pt x="1376" y="5502"/>
                  </a:lnTo>
                  <a:lnTo>
                    <a:pt x="1628" y="4476"/>
                  </a:lnTo>
                  <a:lnTo>
                    <a:pt x="1725" y="3952"/>
                  </a:lnTo>
                  <a:lnTo>
                    <a:pt x="1783" y="3449"/>
                  </a:lnTo>
                  <a:lnTo>
                    <a:pt x="1822" y="3197"/>
                  </a:lnTo>
                  <a:lnTo>
                    <a:pt x="1822" y="2926"/>
                  </a:lnTo>
                  <a:lnTo>
                    <a:pt x="1822" y="2674"/>
                  </a:lnTo>
                  <a:lnTo>
                    <a:pt x="1803" y="2422"/>
                  </a:lnTo>
                  <a:lnTo>
                    <a:pt x="1764" y="2170"/>
                  </a:lnTo>
                  <a:lnTo>
                    <a:pt x="1706" y="1938"/>
                  </a:lnTo>
                  <a:lnTo>
                    <a:pt x="1628" y="1705"/>
                  </a:lnTo>
                  <a:lnTo>
                    <a:pt x="1512" y="1473"/>
                  </a:lnTo>
                  <a:lnTo>
                    <a:pt x="1396" y="1240"/>
                  </a:lnTo>
                  <a:lnTo>
                    <a:pt x="1241" y="1027"/>
                  </a:lnTo>
                  <a:lnTo>
                    <a:pt x="1066" y="833"/>
                  </a:lnTo>
                  <a:lnTo>
                    <a:pt x="873" y="639"/>
                  </a:lnTo>
                  <a:lnTo>
                    <a:pt x="660" y="465"/>
                  </a:lnTo>
                  <a:lnTo>
                    <a:pt x="446" y="310"/>
                  </a:lnTo>
                  <a:lnTo>
                    <a:pt x="1"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22" name="Google Shape;1322;p26"/>
            <p:cNvSpPr/>
            <p:nvPr/>
          </p:nvSpPr>
          <p:spPr>
            <a:xfrm>
              <a:off x="4308261" y="6788306"/>
              <a:ext cx="64011" cy="302912"/>
            </a:xfrm>
            <a:custGeom>
              <a:avLst/>
              <a:gdLst/>
              <a:ahLst/>
              <a:cxnLst/>
              <a:rect l="l" t="t" r="r" b="b"/>
              <a:pathLst>
                <a:path w="1822" h="8622" fill="none" extrusionOk="0">
                  <a:moveTo>
                    <a:pt x="1" y="0"/>
                  </a:moveTo>
                  <a:lnTo>
                    <a:pt x="1" y="0"/>
                  </a:lnTo>
                  <a:lnTo>
                    <a:pt x="156" y="252"/>
                  </a:lnTo>
                  <a:lnTo>
                    <a:pt x="291" y="504"/>
                  </a:lnTo>
                  <a:lnTo>
                    <a:pt x="427" y="775"/>
                  </a:lnTo>
                  <a:lnTo>
                    <a:pt x="543" y="1046"/>
                  </a:lnTo>
                  <a:lnTo>
                    <a:pt x="756" y="1589"/>
                  </a:lnTo>
                  <a:lnTo>
                    <a:pt x="911" y="2131"/>
                  </a:lnTo>
                  <a:lnTo>
                    <a:pt x="911" y="2131"/>
                  </a:lnTo>
                  <a:lnTo>
                    <a:pt x="950" y="2306"/>
                  </a:lnTo>
                  <a:lnTo>
                    <a:pt x="989" y="2480"/>
                  </a:lnTo>
                  <a:lnTo>
                    <a:pt x="1008" y="2848"/>
                  </a:lnTo>
                  <a:lnTo>
                    <a:pt x="989" y="3236"/>
                  </a:lnTo>
                  <a:lnTo>
                    <a:pt x="950" y="3604"/>
                  </a:lnTo>
                  <a:lnTo>
                    <a:pt x="892" y="3991"/>
                  </a:lnTo>
                  <a:lnTo>
                    <a:pt x="815" y="4379"/>
                  </a:lnTo>
                  <a:lnTo>
                    <a:pt x="679" y="5076"/>
                  </a:lnTo>
                  <a:lnTo>
                    <a:pt x="679" y="5076"/>
                  </a:lnTo>
                  <a:lnTo>
                    <a:pt x="582" y="5619"/>
                  </a:lnTo>
                  <a:lnTo>
                    <a:pt x="505" y="6142"/>
                  </a:lnTo>
                  <a:lnTo>
                    <a:pt x="466" y="6413"/>
                  </a:lnTo>
                  <a:lnTo>
                    <a:pt x="446" y="6684"/>
                  </a:lnTo>
                  <a:lnTo>
                    <a:pt x="446" y="6955"/>
                  </a:lnTo>
                  <a:lnTo>
                    <a:pt x="466" y="7227"/>
                  </a:lnTo>
                  <a:lnTo>
                    <a:pt x="466" y="7227"/>
                  </a:lnTo>
                  <a:lnTo>
                    <a:pt x="524" y="7498"/>
                  </a:lnTo>
                  <a:lnTo>
                    <a:pt x="582" y="7692"/>
                  </a:lnTo>
                  <a:lnTo>
                    <a:pt x="640" y="7885"/>
                  </a:lnTo>
                  <a:lnTo>
                    <a:pt x="737" y="8098"/>
                  </a:lnTo>
                  <a:lnTo>
                    <a:pt x="853" y="8312"/>
                  </a:lnTo>
                  <a:lnTo>
                    <a:pt x="970" y="8486"/>
                  </a:lnTo>
                  <a:lnTo>
                    <a:pt x="1125" y="8622"/>
                  </a:lnTo>
                  <a:lnTo>
                    <a:pt x="1125" y="8622"/>
                  </a:lnTo>
                  <a:lnTo>
                    <a:pt x="1066" y="8370"/>
                  </a:lnTo>
                  <a:lnTo>
                    <a:pt x="1028" y="8118"/>
                  </a:lnTo>
                  <a:lnTo>
                    <a:pt x="1028" y="7866"/>
                  </a:lnTo>
                  <a:lnTo>
                    <a:pt x="1028" y="7614"/>
                  </a:lnTo>
                  <a:lnTo>
                    <a:pt x="1028" y="7343"/>
                  </a:lnTo>
                  <a:lnTo>
                    <a:pt x="1066" y="7091"/>
                  </a:lnTo>
                  <a:lnTo>
                    <a:pt x="1144" y="6568"/>
                  </a:lnTo>
                  <a:lnTo>
                    <a:pt x="1241" y="6045"/>
                  </a:lnTo>
                  <a:lnTo>
                    <a:pt x="1376" y="5502"/>
                  </a:lnTo>
                  <a:lnTo>
                    <a:pt x="1628" y="4476"/>
                  </a:lnTo>
                  <a:lnTo>
                    <a:pt x="1628" y="4476"/>
                  </a:lnTo>
                  <a:lnTo>
                    <a:pt x="1725" y="3952"/>
                  </a:lnTo>
                  <a:lnTo>
                    <a:pt x="1783" y="3449"/>
                  </a:lnTo>
                  <a:lnTo>
                    <a:pt x="1822" y="3197"/>
                  </a:lnTo>
                  <a:lnTo>
                    <a:pt x="1822" y="2926"/>
                  </a:lnTo>
                  <a:lnTo>
                    <a:pt x="1822" y="2674"/>
                  </a:lnTo>
                  <a:lnTo>
                    <a:pt x="1803" y="2422"/>
                  </a:lnTo>
                  <a:lnTo>
                    <a:pt x="1764" y="2170"/>
                  </a:lnTo>
                  <a:lnTo>
                    <a:pt x="1706" y="1938"/>
                  </a:lnTo>
                  <a:lnTo>
                    <a:pt x="1628" y="1705"/>
                  </a:lnTo>
                  <a:lnTo>
                    <a:pt x="1512" y="1473"/>
                  </a:lnTo>
                  <a:lnTo>
                    <a:pt x="1396" y="1240"/>
                  </a:lnTo>
                  <a:lnTo>
                    <a:pt x="1241" y="1027"/>
                  </a:lnTo>
                  <a:lnTo>
                    <a:pt x="1066" y="833"/>
                  </a:lnTo>
                  <a:lnTo>
                    <a:pt x="873" y="639"/>
                  </a:lnTo>
                  <a:lnTo>
                    <a:pt x="873" y="639"/>
                  </a:lnTo>
                  <a:lnTo>
                    <a:pt x="660" y="465"/>
                  </a:lnTo>
                  <a:lnTo>
                    <a:pt x="446" y="31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23" name="Google Shape;1323;p26"/>
            <p:cNvSpPr/>
            <p:nvPr/>
          </p:nvSpPr>
          <p:spPr>
            <a:xfrm>
              <a:off x="4383832" y="6876770"/>
              <a:ext cx="42897" cy="175663"/>
            </a:xfrm>
            <a:custGeom>
              <a:avLst/>
              <a:gdLst/>
              <a:ahLst/>
              <a:cxnLst/>
              <a:rect l="l" t="t" r="r" b="b"/>
              <a:pathLst>
                <a:path w="1221" h="5000" extrusionOk="0">
                  <a:moveTo>
                    <a:pt x="368" y="1"/>
                  </a:moveTo>
                  <a:lnTo>
                    <a:pt x="349" y="369"/>
                  </a:lnTo>
                  <a:lnTo>
                    <a:pt x="310" y="718"/>
                  </a:lnTo>
                  <a:lnTo>
                    <a:pt x="252" y="1066"/>
                  </a:lnTo>
                  <a:lnTo>
                    <a:pt x="175" y="1415"/>
                  </a:lnTo>
                  <a:lnTo>
                    <a:pt x="117" y="1764"/>
                  </a:lnTo>
                  <a:lnTo>
                    <a:pt x="58" y="2287"/>
                  </a:lnTo>
                  <a:lnTo>
                    <a:pt x="0" y="2868"/>
                  </a:lnTo>
                  <a:lnTo>
                    <a:pt x="0" y="3178"/>
                  </a:lnTo>
                  <a:lnTo>
                    <a:pt x="0" y="3488"/>
                  </a:lnTo>
                  <a:lnTo>
                    <a:pt x="20" y="3779"/>
                  </a:lnTo>
                  <a:lnTo>
                    <a:pt x="39" y="4069"/>
                  </a:lnTo>
                  <a:lnTo>
                    <a:pt x="97" y="4321"/>
                  </a:lnTo>
                  <a:lnTo>
                    <a:pt x="175" y="4554"/>
                  </a:lnTo>
                  <a:lnTo>
                    <a:pt x="272" y="4747"/>
                  </a:lnTo>
                  <a:lnTo>
                    <a:pt x="330" y="4825"/>
                  </a:lnTo>
                  <a:lnTo>
                    <a:pt x="407" y="4883"/>
                  </a:lnTo>
                  <a:lnTo>
                    <a:pt x="485" y="4941"/>
                  </a:lnTo>
                  <a:lnTo>
                    <a:pt x="562" y="4980"/>
                  </a:lnTo>
                  <a:lnTo>
                    <a:pt x="659" y="4999"/>
                  </a:lnTo>
                  <a:lnTo>
                    <a:pt x="853" y="4999"/>
                  </a:lnTo>
                  <a:lnTo>
                    <a:pt x="950" y="4980"/>
                  </a:lnTo>
                  <a:lnTo>
                    <a:pt x="1066" y="4941"/>
                  </a:lnTo>
                  <a:lnTo>
                    <a:pt x="1182" y="4902"/>
                  </a:lnTo>
                  <a:lnTo>
                    <a:pt x="1221" y="4728"/>
                  </a:lnTo>
                  <a:lnTo>
                    <a:pt x="1221" y="4573"/>
                  </a:lnTo>
                  <a:lnTo>
                    <a:pt x="1221" y="4379"/>
                  </a:lnTo>
                  <a:lnTo>
                    <a:pt x="1202" y="4205"/>
                  </a:lnTo>
                  <a:lnTo>
                    <a:pt x="1047" y="3856"/>
                  </a:lnTo>
                  <a:lnTo>
                    <a:pt x="911" y="3507"/>
                  </a:lnTo>
                  <a:lnTo>
                    <a:pt x="795" y="3139"/>
                  </a:lnTo>
                  <a:lnTo>
                    <a:pt x="678" y="2791"/>
                  </a:lnTo>
                  <a:lnTo>
                    <a:pt x="601" y="2403"/>
                  </a:lnTo>
                  <a:lnTo>
                    <a:pt x="523" y="2016"/>
                  </a:lnTo>
                  <a:lnTo>
                    <a:pt x="485" y="1609"/>
                  </a:lnTo>
                  <a:lnTo>
                    <a:pt x="465" y="1183"/>
                  </a:lnTo>
                  <a:lnTo>
                    <a:pt x="427" y="601"/>
                  </a:lnTo>
                  <a:lnTo>
                    <a:pt x="368" y="1"/>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24" name="Google Shape;1324;p26"/>
            <p:cNvSpPr/>
            <p:nvPr/>
          </p:nvSpPr>
          <p:spPr>
            <a:xfrm>
              <a:off x="4383832" y="6876770"/>
              <a:ext cx="42897" cy="175663"/>
            </a:xfrm>
            <a:custGeom>
              <a:avLst/>
              <a:gdLst/>
              <a:ahLst/>
              <a:cxnLst/>
              <a:rect l="l" t="t" r="r" b="b"/>
              <a:pathLst>
                <a:path w="1221" h="5000" fill="none" extrusionOk="0">
                  <a:moveTo>
                    <a:pt x="368" y="1"/>
                  </a:moveTo>
                  <a:lnTo>
                    <a:pt x="368" y="1"/>
                  </a:lnTo>
                  <a:lnTo>
                    <a:pt x="349" y="369"/>
                  </a:lnTo>
                  <a:lnTo>
                    <a:pt x="310" y="718"/>
                  </a:lnTo>
                  <a:lnTo>
                    <a:pt x="252" y="1066"/>
                  </a:lnTo>
                  <a:lnTo>
                    <a:pt x="175" y="1415"/>
                  </a:lnTo>
                  <a:lnTo>
                    <a:pt x="175" y="1415"/>
                  </a:lnTo>
                  <a:lnTo>
                    <a:pt x="117" y="1764"/>
                  </a:lnTo>
                  <a:lnTo>
                    <a:pt x="58" y="2287"/>
                  </a:lnTo>
                  <a:lnTo>
                    <a:pt x="0" y="2868"/>
                  </a:lnTo>
                  <a:lnTo>
                    <a:pt x="0" y="3178"/>
                  </a:lnTo>
                  <a:lnTo>
                    <a:pt x="0" y="3488"/>
                  </a:lnTo>
                  <a:lnTo>
                    <a:pt x="20" y="3779"/>
                  </a:lnTo>
                  <a:lnTo>
                    <a:pt x="39" y="4069"/>
                  </a:lnTo>
                  <a:lnTo>
                    <a:pt x="97" y="4321"/>
                  </a:lnTo>
                  <a:lnTo>
                    <a:pt x="175" y="4554"/>
                  </a:lnTo>
                  <a:lnTo>
                    <a:pt x="272" y="4747"/>
                  </a:lnTo>
                  <a:lnTo>
                    <a:pt x="330" y="4825"/>
                  </a:lnTo>
                  <a:lnTo>
                    <a:pt x="407" y="4883"/>
                  </a:lnTo>
                  <a:lnTo>
                    <a:pt x="485" y="4941"/>
                  </a:lnTo>
                  <a:lnTo>
                    <a:pt x="562" y="4980"/>
                  </a:lnTo>
                  <a:lnTo>
                    <a:pt x="659" y="4999"/>
                  </a:lnTo>
                  <a:lnTo>
                    <a:pt x="756" y="4999"/>
                  </a:lnTo>
                  <a:lnTo>
                    <a:pt x="756" y="4999"/>
                  </a:lnTo>
                  <a:lnTo>
                    <a:pt x="853" y="4999"/>
                  </a:lnTo>
                  <a:lnTo>
                    <a:pt x="950" y="4980"/>
                  </a:lnTo>
                  <a:lnTo>
                    <a:pt x="1066" y="4941"/>
                  </a:lnTo>
                  <a:lnTo>
                    <a:pt x="1182" y="4902"/>
                  </a:lnTo>
                  <a:lnTo>
                    <a:pt x="1182" y="4902"/>
                  </a:lnTo>
                  <a:lnTo>
                    <a:pt x="1221" y="4728"/>
                  </a:lnTo>
                  <a:lnTo>
                    <a:pt x="1221" y="4573"/>
                  </a:lnTo>
                  <a:lnTo>
                    <a:pt x="1221" y="4379"/>
                  </a:lnTo>
                  <a:lnTo>
                    <a:pt x="1202" y="4205"/>
                  </a:lnTo>
                  <a:lnTo>
                    <a:pt x="1202" y="4205"/>
                  </a:lnTo>
                  <a:lnTo>
                    <a:pt x="1047" y="3856"/>
                  </a:lnTo>
                  <a:lnTo>
                    <a:pt x="911" y="3507"/>
                  </a:lnTo>
                  <a:lnTo>
                    <a:pt x="795" y="3139"/>
                  </a:lnTo>
                  <a:lnTo>
                    <a:pt x="678" y="2791"/>
                  </a:lnTo>
                  <a:lnTo>
                    <a:pt x="601" y="2403"/>
                  </a:lnTo>
                  <a:lnTo>
                    <a:pt x="523" y="2016"/>
                  </a:lnTo>
                  <a:lnTo>
                    <a:pt x="485" y="1609"/>
                  </a:lnTo>
                  <a:lnTo>
                    <a:pt x="465" y="1183"/>
                  </a:lnTo>
                  <a:lnTo>
                    <a:pt x="465" y="1183"/>
                  </a:lnTo>
                  <a:lnTo>
                    <a:pt x="427" y="601"/>
                  </a:lnTo>
                  <a:lnTo>
                    <a:pt x="368"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25" name="Google Shape;1325;p26"/>
            <p:cNvSpPr/>
            <p:nvPr/>
          </p:nvSpPr>
          <p:spPr>
            <a:xfrm>
              <a:off x="4156488" y="6618790"/>
              <a:ext cx="48342" cy="51083"/>
            </a:xfrm>
            <a:custGeom>
              <a:avLst/>
              <a:gdLst/>
              <a:ahLst/>
              <a:cxnLst/>
              <a:rect l="l" t="t" r="r" b="b"/>
              <a:pathLst>
                <a:path w="1376" h="1454" extrusionOk="0">
                  <a:moveTo>
                    <a:pt x="1085" y="1"/>
                  </a:moveTo>
                  <a:lnTo>
                    <a:pt x="1066" y="40"/>
                  </a:lnTo>
                  <a:lnTo>
                    <a:pt x="1008" y="117"/>
                  </a:lnTo>
                  <a:lnTo>
                    <a:pt x="950" y="292"/>
                  </a:lnTo>
                  <a:lnTo>
                    <a:pt x="950" y="388"/>
                  </a:lnTo>
                  <a:lnTo>
                    <a:pt x="930" y="524"/>
                  </a:lnTo>
                  <a:lnTo>
                    <a:pt x="930" y="660"/>
                  </a:lnTo>
                  <a:lnTo>
                    <a:pt x="930" y="757"/>
                  </a:lnTo>
                  <a:lnTo>
                    <a:pt x="892" y="853"/>
                  </a:lnTo>
                  <a:lnTo>
                    <a:pt x="872" y="912"/>
                  </a:lnTo>
                  <a:lnTo>
                    <a:pt x="814" y="950"/>
                  </a:lnTo>
                  <a:lnTo>
                    <a:pt x="756" y="989"/>
                  </a:lnTo>
                  <a:lnTo>
                    <a:pt x="601" y="989"/>
                  </a:lnTo>
                  <a:lnTo>
                    <a:pt x="504" y="970"/>
                  </a:lnTo>
                  <a:lnTo>
                    <a:pt x="446" y="912"/>
                  </a:lnTo>
                  <a:lnTo>
                    <a:pt x="388" y="834"/>
                  </a:lnTo>
                  <a:lnTo>
                    <a:pt x="330" y="737"/>
                  </a:lnTo>
                  <a:lnTo>
                    <a:pt x="272" y="543"/>
                  </a:lnTo>
                  <a:lnTo>
                    <a:pt x="252" y="408"/>
                  </a:lnTo>
                  <a:lnTo>
                    <a:pt x="214" y="311"/>
                  </a:lnTo>
                  <a:lnTo>
                    <a:pt x="155" y="233"/>
                  </a:lnTo>
                  <a:lnTo>
                    <a:pt x="78" y="195"/>
                  </a:lnTo>
                  <a:lnTo>
                    <a:pt x="20" y="156"/>
                  </a:lnTo>
                  <a:lnTo>
                    <a:pt x="0" y="350"/>
                  </a:lnTo>
                  <a:lnTo>
                    <a:pt x="0" y="543"/>
                  </a:lnTo>
                  <a:lnTo>
                    <a:pt x="20" y="776"/>
                  </a:lnTo>
                  <a:lnTo>
                    <a:pt x="59" y="892"/>
                  </a:lnTo>
                  <a:lnTo>
                    <a:pt x="97" y="1008"/>
                  </a:lnTo>
                  <a:lnTo>
                    <a:pt x="155" y="1125"/>
                  </a:lnTo>
                  <a:lnTo>
                    <a:pt x="252" y="1222"/>
                  </a:lnTo>
                  <a:lnTo>
                    <a:pt x="349" y="1299"/>
                  </a:lnTo>
                  <a:lnTo>
                    <a:pt x="485" y="1377"/>
                  </a:lnTo>
                  <a:lnTo>
                    <a:pt x="640" y="1435"/>
                  </a:lnTo>
                  <a:lnTo>
                    <a:pt x="833" y="1454"/>
                  </a:lnTo>
                  <a:lnTo>
                    <a:pt x="872" y="1454"/>
                  </a:lnTo>
                  <a:lnTo>
                    <a:pt x="969" y="1415"/>
                  </a:lnTo>
                  <a:lnTo>
                    <a:pt x="1105" y="1357"/>
                  </a:lnTo>
                  <a:lnTo>
                    <a:pt x="1182" y="1318"/>
                  </a:lnTo>
                  <a:lnTo>
                    <a:pt x="1240" y="1241"/>
                  </a:lnTo>
                  <a:lnTo>
                    <a:pt x="1298" y="1163"/>
                  </a:lnTo>
                  <a:lnTo>
                    <a:pt x="1337" y="1067"/>
                  </a:lnTo>
                  <a:lnTo>
                    <a:pt x="1376" y="950"/>
                  </a:lnTo>
                  <a:lnTo>
                    <a:pt x="1376" y="815"/>
                  </a:lnTo>
                  <a:lnTo>
                    <a:pt x="1357" y="660"/>
                  </a:lnTo>
                  <a:lnTo>
                    <a:pt x="1298" y="466"/>
                  </a:lnTo>
                  <a:lnTo>
                    <a:pt x="1202" y="253"/>
                  </a:lnTo>
                  <a:lnTo>
                    <a:pt x="1085"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26" name="Google Shape;1326;p26"/>
            <p:cNvSpPr/>
            <p:nvPr/>
          </p:nvSpPr>
          <p:spPr>
            <a:xfrm>
              <a:off x="4060505" y="6701177"/>
              <a:ext cx="74235" cy="91907"/>
            </a:xfrm>
            <a:custGeom>
              <a:avLst/>
              <a:gdLst/>
              <a:ahLst/>
              <a:cxnLst/>
              <a:rect l="l" t="t" r="r" b="b"/>
              <a:pathLst>
                <a:path w="2113" h="2616" extrusionOk="0">
                  <a:moveTo>
                    <a:pt x="1609" y="0"/>
                  </a:moveTo>
                  <a:lnTo>
                    <a:pt x="1454" y="20"/>
                  </a:lnTo>
                  <a:lnTo>
                    <a:pt x="1163" y="233"/>
                  </a:lnTo>
                  <a:lnTo>
                    <a:pt x="892" y="485"/>
                  </a:lnTo>
                  <a:lnTo>
                    <a:pt x="582" y="795"/>
                  </a:lnTo>
                  <a:lnTo>
                    <a:pt x="427" y="950"/>
                  </a:lnTo>
                  <a:lnTo>
                    <a:pt x="291" y="1124"/>
                  </a:lnTo>
                  <a:lnTo>
                    <a:pt x="175" y="1298"/>
                  </a:lnTo>
                  <a:lnTo>
                    <a:pt x="78" y="1473"/>
                  </a:lnTo>
                  <a:lnTo>
                    <a:pt x="20" y="1628"/>
                  </a:lnTo>
                  <a:lnTo>
                    <a:pt x="1" y="1802"/>
                  </a:lnTo>
                  <a:lnTo>
                    <a:pt x="1" y="1880"/>
                  </a:lnTo>
                  <a:lnTo>
                    <a:pt x="20" y="1938"/>
                  </a:lnTo>
                  <a:lnTo>
                    <a:pt x="39" y="2015"/>
                  </a:lnTo>
                  <a:lnTo>
                    <a:pt x="98" y="2093"/>
                  </a:lnTo>
                  <a:lnTo>
                    <a:pt x="194" y="2209"/>
                  </a:lnTo>
                  <a:lnTo>
                    <a:pt x="311" y="2325"/>
                  </a:lnTo>
                  <a:lnTo>
                    <a:pt x="427" y="2403"/>
                  </a:lnTo>
                  <a:lnTo>
                    <a:pt x="543" y="2480"/>
                  </a:lnTo>
                  <a:lnTo>
                    <a:pt x="659" y="2538"/>
                  </a:lnTo>
                  <a:lnTo>
                    <a:pt x="776" y="2577"/>
                  </a:lnTo>
                  <a:lnTo>
                    <a:pt x="892" y="2596"/>
                  </a:lnTo>
                  <a:lnTo>
                    <a:pt x="1008" y="2616"/>
                  </a:lnTo>
                  <a:lnTo>
                    <a:pt x="1144" y="2616"/>
                  </a:lnTo>
                  <a:lnTo>
                    <a:pt x="1241" y="2596"/>
                  </a:lnTo>
                  <a:lnTo>
                    <a:pt x="1357" y="2558"/>
                  </a:lnTo>
                  <a:lnTo>
                    <a:pt x="1473" y="2519"/>
                  </a:lnTo>
                  <a:lnTo>
                    <a:pt x="1570" y="2461"/>
                  </a:lnTo>
                  <a:lnTo>
                    <a:pt x="1667" y="2403"/>
                  </a:lnTo>
                  <a:lnTo>
                    <a:pt x="1744" y="2325"/>
                  </a:lnTo>
                  <a:lnTo>
                    <a:pt x="1822" y="2248"/>
                  </a:lnTo>
                  <a:lnTo>
                    <a:pt x="1880" y="2131"/>
                  </a:lnTo>
                  <a:lnTo>
                    <a:pt x="1957" y="1996"/>
                  </a:lnTo>
                  <a:lnTo>
                    <a:pt x="1996" y="1841"/>
                  </a:lnTo>
                  <a:lnTo>
                    <a:pt x="2054" y="1666"/>
                  </a:lnTo>
                  <a:lnTo>
                    <a:pt x="2093" y="1473"/>
                  </a:lnTo>
                  <a:lnTo>
                    <a:pt x="2112" y="1260"/>
                  </a:lnTo>
                  <a:lnTo>
                    <a:pt x="2112" y="1066"/>
                  </a:lnTo>
                  <a:lnTo>
                    <a:pt x="2112" y="872"/>
                  </a:lnTo>
                  <a:lnTo>
                    <a:pt x="2093" y="678"/>
                  </a:lnTo>
                  <a:lnTo>
                    <a:pt x="2074" y="504"/>
                  </a:lnTo>
                  <a:lnTo>
                    <a:pt x="2016" y="349"/>
                  </a:lnTo>
                  <a:lnTo>
                    <a:pt x="1957" y="213"/>
                  </a:lnTo>
                  <a:lnTo>
                    <a:pt x="1861" y="116"/>
                  </a:lnTo>
                  <a:lnTo>
                    <a:pt x="1744" y="39"/>
                  </a:lnTo>
                  <a:lnTo>
                    <a:pt x="1686" y="20"/>
                  </a:lnTo>
                  <a:lnTo>
                    <a:pt x="1609" y="0"/>
                  </a:lnTo>
                  <a:close/>
                </a:path>
              </a:pathLst>
            </a:custGeom>
            <a:solidFill>
              <a:srgbClr val="E12937"/>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27" name="Google Shape;1327;p26"/>
            <p:cNvSpPr/>
            <p:nvPr/>
          </p:nvSpPr>
          <p:spPr>
            <a:xfrm>
              <a:off x="4100662" y="6697066"/>
              <a:ext cx="86496" cy="126653"/>
            </a:xfrm>
            <a:custGeom>
              <a:avLst/>
              <a:gdLst/>
              <a:ahLst/>
              <a:cxnLst/>
              <a:rect l="l" t="t" r="r" b="b"/>
              <a:pathLst>
                <a:path w="2462" h="3605" extrusionOk="0">
                  <a:moveTo>
                    <a:pt x="1570" y="1"/>
                  </a:moveTo>
                  <a:lnTo>
                    <a:pt x="1124" y="233"/>
                  </a:lnTo>
                  <a:lnTo>
                    <a:pt x="1028" y="292"/>
                  </a:lnTo>
                  <a:lnTo>
                    <a:pt x="834" y="466"/>
                  </a:lnTo>
                  <a:lnTo>
                    <a:pt x="563" y="718"/>
                  </a:lnTo>
                  <a:lnTo>
                    <a:pt x="427" y="892"/>
                  </a:lnTo>
                  <a:lnTo>
                    <a:pt x="311" y="1067"/>
                  </a:lnTo>
                  <a:lnTo>
                    <a:pt x="194" y="1260"/>
                  </a:lnTo>
                  <a:lnTo>
                    <a:pt x="98" y="1493"/>
                  </a:lnTo>
                  <a:lnTo>
                    <a:pt x="20" y="1725"/>
                  </a:lnTo>
                  <a:lnTo>
                    <a:pt x="1" y="1958"/>
                  </a:lnTo>
                  <a:lnTo>
                    <a:pt x="1" y="2093"/>
                  </a:lnTo>
                  <a:lnTo>
                    <a:pt x="20" y="2229"/>
                  </a:lnTo>
                  <a:lnTo>
                    <a:pt x="39" y="2345"/>
                  </a:lnTo>
                  <a:lnTo>
                    <a:pt x="78" y="2481"/>
                  </a:lnTo>
                  <a:lnTo>
                    <a:pt x="136" y="2636"/>
                  </a:lnTo>
                  <a:lnTo>
                    <a:pt x="194" y="2771"/>
                  </a:lnTo>
                  <a:lnTo>
                    <a:pt x="291" y="2907"/>
                  </a:lnTo>
                  <a:lnTo>
                    <a:pt x="388" y="3043"/>
                  </a:lnTo>
                  <a:lnTo>
                    <a:pt x="504" y="3178"/>
                  </a:lnTo>
                  <a:lnTo>
                    <a:pt x="621" y="3295"/>
                  </a:lnTo>
                  <a:lnTo>
                    <a:pt x="718" y="3391"/>
                  </a:lnTo>
                  <a:lnTo>
                    <a:pt x="834" y="3469"/>
                  </a:lnTo>
                  <a:lnTo>
                    <a:pt x="931" y="3527"/>
                  </a:lnTo>
                  <a:lnTo>
                    <a:pt x="1047" y="3566"/>
                  </a:lnTo>
                  <a:lnTo>
                    <a:pt x="1144" y="3585"/>
                  </a:lnTo>
                  <a:lnTo>
                    <a:pt x="1241" y="3605"/>
                  </a:lnTo>
                  <a:lnTo>
                    <a:pt x="1338" y="3605"/>
                  </a:lnTo>
                  <a:lnTo>
                    <a:pt x="1434" y="3585"/>
                  </a:lnTo>
                  <a:lnTo>
                    <a:pt x="1531" y="3546"/>
                  </a:lnTo>
                  <a:lnTo>
                    <a:pt x="1628" y="3508"/>
                  </a:lnTo>
                  <a:lnTo>
                    <a:pt x="1803" y="3391"/>
                  </a:lnTo>
                  <a:lnTo>
                    <a:pt x="1958" y="3236"/>
                  </a:lnTo>
                  <a:lnTo>
                    <a:pt x="2093" y="3043"/>
                  </a:lnTo>
                  <a:lnTo>
                    <a:pt x="2209" y="2849"/>
                  </a:lnTo>
                  <a:lnTo>
                    <a:pt x="2306" y="2616"/>
                  </a:lnTo>
                  <a:lnTo>
                    <a:pt x="2384" y="2365"/>
                  </a:lnTo>
                  <a:lnTo>
                    <a:pt x="2442" y="2132"/>
                  </a:lnTo>
                  <a:lnTo>
                    <a:pt x="2461" y="1880"/>
                  </a:lnTo>
                  <a:lnTo>
                    <a:pt x="2461" y="1648"/>
                  </a:lnTo>
                  <a:lnTo>
                    <a:pt x="2422" y="1415"/>
                  </a:lnTo>
                  <a:lnTo>
                    <a:pt x="2364" y="1222"/>
                  </a:lnTo>
                  <a:lnTo>
                    <a:pt x="2306" y="1047"/>
                  </a:lnTo>
                  <a:lnTo>
                    <a:pt x="2171" y="718"/>
                  </a:lnTo>
                  <a:lnTo>
                    <a:pt x="2035" y="485"/>
                  </a:lnTo>
                  <a:lnTo>
                    <a:pt x="1899" y="292"/>
                  </a:lnTo>
                  <a:lnTo>
                    <a:pt x="1764" y="156"/>
                  </a:lnTo>
                  <a:lnTo>
                    <a:pt x="1667" y="59"/>
                  </a:lnTo>
                  <a:lnTo>
                    <a:pt x="1570"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28" name="Google Shape;1328;p26"/>
            <p:cNvSpPr/>
            <p:nvPr/>
          </p:nvSpPr>
          <p:spPr>
            <a:xfrm>
              <a:off x="4013533" y="6660317"/>
              <a:ext cx="155251" cy="56528"/>
            </a:xfrm>
            <a:custGeom>
              <a:avLst/>
              <a:gdLst/>
              <a:ahLst/>
              <a:cxnLst/>
              <a:rect l="l" t="t" r="r" b="b"/>
              <a:pathLst>
                <a:path w="4419" h="1609" extrusionOk="0">
                  <a:moveTo>
                    <a:pt x="3876" y="1"/>
                  </a:moveTo>
                  <a:lnTo>
                    <a:pt x="3876" y="40"/>
                  </a:lnTo>
                  <a:lnTo>
                    <a:pt x="3818" y="98"/>
                  </a:lnTo>
                  <a:lnTo>
                    <a:pt x="3721" y="175"/>
                  </a:lnTo>
                  <a:lnTo>
                    <a:pt x="3566" y="272"/>
                  </a:lnTo>
                  <a:lnTo>
                    <a:pt x="3449" y="311"/>
                  </a:lnTo>
                  <a:lnTo>
                    <a:pt x="3333" y="350"/>
                  </a:lnTo>
                  <a:lnTo>
                    <a:pt x="3178" y="369"/>
                  </a:lnTo>
                  <a:lnTo>
                    <a:pt x="3004" y="388"/>
                  </a:lnTo>
                  <a:lnTo>
                    <a:pt x="2791" y="388"/>
                  </a:lnTo>
                  <a:lnTo>
                    <a:pt x="2558" y="369"/>
                  </a:lnTo>
                  <a:lnTo>
                    <a:pt x="2287" y="330"/>
                  </a:lnTo>
                  <a:lnTo>
                    <a:pt x="1996" y="272"/>
                  </a:lnTo>
                  <a:lnTo>
                    <a:pt x="1706" y="233"/>
                  </a:lnTo>
                  <a:lnTo>
                    <a:pt x="1435" y="195"/>
                  </a:lnTo>
                  <a:lnTo>
                    <a:pt x="989" y="195"/>
                  </a:lnTo>
                  <a:lnTo>
                    <a:pt x="795" y="214"/>
                  </a:lnTo>
                  <a:lnTo>
                    <a:pt x="640" y="253"/>
                  </a:lnTo>
                  <a:lnTo>
                    <a:pt x="485" y="291"/>
                  </a:lnTo>
                  <a:lnTo>
                    <a:pt x="369" y="350"/>
                  </a:lnTo>
                  <a:lnTo>
                    <a:pt x="272" y="408"/>
                  </a:lnTo>
                  <a:lnTo>
                    <a:pt x="195" y="466"/>
                  </a:lnTo>
                  <a:lnTo>
                    <a:pt x="78" y="563"/>
                  </a:lnTo>
                  <a:lnTo>
                    <a:pt x="20" y="640"/>
                  </a:lnTo>
                  <a:lnTo>
                    <a:pt x="1" y="679"/>
                  </a:lnTo>
                  <a:lnTo>
                    <a:pt x="156" y="621"/>
                  </a:lnTo>
                  <a:lnTo>
                    <a:pt x="330" y="601"/>
                  </a:lnTo>
                  <a:lnTo>
                    <a:pt x="543" y="601"/>
                  </a:lnTo>
                  <a:lnTo>
                    <a:pt x="756" y="640"/>
                  </a:lnTo>
                  <a:lnTo>
                    <a:pt x="989" y="698"/>
                  </a:lnTo>
                  <a:lnTo>
                    <a:pt x="1241" y="756"/>
                  </a:lnTo>
                  <a:lnTo>
                    <a:pt x="1745" y="950"/>
                  </a:lnTo>
                  <a:lnTo>
                    <a:pt x="2248" y="1144"/>
                  </a:lnTo>
                  <a:lnTo>
                    <a:pt x="2713" y="1357"/>
                  </a:lnTo>
                  <a:lnTo>
                    <a:pt x="3101" y="1512"/>
                  </a:lnTo>
                  <a:lnTo>
                    <a:pt x="3256" y="1570"/>
                  </a:lnTo>
                  <a:lnTo>
                    <a:pt x="3372" y="1589"/>
                  </a:lnTo>
                  <a:lnTo>
                    <a:pt x="3469" y="1609"/>
                  </a:lnTo>
                  <a:lnTo>
                    <a:pt x="3585" y="1609"/>
                  </a:lnTo>
                  <a:lnTo>
                    <a:pt x="3682" y="1570"/>
                  </a:lnTo>
                  <a:lnTo>
                    <a:pt x="3779" y="1551"/>
                  </a:lnTo>
                  <a:lnTo>
                    <a:pt x="3953" y="1454"/>
                  </a:lnTo>
                  <a:lnTo>
                    <a:pt x="4108" y="1338"/>
                  </a:lnTo>
                  <a:lnTo>
                    <a:pt x="4244" y="1202"/>
                  </a:lnTo>
                  <a:lnTo>
                    <a:pt x="4341" y="1105"/>
                  </a:lnTo>
                  <a:lnTo>
                    <a:pt x="4418" y="989"/>
                  </a:lnTo>
                  <a:lnTo>
                    <a:pt x="387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29" name="Google Shape;1329;p26"/>
            <p:cNvSpPr/>
            <p:nvPr/>
          </p:nvSpPr>
          <p:spPr>
            <a:xfrm>
              <a:off x="4010125" y="6628346"/>
              <a:ext cx="145730" cy="64011"/>
            </a:xfrm>
            <a:custGeom>
              <a:avLst/>
              <a:gdLst/>
              <a:ahLst/>
              <a:cxnLst/>
              <a:rect l="l" t="t" r="r" b="b"/>
              <a:pathLst>
                <a:path w="4148" h="1822" extrusionOk="0">
                  <a:moveTo>
                    <a:pt x="3062" y="0"/>
                  </a:moveTo>
                  <a:lnTo>
                    <a:pt x="2636" y="20"/>
                  </a:lnTo>
                  <a:lnTo>
                    <a:pt x="2229" y="58"/>
                  </a:lnTo>
                  <a:lnTo>
                    <a:pt x="1880" y="136"/>
                  </a:lnTo>
                  <a:lnTo>
                    <a:pt x="1551" y="233"/>
                  </a:lnTo>
                  <a:lnTo>
                    <a:pt x="1280" y="349"/>
                  </a:lnTo>
                  <a:lnTo>
                    <a:pt x="1028" y="504"/>
                  </a:lnTo>
                  <a:lnTo>
                    <a:pt x="795" y="640"/>
                  </a:lnTo>
                  <a:lnTo>
                    <a:pt x="621" y="795"/>
                  </a:lnTo>
                  <a:lnTo>
                    <a:pt x="447" y="950"/>
                  </a:lnTo>
                  <a:lnTo>
                    <a:pt x="330" y="1105"/>
                  </a:lnTo>
                  <a:lnTo>
                    <a:pt x="214" y="1240"/>
                  </a:lnTo>
                  <a:lnTo>
                    <a:pt x="137" y="1376"/>
                  </a:lnTo>
                  <a:lnTo>
                    <a:pt x="20" y="1569"/>
                  </a:lnTo>
                  <a:lnTo>
                    <a:pt x="1" y="1628"/>
                  </a:lnTo>
                  <a:lnTo>
                    <a:pt x="253" y="1492"/>
                  </a:lnTo>
                  <a:lnTo>
                    <a:pt x="524" y="1395"/>
                  </a:lnTo>
                  <a:lnTo>
                    <a:pt x="795" y="1318"/>
                  </a:lnTo>
                  <a:lnTo>
                    <a:pt x="1047" y="1298"/>
                  </a:lnTo>
                  <a:lnTo>
                    <a:pt x="1318" y="1298"/>
                  </a:lnTo>
                  <a:lnTo>
                    <a:pt x="1590" y="1318"/>
                  </a:lnTo>
                  <a:lnTo>
                    <a:pt x="1842" y="1356"/>
                  </a:lnTo>
                  <a:lnTo>
                    <a:pt x="2093" y="1415"/>
                  </a:lnTo>
                  <a:lnTo>
                    <a:pt x="2558" y="1550"/>
                  </a:lnTo>
                  <a:lnTo>
                    <a:pt x="2985" y="1686"/>
                  </a:lnTo>
                  <a:lnTo>
                    <a:pt x="3333" y="1802"/>
                  </a:lnTo>
                  <a:lnTo>
                    <a:pt x="3469" y="1821"/>
                  </a:lnTo>
                  <a:lnTo>
                    <a:pt x="3585" y="1821"/>
                  </a:lnTo>
                  <a:lnTo>
                    <a:pt x="3663" y="1802"/>
                  </a:lnTo>
                  <a:lnTo>
                    <a:pt x="3721" y="1783"/>
                  </a:lnTo>
                  <a:lnTo>
                    <a:pt x="3837" y="1705"/>
                  </a:lnTo>
                  <a:lnTo>
                    <a:pt x="3934" y="1608"/>
                  </a:lnTo>
                  <a:lnTo>
                    <a:pt x="4011" y="1492"/>
                  </a:lnTo>
                  <a:lnTo>
                    <a:pt x="4070" y="1395"/>
                  </a:lnTo>
                  <a:lnTo>
                    <a:pt x="4108" y="1298"/>
                  </a:lnTo>
                  <a:lnTo>
                    <a:pt x="4147" y="1201"/>
                  </a:lnTo>
                  <a:lnTo>
                    <a:pt x="4089" y="1066"/>
                  </a:lnTo>
                  <a:lnTo>
                    <a:pt x="4050" y="950"/>
                  </a:lnTo>
                  <a:lnTo>
                    <a:pt x="3973" y="814"/>
                  </a:lnTo>
                  <a:lnTo>
                    <a:pt x="3895" y="698"/>
                  </a:lnTo>
                  <a:lnTo>
                    <a:pt x="3721" y="504"/>
                  </a:lnTo>
                  <a:lnTo>
                    <a:pt x="3527" y="330"/>
                  </a:lnTo>
                  <a:lnTo>
                    <a:pt x="3353" y="194"/>
                  </a:lnTo>
                  <a:lnTo>
                    <a:pt x="3198" y="78"/>
                  </a:lnTo>
                  <a:lnTo>
                    <a:pt x="3062"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30" name="Google Shape;1330;p26"/>
            <p:cNvSpPr/>
            <p:nvPr/>
          </p:nvSpPr>
          <p:spPr>
            <a:xfrm>
              <a:off x="4010125" y="6661020"/>
              <a:ext cx="145730" cy="31338"/>
            </a:xfrm>
            <a:custGeom>
              <a:avLst/>
              <a:gdLst/>
              <a:ahLst/>
              <a:cxnLst/>
              <a:rect l="l" t="t" r="r" b="b"/>
              <a:pathLst>
                <a:path w="4148" h="892" extrusionOk="0">
                  <a:moveTo>
                    <a:pt x="4050" y="0"/>
                  </a:moveTo>
                  <a:lnTo>
                    <a:pt x="4011" y="116"/>
                  </a:lnTo>
                  <a:lnTo>
                    <a:pt x="3973" y="213"/>
                  </a:lnTo>
                  <a:lnTo>
                    <a:pt x="3934" y="330"/>
                  </a:lnTo>
                  <a:lnTo>
                    <a:pt x="3856" y="446"/>
                  </a:lnTo>
                  <a:lnTo>
                    <a:pt x="3760" y="562"/>
                  </a:lnTo>
                  <a:lnTo>
                    <a:pt x="3643" y="639"/>
                  </a:lnTo>
                  <a:lnTo>
                    <a:pt x="3585" y="659"/>
                  </a:lnTo>
                  <a:lnTo>
                    <a:pt x="3508" y="678"/>
                  </a:lnTo>
                  <a:lnTo>
                    <a:pt x="3391" y="678"/>
                  </a:lnTo>
                  <a:lnTo>
                    <a:pt x="3256" y="659"/>
                  </a:lnTo>
                  <a:lnTo>
                    <a:pt x="2907" y="562"/>
                  </a:lnTo>
                  <a:lnTo>
                    <a:pt x="2500" y="426"/>
                  </a:lnTo>
                  <a:lnTo>
                    <a:pt x="2055" y="291"/>
                  </a:lnTo>
                  <a:lnTo>
                    <a:pt x="1803" y="252"/>
                  </a:lnTo>
                  <a:lnTo>
                    <a:pt x="1551" y="233"/>
                  </a:lnTo>
                  <a:lnTo>
                    <a:pt x="1299" y="213"/>
                  </a:lnTo>
                  <a:lnTo>
                    <a:pt x="1047" y="233"/>
                  </a:lnTo>
                  <a:lnTo>
                    <a:pt x="776" y="291"/>
                  </a:lnTo>
                  <a:lnTo>
                    <a:pt x="524" y="388"/>
                  </a:lnTo>
                  <a:lnTo>
                    <a:pt x="253" y="523"/>
                  </a:lnTo>
                  <a:lnTo>
                    <a:pt x="1" y="698"/>
                  </a:lnTo>
                  <a:lnTo>
                    <a:pt x="1" y="698"/>
                  </a:lnTo>
                  <a:lnTo>
                    <a:pt x="253" y="562"/>
                  </a:lnTo>
                  <a:lnTo>
                    <a:pt x="524" y="465"/>
                  </a:lnTo>
                  <a:lnTo>
                    <a:pt x="795" y="388"/>
                  </a:lnTo>
                  <a:lnTo>
                    <a:pt x="1047" y="368"/>
                  </a:lnTo>
                  <a:lnTo>
                    <a:pt x="1318" y="368"/>
                  </a:lnTo>
                  <a:lnTo>
                    <a:pt x="1590" y="388"/>
                  </a:lnTo>
                  <a:lnTo>
                    <a:pt x="1842" y="426"/>
                  </a:lnTo>
                  <a:lnTo>
                    <a:pt x="2093" y="485"/>
                  </a:lnTo>
                  <a:lnTo>
                    <a:pt x="2558" y="620"/>
                  </a:lnTo>
                  <a:lnTo>
                    <a:pt x="2985" y="756"/>
                  </a:lnTo>
                  <a:lnTo>
                    <a:pt x="3333" y="872"/>
                  </a:lnTo>
                  <a:lnTo>
                    <a:pt x="3469" y="891"/>
                  </a:lnTo>
                  <a:lnTo>
                    <a:pt x="3585" y="891"/>
                  </a:lnTo>
                  <a:lnTo>
                    <a:pt x="3663" y="872"/>
                  </a:lnTo>
                  <a:lnTo>
                    <a:pt x="3721" y="853"/>
                  </a:lnTo>
                  <a:lnTo>
                    <a:pt x="3837" y="775"/>
                  </a:lnTo>
                  <a:lnTo>
                    <a:pt x="3934" y="678"/>
                  </a:lnTo>
                  <a:lnTo>
                    <a:pt x="4011" y="562"/>
                  </a:lnTo>
                  <a:lnTo>
                    <a:pt x="4070" y="465"/>
                  </a:lnTo>
                  <a:lnTo>
                    <a:pt x="4108" y="368"/>
                  </a:lnTo>
                  <a:lnTo>
                    <a:pt x="4147" y="271"/>
                  </a:lnTo>
                  <a:lnTo>
                    <a:pt x="4089" y="136"/>
                  </a:lnTo>
                  <a:lnTo>
                    <a:pt x="4050"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1331" name="Google Shape;1331;p26"/>
          <p:cNvGrpSpPr/>
          <p:nvPr/>
        </p:nvGrpSpPr>
        <p:grpSpPr>
          <a:xfrm>
            <a:off x="125805" y="6510890"/>
            <a:ext cx="1548764" cy="2185845"/>
            <a:chOff x="9448050" y="3420975"/>
            <a:chExt cx="870075" cy="1229538"/>
          </a:xfrm>
        </p:grpSpPr>
        <p:sp>
          <p:nvSpPr>
            <p:cNvPr id="1332" name="Google Shape;1332;p26"/>
            <p:cNvSpPr/>
            <p:nvPr/>
          </p:nvSpPr>
          <p:spPr>
            <a:xfrm>
              <a:off x="9449025" y="4471113"/>
              <a:ext cx="869100" cy="1794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33" name="Google Shape;1333;p26"/>
            <p:cNvSpPr/>
            <p:nvPr/>
          </p:nvSpPr>
          <p:spPr>
            <a:xfrm>
              <a:off x="10132450" y="3977000"/>
              <a:ext cx="59125" cy="65425"/>
            </a:xfrm>
            <a:custGeom>
              <a:avLst/>
              <a:gdLst/>
              <a:ahLst/>
              <a:cxnLst/>
              <a:rect l="l" t="t" r="r" b="b"/>
              <a:pathLst>
                <a:path w="2365" h="2617" extrusionOk="0">
                  <a:moveTo>
                    <a:pt x="1066" y="1"/>
                  </a:moveTo>
                  <a:lnTo>
                    <a:pt x="989" y="20"/>
                  </a:lnTo>
                  <a:lnTo>
                    <a:pt x="911" y="40"/>
                  </a:lnTo>
                  <a:lnTo>
                    <a:pt x="853" y="78"/>
                  </a:lnTo>
                  <a:lnTo>
                    <a:pt x="737" y="195"/>
                  </a:lnTo>
                  <a:lnTo>
                    <a:pt x="620" y="330"/>
                  </a:lnTo>
                  <a:lnTo>
                    <a:pt x="504" y="505"/>
                  </a:lnTo>
                  <a:lnTo>
                    <a:pt x="407" y="698"/>
                  </a:lnTo>
                  <a:lnTo>
                    <a:pt x="330" y="911"/>
                  </a:lnTo>
                  <a:lnTo>
                    <a:pt x="175" y="1338"/>
                  </a:lnTo>
                  <a:lnTo>
                    <a:pt x="78" y="1725"/>
                  </a:lnTo>
                  <a:lnTo>
                    <a:pt x="1" y="2093"/>
                  </a:lnTo>
                  <a:lnTo>
                    <a:pt x="427" y="2248"/>
                  </a:lnTo>
                  <a:lnTo>
                    <a:pt x="853" y="2365"/>
                  </a:lnTo>
                  <a:lnTo>
                    <a:pt x="1260" y="2461"/>
                  </a:lnTo>
                  <a:lnTo>
                    <a:pt x="1628" y="2520"/>
                  </a:lnTo>
                  <a:lnTo>
                    <a:pt x="2170" y="2597"/>
                  </a:lnTo>
                  <a:lnTo>
                    <a:pt x="2364" y="2616"/>
                  </a:lnTo>
                  <a:lnTo>
                    <a:pt x="2325" y="2268"/>
                  </a:lnTo>
                  <a:lnTo>
                    <a:pt x="2248" y="1919"/>
                  </a:lnTo>
                  <a:lnTo>
                    <a:pt x="2151" y="1493"/>
                  </a:lnTo>
                  <a:lnTo>
                    <a:pt x="2015" y="1047"/>
                  </a:lnTo>
                  <a:lnTo>
                    <a:pt x="1919" y="834"/>
                  </a:lnTo>
                  <a:lnTo>
                    <a:pt x="1822" y="621"/>
                  </a:lnTo>
                  <a:lnTo>
                    <a:pt x="1705" y="427"/>
                  </a:lnTo>
                  <a:lnTo>
                    <a:pt x="1589" y="272"/>
                  </a:lnTo>
                  <a:lnTo>
                    <a:pt x="1454" y="136"/>
                  </a:lnTo>
                  <a:lnTo>
                    <a:pt x="1299" y="40"/>
                  </a:lnTo>
                  <a:lnTo>
                    <a:pt x="1221" y="20"/>
                  </a:lnTo>
                  <a:lnTo>
                    <a:pt x="1144"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34" name="Google Shape;1334;p26"/>
            <p:cNvSpPr/>
            <p:nvPr/>
          </p:nvSpPr>
          <p:spPr>
            <a:xfrm>
              <a:off x="10132450" y="3977000"/>
              <a:ext cx="59125" cy="65425"/>
            </a:xfrm>
            <a:custGeom>
              <a:avLst/>
              <a:gdLst/>
              <a:ahLst/>
              <a:cxnLst/>
              <a:rect l="l" t="t" r="r" b="b"/>
              <a:pathLst>
                <a:path w="2365" h="2617" fill="none" extrusionOk="0">
                  <a:moveTo>
                    <a:pt x="1" y="2093"/>
                  </a:moveTo>
                  <a:lnTo>
                    <a:pt x="1" y="2093"/>
                  </a:lnTo>
                  <a:lnTo>
                    <a:pt x="78" y="1725"/>
                  </a:lnTo>
                  <a:lnTo>
                    <a:pt x="175" y="1338"/>
                  </a:lnTo>
                  <a:lnTo>
                    <a:pt x="330" y="911"/>
                  </a:lnTo>
                  <a:lnTo>
                    <a:pt x="407" y="698"/>
                  </a:lnTo>
                  <a:lnTo>
                    <a:pt x="504" y="505"/>
                  </a:lnTo>
                  <a:lnTo>
                    <a:pt x="620" y="330"/>
                  </a:lnTo>
                  <a:lnTo>
                    <a:pt x="737" y="195"/>
                  </a:lnTo>
                  <a:lnTo>
                    <a:pt x="853" y="78"/>
                  </a:lnTo>
                  <a:lnTo>
                    <a:pt x="911" y="40"/>
                  </a:lnTo>
                  <a:lnTo>
                    <a:pt x="989" y="20"/>
                  </a:lnTo>
                  <a:lnTo>
                    <a:pt x="1066" y="1"/>
                  </a:lnTo>
                  <a:lnTo>
                    <a:pt x="1144" y="1"/>
                  </a:lnTo>
                  <a:lnTo>
                    <a:pt x="1221" y="20"/>
                  </a:lnTo>
                  <a:lnTo>
                    <a:pt x="1299" y="40"/>
                  </a:lnTo>
                  <a:lnTo>
                    <a:pt x="1299" y="40"/>
                  </a:lnTo>
                  <a:lnTo>
                    <a:pt x="1454" y="136"/>
                  </a:lnTo>
                  <a:lnTo>
                    <a:pt x="1589" y="272"/>
                  </a:lnTo>
                  <a:lnTo>
                    <a:pt x="1705" y="427"/>
                  </a:lnTo>
                  <a:lnTo>
                    <a:pt x="1822" y="621"/>
                  </a:lnTo>
                  <a:lnTo>
                    <a:pt x="1919" y="834"/>
                  </a:lnTo>
                  <a:lnTo>
                    <a:pt x="2015" y="1047"/>
                  </a:lnTo>
                  <a:lnTo>
                    <a:pt x="2151" y="1493"/>
                  </a:lnTo>
                  <a:lnTo>
                    <a:pt x="2248" y="1919"/>
                  </a:lnTo>
                  <a:lnTo>
                    <a:pt x="2325" y="2268"/>
                  </a:lnTo>
                  <a:lnTo>
                    <a:pt x="2364" y="2616"/>
                  </a:lnTo>
                  <a:lnTo>
                    <a:pt x="2364" y="2616"/>
                  </a:lnTo>
                  <a:lnTo>
                    <a:pt x="2170" y="2597"/>
                  </a:lnTo>
                  <a:lnTo>
                    <a:pt x="1628" y="2520"/>
                  </a:lnTo>
                  <a:lnTo>
                    <a:pt x="1260" y="2461"/>
                  </a:lnTo>
                  <a:lnTo>
                    <a:pt x="853" y="2365"/>
                  </a:lnTo>
                  <a:lnTo>
                    <a:pt x="427" y="2248"/>
                  </a:lnTo>
                  <a:lnTo>
                    <a:pt x="1" y="2093"/>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35" name="Google Shape;1335;p26"/>
            <p:cNvSpPr/>
            <p:nvPr/>
          </p:nvSpPr>
          <p:spPr>
            <a:xfrm>
              <a:off x="10128100" y="3941650"/>
              <a:ext cx="65900" cy="51375"/>
            </a:xfrm>
            <a:custGeom>
              <a:avLst/>
              <a:gdLst/>
              <a:ahLst/>
              <a:cxnLst/>
              <a:rect l="l" t="t" r="r" b="b"/>
              <a:pathLst>
                <a:path w="2636" h="2055" extrusionOk="0">
                  <a:moveTo>
                    <a:pt x="988" y="1"/>
                  </a:moveTo>
                  <a:lnTo>
                    <a:pt x="814" y="39"/>
                  </a:lnTo>
                  <a:lnTo>
                    <a:pt x="678" y="97"/>
                  </a:lnTo>
                  <a:lnTo>
                    <a:pt x="562" y="194"/>
                  </a:lnTo>
                  <a:lnTo>
                    <a:pt x="446" y="330"/>
                  </a:lnTo>
                  <a:lnTo>
                    <a:pt x="349" y="466"/>
                  </a:lnTo>
                  <a:lnTo>
                    <a:pt x="271" y="601"/>
                  </a:lnTo>
                  <a:lnTo>
                    <a:pt x="194" y="756"/>
                  </a:lnTo>
                  <a:lnTo>
                    <a:pt x="136" y="911"/>
                  </a:lnTo>
                  <a:lnTo>
                    <a:pt x="58" y="1182"/>
                  </a:lnTo>
                  <a:lnTo>
                    <a:pt x="0" y="1454"/>
                  </a:lnTo>
                  <a:lnTo>
                    <a:pt x="20" y="1570"/>
                  </a:lnTo>
                  <a:lnTo>
                    <a:pt x="58" y="1667"/>
                  </a:lnTo>
                  <a:lnTo>
                    <a:pt x="116" y="1764"/>
                  </a:lnTo>
                  <a:lnTo>
                    <a:pt x="213" y="1841"/>
                  </a:lnTo>
                  <a:lnTo>
                    <a:pt x="310" y="1899"/>
                  </a:lnTo>
                  <a:lnTo>
                    <a:pt x="426" y="1938"/>
                  </a:lnTo>
                  <a:lnTo>
                    <a:pt x="581" y="1977"/>
                  </a:lnTo>
                  <a:lnTo>
                    <a:pt x="736" y="2015"/>
                  </a:lnTo>
                  <a:lnTo>
                    <a:pt x="1066" y="2035"/>
                  </a:lnTo>
                  <a:lnTo>
                    <a:pt x="1453" y="2054"/>
                  </a:lnTo>
                  <a:lnTo>
                    <a:pt x="2248" y="2035"/>
                  </a:lnTo>
                  <a:lnTo>
                    <a:pt x="2383" y="2015"/>
                  </a:lnTo>
                  <a:lnTo>
                    <a:pt x="2499" y="1957"/>
                  </a:lnTo>
                  <a:lnTo>
                    <a:pt x="2577" y="1880"/>
                  </a:lnTo>
                  <a:lnTo>
                    <a:pt x="2616" y="1764"/>
                  </a:lnTo>
                  <a:lnTo>
                    <a:pt x="2635" y="1647"/>
                  </a:lnTo>
                  <a:lnTo>
                    <a:pt x="2635" y="1492"/>
                  </a:lnTo>
                  <a:lnTo>
                    <a:pt x="2596" y="1337"/>
                  </a:lnTo>
                  <a:lnTo>
                    <a:pt x="2538" y="1182"/>
                  </a:lnTo>
                  <a:lnTo>
                    <a:pt x="2461" y="1008"/>
                  </a:lnTo>
                  <a:lnTo>
                    <a:pt x="2344" y="834"/>
                  </a:lnTo>
                  <a:lnTo>
                    <a:pt x="2228" y="659"/>
                  </a:lnTo>
                  <a:lnTo>
                    <a:pt x="2073" y="504"/>
                  </a:lnTo>
                  <a:lnTo>
                    <a:pt x="1918" y="369"/>
                  </a:lnTo>
                  <a:lnTo>
                    <a:pt x="1744" y="233"/>
                  </a:lnTo>
                  <a:lnTo>
                    <a:pt x="1550" y="136"/>
                  </a:lnTo>
                  <a:lnTo>
                    <a:pt x="1356" y="39"/>
                  </a:lnTo>
                  <a:lnTo>
                    <a:pt x="1163"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36" name="Google Shape;1336;p26"/>
            <p:cNvSpPr/>
            <p:nvPr/>
          </p:nvSpPr>
          <p:spPr>
            <a:xfrm>
              <a:off x="9448050" y="3968300"/>
              <a:ext cx="845725" cy="631125"/>
            </a:xfrm>
            <a:custGeom>
              <a:avLst/>
              <a:gdLst/>
              <a:ahLst/>
              <a:cxnLst/>
              <a:rect l="l" t="t" r="r" b="b"/>
              <a:pathLst>
                <a:path w="33829" h="25245" extrusionOk="0">
                  <a:moveTo>
                    <a:pt x="15442" y="0"/>
                  </a:moveTo>
                  <a:lnTo>
                    <a:pt x="14396" y="20"/>
                  </a:lnTo>
                  <a:lnTo>
                    <a:pt x="13388" y="58"/>
                  </a:lnTo>
                  <a:lnTo>
                    <a:pt x="12420" y="155"/>
                  </a:lnTo>
                  <a:lnTo>
                    <a:pt x="11509" y="271"/>
                  </a:lnTo>
                  <a:lnTo>
                    <a:pt x="10618" y="426"/>
                  </a:lnTo>
                  <a:lnTo>
                    <a:pt x="9766" y="620"/>
                  </a:lnTo>
                  <a:lnTo>
                    <a:pt x="8971" y="814"/>
                  </a:lnTo>
                  <a:lnTo>
                    <a:pt x="8196" y="1046"/>
                  </a:lnTo>
                  <a:lnTo>
                    <a:pt x="7460" y="1298"/>
                  </a:lnTo>
                  <a:lnTo>
                    <a:pt x="6763" y="1569"/>
                  </a:lnTo>
                  <a:lnTo>
                    <a:pt x="6104" y="1841"/>
                  </a:lnTo>
                  <a:lnTo>
                    <a:pt x="5484" y="2131"/>
                  </a:lnTo>
                  <a:lnTo>
                    <a:pt x="4903" y="2441"/>
                  </a:lnTo>
                  <a:lnTo>
                    <a:pt x="4360" y="2751"/>
                  </a:lnTo>
                  <a:lnTo>
                    <a:pt x="3837" y="3061"/>
                  </a:lnTo>
                  <a:lnTo>
                    <a:pt x="3353" y="3371"/>
                  </a:lnTo>
                  <a:lnTo>
                    <a:pt x="2907" y="3681"/>
                  </a:lnTo>
                  <a:lnTo>
                    <a:pt x="2500" y="3991"/>
                  </a:lnTo>
                  <a:lnTo>
                    <a:pt x="2113" y="4301"/>
                  </a:lnTo>
                  <a:lnTo>
                    <a:pt x="1764" y="4592"/>
                  </a:lnTo>
                  <a:lnTo>
                    <a:pt x="1454" y="4863"/>
                  </a:lnTo>
                  <a:lnTo>
                    <a:pt x="931" y="5386"/>
                  </a:lnTo>
                  <a:lnTo>
                    <a:pt x="524" y="5832"/>
                  </a:lnTo>
                  <a:lnTo>
                    <a:pt x="233" y="6161"/>
                  </a:lnTo>
                  <a:lnTo>
                    <a:pt x="1" y="6471"/>
                  </a:lnTo>
                  <a:lnTo>
                    <a:pt x="1" y="6684"/>
                  </a:lnTo>
                  <a:lnTo>
                    <a:pt x="20" y="7304"/>
                  </a:lnTo>
                  <a:lnTo>
                    <a:pt x="78" y="8273"/>
                  </a:lnTo>
                  <a:lnTo>
                    <a:pt x="137" y="8873"/>
                  </a:lnTo>
                  <a:lnTo>
                    <a:pt x="214" y="9532"/>
                  </a:lnTo>
                  <a:lnTo>
                    <a:pt x="311" y="10249"/>
                  </a:lnTo>
                  <a:lnTo>
                    <a:pt x="447" y="11005"/>
                  </a:lnTo>
                  <a:lnTo>
                    <a:pt x="621" y="11818"/>
                  </a:lnTo>
                  <a:lnTo>
                    <a:pt x="815" y="12651"/>
                  </a:lnTo>
                  <a:lnTo>
                    <a:pt x="1067" y="13523"/>
                  </a:lnTo>
                  <a:lnTo>
                    <a:pt x="1357" y="14414"/>
                  </a:lnTo>
                  <a:lnTo>
                    <a:pt x="1687" y="15306"/>
                  </a:lnTo>
                  <a:lnTo>
                    <a:pt x="1880" y="15751"/>
                  </a:lnTo>
                  <a:lnTo>
                    <a:pt x="2074" y="16216"/>
                  </a:lnTo>
                  <a:lnTo>
                    <a:pt x="2287" y="16662"/>
                  </a:lnTo>
                  <a:lnTo>
                    <a:pt x="2520" y="17107"/>
                  </a:lnTo>
                  <a:lnTo>
                    <a:pt x="2771" y="17553"/>
                  </a:lnTo>
                  <a:lnTo>
                    <a:pt x="3023" y="17999"/>
                  </a:lnTo>
                  <a:lnTo>
                    <a:pt x="3314" y="18444"/>
                  </a:lnTo>
                  <a:lnTo>
                    <a:pt x="3605" y="18870"/>
                  </a:lnTo>
                  <a:lnTo>
                    <a:pt x="3915" y="19297"/>
                  </a:lnTo>
                  <a:lnTo>
                    <a:pt x="4225" y="19723"/>
                  </a:lnTo>
                  <a:lnTo>
                    <a:pt x="4573" y="20130"/>
                  </a:lnTo>
                  <a:lnTo>
                    <a:pt x="4941" y="20537"/>
                  </a:lnTo>
                  <a:lnTo>
                    <a:pt x="5309" y="20924"/>
                  </a:lnTo>
                  <a:lnTo>
                    <a:pt x="5716" y="21312"/>
                  </a:lnTo>
                  <a:lnTo>
                    <a:pt x="6143" y="21680"/>
                  </a:lnTo>
                  <a:lnTo>
                    <a:pt x="6569" y="22028"/>
                  </a:lnTo>
                  <a:lnTo>
                    <a:pt x="7034" y="22377"/>
                  </a:lnTo>
                  <a:lnTo>
                    <a:pt x="7518" y="22707"/>
                  </a:lnTo>
                  <a:lnTo>
                    <a:pt x="8002" y="23017"/>
                  </a:lnTo>
                  <a:lnTo>
                    <a:pt x="8526" y="23307"/>
                  </a:lnTo>
                  <a:lnTo>
                    <a:pt x="9068" y="23598"/>
                  </a:lnTo>
                  <a:lnTo>
                    <a:pt x="9649" y="23850"/>
                  </a:lnTo>
                  <a:lnTo>
                    <a:pt x="10230" y="24101"/>
                  </a:lnTo>
                  <a:lnTo>
                    <a:pt x="10850" y="24315"/>
                  </a:lnTo>
                  <a:lnTo>
                    <a:pt x="11490" y="24508"/>
                  </a:lnTo>
                  <a:lnTo>
                    <a:pt x="12149" y="24702"/>
                  </a:lnTo>
                  <a:lnTo>
                    <a:pt x="12827" y="24857"/>
                  </a:lnTo>
                  <a:lnTo>
                    <a:pt x="13543" y="24973"/>
                  </a:lnTo>
                  <a:lnTo>
                    <a:pt x="14280" y="25090"/>
                  </a:lnTo>
                  <a:lnTo>
                    <a:pt x="15055" y="25167"/>
                  </a:lnTo>
                  <a:lnTo>
                    <a:pt x="15849" y="25225"/>
                  </a:lnTo>
                  <a:lnTo>
                    <a:pt x="16663" y="25245"/>
                  </a:lnTo>
                  <a:lnTo>
                    <a:pt x="17515" y="25245"/>
                  </a:lnTo>
                  <a:lnTo>
                    <a:pt x="18387" y="25225"/>
                  </a:lnTo>
                  <a:lnTo>
                    <a:pt x="19239" y="25167"/>
                  </a:lnTo>
                  <a:lnTo>
                    <a:pt x="20053" y="25070"/>
                  </a:lnTo>
                  <a:lnTo>
                    <a:pt x="20828" y="24973"/>
                  </a:lnTo>
                  <a:lnTo>
                    <a:pt x="21584" y="24838"/>
                  </a:lnTo>
                  <a:lnTo>
                    <a:pt x="22320" y="24683"/>
                  </a:lnTo>
                  <a:lnTo>
                    <a:pt x="23017" y="24489"/>
                  </a:lnTo>
                  <a:lnTo>
                    <a:pt x="23695" y="24295"/>
                  </a:lnTo>
                  <a:lnTo>
                    <a:pt x="24335" y="24063"/>
                  </a:lnTo>
                  <a:lnTo>
                    <a:pt x="24935" y="23830"/>
                  </a:lnTo>
                  <a:lnTo>
                    <a:pt x="25536" y="23559"/>
                  </a:lnTo>
                  <a:lnTo>
                    <a:pt x="26098" y="23288"/>
                  </a:lnTo>
                  <a:lnTo>
                    <a:pt x="26640" y="22978"/>
                  </a:lnTo>
                  <a:lnTo>
                    <a:pt x="27144" y="22668"/>
                  </a:lnTo>
                  <a:lnTo>
                    <a:pt x="27628" y="22338"/>
                  </a:lnTo>
                  <a:lnTo>
                    <a:pt x="28093" y="21990"/>
                  </a:lnTo>
                  <a:lnTo>
                    <a:pt x="28539" y="21622"/>
                  </a:lnTo>
                  <a:lnTo>
                    <a:pt x="28965" y="21254"/>
                  </a:lnTo>
                  <a:lnTo>
                    <a:pt x="29353" y="20866"/>
                  </a:lnTo>
                  <a:lnTo>
                    <a:pt x="29740" y="20479"/>
                  </a:lnTo>
                  <a:lnTo>
                    <a:pt x="30089" y="20072"/>
                  </a:lnTo>
                  <a:lnTo>
                    <a:pt x="30418" y="19645"/>
                  </a:lnTo>
                  <a:lnTo>
                    <a:pt x="30728" y="19219"/>
                  </a:lnTo>
                  <a:lnTo>
                    <a:pt x="31038" y="18793"/>
                  </a:lnTo>
                  <a:lnTo>
                    <a:pt x="31309" y="18347"/>
                  </a:lnTo>
                  <a:lnTo>
                    <a:pt x="31561" y="17902"/>
                  </a:lnTo>
                  <a:lnTo>
                    <a:pt x="31813" y="17456"/>
                  </a:lnTo>
                  <a:lnTo>
                    <a:pt x="32026" y="16991"/>
                  </a:lnTo>
                  <a:lnTo>
                    <a:pt x="32239" y="16526"/>
                  </a:lnTo>
                  <a:lnTo>
                    <a:pt x="32433" y="16061"/>
                  </a:lnTo>
                  <a:lnTo>
                    <a:pt x="32608" y="15596"/>
                  </a:lnTo>
                  <a:lnTo>
                    <a:pt x="32763" y="15131"/>
                  </a:lnTo>
                  <a:lnTo>
                    <a:pt x="32917" y="14666"/>
                  </a:lnTo>
                  <a:lnTo>
                    <a:pt x="33053" y="14201"/>
                  </a:lnTo>
                  <a:lnTo>
                    <a:pt x="33169" y="13736"/>
                  </a:lnTo>
                  <a:lnTo>
                    <a:pt x="33382" y="12806"/>
                  </a:lnTo>
                  <a:lnTo>
                    <a:pt x="33537" y="11915"/>
                  </a:lnTo>
                  <a:lnTo>
                    <a:pt x="33673" y="11024"/>
                  </a:lnTo>
                  <a:lnTo>
                    <a:pt x="33751" y="10172"/>
                  </a:lnTo>
                  <a:lnTo>
                    <a:pt x="33809" y="9358"/>
                  </a:lnTo>
                  <a:lnTo>
                    <a:pt x="33828" y="8602"/>
                  </a:lnTo>
                  <a:lnTo>
                    <a:pt x="33828" y="7885"/>
                  </a:lnTo>
                  <a:lnTo>
                    <a:pt x="33828" y="7227"/>
                  </a:lnTo>
                  <a:lnTo>
                    <a:pt x="33809" y="6626"/>
                  </a:lnTo>
                  <a:lnTo>
                    <a:pt x="33731" y="5657"/>
                  </a:lnTo>
                  <a:lnTo>
                    <a:pt x="33654" y="5057"/>
                  </a:lnTo>
                  <a:lnTo>
                    <a:pt x="33634" y="4824"/>
                  </a:lnTo>
                  <a:lnTo>
                    <a:pt x="33382" y="4650"/>
                  </a:lnTo>
                  <a:lnTo>
                    <a:pt x="33053" y="4417"/>
                  </a:lnTo>
                  <a:lnTo>
                    <a:pt x="32608" y="4146"/>
                  </a:lnTo>
                  <a:lnTo>
                    <a:pt x="32026" y="3817"/>
                  </a:lnTo>
                  <a:lnTo>
                    <a:pt x="31329" y="3429"/>
                  </a:lnTo>
                  <a:lnTo>
                    <a:pt x="30476" y="3022"/>
                  </a:lnTo>
                  <a:lnTo>
                    <a:pt x="29488" y="2596"/>
                  </a:lnTo>
                  <a:lnTo>
                    <a:pt x="28946" y="2383"/>
                  </a:lnTo>
                  <a:lnTo>
                    <a:pt x="28384" y="2170"/>
                  </a:lnTo>
                  <a:lnTo>
                    <a:pt x="27764" y="1957"/>
                  </a:lnTo>
                  <a:lnTo>
                    <a:pt x="27125" y="1744"/>
                  </a:lnTo>
                  <a:lnTo>
                    <a:pt x="26427" y="1550"/>
                  </a:lnTo>
                  <a:lnTo>
                    <a:pt x="25710" y="1337"/>
                  </a:lnTo>
                  <a:lnTo>
                    <a:pt x="24955" y="1143"/>
                  </a:lnTo>
                  <a:lnTo>
                    <a:pt x="24180" y="969"/>
                  </a:lnTo>
                  <a:lnTo>
                    <a:pt x="23347" y="794"/>
                  </a:lnTo>
                  <a:lnTo>
                    <a:pt x="22475" y="639"/>
                  </a:lnTo>
                  <a:lnTo>
                    <a:pt x="21584" y="484"/>
                  </a:lnTo>
                  <a:lnTo>
                    <a:pt x="20634" y="368"/>
                  </a:lnTo>
                  <a:lnTo>
                    <a:pt x="19666" y="252"/>
                  </a:lnTo>
                  <a:lnTo>
                    <a:pt x="18658" y="155"/>
                  </a:lnTo>
                  <a:lnTo>
                    <a:pt x="17612" y="78"/>
                  </a:lnTo>
                  <a:lnTo>
                    <a:pt x="16527" y="20"/>
                  </a:lnTo>
                  <a:lnTo>
                    <a:pt x="15442"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37" name="Google Shape;1337;p26"/>
            <p:cNvSpPr/>
            <p:nvPr/>
          </p:nvSpPr>
          <p:spPr>
            <a:xfrm>
              <a:off x="9448050" y="3968300"/>
              <a:ext cx="845725" cy="631125"/>
            </a:xfrm>
            <a:custGeom>
              <a:avLst/>
              <a:gdLst/>
              <a:ahLst/>
              <a:cxnLst/>
              <a:rect l="l" t="t" r="r" b="b"/>
              <a:pathLst>
                <a:path w="33829" h="25245" fill="none" extrusionOk="0">
                  <a:moveTo>
                    <a:pt x="33634" y="4824"/>
                  </a:moveTo>
                  <a:lnTo>
                    <a:pt x="33634" y="4824"/>
                  </a:lnTo>
                  <a:lnTo>
                    <a:pt x="33382" y="4650"/>
                  </a:lnTo>
                  <a:lnTo>
                    <a:pt x="33053" y="4417"/>
                  </a:lnTo>
                  <a:lnTo>
                    <a:pt x="32608" y="4146"/>
                  </a:lnTo>
                  <a:lnTo>
                    <a:pt x="32026" y="3817"/>
                  </a:lnTo>
                  <a:lnTo>
                    <a:pt x="31329" y="3429"/>
                  </a:lnTo>
                  <a:lnTo>
                    <a:pt x="30476" y="3022"/>
                  </a:lnTo>
                  <a:lnTo>
                    <a:pt x="29488" y="2596"/>
                  </a:lnTo>
                  <a:lnTo>
                    <a:pt x="28946" y="2383"/>
                  </a:lnTo>
                  <a:lnTo>
                    <a:pt x="28384" y="2170"/>
                  </a:lnTo>
                  <a:lnTo>
                    <a:pt x="27764" y="1957"/>
                  </a:lnTo>
                  <a:lnTo>
                    <a:pt x="27125" y="1744"/>
                  </a:lnTo>
                  <a:lnTo>
                    <a:pt x="26427" y="1550"/>
                  </a:lnTo>
                  <a:lnTo>
                    <a:pt x="25710" y="1337"/>
                  </a:lnTo>
                  <a:lnTo>
                    <a:pt x="24955" y="1143"/>
                  </a:lnTo>
                  <a:lnTo>
                    <a:pt x="24180" y="969"/>
                  </a:lnTo>
                  <a:lnTo>
                    <a:pt x="23347" y="794"/>
                  </a:lnTo>
                  <a:lnTo>
                    <a:pt x="22475" y="639"/>
                  </a:lnTo>
                  <a:lnTo>
                    <a:pt x="21584" y="484"/>
                  </a:lnTo>
                  <a:lnTo>
                    <a:pt x="20634" y="368"/>
                  </a:lnTo>
                  <a:lnTo>
                    <a:pt x="19666" y="252"/>
                  </a:lnTo>
                  <a:lnTo>
                    <a:pt x="18658" y="155"/>
                  </a:lnTo>
                  <a:lnTo>
                    <a:pt x="17612" y="78"/>
                  </a:lnTo>
                  <a:lnTo>
                    <a:pt x="16527" y="20"/>
                  </a:lnTo>
                  <a:lnTo>
                    <a:pt x="16527" y="20"/>
                  </a:lnTo>
                  <a:lnTo>
                    <a:pt x="15442" y="0"/>
                  </a:lnTo>
                  <a:lnTo>
                    <a:pt x="14396" y="20"/>
                  </a:lnTo>
                  <a:lnTo>
                    <a:pt x="13388" y="58"/>
                  </a:lnTo>
                  <a:lnTo>
                    <a:pt x="12420" y="155"/>
                  </a:lnTo>
                  <a:lnTo>
                    <a:pt x="11509" y="271"/>
                  </a:lnTo>
                  <a:lnTo>
                    <a:pt x="10618" y="426"/>
                  </a:lnTo>
                  <a:lnTo>
                    <a:pt x="9766" y="620"/>
                  </a:lnTo>
                  <a:lnTo>
                    <a:pt x="8971" y="814"/>
                  </a:lnTo>
                  <a:lnTo>
                    <a:pt x="8196" y="1046"/>
                  </a:lnTo>
                  <a:lnTo>
                    <a:pt x="7460" y="1298"/>
                  </a:lnTo>
                  <a:lnTo>
                    <a:pt x="6763" y="1569"/>
                  </a:lnTo>
                  <a:lnTo>
                    <a:pt x="6104" y="1841"/>
                  </a:lnTo>
                  <a:lnTo>
                    <a:pt x="5484" y="2131"/>
                  </a:lnTo>
                  <a:lnTo>
                    <a:pt x="4903" y="2441"/>
                  </a:lnTo>
                  <a:lnTo>
                    <a:pt x="4360" y="2751"/>
                  </a:lnTo>
                  <a:lnTo>
                    <a:pt x="3837" y="3061"/>
                  </a:lnTo>
                  <a:lnTo>
                    <a:pt x="3353" y="3371"/>
                  </a:lnTo>
                  <a:lnTo>
                    <a:pt x="2907" y="3681"/>
                  </a:lnTo>
                  <a:lnTo>
                    <a:pt x="2500" y="3991"/>
                  </a:lnTo>
                  <a:lnTo>
                    <a:pt x="2113" y="4301"/>
                  </a:lnTo>
                  <a:lnTo>
                    <a:pt x="1764" y="4592"/>
                  </a:lnTo>
                  <a:lnTo>
                    <a:pt x="1454" y="4863"/>
                  </a:lnTo>
                  <a:lnTo>
                    <a:pt x="931" y="5386"/>
                  </a:lnTo>
                  <a:lnTo>
                    <a:pt x="524" y="5832"/>
                  </a:lnTo>
                  <a:lnTo>
                    <a:pt x="233" y="6161"/>
                  </a:lnTo>
                  <a:lnTo>
                    <a:pt x="1" y="6471"/>
                  </a:lnTo>
                  <a:lnTo>
                    <a:pt x="1" y="6471"/>
                  </a:lnTo>
                  <a:lnTo>
                    <a:pt x="1" y="6684"/>
                  </a:lnTo>
                  <a:lnTo>
                    <a:pt x="20" y="7304"/>
                  </a:lnTo>
                  <a:lnTo>
                    <a:pt x="78" y="8273"/>
                  </a:lnTo>
                  <a:lnTo>
                    <a:pt x="137" y="8873"/>
                  </a:lnTo>
                  <a:lnTo>
                    <a:pt x="214" y="9532"/>
                  </a:lnTo>
                  <a:lnTo>
                    <a:pt x="311" y="10249"/>
                  </a:lnTo>
                  <a:lnTo>
                    <a:pt x="447" y="11005"/>
                  </a:lnTo>
                  <a:lnTo>
                    <a:pt x="621" y="11818"/>
                  </a:lnTo>
                  <a:lnTo>
                    <a:pt x="815" y="12651"/>
                  </a:lnTo>
                  <a:lnTo>
                    <a:pt x="1067" y="13523"/>
                  </a:lnTo>
                  <a:lnTo>
                    <a:pt x="1357" y="14414"/>
                  </a:lnTo>
                  <a:lnTo>
                    <a:pt x="1687" y="15306"/>
                  </a:lnTo>
                  <a:lnTo>
                    <a:pt x="1880" y="15751"/>
                  </a:lnTo>
                  <a:lnTo>
                    <a:pt x="2074" y="16216"/>
                  </a:lnTo>
                  <a:lnTo>
                    <a:pt x="2287" y="16662"/>
                  </a:lnTo>
                  <a:lnTo>
                    <a:pt x="2520" y="17107"/>
                  </a:lnTo>
                  <a:lnTo>
                    <a:pt x="2771" y="17553"/>
                  </a:lnTo>
                  <a:lnTo>
                    <a:pt x="3023" y="17999"/>
                  </a:lnTo>
                  <a:lnTo>
                    <a:pt x="3314" y="18444"/>
                  </a:lnTo>
                  <a:lnTo>
                    <a:pt x="3605" y="18870"/>
                  </a:lnTo>
                  <a:lnTo>
                    <a:pt x="3915" y="19297"/>
                  </a:lnTo>
                  <a:lnTo>
                    <a:pt x="4225" y="19723"/>
                  </a:lnTo>
                  <a:lnTo>
                    <a:pt x="4573" y="20130"/>
                  </a:lnTo>
                  <a:lnTo>
                    <a:pt x="4941" y="20537"/>
                  </a:lnTo>
                  <a:lnTo>
                    <a:pt x="5309" y="20924"/>
                  </a:lnTo>
                  <a:lnTo>
                    <a:pt x="5716" y="21312"/>
                  </a:lnTo>
                  <a:lnTo>
                    <a:pt x="6143" y="21680"/>
                  </a:lnTo>
                  <a:lnTo>
                    <a:pt x="6569" y="22028"/>
                  </a:lnTo>
                  <a:lnTo>
                    <a:pt x="7034" y="22377"/>
                  </a:lnTo>
                  <a:lnTo>
                    <a:pt x="7518" y="22707"/>
                  </a:lnTo>
                  <a:lnTo>
                    <a:pt x="8002" y="23017"/>
                  </a:lnTo>
                  <a:lnTo>
                    <a:pt x="8526" y="23307"/>
                  </a:lnTo>
                  <a:lnTo>
                    <a:pt x="9068" y="23598"/>
                  </a:lnTo>
                  <a:lnTo>
                    <a:pt x="9649" y="23850"/>
                  </a:lnTo>
                  <a:lnTo>
                    <a:pt x="10230" y="24101"/>
                  </a:lnTo>
                  <a:lnTo>
                    <a:pt x="10850" y="24315"/>
                  </a:lnTo>
                  <a:lnTo>
                    <a:pt x="11490" y="24508"/>
                  </a:lnTo>
                  <a:lnTo>
                    <a:pt x="12149" y="24702"/>
                  </a:lnTo>
                  <a:lnTo>
                    <a:pt x="12827" y="24857"/>
                  </a:lnTo>
                  <a:lnTo>
                    <a:pt x="13543" y="24973"/>
                  </a:lnTo>
                  <a:lnTo>
                    <a:pt x="14280" y="25090"/>
                  </a:lnTo>
                  <a:lnTo>
                    <a:pt x="15055" y="25167"/>
                  </a:lnTo>
                  <a:lnTo>
                    <a:pt x="15849" y="25225"/>
                  </a:lnTo>
                  <a:lnTo>
                    <a:pt x="16663" y="25245"/>
                  </a:lnTo>
                  <a:lnTo>
                    <a:pt x="17515" y="25245"/>
                  </a:lnTo>
                  <a:lnTo>
                    <a:pt x="18387" y="25225"/>
                  </a:lnTo>
                  <a:lnTo>
                    <a:pt x="18387" y="25225"/>
                  </a:lnTo>
                  <a:lnTo>
                    <a:pt x="19239" y="25167"/>
                  </a:lnTo>
                  <a:lnTo>
                    <a:pt x="20053" y="25070"/>
                  </a:lnTo>
                  <a:lnTo>
                    <a:pt x="20828" y="24973"/>
                  </a:lnTo>
                  <a:lnTo>
                    <a:pt x="21584" y="24838"/>
                  </a:lnTo>
                  <a:lnTo>
                    <a:pt x="22320" y="24683"/>
                  </a:lnTo>
                  <a:lnTo>
                    <a:pt x="23017" y="24489"/>
                  </a:lnTo>
                  <a:lnTo>
                    <a:pt x="23695" y="24295"/>
                  </a:lnTo>
                  <a:lnTo>
                    <a:pt x="24335" y="24063"/>
                  </a:lnTo>
                  <a:lnTo>
                    <a:pt x="24935" y="23830"/>
                  </a:lnTo>
                  <a:lnTo>
                    <a:pt x="25536" y="23559"/>
                  </a:lnTo>
                  <a:lnTo>
                    <a:pt x="26098" y="23288"/>
                  </a:lnTo>
                  <a:lnTo>
                    <a:pt x="26640" y="22978"/>
                  </a:lnTo>
                  <a:lnTo>
                    <a:pt x="27144" y="22668"/>
                  </a:lnTo>
                  <a:lnTo>
                    <a:pt x="27628" y="22338"/>
                  </a:lnTo>
                  <a:lnTo>
                    <a:pt x="28093" y="21990"/>
                  </a:lnTo>
                  <a:lnTo>
                    <a:pt x="28539" y="21622"/>
                  </a:lnTo>
                  <a:lnTo>
                    <a:pt x="28965" y="21254"/>
                  </a:lnTo>
                  <a:lnTo>
                    <a:pt x="29353" y="20866"/>
                  </a:lnTo>
                  <a:lnTo>
                    <a:pt x="29740" y="20479"/>
                  </a:lnTo>
                  <a:lnTo>
                    <a:pt x="30089" y="20072"/>
                  </a:lnTo>
                  <a:lnTo>
                    <a:pt x="30418" y="19645"/>
                  </a:lnTo>
                  <a:lnTo>
                    <a:pt x="30728" y="19219"/>
                  </a:lnTo>
                  <a:lnTo>
                    <a:pt x="31038" y="18793"/>
                  </a:lnTo>
                  <a:lnTo>
                    <a:pt x="31309" y="18347"/>
                  </a:lnTo>
                  <a:lnTo>
                    <a:pt x="31561" y="17902"/>
                  </a:lnTo>
                  <a:lnTo>
                    <a:pt x="31813" y="17456"/>
                  </a:lnTo>
                  <a:lnTo>
                    <a:pt x="32026" y="16991"/>
                  </a:lnTo>
                  <a:lnTo>
                    <a:pt x="32239" y="16526"/>
                  </a:lnTo>
                  <a:lnTo>
                    <a:pt x="32433" y="16061"/>
                  </a:lnTo>
                  <a:lnTo>
                    <a:pt x="32608" y="15596"/>
                  </a:lnTo>
                  <a:lnTo>
                    <a:pt x="32763" y="15131"/>
                  </a:lnTo>
                  <a:lnTo>
                    <a:pt x="32917" y="14666"/>
                  </a:lnTo>
                  <a:lnTo>
                    <a:pt x="33053" y="14201"/>
                  </a:lnTo>
                  <a:lnTo>
                    <a:pt x="33169" y="13736"/>
                  </a:lnTo>
                  <a:lnTo>
                    <a:pt x="33382" y="12806"/>
                  </a:lnTo>
                  <a:lnTo>
                    <a:pt x="33537" y="11915"/>
                  </a:lnTo>
                  <a:lnTo>
                    <a:pt x="33673" y="11024"/>
                  </a:lnTo>
                  <a:lnTo>
                    <a:pt x="33751" y="10172"/>
                  </a:lnTo>
                  <a:lnTo>
                    <a:pt x="33809" y="9358"/>
                  </a:lnTo>
                  <a:lnTo>
                    <a:pt x="33828" y="8602"/>
                  </a:lnTo>
                  <a:lnTo>
                    <a:pt x="33828" y="7885"/>
                  </a:lnTo>
                  <a:lnTo>
                    <a:pt x="33828" y="7227"/>
                  </a:lnTo>
                  <a:lnTo>
                    <a:pt x="33809" y="6626"/>
                  </a:lnTo>
                  <a:lnTo>
                    <a:pt x="33731" y="5657"/>
                  </a:lnTo>
                  <a:lnTo>
                    <a:pt x="33654" y="5057"/>
                  </a:lnTo>
                  <a:lnTo>
                    <a:pt x="33634" y="4824"/>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38" name="Google Shape;1338;p26"/>
            <p:cNvSpPr/>
            <p:nvPr/>
          </p:nvSpPr>
          <p:spPr>
            <a:xfrm>
              <a:off x="9503275" y="4298625"/>
              <a:ext cx="525550" cy="282400"/>
            </a:xfrm>
            <a:custGeom>
              <a:avLst/>
              <a:gdLst/>
              <a:ahLst/>
              <a:cxnLst/>
              <a:rect l="l" t="t" r="r" b="b"/>
              <a:pathLst>
                <a:path w="21022" h="11296" extrusionOk="0">
                  <a:moveTo>
                    <a:pt x="1" y="0"/>
                  </a:moveTo>
                  <a:lnTo>
                    <a:pt x="194" y="601"/>
                  </a:lnTo>
                  <a:lnTo>
                    <a:pt x="737" y="543"/>
                  </a:lnTo>
                  <a:lnTo>
                    <a:pt x="1221" y="465"/>
                  </a:lnTo>
                  <a:lnTo>
                    <a:pt x="601" y="252"/>
                  </a:lnTo>
                  <a:lnTo>
                    <a:pt x="1" y="0"/>
                  </a:lnTo>
                  <a:close/>
                  <a:moveTo>
                    <a:pt x="5716" y="1589"/>
                  </a:moveTo>
                  <a:lnTo>
                    <a:pt x="6123" y="2286"/>
                  </a:lnTo>
                  <a:lnTo>
                    <a:pt x="6665" y="2073"/>
                  </a:lnTo>
                  <a:lnTo>
                    <a:pt x="7169" y="1841"/>
                  </a:lnTo>
                  <a:lnTo>
                    <a:pt x="5755" y="1589"/>
                  </a:lnTo>
                  <a:close/>
                  <a:moveTo>
                    <a:pt x="1783" y="659"/>
                  </a:moveTo>
                  <a:lnTo>
                    <a:pt x="1454" y="736"/>
                  </a:lnTo>
                  <a:lnTo>
                    <a:pt x="1086" y="814"/>
                  </a:lnTo>
                  <a:lnTo>
                    <a:pt x="717" y="872"/>
                  </a:lnTo>
                  <a:lnTo>
                    <a:pt x="311" y="911"/>
                  </a:lnTo>
                  <a:lnTo>
                    <a:pt x="543" y="1492"/>
                  </a:lnTo>
                  <a:lnTo>
                    <a:pt x="795" y="2073"/>
                  </a:lnTo>
                  <a:lnTo>
                    <a:pt x="1066" y="2674"/>
                  </a:lnTo>
                  <a:lnTo>
                    <a:pt x="1376" y="3255"/>
                  </a:lnTo>
                  <a:lnTo>
                    <a:pt x="2035" y="3216"/>
                  </a:lnTo>
                  <a:lnTo>
                    <a:pt x="2655" y="3139"/>
                  </a:lnTo>
                  <a:lnTo>
                    <a:pt x="3236" y="3061"/>
                  </a:lnTo>
                  <a:lnTo>
                    <a:pt x="3817" y="2945"/>
                  </a:lnTo>
                  <a:lnTo>
                    <a:pt x="4360" y="2829"/>
                  </a:lnTo>
                  <a:lnTo>
                    <a:pt x="4864" y="2713"/>
                  </a:lnTo>
                  <a:lnTo>
                    <a:pt x="5348" y="2558"/>
                  </a:lnTo>
                  <a:lnTo>
                    <a:pt x="5813" y="2403"/>
                  </a:lnTo>
                  <a:lnTo>
                    <a:pt x="5309" y="1511"/>
                  </a:lnTo>
                  <a:lnTo>
                    <a:pt x="4399" y="1337"/>
                  </a:lnTo>
                  <a:lnTo>
                    <a:pt x="3527" y="1124"/>
                  </a:lnTo>
                  <a:lnTo>
                    <a:pt x="2635" y="911"/>
                  </a:lnTo>
                  <a:lnTo>
                    <a:pt x="1783" y="659"/>
                  </a:lnTo>
                  <a:close/>
                  <a:moveTo>
                    <a:pt x="7692" y="1918"/>
                  </a:moveTo>
                  <a:lnTo>
                    <a:pt x="7363" y="2093"/>
                  </a:lnTo>
                  <a:lnTo>
                    <a:pt x="7033" y="2248"/>
                  </a:lnTo>
                  <a:lnTo>
                    <a:pt x="6665" y="2422"/>
                  </a:lnTo>
                  <a:lnTo>
                    <a:pt x="6278" y="2577"/>
                  </a:lnTo>
                  <a:lnTo>
                    <a:pt x="6859" y="3488"/>
                  </a:lnTo>
                  <a:lnTo>
                    <a:pt x="7498" y="4437"/>
                  </a:lnTo>
                  <a:lnTo>
                    <a:pt x="7847" y="4921"/>
                  </a:lnTo>
                  <a:lnTo>
                    <a:pt x="8215" y="5406"/>
                  </a:lnTo>
                  <a:lnTo>
                    <a:pt x="8603" y="5909"/>
                  </a:lnTo>
                  <a:lnTo>
                    <a:pt x="8990" y="6394"/>
                  </a:lnTo>
                  <a:lnTo>
                    <a:pt x="9688" y="6200"/>
                  </a:lnTo>
                  <a:lnTo>
                    <a:pt x="10346" y="6006"/>
                  </a:lnTo>
                  <a:lnTo>
                    <a:pt x="10986" y="5793"/>
                  </a:lnTo>
                  <a:lnTo>
                    <a:pt x="11606" y="5580"/>
                  </a:lnTo>
                  <a:lnTo>
                    <a:pt x="11315" y="5134"/>
                  </a:lnTo>
                  <a:lnTo>
                    <a:pt x="11063" y="4669"/>
                  </a:lnTo>
                  <a:lnTo>
                    <a:pt x="10850" y="4185"/>
                  </a:lnTo>
                  <a:lnTo>
                    <a:pt x="10656" y="3701"/>
                  </a:lnTo>
                  <a:lnTo>
                    <a:pt x="10540" y="3352"/>
                  </a:lnTo>
                  <a:lnTo>
                    <a:pt x="10424" y="3003"/>
                  </a:lnTo>
                  <a:lnTo>
                    <a:pt x="10327" y="2635"/>
                  </a:lnTo>
                  <a:lnTo>
                    <a:pt x="10249" y="2286"/>
                  </a:lnTo>
                  <a:lnTo>
                    <a:pt x="8971" y="2112"/>
                  </a:lnTo>
                  <a:lnTo>
                    <a:pt x="7692" y="1918"/>
                  </a:lnTo>
                  <a:close/>
                  <a:moveTo>
                    <a:pt x="5987" y="2693"/>
                  </a:moveTo>
                  <a:lnTo>
                    <a:pt x="5522" y="2848"/>
                  </a:lnTo>
                  <a:lnTo>
                    <a:pt x="5038" y="2984"/>
                  </a:lnTo>
                  <a:lnTo>
                    <a:pt x="4515" y="3119"/>
                  </a:lnTo>
                  <a:lnTo>
                    <a:pt x="3972" y="3255"/>
                  </a:lnTo>
                  <a:lnTo>
                    <a:pt x="3410" y="3352"/>
                  </a:lnTo>
                  <a:lnTo>
                    <a:pt x="2810" y="3449"/>
                  </a:lnTo>
                  <a:lnTo>
                    <a:pt x="2190" y="3507"/>
                  </a:lnTo>
                  <a:lnTo>
                    <a:pt x="1551" y="3565"/>
                  </a:lnTo>
                  <a:lnTo>
                    <a:pt x="1822" y="4030"/>
                  </a:lnTo>
                  <a:lnTo>
                    <a:pt x="2093" y="4476"/>
                  </a:lnTo>
                  <a:lnTo>
                    <a:pt x="2403" y="4921"/>
                  </a:lnTo>
                  <a:lnTo>
                    <a:pt x="2713" y="5367"/>
                  </a:lnTo>
                  <a:lnTo>
                    <a:pt x="3062" y="5793"/>
                  </a:lnTo>
                  <a:lnTo>
                    <a:pt x="3410" y="6219"/>
                  </a:lnTo>
                  <a:lnTo>
                    <a:pt x="3798" y="6646"/>
                  </a:lnTo>
                  <a:lnTo>
                    <a:pt x="4185" y="7052"/>
                  </a:lnTo>
                  <a:lnTo>
                    <a:pt x="4786" y="7014"/>
                  </a:lnTo>
                  <a:lnTo>
                    <a:pt x="5367" y="6975"/>
                  </a:lnTo>
                  <a:lnTo>
                    <a:pt x="5948" y="6917"/>
                  </a:lnTo>
                  <a:lnTo>
                    <a:pt x="6510" y="6859"/>
                  </a:lnTo>
                  <a:lnTo>
                    <a:pt x="7072" y="6781"/>
                  </a:lnTo>
                  <a:lnTo>
                    <a:pt x="7615" y="6684"/>
                  </a:lnTo>
                  <a:lnTo>
                    <a:pt x="8138" y="6587"/>
                  </a:lnTo>
                  <a:lnTo>
                    <a:pt x="8661" y="6471"/>
                  </a:lnTo>
                  <a:lnTo>
                    <a:pt x="8273" y="5987"/>
                  </a:lnTo>
                  <a:lnTo>
                    <a:pt x="7886" y="5502"/>
                  </a:lnTo>
                  <a:lnTo>
                    <a:pt x="7537" y="5018"/>
                  </a:lnTo>
                  <a:lnTo>
                    <a:pt x="7188" y="4534"/>
                  </a:lnTo>
                  <a:lnTo>
                    <a:pt x="6549" y="3604"/>
                  </a:lnTo>
                  <a:lnTo>
                    <a:pt x="5987" y="2693"/>
                  </a:lnTo>
                  <a:close/>
                  <a:moveTo>
                    <a:pt x="11780" y="5832"/>
                  </a:moveTo>
                  <a:lnTo>
                    <a:pt x="11179" y="6064"/>
                  </a:lnTo>
                  <a:lnTo>
                    <a:pt x="10540" y="6277"/>
                  </a:lnTo>
                  <a:lnTo>
                    <a:pt x="9901" y="6471"/>
                  </a:lnTo>
                  <a:lnTo>
                    <a:pt x="9223" y="6665"/>
                  </a:lnTo>
                  <a:lnTo>
                    <a:pt x="9610" y="7091"/>
                  </a:lnTo>
                  <a:lnTo>
                    <a:pt x="9998" y="7517"/>
                  </a:lnTo>
                  <a:lnTo>
                    <a:pt x="10404" y="7944"/>
                  </a:lnTo>
                  <a:lnTo>
                    <a:pt x="10811" y="8350"/>
                  </a:lnTo>
                  <a:lnTo>
                    <a:pt x="11238" y="8777"/>
                  </a:lnTo>
                  <a:lnTo>
                    <a:pt x="11703" y="9164"/>
                  </a:lnTo>
                  <a:lnTo>
                    <a:pt x="12148" y="9571"/>
                  </a:lnTo>
                  <a:lnTo>
                    <a:pt x="12633" y="9959"/>
                  </a:lnTo>
                  <a:lnTo>
                    <a:pt x="13388" y="9804"/>
                  </a:lnTo>
                  <a:lnTo>
                    <a:pt x="14144" y="9610"/>
                  </a:lnTo>
                  <a:lnTo>
                    <a:pt x="14841" y="9397"/>
                  </a:lnTo>
                  <a:lnTo>
                    <a:pt x="15539" y="9184"/>
                  </a:lnTo>
                  <a:lnTo>
                    <a:pt x="14996" y="8854"/>
                  </a:lnTo>
                  <a:lnTo>
                    <a:pt x="14473" y="8505"/>
                  </a:lnTo>
                  <a:lnTo>
                    <a:pt x="13969" y="8118"/>
                  </a:lnTo>
                  <a:lnTo>
                    <a:pt x="13485" y="7711"/>
                  </a:lnTo>
                  <a:lnTo>
                    <a:pt x="13020" y="7285"/>
                  </a:lnTo>
                  <a:lnTo>
                    <a:pt x="12574" y="6820"/>
                  </a:lnTo>
                  <a:lnTo>
                    <a:pt x="12168" y="6336"/>
                  </a:lnTo>
                  <a:lnTo>
                    <a:pt x="11780" y="5832"/>
                  </a:lnTo>
                  <a:close/>
                  <a:moveTo>
                    <a:pt x="8893" y="6742"/>
                  </a:moveTo>
                  <a:lnTo>
                    <a:pt x="8370" y="6859"/>
                  </a:lnTo>
                  <a:lnTo>
                    <a:pt x="7866" y="6956"/>
                  </a:lnTo>
                  <a:lnTo>
                    <a:pt x="7324" y="7052"/>
                  </a:lnTo>
                  <a:lnTo>
                    <a:pt x="6782" y="7149"/>
                  </a:lnTo>
                  <a:lnTo>
                    <a:pt x="6239" y="7207"/>
                  </a:lnTo>
                  <a:lnTo>
                    <a:pt x="5677" y="7266"/>
                  </a:lnTo>
                  <a:lnTo>
                    <a:pt x="5096" y="7324"/>
                  </a:lnTo>
                  <a:lnTo>
                    <a:pt x="4515" y="7343"/>
                  </a:lnTo>
                  <a:lnTo>
                    <a:pt x="5038" y="7808"/>
                  </a:lnTo>
                  <a:lnTo>
                    <a:pt x="5580" y="8254"/>
                  </a:lnTo>
                  <a:lnTo>
                    <a:pt x="6181" y="8660"/>
                  </a:lnTo>
                  <a:lnTo>
                    <a:pt x="6782" y="9048"/>
                  </a:lnTo>
                  <a:lnTo>
                    <a:pt x="7440" y="9416"/>
                  </a:lnTo>
                  <a:lnTo>
                    <a:pt x="8138" y="9765"/>
                  </a:lnTo>
                  <a:lnTo>
                    <a:pt x="8855" y="10075"/>
                  </a:lnTo>
                  <a:lnTo>
                    <a:pt x="9610" y="10346"/>
                  </a:lnTo>
                  <a:lnTo>
                    <a:pt x="10288" y="10307"/>
                  </a:lnTo>
                  <a:lnTo>
                    <a:pt x="10947" y="10230"/>
                  </a:lnTo>
                  <a:lnTo>
                    <a:pt x="11586" y="10133"/>
                  </a:lnTo>
                  <a:lnTo>
                    <a:pt x="12226" y="10036"/>
                  </a:lnTo>
                  <a:lnTo>
                    <a:pt x="11761" y="9649"/>
                  </a:lnTo>
                  <a:lnTo>
                    <a:pt x="11296" y="9242"/>
                  </a:lnTo>
                  <a:lnTo>
                    <a:pt x="10869" y="8835"/>
                  </a:lnTo>
                  <a:lnTo>
                    <a:pt x="10443" y="8428"/>
                  </a:lnTo>
                  <a:lnTo>
                    <a:pt x="10036" y="8021"/>
                  </a:lnTo>
                  <a:lnTo>
                    <a:pt x="9630" y="7595"/>
                  </a:lnTo>
                  <a:lnTo>
                    <a:pt x="9261" y="7169"/>
                  </a:lnTo>
                  <a:lnTo>
                    <a:pt x="8893" y="6742"/>
                  </a:lnTo>
                  <a:close/>
                  <a:moveTo>
                    <a:pt x="12555" y="10307"/>
                  </a:moveTo>
                  <a:lnTo>
                    <a:pt x="12032" y="10385"/>
                  </a:lnTo>
                  <a:lnTo>
                    <a:pt x="11509" y="10482"/>
                  </a:lnTo>
                  <a:lnTo>
                    <a:pt x="10986" y="10540"/>
                  </a:lnTo>
                  <a:lnTo>
                    <a:pt x="10424" y="10617"/>
                  </a:lnTo>
                  <a:lnTo>
                    <a:pt x="11218" y="10811"/>
                  </a:lnTo>
                  <a:lnTo>
                    <a:pt x="12051" y="10985"/>
                  </a:lnTo>
                  <a:lnTo>
                    <a:pt x="12904" y="11121"/>
                  </a:lnTo>
                  <a:lnTo>
                    <a:pt x="13814" y="11218"/>
                  </a:lnTo>
                  <a:lnTo>
                    <a:pt x="13175" y="10772"/>
                  </a:lnTo>
                  <a:lnTo>
                    <a:pt x="12555" y="10307"/>
                  </a:lnTo>
                  <a:close/>
                  <a:moveTo>
                    <a:pt x="15926" y="9377"/>
                  </a:moveTo>
                  <a:lnTo>
                    <a:pt x="15229" y="9629"/>
                  </a:lnTo>
                  <a:lnTo>
                    <a:pt x="14492" y="9842"/>
                  </a:lnTo>
                  <a:lnTo>
                    <a:pt x="13737" y="10036"/>
                  </a:lnTo>
                  <a:lnTo>
                    <a:pt x="12962" y="10210"/>
                  </a:lnTo>
                  <a:lnTo>
                    <a:pt x="13698" y="10753"/>
                  </a:lnTo>
                  <a:lnTo>
                    <a:pt x="14454" y="11257"/>
                  </a:lnTo>
                  <a:lnTo>
                    <a:pt x="15132" y="11295"/>
                  </a:lnTo>
                  <a:lnTo>
                    <a:pt x="16488" y="11295"/>
                  </a:lnTo>
                  <a:lnTo>
                    <a:pt x="17185" y="11276"/>
                  </a:lnTo>
                  <a:lnTo>
                    <a:pt x="18212" y="11198"/>
                  </a:lnTo>
                  <a:lnTo>
                    <a:pt x="19181" y="11082"/>
                  </a:lnTo>
                  <a:lnTo>
                    <a:pt x="20130" y="10927"/>
                  </a:lnTo>
                  <a:lnTo>
                    <a:pt x="21021" y="10753"/>
                  </a:lnTo>
                  <a:lnTo>
                    <a:pt x="20305" y="10656"/>
                  </a:lnTo>
                  <a:lnTo>
                    <a:pt x="19627" y="10559"/>
                  </a:lnTo>
                  <a:lnTo>
                    <a:pt x="18948" y="10424"/>
                  </a:lnTo>
                  <a:lnTo>
                    <a:pt x="18290" y="10249"/>
                  </a:lnTo>
                  <a:lnTo>
                    <a:pt x="17650" y="10075"/>
                  </a:lnTo>
                  <a:lnTo>
                    <a:pt x="17030" y="9862"/>
                  </a:lnTo>
                  <a:lnTo>
                    <a:pt x="16469" y="9629"/>
                  </a:lnTo>
                  <a:lnTo>
                    <a:pt x="15926" y="9377"/>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39" name="Google Shape;1339;p26"/>
            <p:cNvSpPr/>
            <p:nvPr/>
          </p:nvSpPr>
          <p:spPr>
            <a:xfrm>
              <a:off x="9763850" y="4556300"/>
              <a:ext cx="84800" cy="22775"/>
            </a:xfrm>
            <a:custGeom>
              <a:avLst/>
              <a:gdLst/>
              <a:ahLst/>
              <a:cxnLst/>
              <a:rect l="l" t="t" r="r" b="b"/>
              <a:pathLst>
                <a:path w="3392" h="911" fill="none" extrusionOk="0">
                  <a:moveTo>
                    <a:pt x="2132" y="0"/>
                  </a:moveTo>
                  <a:lnTo>
                    <a:pt x="2132" y="0"/>
                  </a:lnTo>
                  <a:lnTo>
                    <a:pt x="1609" y="78"/>
                  </a:lnTo>
                  <a:lnTo>
                    <a:pt x="1086" y="175"/>
                  </a:lnTo>
                  <a:lnTo>
                    <a:pt x="563" y="233"/>
                  </a:lnTo>
                  <a:lnTo>
                    <a:pt x="1" y="310"/>
                  </a:lnTo>
                  <a:lnTo>
                    <a:pt x="1" y="310"/>
                  </a:lnTo>
                  <a:lnTo>
                    <a:pt x="795" y="504"/>
                  </a:lnTo>
                  <a:lnTo>
                    <a:pt x="1628" y="678"/>
                  </a:lnTo>
                  <a:lnTo>
                    <a:pt x="2481" y="814"/>
                  </a:lnTo>
                  <a:lnTo>
                    <a:pt x="3391" y="911"/>
                  </a:lnTo>
                  <a:lnTo>
                    <a:pt x="3391" y="911"/>
                  </a:lnTo>
                  <a:lnTo>
                    <a:pt x="2752" y="465"/>
                  </a:lnTo>
                  <a:lnTo>
                    <a:pt x="2132"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40" name="Google Shape;1340;p26"/>
            <p:cNvSpPr/>
            <p:nvPr/>
          </p:nvSpPr>
          <p:spPr>
            <a:xfrm>
              <a:off x="9827300" y="4533050"/>
              <a:ext cx="201525" cy="47975"/>
            </a:xfrm>
            <a:custGeom>
              <a:avLst/>
              <a:gdLst/>
              <a:ahLst/>
              <a:cxnLst/>
              <a:rect l="l" t="t" r="r" b="b"/>
              <a:pathLst>
                <a:path w="8061" h="1919" fill="none" extrusionOk="0">
                  <a:moveTo>
                    <a:pt x="2965" y="0"/>
                  </a:moveTo>
                  <a:lnTo>
                    <a:pt x="2965" y="0"/>
                  </a:lnTo>
                  <a:lnTo>
                    <a:pt x="2268" y="252"/>
                  </a:lnTo>
                  <a:lnTo>
                    <a:pt x="1531" y="465"/>
                  </a:lnTo>
                  <a:lnTo>
                    <a:pt x="776" y="659"/>
                  </a:lnTo>
                  <a:lnTo>
                    <a:pt x="1" y="833"/>
                  </a:lnTo>
                  <a:lnTo>
                    <a:pt x="1" y="833"/>
                  </a:lnTo>
                  <a:lnTo>
                    <a:pt x="737" y="1376"/>
                  </a:lnTo>
                  <a:lnTo>
                    <a:pt x="1493" y="1880"/>
                  </a:lnTo>
                  <a:lnTo>
                    <a:pt x="1493" y="1880"/>
                  </a:lnTo>
                  <a:lnTo>
                    <a:pt x="2171" y="1918"/>
                  </a:lnTo>
                  <a:lnTo>
                    <a:pt x="2868" y="1918"/>
                  </a:lnTo>
                  <a:lnTo>
                    <a:pt x="2868" y="1918"/>
                  </a:lnTo>
                  <a:lnTo>
                    <a:pt x="3527" y="1918"/>
                  </a:lnTo>
                  <a:lnTo>
                    <a:pt x="4224" y="1899"/>
                  </a:lnTo>
                  <a:lnTo>
                    <a:pt x="4224" y="1899"/>
                  </a:lnTo>
                  <a:lnTo>
                    <a:pt x="5251" y="1821"/>
                  </a:lnTo>
                  <a:lnTo>
                    <a:pt x="6220" y="1705"/>
                  </a:lnTo>
                  <a:lnTo>
                    <a:pt x="7169" y="1550"/>
                  </a:lnTo>
                  <a:lnTo>
                    <a:pt x="8060" y="1376"/>
                  </a:lnTo>
                  <a:lnTo>
                    <a:pt x="8060" y="1376"/>
                  </a:lnTo>
                  <a:lnTo>
                    <a:pt x="7344" y="1279"/>
                  </a:lnTo>
                  <a:lnTo>
                    <a:pt x="6666" y="1182"/>
                  </a:lnTo>
                  <a:lnTo>
                    <a:pt x="5987" y="1047"/>
                  </a:lnTo>
                  <a:lnTo>
                    <a:pt x="5329" y="872"/>
                  </a:lnTo>
                  <a:lnTo>
                    <a:pt x="4689" y="698"/>
                  </a:lnTo>
                  <a:lnTo>
                    <a:pt x="4069" y="485"/>
                  </a:lnTo>
                  <a:lnTo>
                    <a:pt x="3508" y="252"/>
                  </a:lnTo>
                  <a:lnTo>
                    <a:pt x="2965"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41" name="Google Shape;1341;p26"/>
            <p:cNvSpPr/>
            <p:nvPr/>
          </p:nvSpPr>
          <p:spPr>
            <a:xfrm>
              <a:off x="9616125" y="4467175"/>
              <a:ext cx="192800" cy="90125"/>
            </a:xfrm>
            <a:custGeom>
              <a:avLst/>
              <a:gdLst/>
              <a:ahLst/>
              <a:cxnLst/>
              <a:rect l="l" t="t" r="r" b="b"/>
              <a:pathLst>
                <a:path w="7712" h="3605" fill="none" extrusionOk="0">
                  <a:moveTo>
                    <a:pt x="4379" y="0"/>
                  </a:moveTo>
                  <a:lnTo>
                    <a:pt x="4379" y="0"/>
                  </a:lnTo>
                  <a:lnTo>
                    <a:pt x="3856" y="117"/>
                  </a:lnTo>
                  <a:lnTo>
                    <a:pt x="3352" y="214"/>
                  </a:lnTo>
                  <a:lnTo>
                    <a:pt x="2810" y="310"/>
                  </a:lnTo>
                  <a:lnTo>
                    <a:pt x="2268" y="407"/>
                  </a:lnTo>
                  <a:lnTo>
                    <a:pt x="1725" y="465"/>
                  </a:lnTo>
                  <a:lnTo>
                    <a:pt x="1163" y="524"/>
                  </a:lnTo>
                  <a:lnTo>
                    <a:pt x="582" y="582"/>
                  </a:lnTo>
                  <a:lnTo>
                    <a:pt x="1" y="601"/>
                  </a:lnTo>
                  <a:lnTo>
                    <a:pt x="1" y="601"/>
                  </a:lnTo>
                  <a:lnTo>
                    <a:pt x="524" y="1066"/>
                  </a:lnTo>
                  <a:lnTo>
                    <a:pt x="1066" y="1512"/>
                  </a:lnTo>
                  <a:lnTo>
                    <a:pt x="1667" y="1918"/>
                  </a:lnTo>
                  <a:lnTo>
                    <a:pt x="2268" y="2306"/>
                  </a:lnTo>
                  <a:lnTo>
                    <a:pt x="2926" y="2674"/>
                  </a:lnTo>
                  <a:lnTo>
                    <a:pt x="3624" y="3023"/>
                  </a:lnTo>
                  <a:lnTo>
                    <a:pt x="4341" y="3333"/>
                  </a:lnTo>
                  <a:lnTo>
                    <a:pt x="5096" y="3604"/>
                  </a:lnTo>
                  <a:lnTo>
                    <a:pt x="5096" y="3604"/>
                  </a:lnTo>
                  <a:lnTo>
                    <a:pt x="5774" y="3565"/>
                  </a:lnTo>
                  <a:lnTo>
                    <a:pt x="6433" y="3488"/>
                  </a:lnTo>
                  <a:lnTo>
                    <a:pt x="7072" y="3391"/>
                  </a:lnTo>
                  <a:lnTo>
                    <a:pt x="7712" y="3294"/>
                  </a:lnTo>
                  <a:lnTo>
                    <a:pt x="7712" y="3294"/>
                  </a:lnTo>
                  <a:lnTo>
                    <a:pt x="7247" y="2907"/>
                  </a:lnTo>
                  <a:lnTo>
                    <a:pt x="6782" y="2500"/>
                  </a:lnTo>
                  <a:lnTo>
                    <a:pt x="6355" y="2093"/>
                  </a:lnTo>
                  <a:lnTo>
                    <a:pt x="5929" y="1686"/>
                  </a:lnTo>
                  <a:lnTo>
                    <a:pt x="5522" y="1279"/>
                  </a:lnTo>
                  <a:lnTo>
                    <a:pt x="5116" y="853"/>
                  </a:lnTo>
                  <a:lnTo>
                    <a:pt x="4747" y="427"/>
                  </a:lnTo>
                  <a:lnTo>
                    <a:pt x="4379"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42" name="Google Shape;1342;p26"/>
            <p:cNvSpPr/>
            <p:nvPr/>
          </p:nvSpPr>
          <p:spPr>
            <a:xfrm>
              <a:off x="9733825" y="4444400"/>
              <a:ext cx="157925" cy="103200"/>
            </a:xfrm>
            <a:custGeom>
              <a:avLst/>
              <a:gdLst/>
              <a:ahLst/>
              <a:cxnLst/>
              <a:rect l="l" t="t" r="r" b="b"/>
              <a:pathLst>
                <a:path w="6317" h="4128" fill="none" extrusionOk="0">
                  <a:moveTo>
                    <a:pt x="2558" y="1"/>
                  </a:moveTo>
                  <a:lnTo>
                    <a:pt x="2558" y="1"/>
                  </a:lnTo>
                  <a:lnTo>
                    <a:pt x="1957" y="233"/>
                  </a:lnTo>
                  <a:lnTo>
                    <a:pt x="1318" y="446"/>
                  </a:lnTo>
                  <a:lnTo>
                    <a:pt x="679" y="640"/>
                  </a:lnTo>
                  <a:lnTo>
                    <a:pt x="1" y="834"/>
                  </a:lnTo>
                  <a:lnTo>
                    <a:pt x="1" y="834"/>
                  </a:lnTo>
                  <a:lnTo>
                    <a:pt x="388" y="1260"/>
                  </a:lnTo>
                  <a:lnTo>
                    <a:pt x="776" y="1686"/>
                  </a:lnTo>
                  <a:lnTo>
                    <a:pt x="1182" y="2113"/>
                  </a:lnTo>
                  <a:lnTo>
                    <a:pt x="1589" y="2519"/>
                  </a:lnTo>
                  <a:lnTo>
                    <a:pt x="2016" y="2946"/>
                  </a:lnTo>
                  <a:lnTo>
                    <a:pt x="2481" y="3333"/>
                  </a:lnTo>
                  <a:lnTo>
                    <a:pt x="2926" y="3740"/>
                  </a:lnTo>
                  <a:lnTo>
                    <a:pt x="3411" y="4128"/>
                  </a:lnTo>
                  <a:lnTo>
                    <a:pt x="3411" y="4128"/>
                  </a:lnTo>
                  <a:lnTo>
                    <a:pt x="4166" y="3973"/>
                  </a:lnTo>
                  <a:lnTo>
                    <a:pt x="4922" y="3779"/>
                  </a:lnTo>
                  <a:lnTo>
                    <a:pt x="5619" y="3566"/>
                  </a:lnTo>
                  <a:lnTo>
                    <a:pt x="6317" y="3353"/>
                  </a:lnTo>
                  <a:lnTo>
                    <a:pt x="6317" y="3353"/>
                  </a:lnTo>
                  <a:lnTo>
                    <a:pt x="6317" y="3353"/>
                  </a:lnTo>
                  <a:lnTo>
                    <a:pt x="6317" y="3353"/>
                  </a:lnTo>
                  <a:lnTo>
                    <a:pt x="5774" y="3023"/>
                  </a:lnTo>
                  <a:lnTo>
                    <a:pt x="5251" y="2674"/>
                  </a:lnTo>
                  <a:lnTo>
                    <a:pt x="4747" y="2287"/>
                  </a:lnTo>
                  <a:lnTo>
                    <a:pt x="4263" y="1880"/>
                  </a:lnTo>
                  <a:lnTo>
                    <a:pt x="3798" y="1454"/>
                  </a:lnTo>
                  <a:lnTo>
                    <a:pt x="3352" y="989"/>
                  </a:lnTo>
                  <a:lnTo>
                    <a:pt x="2946" y="505"/>
                  </a:lnTo>
                  <a:lnTo>
                    <a:pt x="2558"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43" name="Google Shape;1343;p26"/>
            <p:cNvSpPr/>
            <p:nvPr/>
          </p:nvSpPr>
          <p:spPr>
            <a:xfrm>
              <a:off x="9542025" y="4365950"/>
              <a:ext cx="177775" cy="109000"/>
            </a:xfrm>
            <a:custGeom>
              <a:avLst/>
              <a:gdLst/>
              <a:ahLst/>
              <a:cxnLst/>
              <a:rect l="l" t="t" r="r" b="b"/>
              <a:pathLst>
                <a:path w="7111" h="4360" fill="none" extrusionOk="0">
                  <a:moveTo>
                    <a:pt x="4437" y="0"/>
                  </a:moveTo>
                  <a:lnTo>
                    <a:pt x="4437" y="0"/>
                  </a:lnTo>
                  <a:lnTo>
                    <a:pt x="3972" y="155"/>
                  </a:lnTo>
                  <a:lnTo>
                    <a:pt x="3488" y="291"/>
                  </a:lnTo>
                  <a:lnTo>
                    <a:pt x="2965" y="426"/>
                  </a:lnTo>
                  <a:lnTo>
                    <a:pt x="2422" y="562"/>
                  </a:lnTo>
                  <a:lnTo>
                    <a:pt x="1860" y="659"/>
                  </a:lnTo>
                  <a:lnTo>
                    <a:pt x="1260" y="756"/>
                  </a:lnTo>
                  <a:lnTo>
                    <a:pt x="640" y="814"/>
                  </a:lnTo>
                  <a:lnTo>
                    <a:pt x="1" y="872"/>
                  </a:lnTo>
                  <a:lnTo>
                    <a:pt x="1" y="872"/>
                  </a:lnTo>
                  <a:lnTo>
                    <a:pt x="272" y="1337"/>
                  </a:lnTo>
                  <a:lnTo>
                    <a:pt x="543" y="1783"/>
                  </a:lnTo>
                  <a:lnTo>
                    <a:pt x="853" y="2228"/>
                  </a:lnTo>
                  <a:lnTo>
                    <a:pt x="1163" y="2674"/>
                  </a:lnTo>
                  <a:lnTo>
                    <a:pt x="1512" y="3100"/>
                  </a:lnTo>
                  <a:lnTo>
                    <a:pt x="1860" y="3526"/>
                  </a:lnTo>
                  <a:lnTo>
                    <a:pt x="2248" y="3953"/>
                  </a:lnTo>
                  <a:lnTo>
                    <a:pt x="2635" y="4359"/>
                  </a:lnTo>
                  <a:lnTo>
                    <a:pt x="2635" y="4359"/>
                  </a:lnTo>
                  <a:lnTo>
                    <a:pt x="3236" y="4321"/>
                  </a:lnTo>
                  <a:lnTo>
                    <a:pt x="3817" y="4282"/>
                  </a:lnTo>
                  <a:lnTo>
                    <a:pt x="4398" y="4224"/>
                  </a:lnTo>
                  <a:lnTo>
                    <a:pt x="4960" y="4166"/>
                  </a:lnTo>
                  <a:lnTo>
                    <a:pt x="5522" y="4088"/>
                  </a:lnTo>
                  <a:lnTo>
                    <a:pt x="6065" y="3991"/>
                  </a:lnTo>
                  <a:lnTo>
                    <a:pt x="6588" y="3894"/>
                  </a:lnTo>
                  <a:lnTo>
                    <a:pt x="7111" y="3778"/>
                  </a:lnTo>
                  <a:lnTo>
                    <a:pt x="7111" y="3778"/>
                  </a:lnTo>
                  <a:lnTo>
                    <a:pt x="6723" y="3294"/>
                  </a:lnTo>
                  <a:lnTo>
                    <a:pt x="6336" y="2809"/>
                  </a:lnTo>
                  <a:lnTo>
                    <a:pt x="5987" y="2325"/>
                  </a:lnTo>
                  <a:lnTo>
                    <a:pt x="5638" y="1841"/>
                  </a:lnTo>
                  <a:lnTo>
                    <a:pt x="4999" y="911"/>
                  </a:lnTo>
                  <a:lnTo>
                    <a:pt x="4437"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44" name="Google Shape;1344;p26"/>
            <p:cNvSpPr/>
            <p:nvPr/>
          </p:nvSpPr>
          <p:spPr>
            <a:xfrm>
              <a:off x="9660200" y="4346575"/>
              <a:ext cx="133225" cy="111900"/>
            </a:xfrm>
            <a:custGeom>
              <a:avLst/>
              <a:gdLst/>
              <a:ahLst/>
              <a:cxnLst/>
              <a:rect l="l" t="t" r="r" b="b"/>
              <a:pathLst>
                <a:path w="5329" h="4476" fill="none" extrusionOk="0">
                  <a:moveTo>
                    <a:pt x="1415" y="0"/>
                  </a:moveTo>
                  <a:lnTo>
                    <a:pt x="1415" y="0"/>
                  </a:lnTo>
                  <a:lnTo>
                    <a:pt x="1086" y="175"/>
                  </a:lnTo>
                  <a:lnTo>
                    <a:pt x="756" y="330"/>
                  </a:lnTo>
                  <a:lnTo>
                    <a:pt x="388" y="504"/>
                  </a:lnTo>
                  <a:lnTo>
                    <a:pt x="1" y="659"/>
                  </a:lnTo>
                  <a:lnTo>
                    <a:pt x="1" y="659"/>
                  </a:lnTo>
                  <a:lnTo>
                    <a:pt x="582" y="1570"/>
                  </a:lnTo>
                  <a:lnTo>
                    <a:pt x="1221" y="2519"/>
                  </a:lnTo>
                  <a:lnTo>
                    <a:pt x="1570" y="3003"/>
                  </a:lnTo>
                  <a:lnTo>
                    <a:pt x="1938" y="3488"/>
                  </a:lnTo>
                  <a:lnTo>
                    <a:pt x="2326" y="3991"/>
                  </a:lnTo>
                  <a:lnTo>
                    <a:pt x="2713" y="4476"/>
                  </a:lnTo>
                  <a:lnTo>
                    <a:pt x="2713" y="4476"/>
                  </a:lnTo>
                  <a:lnTo>
                    <a:pt x="3411" y="4282"/>
                  </a:lnTo>
                  <a:lnTo>
                    <a:pt x="4069" y="4088"/>
                  </a:lnTo>
                  <a:lnTo>
                    <a:pt x="4709" y="3875"/>
                  </a:lnTo>
                  <a:lnTo>
                    <a:pt x="5329" y="3662"/>
                  </a:lnTo>
                  <a:lnTo>
                    <a:pt x="5329" y="3662"/>
                  </a:lnTo>
                  <a:lnTo>
                    <a:pt x="5038" y="3216"/>
                  </a:lnTo>
                  <a:lnTo>
                    <a:pt x="4786" y="2751"/>
                  </a:lnTo>
                  <a:lnTo>
                    <a:pt x="4573" y="2267"/>
                  </a:lnTo>
                  <a:lnTo>
                    <a:pt x="4379" y="1783"/>
                  </a:lnTo>
                  <a:lnTo>
                    <a:pt x="4379" y="1783"/>
                  </a:lnTo>
                  <a:lnTo>
                    <a:pt x="4263" y="1434"/>
                  </a:lnTo>
                  <a:lnTo>
                    <a:pt x="4147" y="1085"/>
                  </a:lnTo>
                  <a:lnTo>
                    <a:pt x="4050" y="717"/>
                  </a:lnTo>
                  <a:lnTo>
                    <a:pt x="3972" y="368"/>
                  </a:lnTo>
                  <a:lnTo>
                    <a:pt x="3972" y="368"/>
                  </a:lnTo>
                  <a:lnTo>
                    <a:pt x="2694" y="194"/>
                  </a:lnTo>
                  <a:lnTo>
                    <a:pt x="1415"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45" name="Google Shape;1345;p26"/>
            <p:cNvSpPr/>
            <p:nvPr/>
          </p:nvSpPr>
          <p:spPr>
            <a:xfrm>
              <a:off x="9646150" y="4338325"/>
              <a:ext cx="36375" cy="17475"/>
            </a:xfrm>
            <a:custGeom>
              <a:avLst/>
              <a:gdLst/>
              <a:ahLst/>
              <a:cxnLst/>
              <a:rect l="l" t="t" r="r" b="b"/>
              <a:pathLst>
                <a:path w="1455" h="699" fill="none" extrusionOk="0">
                  <a:moveTo>
                    <a:pt x="1" y="1"/>
                  </a:moveTo>
                  <a:lnTo>
                    <a:pt x="1" y="1"/>
                  </a:lnTo>
                  <a:lnTo>
                    <a:pt x="408" y="698"/>
                  </a:lnTo>
                  <a:lnTo>
                    <a:pt x="408" y="698"/>
                  </a:lnTo>
                  <a:lnTo>
                    <a:pt x="950" y="485"/>
                  </a:lnTo>
                  <a:lnTo>
                    <a:pt x="1454" y="253"/>
                  </a:lnTo>
                  <a:lnTo>
                    <a:pt x="1454" y="253"/>
                  </a:lnTo>
                  <a:lnTo>
                    <a:pt x="40" y="1"/>
                  </a:lnTo>
                  <a:lnTo>
                    <a:pt x="40" y="1"/>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46" name="Google Shape;1346;p26"/>
            <p:cNvSpPr/>
            <p:nvPr/>
          </p:nvSpPr>
          <p:spPr>
            <a:xfrm>
              <a:off x="9511025" y="4315075"/>
              <a:ext cx="137575" cy="64950"/>
            </a:xfrm>
            <a:custGeom>
              <a:avLst/>
              <a:gdLst/>
              <a:ahLst/>
              <a:cxnLst/>
              <a:rect l="l" t="t" r="r" b="b"/>
              <a:pathLst>
                <a:path w="5503" h="2598" fill="none" extrusionOk="0">
                  <a:moveTo>
                    <a:pt x="1473" y="1"/>
                  </a:moveTo>
                  <a:lnTo>
                    <a:pt x="1473" y="1"/>
                  </a:lnTo>
                  <a:lnTo>
                    <a:pt x="1144" y="78"/>
                  </a:lnTo>
                  <a:lnTo>
                    <a:pt x="776" y="156"/>
                  </a:lnTo>
                  <a:lnTo>
                    <a:pt x="407" y="214"/>
                  </a:lnTo>
                  <a:lnTo>
                    <a:pt x="1" y="253"/>
                  </a:lnTo>
                  <a:lnTo>
                    <a:pt x="1" y="253"/>
                  </a:lnTo>
                  <a:lnTo>
                    <a:pt x="233" y="834"/>
                  </a:lnTo>
                  <a:lnTo>
                    <a:pt x="485" y="1415"/>
                  </a:lnTo>
                  <a:lnTo>
                    <a:pt x="756" y="2016"/>
                  </a:lnTo>
                  <a:lnTo>
                    <a:pt x="1066" y="2597"/>
                  </a:lnTo>
                  <a:lnTo>
                    <a:pt x="1066" y="2597"/>
                  </a:lnTo>
                  <a:lnTo>
                    <a:pt x="1725" y="2558"/>
                  </a:lnTo>
                  <a:lnTo>
                    <a:pt x="2345" y="2481"/>
                  </a:lnTo>
                  <a:lnTo>
                    <a:pt x="2926" y="2403"/>
                  </a:lnTo>
                  <a:lnTo>
                    <a:pt x="3507" y="2287"/>
                  </a:lnTo>
                  <a:lnTo>
                    <a:pt x="4050" y="2171"/>
                  </a:lnTo>
                  <a:lnTo>
                    <a:pt x="4554" y="2055"/>
                  </a:lnTo>
                  <a:lnTo>
                    <a:pt x="5038" y="1900"/>
                  </a:lnTo>
                  <a:lnTo>
                    <a:pt x="5503" y="1745"/>
                  </a:lnTo>
                  <a:lnTo>
                    <a:pt x="5503" y="1745"/>
                  </a:lnTo>
                  <a:lnTo>
                    <a:pt x="4999" y="853"/>
                  </a:lnTo>
                  <a:lnTo>
                    <a:pt x="4999" y="853"/>
                  </a:lnTo>
                  <a:lnTo>
                    <a:pt x="4089" y="679"/>
                  </a:lnTo>
                  <a:lnTo>
                    <a:pt x="3217" y="466"/>
                  </a:lnTo>
                  <a:lnTo>
                    <a:pt x="2325" y="253"/>
                  </a:lnTo>
                  <a:lnTo>
                    <a:pt x="1473"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47" name="Google Shape;1347;p26"/>
            <p:cNvSpPr/>
            <p:nvPr/>
          </p:nvSpPr>
          <p:spPr>
            <a:xfrm>
              <a:off x="9503275" y="4298625"/>
              <a:ext cx="30550" cy="15025"/>
            </a:xfrm>
            <a:custGeom>
              <a:avLst/>
              <a:gdLst/>
              <a:ahLst/>
              <a:cxnLst/>
              <a:rect l="l" t="t" r="r" b="b"/>
              <a:pathLst>
                <a:path w="1222" h="601" fill="none" extrusionOk="0">
                  <a:moveTo>
                    <a:pt x="1" y="0"/>
                  </a:moveTo>
                  <a:lnTo>
                    <a:pt x="1" y="0"/>
                  </a:lnTo>
                  <a:lnTo>
                    <a:pt x="194" y="601"/>
                  </a:lnTo>
                  <a:lnTo>
                    <a:pt x="194" y="601"/>
                  </a:lnTo>
                  <a:lnTo>
                    <a:pt x="737" y="543"/>
                  </a:lnTo>
                  <a:lnTo>
                    <a:pt x="1221" y="465"/>
                  </a:lnTo>
                  <a:lnTo>
                    <a:pt x="1221" y="465"/>
                  </a:lnTo>
                  <a:lnTo>
                    <a:pt x="601" y="252"/>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48" name="Google Shape;1348;p26"/>
            <p:cNvSpPr/>
            <p:nvPr/>
          </p:nvSpPr>
          <p:spPr>
            <a:xfrm>
              <a:off x="9476650" y="4182850"/>
              <a:ext cx="796275" cy="416575"/>
            </a:xfrm>
            <a:custGeom>
              <a:avLst/>
              <a:gdLst/>
              <a:ahLst/>
              <a:cxnLst/>
              <a:rect l="l" t="t" r="r" b="b"/>
              <a:pathLst>
                <a:path w="31851" h="16663" extrusionOk="0">
                  <a:moveTo>
                    <a:pt x="21040" y="4728"/>
                  </a:moveTo>
                  <a:lnTo>
                    <a:pt x="21312" y="5116"/>
                  </a:lnTo>
                  <a:lnTo>
                    <a:pt x="21621" y="5561"/>
                  </a:lnTo>
                  <a:lnTo>
                    <a:pt x="22009" y="6065"/>
                  </a:lnTo>
                  <a:lnTo>
                    <a:pt x="22416" y="6569"/>
                  </a:lnTo>
                  <a:lnTo>
                    <a:pt x="22900" y="7111"/>
                  </a:lnTo>
                  <a:lnTo>
                    <a:pt x="23404" y="7654"/>
                  </a:lnTo>
                  <a:lnTo>
                    <a:pt x="23966" y="8196"/>
                  </a:lnTo>
                  <a:lnTo>
                    <a:pt x="24586" y="8719"/>
                  </a:lnTo>
                  <a:lnTo>
                    <a:pt x="24179" y="9126"/>
                  </a:lnTo>
                  <a:lnTo>
                    <a:pt x="23733" y="9533"/>
                  </a:lnTo>
                  <a:lnTo>
                    <a:pt x="23288" y="9959"/>
                  </a:lnTo>
                  <a:lnTo>
                    <a:pt x="22803" y="10366"/>
                  </a:lnTo>
                  <a:lnTo>
                    <a:pt x="22280" y="10773"/>
                  </a:lnTo>
                  <a:lnTo>
                    <a:pt x="21738" y="11180"/>
                  </a:lnTo>
                  <a:lnTo>
                    <a:pt x="21176" y="11567"/>
                  </a:lnTo>
                  <a:lnTo>
                    <a:pt x="20575" y="11935"/>
                  </a:lnTo>
                  <a:lnTo>
                    <a:pt x="19955" y="11587"/>
                  </a:lnTo>
                  <a:lnTo>
                    <a:pt x="19355" y="11218"/>
                  </a:lnTo>
                  <a:lnTo>
                    <a:pt x="18793" y="10831"/>
                  </a:lnTo>
                  <a:lnTo>
                    <a:pt x="18231" y="10424"/>
                  </a:lnTo>
                  <a:lnTo>
                    <a:pt x="17708" y="10017"/>
                  </a:lnTo>
                  <a:lnTo>
                    <a:pt x="17224" y="9610"/>
                  </a:lnTo>
                  <a:lnTo>
                    <a:pt x="16739" y="9184"/>
                  </a:lnTo>
                  <a:lnTo>
                    <a:pt x="16294" y="8758"/>
                  </a:lnTo>
                  <a:lnTo>
                    <a:pt x="17088" y="8235"/>
                  </a:lnTo>
                  <a:lnTo>
                    <a:pt x="17824" y="7712"/>
                  </a:lnTo>
                  <a:lnTo>
                    <a:pt x="18502" y="7189"/>
                  </a:lnTo>
                  <a:lnTo>
                    <a:pt x="19122" y="6666"/>
                  </a:lnTo>
                  <a:lnTo>
                    <a:pt x="19684" y="6142"/>
                  </a:lnTo>
                  <a:lnTo>
                    <a:pt x="20188" y="5639"/>
                  </a:lnTo>
                  <a:lnTo>
                    <a:pt x="20633" y="5174"/>
                  </a:lnTo>
                  <a:lnTo>
                    <a:pt x="21040" y="4728"/>
                  </a:lnTo>
                  <a:close/>
                  <a:moveTo>
                    <a:pt x="16022" y="8913"/>
                  </a:moveTo>
                  <a:lnTo>
                    <a:pt x="16449" y="9339"/>
                  </a:lnTo>
                  <a:lnTo>
                    <a:pt x="16933" y="9765"/>
                  </a:lnTo>
                  <a:lnTo>
                    <a:pt x="17417" y="10192"/>
                  </a:lnTo>
                  <a:lnTo>
                    <a:pt x="17940" y="10598"/>
                  </a:lnTo>
                  <a:lnTo>
                    <a:pt x="18483" y="11005"/>
                  </a:lnTo>
                  <a:lnTo>
                    <a:pt x="19045" y="11393"/>
                  </a:lnTo>
                  <a:lnTo>
                    <a:pt x="19645" y="11780"/>
                  </a:lnTo>
                  <a:lnTo>
                    <a:pt x="20265" y="12129"/>
                  </a:lnTo>
                  <a:lnTo>
                    <a:pt x="19568" y="12517"/>
                  </a:lnTo>
                  <a:lnTo>
                    <a:pt x="18832" y="12885"/>
                  </a:lnTo>
                  <a:lnTo>
                    <a:pt x="18076" y="13233"/>
                  </a:lnTo>
                  <a:lnTo>
                    <a:pt x="17262" y="13563"/>
                  </a:lnTo>
                  <a:lnTo>
                    <a:pt x="16429" y="13873"/>
                  </a:lnTo>
                  <a:lnTo>
                    <a:pt x="15557" y="14144"/>
                  </a:lnTo>
                  <a:lnTo>
                    <a:pt x="14647" y="14376"/>
                  </a:lnTo>
                  <a:lnTo>
                    <a:pt x="13698" y="14590"/>
                  </a:lnTo>
                  <a:lnTo>
                    <a:pt x="13213" y="14202"/>
                  </a:lnTo>
                  <a:lnTo>
                    <a:pt x="12768" y="13795"/>
                  </a:lnTo>
                  <a:lnTo>
                    <a:pt x="12303" y="13408"/>
                  </a:lnTo>
                  <a:lnTo>
                    <a:pt x="11876" y="12981"/>
                  </a:lnTo>
                  <a:lnTo>
                    <a:pt x="11469" y="12575"/>
                  </a:lnTo>
                  <a:lnTo>
                    <a:pt x="11063" y="12148"/>
                  </a:lnTo>
                  <a:lnTo>
                    <a:pt x="10675" y="11722"/>
                  </a:lnTo>
                  <a:lnTo>
                    <a:pt x="10288" y="11296"/>
                  </a:lnTo>
                  <a:lnTo>
                    <a:pt x="11121" y="11063"/>
                  </a:lnTo>
                  <a:lnTo>
                    <a:pt x="11915" y="10812"/>
                  </a:lnTo>
                  <a:lnTo>
                    <a:pt x="12671" y="10540"/>
                  </a:lnTo>
                  <a:lnTo>
                    <a:pt x="13388" y="10250"/>
                  </a:lnTo>
                  <a:lnTo>
                    <a:pt x="14104" y="9940"/>
                  </a:lnTo>
                  <a:lnTo>
                    <a:pt x="14763" y="9610"/>
                  </a:lnTo>
                  <a:lnTo>
                    <a:pt x="15402" y="9281"/>
                  </a:lnTo>
                  <a:lnTo>
                    <a:pt x="16022" y="8913"/>
                  </a:lnTo>
                  <a:close/>
                  <a:moveTo>
                    <a:pt x="29720" y="1"/>
                  </a:moveTo>
                  <a:lnTo>
                    <a:pt x="29623" y="330"/>
                  </a:lnTo>
                  <a:lnTo>
                    <a:pt x="29507" y="698"/>
                  </a:lnTo>
                  <a:lnTo>
                    <a:pt x="29332" y="1183"/>
                  </a:lnTo>
                  <a:lnTo>
                    <a:pt x="29100" y="1783"/>
                  </a:lnTo>
                  <a:lnTo>
                    <a:pt x="28790" y="2461"/>
                  </a:lnTo>
                  <a:lnTo>
                    <a:pt x="28422" y="3217"/>
                  </a:lnTo>
                  <a:lnTo>
                    <a:pt x="27996" y="4050"/>
                  </a:lnTo>
                  <a:lnTo>
                    <a:pt x="27763" y="3837"/>
                  </a:lnTo>
                  <a:lnTo>
                    <a:pt x="27569" y="3624"/>
                  </a:lnTo>
                  <a:lnTo>
                    <a:pt x="27395" y="3411"/>
                  </a:lnTo>
                  <a:lnTo>
                    <a:pt x="27240" y="3198"/>
                  </a:lnTo>
                  <a:lnTo>
                    <a:pt x="27104" y="3004"/>
                  </a:lnTo>
                  <a:lnTo>
                    <a:pt x="26988" y="2810"/>
                  </a:lnTo>
                  <a:lnTo>
                    <a:pt x="26814" y="2442"/>
                  </a:lnTo>
                  <a:lnTo>
                    <a:pt x="26697" y="2132"/>
                  </a:lnTo>
                  <a:lnTo>
                    <a:pt x="26620" y="1900"/>
                  </a:lnTo>
                  <a:lnTo>
                    <a:pt x="26581" y="1686"/>
                  </a:lnTo>
                  <a:lnTo>
                    <a:pt x="26271" y="1706"/>
                  </a:lnTo>
                  <a:lnTo>
                    <a:pt x="26310" y="1958"/>
                  </a:lnTo>
                  <a:lnTo>
                    <a:pt x="26388" y="2229"/>
                  </a:lnTo>
                  <a:lnTo>
                    <a:pt x="26523" y="2558"/>
                  </a:lnTo>
                  <a:lnTo>
                    <a:pt x="26601" y="2752"/>
                  </a:lnTo>
                  <a:lnTo>
                    <a:pt x="26717" y="2965"/>
                  </a:lnTo>
                  <a:lnTo>
                    <a:pt x="26852" y="3178"/>
                  </a:lnTo>
                  <a:lnTo>
                    <a:pt x="26988" y="3391"/>
                  </a:lnTo>
                  <a:lnTo>
                    <a:pt x="27162" y="3624"/>
                  </a:lnTo>
                  <a:lnTo>
                    <a:pt x="27356" y="3856"/>
                  </a:lnTo>
                  <a:lnTo>
                    <a:pt x="27589" y="4108"/>
                  </a:lnTo>
                  <a:lnTo>
                    <a:pt x="27821" y="4341"/>
                  </a:lnTo>
                  <a:lnTo>
                    <a:pt x="27550" y="4825"/>
                  </a:lnTo>
                  <a:lnTo>
                    <a:pt x="27221" y="5329"/>
                  </a:lnTo>
                  <a:lnTo>
                    <a:pt x="26891" y="5852"/>
                  </a:lnTo>
                  <a:lnTo>
                    <a:pt x="26523" y="6375"/>
                  </a:lnTo>
                  <a:lnTo>
                    <a:pt x="26136" y="6898"/>
                  </a:lnTo>
                  <a:lnTo>
                    <a:pt x="25709" y="7421"/>
                  </a:lnTo>
                  <a:lnTo>
                    <a:pt x="25264" y="7964"/>
                  </a:lnTo>
                  <a:lnTo>
                    <a:pt x="24799" y="8487"/>
                  </a:lnTo>
                  <a:lnTo>
                    <a:pt x="24489" y="8215"/>
                  </a:lnTo>
                  <a:lnTo>
                    <a:pt x="24179" y="7964"/>
                  </a:lnTo>
                  <a:lnTo>
                    <a:pt x="23617" y="7402"/>
                  </a:lnTo>
                  <a:lnTo>
                    <a:pt x="23094" y="6859"/>
                  </a:lnTo>
                  <a:lnTo>
                    <a:pt x="22629" y="6317"/>
                  </a:lnTo>
                  <a:lnTo>
                    <a:pt x="22203" y="5794"/>
                  </a:lnTo>
                  <a:lnTo>
                    <a:pt x="21835" y="5309"/>
                  </a:lnTo>
                  <a:lnTo>
                    <a:pt x="21505" y="4864"/>
                  </a:lnTo>
                  <a:lnTo>
                    <a:pt x="21253" y="4476"/>
                  </a:lnTo>
                  <a:lnTo>
                    <a:pt x="21738" y="3856"/>
                  </a:lnTo>
                  <a:lnTo>
                    <a:pt x="22086" y="3391"/>
                  </a:lnTo>
                  <a:lnTo>
                    <a:pt x="22300" y="3081"/>
                  </a:lnTo>
                  <a:lnTo>
                    <a:pt x="22377" y="2946"/>
                  </a:lnTo>
                  <a:lnTo>
                    <a:pt x="22086" y="2791"/>
                  </a:lnTo>
                  <a:lnTo>
                    <a:pt x="21835" y="3198"/>
                  </a:lnTo>
                  <a:lnTo>
                    <a:pt x="21505" y="3624"/>
                  </a:lnTo>
                  <a:lnTo>
                    <a:pt x="21079" y="4186"/>
                  </a:lnTo>
                  <a:lnTo>
                    <a:pt x="20866" y="3837"/>
                  </a:lnTo>
                  <a:lnTo>
                    <a:pt x="20769" y="3682"/>
                  </a:lnTo>
                  <a:lnTo>
                    <a:pt x="20498" y="3837"/>
                  </a:lnTo>
                  <a:lnTo>
                    <a:pt x="20595" y="4011"/>
                  </a:lnTo>
                  <a:lnTo>
                    <a:pt x="20866" y="4438"/>
                  </a:lnTo>
                  <a:lnTo>
                    <a:pt x="20459" y="4883"/>
                  </a:lnTo>
                  <a:lnTo>
                    <a:pt x="20013" y="5367"/>
                  </a:lnTo>
                  <a:lnTo>
                    <a:pt x="19510" y="5871"/>
                  </a:lnTo>
                  <a:lnTo>
                    <a:pt x="18928" y="6394"/>
                  </a:lnTo>
                  <a:lnTo>
                    <a:pt x="18309" y="6937"/>
                  </a:lnTo>
                  <a:lnTo>
                    <a:pt x="17611" y="7460"/>
                  </a:lnTo>
                  <a:lnTo>
                    <a:pt x="16875" y="8002"/>
                  </a:lnTo>
                  <a:lnTo>
                    <a:pt x="16061" y="8525"/>
                  </a:lnTo>
                  <a:lnTo>
                    <a:pt x="15635" y="8060"/>
                  </a:lnTo>
                  <a:lnTo>
                    <a:pt x="15228" y="7615"/>
                  </a:lnTo>
                  <a:lnTo>
                    <a:pt x="14841" y="7169"/>
                  </a:lnTo>
                  <a:lnTo>
                    <a:pt x="14492" y="6743"/>
                  </a:lnTo>
                  <a:lnTo>
                    <a:pt x="14162" y="6336"/>
                  </a:lnTo>
                  <a:lnTo>
                    <a:pt x="13872" y="5929"/>
                  </a:lnTo>
                  <a:lnTo>
                    <a:pt x="13368" y="5212"/>
                  </a:lnTo>
                  <a:lnTo>
                    <a:pt x="12961" y="4593"/>
                  </a:lnTo>
                  <a:lnTo>
                    <a:pt x="12671" y="4128"/>
                  </a:lnTo>
                  <a:lnTo>
                    <a:pt x="12438" y="3701"/>
                  </a:lnTo>
                  <a:lnTo>
                    <a:pt x="12148" y="3837"/>
                  </a:lnTo>
                  <a:lnTo>
                    <a:pt x="12399" y="4263"/>
                  </a:lnTo>
                  <a:lnTo>
                    <a:pt x="12671" y="4748"/>
                  </a:lnTo>
                  <a:lnTo>
                    <a:pt x="13078" y="5367"/>
                  </a:lnTo>
                  <a:lnTo>
                    <a:pt x="13581" y="6084"/>
                  </a:lnTo>
                  <a:lnTo>
                    <a:pt x="13872" y="6491"/>
                  </a:lnTo>
                  <a:lnTo>
                    <a:pt x="14201" y="6898"/>
                  </a:lnTo>
                  <a:lnTo>
                    <a:pt x="14550" y="7344"/>
                  </a:lnTo>
                  <a:lnTo>
                    <a:pt x="14937" y="7789"/>
                  </a:lnTo>
                  <a:lnTo>
                    <a:pt x="15344" y="8235"/>
                  </a:lnTo>
                  <a:lnTo>
                    <a:pt x="15790" y="8700"/>
                  </a:lnTo>
                  <a:lnTo>
                    <a:pt x="15170" y="9049"/>
                  </a:lnTo>
                  <a:lnTo>
                    <a:pt x="14531" y="9378"/>
                  </a:lnTo>
                  <a:lnTo>
                    <a:pt x="13872" y="9688"/>
                  </a:lnTo>
                  <a:lnTo>
                    <a:pt x="13174" y="9998"/>
                  </a:lnTo>
                  <a:lnTo>
                    <a:pt x="12438" y="10288"/>
                  </a:lnTo>
                  <a:lnTo>
                    <a:pt x="11683" y="10560"/>
                  </a:lnTo>
                  <a:lnTo>
                    <a:pt x="10888" y="10792"/>
                  </a:lnTo>
                  <a:lnTo>
                    <a:pt x="10055" y="11025"/>
                  </a:lnTo>
                  <a:lnTo>
                    <a:pt x="9668" y="10540"/>
                  </a:lnTo>
                  <a:lnTo>
                    <a:pt x="9280" y="10037"/>
                  </a:lnTo>
                  <a:lnTo>
                    <a:pt x="8912" y="9552"/>
                  </a:lnTo>
                  <a:lnTo>
                    <a:pt x="8563" y="9068"/>
                  </a:lnTo>
                  <a:lnTo>
                    <a:pt x="7924" y="8119"/>
                  </a:lnTo>
                  <a:lnTo>
                    <a:pt x="7343" y="7208"/>
                  </a:lnTo>
                  <a:lnTo>
                    <a:pt x="7885" y="6976"/>
                  </a:lnTo>
                  <a:lnTo>
                    <a:pt x="8389" y="6743"/>
                  </a:lnTo>
                  <a:lnTo>
                    <a:pt x="8854" y="6491"/>
                  </a:lnTo>
                  <a:lnTo>
                    <a:pt x="9280" y="6259"/>
                  </a:lnTo>
                  <a:lnTo>
                    <a:pt x="9648" y="6007"/>
                  </a:lnTo>
                  <a:lnTo>
                    <a:pt x="9997" y="5774"/>
                  </a:lnTo>
                  <a:lnTo>
                    <a:pt x="10307" y="5542"/>
                  </a:lnTo>
                  <a:lnTo>
                    <a:pt x="10578" y="5309"/>
                  </a:lnTo>
                  <a:lnTo>
                    <a:pt x="10811" y="5096"/>
                  </a:lnTo>
                  <a:lnTo>
                    <a:pt x="11024" y="4902"/>
                  </a:lnTo>
                  <a:lnTo>
                    <a:pt x="11334" y="4573"/>
                  </a:lnTo>
                  <a:lnTo>
                    <a:pt x="11508" y="4360"/>
                  </a:lnTo>
                  <a:lnTo>
                    <a:pt x="11586" y="4263"/>
                  </a:lnTo>
                  <a:lnTo>
                    <a:pt x="11314" y="4089"/>
                  </a:lnTo>
                  <a:lnTo>
                    <a:pt x="11256" y="4166"/>
                  </a:lnTo>
                  <a:lnTo>
                    <a:pt x="11082" y="4379"/>
                  </a:lnTo>
                  <a:lnTo>
                    <a:pt x="10772" y="4709"/>
                  </a:lnTo>
                  <a:lnTo>
                    <a:pt x="10346" y="5096"/>
                  </a:lnTo>
                  <a:lnTo>
                    <a:pt x="10075" y="5309"/>
                  </a:lnTo>
                  <a:lnTo>
                    <a:pt x="9784" y="5542"/>
                  </a:lnTo>
                  <a:lnTo>
                    <a:pt x="9435" y="5774"/>
                  </a:lnTo>
                  <a:lnTo>
                    <a:pt x="9067" y="6007"/>
                  </a:lnTo>
                  <a:lnTo>
                    <a:pt x="8660" y="6239"/>
                  </a:lnTo>
                  <a:lnTo>
                    <a:pt x="8195" y="6491"/>
                  </a:lnTo>
                  <a:lnTo>
                    <a:pt x="7711" y="6704"/>
                  </a:lnTo>
                  <a:lnTo>
                    <a:pt x="7188" y="6917"/>
                  </a:lnTo>
                  <a:lnTo>
                    <a:pt x="6645" y="5987"/>
                  </a:lnTo>
                  <a:lnTo>
                    <a:pt x="6180" y="5096"/>
                  </a:lnTo>
                  <a:lnTo>
                    <a:pt x="5793" y="4302"/>
                  </a:lnTo>
                  <a:lnTo>
                    <a:pt x="5464" y="3604"/>
                  </a:lnTo>
                  <a:lnTo>
                    <a:pt x="5599" y="3430"/>
                  </a:lnTo>
                  <a:lnTo>
                    <a:pt x="5696" y="3256"/>
                  </a:lnTo>
                  <a:lnTo>
                    <a:pt x="5851" y="2984"/>
                  </a:lnTo>
                  <a:lnTo>
                    <a:pt x="5948" y="2791"/>
                  </a:lnTo>
                  <a:lnTo>
                    <a:pt x="5967" y="2713"/>
                  </a:lnTo>
                  <a:lnTo>
                    <a:pt x="5657" y="2636"/>
                  </a:lnTo>
                  <a:lnTo>
                    <a:pt x="5580" y="2849"/>
                  </a:lnTo>
                  <a:lnTo>
                    <a:pt x="5483" y="3043"/>
                  </a:lnTo>
                  <a:lnTo>
                    <a:pt x="5328" y="3294"/>
                  </a:lnTo>
                  <a:lnTo>
                    <a:pt x="5115" y="2791"/>
                  </a:lnTo>
                  <a:lnTo>
                    <a:pt x="4979" y="2423"/>
                  </a:lnTo>
                  <a:lnTo>
                    <a:pt x="4844" y="2074"/>
                  </a:lnTo>
                  <a:lnTo>
                    <a:pt x="4553" y="2171"/>
                  </a:lnTo>
                  <a:lnTo>
                    <a:pt x="4689" y="2578"/>
                  </a:lnTo>
                  <a:lnTo>
                    <a:pt x="4863" y="3004"/>
                  </a:lnTo>
                  <a:lnTo>
                    <a:pt x="5115" y="3585"/>
                  </a:lnTo>
                  <a:lnTo>
                    <a:pt x="4979" y="3740"/>
                  </a:lnTo>
                  <a:lnTo>
                    <a:pt x="4824" y="3895"/>
                  </a:lnTo>
                  <a:lnTo>
                    <a:pt x="4650" y="4050"/>
                  </a:lnTo>
                  <a:lnTo>
                    <a:pt x="4437" y="4205"/>
                  </a:lnTo>
                  <a:lnTo>
                    <a:pt x="4224" y="4360"/>
                  </a:lnTo>
                  <a:lnTo>
                    <a:pt x="3972" y="4515"/>
                  </a:lnTo>
                  <a:lnTo>
                    <a:pt x="3700" y="4651"/>
                  </a:lnTo>
                  <a:lnTo>
                    <a:pt x="3410" y="4786"/>
                  </a:lnTo>
                  <a:lnTo>
                    <a:pt x="3100" y="4902"/>
                  </a:lnTo>
                  <a:lnTo>
                    <a:pt x="2751" y="4999"/>
                  </a:lnTo>
                  <a:lnTo>
                    <a:pt x="2364" y="5096"/>
                  </a:lnTo>
                  <a:lnTo>
                    <a:pt x="1957" y="5154"/>
                  </a:lnTo>
                  <a:lnTo>
                    <a:pt x="1531" y="5212"/>
                  </a:lnTo>
                  <a:lnTo>
                    <a:pt x="1046" y="5232"/>
                  </a:lnTo>
                  <a:lnTo>
                    <a:pt x="543" y="5251"/>
                  </a:lnTo>
                  <a:lnTo>
                    <a:pt x="0" y="5232"/>
                  </a:lnTo>
                  <a:lnTo>
                    <a:pt x="116" y="5542"/>
                  </a:lnTo>
                  <a:lnTo>
                    <a:pt x="639" y="5561"/>
                  </a:lnTo>
                  <a:lnTo>
                    <a:pt x="1104" y="5561"/>
                  </a:lnTo>
                  <a:lnTo>
                    <a:pt x="1531" y="5522"/>
                  </a:lnTo>
                  <a:lnTo>
                    <a:pt x="1937" y="5484"/>
                  </a:lnTo>
                  <a:lnTo>
                    <a:pt x="2325" y="5406"/>
                  </a:lnTo>
                  <a:lnTo>
                    <a:pt x="2674" y="5329"/>
                  </a:lnTo>
                  <a:lnTo>
                    <a:pt x="3003" y="5232"/>
                  </a:lnTo>
                  <a:lnTo>
                    <a:pt x="3332" y="5135"/>
                  </a:lnTo>
                  <a:lnTo>
                    <a:pt x="3623" y="5019"/>
                  </a:lnTo>
                  <a:lnTo>
                    <a:pt x="3875" y="4883"/>
                  </a:lnTo>
                  <a:lnTo>
                    <a:pt x="4127" y="4767"/>
                  </a:lnTo>
                  <a:lnTo>
                    <a:pt x="4359" y="4612"/>
                  </a:lnTo>
                  <a:lnTo>
                    <a:pt x="4572" y="4476"/>
                  </a:lnTo>
                  <a:lnTo>
                    <a:pt x="4766" y="4321"/>
                  </a:lnTo>
                  <a:lnTo>
                    <a:pt x="4940" y="4186"/>
                  </a:lnTo>
                  <a:lnTo>
                    <a:pt x="5250" y="3876"/>
                  </a:lnTo>
                  <a:lnTo>
                    <a:pt x="5560" y="4554"/>
                  </a:lnTo>
                  <a:lnTo>
                    <a:pt x="5929" y="5309"/>
                  </a:lnTo>
                  <a:lnTo>
                    <a:pt x="6374" y="6142"/>
                  </a:lnTo>
                  <a:lnTo>
                    <a:pt x="6878" y="7034"/>
                  </a:lnTo>
                  <a:lnTo>
                    <a:pt x="6297" y="7227"/>
                  </a:lnTo>
                  <a:lnTo>
                    <a:pt x="5677" y="7402"/>
                  </a:lnTo>
                  <a:lnTo>
                    <a:pt x="5018" y="7557"/>
                  </a:lnTo>
                  <a:lnTo>
                    <a:pt x="4320" y="7692"/>
                  </a:lnTo>
                  <a:lnTo>
                    <a:pt x="3584" y="7789"/>
                  </a:lnTo>
                  <a:lnTo>
                    <a:pt x="2790" y="7867"/>
                  </a:lnTo>
                  <a:lnTo>
                    <a:pt x="1957" y="7905"/>
                  </a:lnTo>
                  <a:lnTo>
                    <a:pt x="1066" y="7925"/>
                  </a:lnTo>
                  <a:lnTo>
                    <a:pt x="1240" y="8235"/>
                  </a:lnTo>
                  <a:lnTo>
                    <a:pt x="1298" y="8235"/>
                  </a:lnTo>
                  <a:lnTo>
                    <a:pt x="2170" y="8215"/>
                  </a:lnTo>
                  <a:lnTo>
                    <a:pt x="2984" y="8177"/>
                  </a:lnTo>
                  <a:lnTo>
                    <a:pt x="3778" y="8080"/>
                  </a:lnTo>
                  <a:lnTo>
                    <a:pt x="4514" y="7983"/>
                  </a:lnTo>
                  <a:lnTo>
                    <a:pt x="5192" y="7847"/>
                  </a:lnTo>
                  <a:lnTo>
                    <a:pt x="5851" y="7692"/>
                  </a:lnTo>
                  <a:lnTo>
                    <a:pt x="6471" y="7518"/>
                  </a:lnTo>
                  <a:lnTo>
                    <a:pt x="7052" y="7324"/>
                  </a:lnTo>
                  <a:lnTo>
                    <a:pt x="7614" y="8235"/>
                  </a:lnTo>
                  <a:lnTo>
                    <a:pt x="8253" y="9165"/>
                  </a:lnTo>
                  <a:lnTo>
                    <a:pt x="8602" y="9649"/>
                  </a:lnTo>
                  <a:lnTo>
                    <a:pt x="8951" y="10133"/>
                  </a:lnTo>
                  <a:lnTo>
                    <a:pt x="9338" y="10618"/>
                  </a:lnTo>
                  <a:lnTo>
                    <a:pt x="9726" y="11102"/>
                  </a:lnTo>
                  <a:lnTo>
                    <a:pt x="9028" y="11257"/>
                  </a:lnTo>
                  <a:lnTo>
                    <a:pt x="8312" y="11373"/>
                  </a:lnTo>
                  <a:lnTo>
                    <a:pt x="7556" y="11490"/>
                  </a:lnTo>
                  <a:lnTo>
                    <a:pt x="6800" y="11567"/>
                  </a:lnTo>
                  <a:lnTo>
                    <a:pt x="6025" y="11645"/>
                  </a:lnTo>
                  <a:lnTo>
                    <a:pt x="5212" y="11683"/>
                  </a:lnTo>
                  <a:lnTo>
                    <a:pt x="3546" y="11683"/>
                  </a:lnTo>
                  <a:lnTo>
                    <a:pt x="3836" y="11993"/>
                  </a:lnTo>
                  <a:lnTo>
                    <a:pt x="4417" y="12013"/>
                  </a:lnTo>
                  <a:lnTo>
                    <a:pt x="5173" y="11993"/>
                  </a:lnTo>
                  <a:lnTo>
                    <a:pt x="5909" y="11974"/>
                  </a:lnTo>
                  <a:lnTo>
                    <a:pt x="6626" y="11916"/>
                  </a:lnTo>
                  <a:lnTo>
                    <a:pt x="7323" y="11838"/>
                  </a:lnTo>
                  <a:lnTo>
                    <a:pt x="8002" y="11742"/>
                  </a:lnTo>
                  <a:lnTo>
                    <a:pt x="8660" y="11645"/>
                  </a:lnTo>
                  <a:lnTo>
                    <a:pt x="9319" y="11509"/>
                  </a:lnTo>
                  <a:lnTo>
                    <a:pt x="9958" y="11373"/>
                  </a:lnTo>
                  <a:lnTo>
                    <a:pt x="10326" y="11800"/>
                  </a:lnTo>
                  <a:lnTo>
                    <a:pt x="10695" y="12226"/>
                  </a:lnTo>
                  <a:lnTo>
                    <a:pt x="11101" y="12652"/>
                  </a:lnTo>
                  <a:lnTo>
                    <a:pt x="11508" y="13059"/>
                  </a:lnTo>
                  <a:lnTo>
                    <a:pt x="11934" y="13466"/>
                  </a:lnTo>
                  <a:lnTo>
                    <a:pt x="12361" y="13873"/>
                  </a:lnTo>
                  <a:lnTo>
                    <a:pt x="12826" y="14280"/>
                  </a:lnTo>
                  <a:lnTo>
                    <a:pt x="13291" y="14667"/>
                  </a:lnTo>
                  <a:lnTo>
                    <a:pt x="12671" y="14764"/>
                  </a:lnTo>
                  <a:lnTo>
                    <a:pt x="12051" y="14861"/>
                  </a:lnTo>
                  <a:lnTo>
                    <a:pt x="11411" y="14919"/>
                  </a:lnTo>
                  <a:lnTo>
                    <a:pt x="10772" y="14977"/>
                  </a:lnTo>
                  <a:lnTo>
                    <a:pt x="10094" y="15016"/>
                  </a:lnTo>
                  <a:lnTo>
                    <a:pt x="9416" y="15035"/>
                  </a:lnTo>
                  <a:lnTo>
                    <a:pt x="8718" y="15055"/>
                  </a:lnTo>
                  <a:lnTo>
                    <a:pt x="8002" y="15035"/>
                  </a:lnTo>
                  <a:lnTo>
                    <a:pt x="8370" y="15210"/>
                  </a:lnTo>
                  <a:lnTo>
                    <a:pt x="8757" y="15384"/>
                  </a:lnTo>
                  <a:lnTo>
                    <a:pt x="8776" y="15384"/>
                  </a:lnTo>
                  <a:lnTo>
                    <a:pt x="9435" y="15364"/>
                  </a:lnTo>
                  <a:lnTo>
                    <a:pt x="10055" y="15345"/>
                  </a:lnTo>
                  <a:lnTo>
                    <a:pt x="10695" y="15306"/>
                  </a:lnTo>
                  <a:lnTo>
                    <a:pt x="11295" y="15268"/>
                  </a:lnTo>
                  <a:lnTo>
                    <a:pt x="11896" y="15190"/>
                  </a:lnTo>
                  <a:lnTo>
                    <a:pt x="12477" y="15113"/>
                  </a:lnTo>
                  <a:lnTo>
                    <a:pt x="13058" y="15035"/>
                  </a:lnTo>
                  <a:lnTo>
                    <a:pt x="13620" y="14938"/>
                  </a:lnTo>
                  <a:lnTo>
                    <a:pt x="14221" y="15384"/>
                  </a:lnTo>
                  <a:lnTo>
                    <a:pt x="14860" y="15829"/>
                  </a:lnTo>
                  <a:lnTo>
                    <a:pt x="15499" y="16256"/>
                  </a:lnTo>
                  <a:lnTo>
                    <a:pt x="16177" y="16663"/>
                  </a:lnTo>
                  <a:lnTo>
                    <a:pt x="16797" y="16643"/>
                  </a:lnTo>
                  <a:lnTo>
                    <a:pt x="16061" y="16236"/>
                  </a:lnTo>
                  <a:lnTo>
                    <a:pt x="15364" y="15791"/>
                  </a:lnTo>
                  <a:lnTo>
                    <a:pt x="14686" y="15326"/>
                  </a:lnTo>
                  <a:lnTo>
                    <a:pt x="14027" y="14841"/>
                  </a:lnTo>
                  <a:lnTo>
                    <a:pt x="14976" y="14628"/>
                  </a:lnTo>
                  <a:lnTo>
                    <a:pt x="15887" y="14376"/>
                  </a:lnTo>
                  <a:lnTo>
                    <a:pt x="16759" y="14086"/>
                  </a:lnTo>
                  <a:lnTo>
                    <a:pt x="17611" y="13776"/>
                  </a:lnTo>
                  <a:lnTo>
                    <a:pt x="18405" y="13446"/>
                  </a:lnTo>
                  <a:lnTo>
                    <a:pt x="19161" y="13078"/>
                  </a:lnTo>
                  <a:lnTo>
                    <a:pt x="19897" y="12710"/>
                  </a:lnTo>
                  <a:lnTo>
                    <a:pt x="20595" y="12303"/>
                  </a:lnTo>
                  <a:lnTo>
                    <a:pt x="21195" y="12613"/>
                  </a:lnTo>
                  <a:lnTo>
                    <a:pt x="21835" y="12885"/>
                  </a:lnTo>
                  <a:lnTo>
                    <a:pt x="22474" y="13156"/>
                  </a:lnTo>
                  <a:lnTo>
                    <a:pt x="23152" y="13388"/>
                  </a:lnTo>
                  <a:lnTo>
                    <a:pt x="23850" y="13601"/>
                  </a:lnTo>
                  <a:lnTo>
                    <a:pt x="24566" y="13776"/>
                  </a:lnTo>
                  <a:lnTo>
                    <a:pt x="25303" y="13931"/>
                  </a:lnTo>
                  <a:lnTo>
                    <a:pt x="26058" y="14047"/>
                  </a:lnTo>
                  <a:lnTo>
                    <a:pt x="26465" y="13776"/>
                  </a:lnTo>
                  <a:lnTo>
                    <a:pt x="25690" y="13679"/>
                  </a:lnTo>
                  <a:lnTo>
                    <a:pt x="24934" y="13543"/>
                  </a:lnTo>
                  <a:lnTo>
                    <a:pt x="24218" y="13369"/>
                  </a:lnTo>
                  <a:lnTo>
                    <a:pt x="23501" y="13175"/>
                  </a:lnTo>
                  <a:lnTo>
                    <a:pt x="22823" y="12943"/>
                  </a:lnTo>
                  <a:lnTo>
                    <a:pt x="22164" y="12691"/>
                  </a:lnTo>
                  <a:lnTo>
                    <a:pt x="21525" y="12420"/>
                  </a:lnTo>
                  <a:lnTo>
                    <a:pt x="20905" y="12110"/>
                  </a:lnTo>
                  <a:lnTo>
                    <a:pt x="21486" y="11742"/>
                  </a:lnTo>
                  <a:lnTo>
                    <a:pt x="22048" y="11354"/>
                  </a:lnTo>
                  <a:lnTo>
                    <a:pt x="22571" y="10947"/>
                  </a:lnTo>
                  <a:lnTo>
                    <a:pt x="23075" y="10540"/>
                  </a:lnTo>
                  <a:lnTo>
                    <a:pt x="23559" y="10133"/>
                  </a:lnTo>
                  <a:lnTo>
                    <a:pt x="24004" y="9727"/>
                  </a:lnTo>
                  <a:lnTo>
                    <a:pt x="24431" y="9320"/>
                  </a:lnTo>
                  <a:lnTo>
                    <a:pt x="24838" y="8913"/>
                  </a:lnTo>
                  <a:lnTo>
                    <a:pt x="25322" y="9262"/>
                  </a:lnTo>
                  <a:lnTo>
                    <a:pt x="25826" y="9610"/>
                  </a:lnTo>
                  <a:lnTo>
                    <a:pt x="26368" y="9920"/>
                  </a:lnTo>
                  <a:lnTo>
                    <a:pt x="26930" y="10211"/>
                  </a:lnTo>
                  <a:lnTo>
                    <a:pt x="27492" y="10463"/>
                  </a:lnTo>
                  <a:lnTo>
                    <a:pt x="28092" y="10676"/>
                  </a:lnTo>
                  <a:lnTo>
                    <a:pt x="28402" y="10773"/>
                  </a:lnTo>
                  <a:lnTo>
                    <a:pt x="28712" y="10850"/>
                  </a:lnTo>
                  <a:lnTo>
                    <a:pt x="29022" y="10908"/>
                  </a:lnTo>
                  <a:lnTo>
                    <a:pt x="29352" y="10967"/>
                  </a:lnTo>
                  <a:lnTo>
                    <a:pt x="29565" y="10676"/>
                  </a:lnTo>
                  <a:lnTo>
                    <a:pt x="29235" y="10618"/>
                  </a:lnTo>
                  <a:lnTo>
                    <a:pt x="28926" y="10560"/>
                  </a:lnTo>
                  <a:lnTo>
                    <a:pt x="28616" y="10482"/>
                  </a:lnTo>
                  <a:lnTo>
                    <a:pt x="28306" y="10405"/>
                  </a:lnTo>
                  <a:lnTo>
                    <a:pt x="28015" y="10308"/>
                  </a:lnTo>
                  <a:lnTo>
                    <a:pt x="27705" y="10211"/>
                  </a:lnTo>
                  <a:lnTo>
                    <a:pt x="27143" y="9959"/>
                  </a:lnTo>
                  <a:lnTo>
                    <a:pt x="26581" y="9688"/>
                  </a:lnTo>
                  <a:lnTo>
                    <a:pt x="26039" y="9378"/>
                  </a:lnTo>
                  <a:lnTo>
                    <a:pt x="25535" y="9029"/>
                  </a:lnTo>
                  <a:lnTo>
                    <a:pt x="25051" y="8680"/>
                  </a:lnTo>
                  <a:lnTo>
                    <a:pt x="25516" y="8157"/>
                  </a:lnTo>
                  <a:lnTo>
                    <a:pt x="25961" y="7634"/>
                  </a:lnTo>
                  <a:lnTo>
                    <a:pt x="26388" y="7111"/>
                  </a:lnTo>
                  <a:lnTo>
                    <a:pt x="26775" y="6569"/>
                  </a:lnTo>
                  <a:lnTo>
                    <a:pt x="27124" y="6065"/>
                  </a:lnTo>
                  <a:lnTo>
                    <a:pt x="27472" y="5542"/>
                  </a:lnTo>
                  <a:lnTo>
                    <a:pt x="27782" y="5038"/>
                  </a:lnTo>
                  <a:lnTo>
                    <a:pt x="28073" y="4534"/>
                  </a:lnTo>
                  <a:lnTo>
                    <a:pt x="28402" y="4786"/>
                  </a:lnTo>
                  <a:lnTo>
                    <a:pt x="28751" y="5019"/>
                  </a:lnTo>
                  <a:lnTo>
                    <a:pt x="29158" y="5232"/>
                  </a:lnTo>
                  <a:lnTo>
                    <a:pt x="29584" y="5445"/>
                  </a:lnTo>
                  <a:lnTo>
                    <a:pt x="30069" y="5658"/>
                  </a:lnTo>
                  <a:lnTo>
                    <a:pt x="30572" y="5832"/>
                  </a:lnTo>
                  <a:lnTo>
                    <a:pt x="31134" y="6007"/>
                  </a:lnTo>
                  <a:lnTo>
                    <a:pt x="31754" y="6142"/>
                  </a:lnTo>
                  <a:lnTo>
                    <a:pt x="31851" y="5832"/>
                  </a:lnTo>
                  <a:lnTo>
                    <a:pt x="31231" y="5697"/>
                  </a:lnTo>
                  <a:lnTo>
                    <a:pt x="30689" y="5542"/>
                  </a:lnTo>
                  <a:lnTo>
                    <a:pt x="30165" y="5348"/>
                  </a:lnTo>
                  <a:lnTo>
                    <a:pt x="29700" y="5154"/>
                  </a:lnTo>
                  <a:lnTo>
                    <a:pt x="29274" y="4941"/>
                  </a:lnTo>
                  <a:lnTo>
                    <a:pt x="28887" y="4728"/>
                  </a:lnTo>
                  <a:lnTo>
                    <a:pt x="28538" y="4496"/>
                  </a:lnTo>
                  <a:lnTo>
                    <a:pt x="28228" y="4263"/>
                  </a:lnTo>
                  <a:lnTo>
                    <a:pt x="28693" y="3411"/>
                  </a:lnTo>
                  <a:lnTo>
                    <a:pt x="29061" y="2616"/>
                  </a:lnTo>
                  <a:lnTo>
                    <a:pt x="29371" y="1919"/>
                  </a:lnTo>
                  <a:lnTo>
                    <a:pt x="29623" y="1299"/>
                  </a:lnTo>
                  <a:lnTo>
                    <a:pt x="29797" y="795"/>
                  </a:lnTo>
                  <a:lnTo>
                    <a:pt x="29933" y="427"/>
                  </a:lnTo>
                  <a:lnTo>
                    <a:pt x="30030" y="78"/>
                  </a:lnTo>
                  <a:lnTo>
                    <a:pt x="29720"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49" name="Google Shape;1349;p26"/>
            <p:cNvSpPr/>
            <p:nvPr/>
          </p:nvSpPr>
          <p:spPr>
            <a:xfrm>
              <a:off x="9733825" y="4405650"/>
              <a:ext cx="249475" cy="141950"/>
            </a:xfrm>
            <a:custGeom>
              <a:avLst/>
              <a:gdLst/>
              <a:ahLst/>
              <a:cxnLst/>
              <a:rect l="l" t="t" r="r" b="b"/>
              <a:pathLst>
                <a:path w="9979" h="5678" fill="none" extrusionOk="0">
                  <a:moveTo>
                    <a:pt x="3411" y="5678"/>
                  </a:moveTo>
                  <a:lnTo>
                    <a:pt x="3411" y="5678"/>
                  </a:lnTo>
                  <a:lnTo>
                    <a:pt x="2926" y="5290"/>
                  </a:lnTo>
                  <a:lnTo>
                    <a:pt x="2481" y="4883"/>
                  </a:lnTo>
                  <a:lnTo>
                    <a:pt x="2016" y="4496"/>
                  </a:lnTo>
                  <a:lnTo>
                    <a:pt x="1589" y="4069"/>
                  </a:lnTo>
                  <a:lnTo>
                    <a:pt x="1182" y="3663"/>
                  </a:lnTo>
                  <a:lnTo>
                    <a:pt x="776" y="3236"/>
                  </a:lnTo>
                  <a:lnTo>
                    <a:pt x="388" y="2810"/>
                  </a:lnTo>
                  <a:lnTo>
                    <a:pt x="1" y="2384"/>
                  </a:lnTo>
                  <a:lnTo>
                    <a:pt x="1" y="2384"/>
                  </a:lnTo>
                  <a:lnTo>
                    <a:pt x="834" y="2151"/>
                  </a:lnTo>
                  <a:lnTo>
                    <a:pt x="1628" y="1900"/>
                  </a:lnTo>
                  <a:lnTo>
                    <a:pt x="2384" y="1628"/>
                  </a:lnTo>
                  <a:lnTo>
                    <a:pt x="3101" y="1338"/>
                  </a:lnTo>
                  <a:lnTo>
                    <a:pt x="3817" y="1028"/>
                  </a:lnTo>
                  <a:lnTo>
                    <a:pt x="4476" y="698"/>
                  </a:lnTo>
                  <a:lnTo>
                    <a:pt x="5115" y="369"/>
                  </a:lnTo>
                  <a:lnTo>
                    <a:pt x="5735" y="1"/>
                  </a:lnTo>
                  <a:lnTo>
                    <a:pt x="5735" y="1"/>
                  </a:lnTo>
                  <a:lnTo>
                    <a:pt x="6162" y="427"/>
                  </a:lnTo>
                  <a:lnTo>
                    <a:pt x="6646" y="853"/>
                  </a:lnTo>
                  <a:lnTo>
                    <a:pt x="7130" y="1280"/>
                  </a:lnTo>
                  <a:lnTo>
                    <a:pt x="7653" y="1686"/>
                  </a:lnTo>
                  <a:lnTo>
                    <a:pt x="8196" y="2093"/>
                  </a:lnTo>
                  <a:lnTo>
                    <a:pt x="8758" y="2481"/>
                  </a:lnTo>
                  <a:lnTo>
                    <a:pt x="9358" y="2868"/>
                  </a:lnTo>
                  <a:lnTo>
                    <a:pt x="9978" y="3217"/>
                  </a:lnTo>
                  <a:lnTo>
                    <a:pt x="9978" y="3217"/>
                  </a:lnTo>
                  <a:lnTo>
                    <a:pt x="9281" y="3605"/>
                  </a:lnTo>
                  <a:lnTo>
                    <a:pt x="8545" y="3973"/>
                  </a:lnTo>
                  <a:lnTo>
                    <a:pt x="7789" y="4321"/>
                  </a:lnTo>
                  <a:lnTo>
                    <a:pt x="6975" y="4651"/>
                  </a:lnTo>
                  <a:lnTo>
                    <a:pt x="6142" y="4961"/>
                  </a:lnTo>
                  <a:lnTo>
                    <a:pt x="5270" y="5232"/>
                  </a:lnTo>
                  <a:lnTo>
                    <a:pt x="4360" y="5464"/>
                  </a:lnTo>
                  <a:lnTo>
                    <a:pt x="3411" y="5678"/>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50" name="Google Shape;1350;p26"/>
            <p:cNvSpPr/>
            <p:nvPr/>
          </p:nvSpPr>
          <p:spPr>
            <a:xfrm>
              <a:off x="9448050" y="4088900"/>
              <a:ext cx="840875" cy="193750"/>
            </a:xfrm>
            <a:custGeom>
              <a:avLst/>
              <a:gdLst/>
              <a:ahLst/>
              <a:cxnLst/>
              <a:rect l="l" t="t" r="r" b="b"/>
              <a:pathLst>
                <a:path w="33635" h="7750" extrusionOk="0">
                  <a:moveTo>
                    <a:pt x="698" y="7362"/>
                  </a:moveTo>
                  <a:lnTo>
                    <a:pt x="698" y="7362"/>
                  </a:lnTo>
                  <a:lnTo>
                    <a:pt x="795" y="7750"/>
                  </a:lnTo>
                  <a:lnTo>
                    <a:pt x="795" y="7750"/>
                  </a:lnTo>
                  <a:lnTo>
                    <a:pt x="795" y="7750"/>
                  </a:lnTo>
                  <a:lnTo>
                    <a:pt x="698" y="7362"/>
                  </a:lnTo>
                  <a:close/>
                  <a:moveTo>
                    <a:pt x="1" y="1647"/>
                  </a:moveTo>
                  <a:lnTo>
                    <a:pt x="1" y="1647"/>
                  </a:lnTo>
                  <a:lnTo>
                    <a:pt x="1" y="1647"/>
                  </a:lnTo>
                  <a:lnTo>
                    <a:pt x="1" y="1647"/>
                  </a:lnTo>
                  <a:lnTo>
                    <a:pt x="1" y="1647"/>
                  </a:lnTo>
                  <a:close/>
                  <a:moveTo>
                    <a:pt x="1" y="1647"/>
                  </a:moveTo>
                  <a:lnTo>
                    <a:pt x="1" y="1647"/>
                  </a:lnTo>
                  <a:lnTo>
                    <a:pt x="1" y="1647"/>
                  </a:lnTo>
                  <a:lnTo>
                    <a:pt x="1" y="1647"/>
                  </a:lnTo>
                  <a:lnTo>
                    <a:pt x="1" y="1647"/>
                  </a:lnTo>
                  <a:close/>
                  <a:moveTo>
                    <a:pt x="1" y="1647"/>
                  </a:moveTo>
                  <a:lnTo>
                    <a:pt x="1" y="1647"/>
                  </a:lnTo>
                  <a:lnTo>
                    <a:pt x="1" y="1647"/>
                  </a:lnTo>
                  <a:lnTo>
                    <a:pt x="1" y="1647"/>
                  </a:lnTo>
                  <a:lnTo>
                    <a:pt x="1" y="1647"/>
                  </a:lnTo>
                  <a:close/>
                  <a:moveTo>
                    <a:pt x="1" y="1647"/>
                  </a:moveTo>
                  <a:lnTo>
                    <a:pt x="1" y="1647"/>
                  </a:lnTo>
                  <a:lnTo>
                    <a:pt x="1" y="1647"/>
                  </a:lnTo>
                  <a:lnTo>
                    <a:pt x="1" y="1647"/>
                  </a:lnTo>
                  <a:lnTo>
                    <a:pt x="1" y="1647"/>
                  </a:lnTo>
                  <a:close/>
                  <a:moveTo>
                    <a:pt x="1" y="1647"/>
                  </a:moveTo>
                  <a:lnTo>
                    <a:pt x="1" y="1647"/>
                  </a:lnTo>
                  <a:lnTo>
                    <a:pt x="1" y="1647"/>
                  </a:lnTo>
                  <a:lnTo>
                    <a:pt x="1" y="1647"/>
                  </a:lnTo>
                  <a:lnTo>
                    <a:pt x="1" y="1647"/>
                  </a:lnTo>
                  <a:lnTo>
                    <a:pt x="1" y="1647"/>
                  </a:lnTo>
                  <a:lnTo>
                    <a:pt x="1" y="1647"/>
                  </a:lnTo>
                  <a:lnTo>
                    <a:pt x="1" y="1647"/>
                  </a:lnTo>
                  <a:close/>
                  <a:moveTo>
                    <a:pt x="33634" y="0"/>
                  </a:moveTo>
                  <a:lnTo>
                    <a:pt x="33634" y="0"/>
                  </a:lnTo>
                  <a:lnTo>
                    <a:pt x="33634" y="0"/>
                  </a:lnTo>
                  <a:lnTo>
                    <a:pt x="33634" y="0"/>
                  </a:lnTo>
                  <a:lnTo>
                    <a:pt x="33634" y="0"/>
                  </a:lnTo>
                  <a:close/>
                  <a:moveTo>
                    <a:pt x="33634" y="0"/>
                  </a:moveTo>
                  <a:lnTo>
                    <a:pt x="33634" y="0"/>
                  </a:lnTo>
                  <a:lnTo>
                    <a:pt x="33634" y="0"/>
                  </a:lnTo>
                  <a:lnTo>
                    <a:pt x="33634" y="0"/>
                  </a:lnTo>
                  <a:lnTo>
                    <a:pt x="33634" y="0"/>
                  </a:lnTo>
                  <a:lnTo>
                    <a:pt x="33634" y="0"/>
                  </a:lnTo>
                  <a:lnTo>
                    <a:pt x="33634" y="0"/>
                  </a:lnTo>
                  <a:lnTo>
                    <a:pt x="33634" y="0"/>
                  </a:lnTo>
                  <a:close/>
                </a:path>
              </a:pathLst>
            </a:custGeom>
            <a:solidFill>
              <a:srgbClr val="F2D9B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51" name="Google Shape;1351;p26"/>
            <p:cNvSpPr/>
            <p:nvPr/>
          </p:nvSpPr>
          <p:spPr>
            <a:xfrm>
              <a:off x="9465500" y="4272950"/>
              <a:ext cx="2450" cy="9700"/>
            </a:xfrm>
            <a:custGeom>
              <a:avLst/>
              <a:gdLst/>
              <a:ahLst/>
              <a:cxnLst/>
              <a:rect l="l" t="t" r="r" b="b"/>
              <a:pathLst>
                <a:path w="98" h="388" fill="none" extrusionOk="0">
                  <a:moveTo>
                    <a:pt x="0" y="0"/>
                  </a:moveTo>
                  <a:lnTo>
                    <a:pt x="0" y="0"/>
                  </a:lnTo>
                  <a:lnTo>
                    <a:pt x="97" y="388"/>
                  </a:lnTo>
                  <a:lnTo>
                    <a:pt x="97" y="388"/>
                  </a:lnTo>
                  <a:lnTo>
                    <a:pt x="97" y="388"/>
                  </a:lnTo>
                  <a:lnTo>
                    <a:pt x="0"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52" name="Google Shape;1352;p26"/>
            <p:cNvSpPr/>
            <p:nvPr/>
          </p:nvSpPr>
          <p:spPr>
            <a:xfrm>
              <a:off x="9448050" y="41300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53" name="Google Shape;1353;p26"/>
            <p:cNvSpPr/>
            <p:nvPr/>
          </p:nvSpPr>
          <p:spPr>
            <a:xfrm>
              <a:off x="9448050" y="41300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54" name="Google Shape;1354;p26"/>
            <p:cNvSpPr/>
            <p:nvPr/>
          </p:nvSpPr>
          <p:spPr>
            <a:xfrm>
              <a:off x="9448050" y="41300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55" name="Google Shape;1355;p26"/>
            <p:cNvSpPr/>
            <p:nvPr/>
          </p:nvSpPr>
          <p:spPr>
            <a:xfrm>
              <a:off x="9448050" y="41300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56" name="Google Shape;1356;p26"/>
            <p:cNvSpPr/>
            <p:nvPr/>
          </p:nvSpPr>
          <p:spPr>
            <a:xfrm>
              <a:off x="9448050" y="4130075"/>
              <a:ext cx="25" cy="25"/>
            </a:xfrm>
            <a:custGeom>
              <a:avLst/>
              <a:gdLst/>
              <a:ahLst/>
              <a:cxnLst/>
              <a:rect l="l" t="t" r="r" b="b"/>
              <a:pathLst>
                <a:path w="1" h="1" fill="none" extrusionOk="0">
                  <a:moveTo>
                    <a:pt x="1" y="0"/>
                  </a:moveTo>
                  <a:lnTo>
                    <a:pt x="1" y="0"/>
                  </a:lnTo>
                  <a:lnTo>
                    <a:pt x="1" y="0"/>
                  </a:lnTo>
                  <a:lnTo>
                    <a:pt x="1" y="0"/>
                  </a:ln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57" name="Google Shape;1357;p26"/>
            <p:cNvSpPr/>
            <p:nvPr/>
          </p:nvSpPr>
          <p:spPr>
            <a:xfrm>
              <a:off x="10288900" y="408890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58" name="Google Shape;1358;p26"/>
            <p:cNvSpPr/>
            <p:nvPr/>
          </p:nvSpPr>
          <p:spPr>
            <a:xfrm>
              <a:off x="10288900" y="4088900"/>
              <a:ext cx="25" cy="25"/>
            </a:xfrm>
            <a:custGeom>
              <a:avLst/>
              <a:gdLst/>
              <a:ahLst/>
              <a:cxnLst/>
              <a:rect l="l" t="t" r="r" b="b"/>
              <a:pathLst>
                <a:path w="1" h="1" fill="none" extrusionOk="0">
                  <a:moveTo>
                    <a:pt x="0" y="0"/>
                  </a:moveTo>
                  <a:lnTo>
                    <a:pt x="0" y="0"/>
                  </a:lnTo>
                  <a:lnTo>
                    <a:pt x="0" y="0"/>
                  </a:lnTo>
                  <a:lnTo>
                    <a:pt x="0" y="0"/>
                  </a:ln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59" name="Google Shape;1359;p26"/>
            <p:cNvSpPr/>
            <p:nvPr/>
          </p:nvSpPr>
          <p:spPr>
            <a:xfrm>
              <a:off x="9448050" y="4088900"/>
              <a:ext cx="845725" cy="273200"/>
            </a:xfrm>
            <a:custGeom>
              <a:avLst/>
              <a:gdLst/>
              <a:ahLst/>
              <a:cxnLst/>
              <a:rect l="l" t="t" r="r" b="b"/>
              <a:pathLst>
                <a:path w="33829" h="10928" extrusionOk="0">
                  <a:moveTo>
                    <a:pt x="33634" y="0"/>
                  </a:moveTo>
                  <a:lnTo>
                    <a:pt x="33596" y="78"/>
                  </a:lnTo>
                  <a:lnTo>
                    <a:pt x="33634" y="39"/>
                  </a:lnTo>
                  <a:lnTo>
                    <a:pt x="33660" y="246"/>
                  </a:lnTo>
                  <a:lnTo>
                    <a:pt x="33634" y="0"/>
                  </a:lnTo>
                  <a:close/>
                  <a:moveTo>
                    <a:pt x="33660" y="246"/>
                  </a:moveTo>
                  <a:lnTo>
                    <a:pt x="33673" y="368"/>
                  </a:lnTo>
                  <a:lnTo>
                    <a:pt x="33712" y="756"/>
                  </a:lnTo>
                  <a:lnTo>
                    <a:pt x="33718" y="816"/>
                  </a:lnTo>
                  <a:lnTo>
                    <a:pt x="33673" y="349"/>
                  </a:lnTo>
                  <a:lnTo>
                    <a:pt x="33660" y="246"/>
                  </a:lnTo>
                  <a:close/>
                  <a:moveTo>
                    <a:pt x="33718" y="816"/>
                  </a:moveTo>
                  <a:lnTo>
                    <a:pt x="33731" y="950"/>
                  </a:lnTo>
                  <a:lnTo>
                    <a:pt x="33788" y="1598"/>
                  </a:lnTo>
                  <a:lnTo>
                    <a:pt x="33770" y="1298"/>
                  </a:lnTo>
                  <a:lnTo>
                    <a:pt x="33718" y="816"/>
                  </a:lnTo>
                  <a:close/>
                  <a:moveTo>
                    <a:pt x="1" y="1647"/>
                  </a:moveTo>
                  <a:lnTo>
                    <a:pt x="1" y="1744"/>
                  </a:lnTo>
                  <a:lnTo>
                    <a:pt x="350" y="2035"/>
                  </a:lnTo>
                  <a:lnTo>
                    <a:pt x="757" y="2306"/>
                  </a:lnTo>
                  <a:lnTo>
                    <a:pt x="427" y="2035"/>
                  </a:lnTo>
                  <a:lnTo>
                    <a:pt x="195" y="1821"/>
                  </a:lnTo>
                  <a:lnTo>
                    <a:pt x="1" y="1647"/>
                  </a:lnTo>
                  <a:close/>
                  <a:moveTo>
                    <a:pt x="33788" y="1598"/>
                  </a:moveTo>
                  <a:lnTo>
                    <a:pt x="33809" y="1957"/>
                  </a:lnTo>
                  <a:lnTo>
                    <a:pt x="33828" y="2713"/>
                  </a:lnTo>
                  <a:lnTo>
                    <a:pt x="33828" y="2383"/>
                  </a:lnTo>
                  <a:lnTo>
                    <a:pt x="33809" y="1841"/>
                  </a:lnTo>
                  <a:lnTo>
                    <a:pt x="33788" y="1598"/>
                  </a:lnTo>
                  <a:close/>
                  <a:moveTo>
                    <a:pt x="40" y="2829"/>
                  </a:moveTo>
                  <a:lnTo>
                    <a:pt x="78" y="3449"/>
                  </a:lnTo>
                  <a:lnTo>
                    <a:pt x="86" y="3542"/>
                  </a:lnTo>
                  <a:lnTo>
                    <a:pt x="40" y="2829"/>
                  </a:lnTo>
                  <a:close/>
                  <a:moveTo>
                    <a:pt x="86" y="3542"/>
                  </a:moveTo>
                  <a:lnTo>
                    <a:pt x="98" y="3720"/>
                  </a:lnTo>
                  <a:lnTo>
                    <a:pt x="109" y="3821"/>
                  </a:lnTo>
                  <a:lnTo>
                    <a:pt x="86" y="3542"/>
                  </a:lnTo>
                  <a:close/>
                  <a:moveTo>
                    <a:pt x="109" y="3821"/>
                  </a:moveTo>
                  <a:lnTo>
                    <a:pt x="137" y="4146"/>
                  </a:lnTo>
                  <a:lnTo>
                    <a:pt x="233" y="4960"/>
                  </a:lnTo>
                  <a:lnTo>
                    <a:pt x="323" y="5466"/>
                  </a:lnTo>
                  <a:lnTo>
                    <a:pt x="311" y="5386"/>
                  </a:lnTo>
                  <a:lnTo>
                    <a:pt x="214" y="4786"/>
                  </a:lnTo>
                  <a:lnTo>
                    <a:pt x="156" y="4224"/>
                  </a:lnTo>
                  <a:lnTo>
                    <a:pt x="109" y="3821"/>
                  </a:lnTo>
                  <a:close/>
                  <a:moveTo>
                    <a:pt x="33828" y="2965"/>
                  </a:moveTo>
                  <a:lnTo>
                    <a:pt x="33518" y="3255"/>
                  </a:lnTo>
                  <a:lnTo>
                    <a:pt x="33189" y="3565"/>
                  </a:lnTo>
                  <a:lnTo>
                    <a:pt x="32821" y="3856"/>
                  </a:lnTo>
                  <a:lnTo>
                    <a:pt x="32414" y="4166"/>
                  </a:lnTo>
                  <a:lnTo>
                    <a:pt x="32007" y="4456"/>
                  </a:lnTo>
                  <a:lnTo>
                    <a:pt x="31561" y="4747"/>
                  </a:lnTo>
                  <a:lnTo>
                    <a:pt x="30670" y="5328"/>
                  </a:lnTo>
                  <a:lnTo>
                    <a:pt x="30457" y="5813"/>
                  </a:lnTo>
                  <a:lnTo>
                    <a:pt x="30225" y="6336"/>
                  </a:lnTo>
                  <a:lnTo>
                    <a:pt x="29973" y="6897"/>
                  </a:lnTo>
                  <a:lnTo>
                    <a:pt x="29663" y="7517"/>
                  </a:lnTo>
                  <a:lnTo>
                    <a:pt x="30225" y="7207"/>
                  </a:lnTo>
                  <a:lnTo>
                    <a:pt x="30806" y="6897"/>
                  </a:lnTo>
                  <a:lnTo>
                    <a:pt x="31348" y="6568"/>
                  </a:lnTo>
                  <a:lnTo>
                    <a:pt x="31871" y="6219"/>
                  </a:lnTo>
                  <a:lnTo>
                    <a:pt x="32394" y="5832"/>
                  </a:lnTo>
                  <a:lnTo>
                    <a:pt x="32879" y="5425"/>
                  </a:lnTo>
                  <a:lnTo>
                    <a:pt x="33363" y="4979"/>
                  </a:lnTo>
                  <a:lnTo>
                    <a:pt x="33576" y="4747"/>
                  </a:lnTo>
                  <a:lnTo>
                    <a:pt x="33809" y="4495"/>
                  </a:lnTo>
                  <a:lnTo>
                    <a:pt x="33828" y="3565"/>
                  </a:lnTo>
                  <a:lnTo>
                    <a:pt x="33828" y="2965"/>
                  </a:lnTo>
                  <a:close/>
                  <a:moveTo>
                    <a:pt x="30205" y="5599"/>
                  </a:moveTo>
                  <a:lnTo>
                    <a:pt x="29198" y="6181"/>
                  </a:lnTo>
                  <a:lnTo>
                    <a:pt x="28210" y="6684"/>
                  </a:lnTo>
                  <a:lnTo>
                    <a:pt x="28384" y="6956"/>
                  </a:lnTo>
                  <a:lnTo>
                    <a:pt x="28578" y="7227"/>
                  </a:lnTo>
                  <a:lnTo>
                    <a:pt x="28830" y="7498"/>
                  </a:lnTo>
                  <a:lnTo>
                    <a:pt x="29101" y="7789"/>
                  </a:lnTo>
                  <a:lnTo>
                    <a:pt x="29159" y="7750"/>
                  </a:lnTo>
                  <a:lnTo>
                    <a:pt x="29469" y="7169"/>
                  </a:lnTo>
                  <a:lnTo>
                    <a:pt x="29760" y="6607"/>
                  </a:lnTo>
                  <a:lnTo>
                    <a:pt x="29992" y="6084"/>
                  </a:lnTo>
                  <a:lnTo>
                    <a:pt x="30205" y="5599"/>
                  </a:lnTo>
                  <a:close/>
                  <a:moveTo>
                    <a:pt x="323" y="5466"/>
                  </a:moveTo>
                  <a:lnTo>
                    <a:pt x="408" y="6006"/>
                  </a:lnTo>
                  <a:lnTo>
                    <a:pt x="543" y="6665"/>
                  </a:lnTo>
                  <a:lnTo>
                    <a:pt x="698" y="7362"/>
                  </a:lnTo>
                  <a:lnTo>
                    <a:pt x="795" y="7750"/>
                  </a:lnTo>
                  <a:lnTo>
                    <a:pt x="1493" y="8099"/>
                  </a:lnTo>
                  <a:lnTo>
                    <a:pt x="2210" y="8389"/>
                  </a:lnTo>
                  <a:lnTo>
                    <a:pt x="1919" y="7421"/>
                  </a:lnTo>
                  <a:lnTo>
                    <a:pt x="1667" y="6491"/>
                  </a:lnTo>
                  <a:lnTo>
                    <a:pt x="912" y="6142"/>
                  </a:lnTo>
                  <a:lnTo>
                    <a:pt x="640" y="5987"/>
                  </a:lnTo>
                  <a:lnTo>
                    <a:pt x="427" y="5851"/>
                  </a:lnTo>
                  <a:lnTo>
                    <a:pt x="388" y="5832"/>
                  </a:lnTo>
                  <a:lnTo>
                    <a:pt x="323" y="5466"/>
                  </a:lnTo>
                  <a:close/>
                  <a:moveTo>
                    <a:pt x="27919" y="6839"/>
                  </a:moveTo>
                  <a:lnTo>
                    <a:pt x="26970" y="7285"/>
                  </a:lnTo>
                  <a:lnTo>
                    <a:pt x="26543" y="7459"/>
                  </a:lnTo>
                  <a:lnTo>
                    <a:pt x="26175" y="7614"/>
                  </a:lnTo>
                  <a:lnTo>
                    <a:pt x="25303" y="7924"/>
                  </a:lnTo>
                  <a:lnTo>
                    <a:pt x="24451" y="8215"/>
                  </a:lnTo>
                  <a:lnTo>
                    <a:pt x="23579" y="8467"/>
                  </a:lnTo>
                  <a:lnTo>
                    <a:pt x="22727" y="8719"/>
                  </a:lnTo>
                  <a:lnTo>
                    <a:pt x="23153" y="9300"/>
                  </a:lnTo>
                  <a:lnTo>
                    <a:pt x="23657" y="9959"/>
                  </a:lnTo>
                  <a:lnTo>
                    <a:pt x="24645" y="9668"/>
                  </a:lnTo>
                  <a:lnTo>
                    <a:pt x="25148" y="9513"/>
                  </a:lnTo>
                  <a:lnTo>
                    <a:pt x="25633" y="9358"/>
                  </a:lnTo>
                  <a:lnTo>
                    <a:pt x="26098" y="9164"/>
                  </a:lnTo>
                  <a:lnTo>
                    <a:pt x="26582" y="8970"/>
                  </a:lnTo>
                  <a:lnTo>
                    <a:pt x="27047" y="8777"/>
                  </a:lnTo>
                  <a:lnTo>
                    <a:pt x="27512" y="8564"/>
                  </a:lnTo>
                  <a:lnTo>
                    <a:pt x="28791" y="7924"/>
                  </a:lnTo>
                  <a:lnTo>
                    <a:pt x="28520" y="7653"/>
                  </a:lnTo>
                  <a:lnTo>
                    <a:pt x="28287" y="7362"/>
                  </a:lnTo>
                  <a:lnTo>
                    <a:pt x="28093" y="7091"/>
                  </a:lnTo>
                  <a:lnTo>
                    <a:pt x="27919" y="6839"/>
                  </a:lnTo>
                  <a:close/>
                  <a:moveTo>
                    <a:pt x="22397" y="8796"/>
                  </a:moveTo>
                  <a:lnTo>
                    <a:pt x="21777" y="8932"/>
                  </a:lnTo>
                  <a:lnTo>
                    <a:pt x="21390" y="9339"/>
                  </a:lnTo>
                  <a:lnTo>
                    <a:pt x="20964" y="9765"/>
                  </a:lnTo>
                  <a:lnTo>
                    <a:pt x="20499" y="10210"/>
                  </a:lnTo>
                  <a:lnTo>
                    <a:pt x="19976" y="10656"/>
                  </a:lnTo>
                  <a:lnTo>
                    <a:pt x="20828" y="10540"/>
                  </a:lnTo>
                  <a:lnTo>
                    <a:pt x="21661" y="10404"/>
                  </a:lnTo>
                  <a:lnTo>
                    <a:pt x="22494" y="10230"/>
                  </a:lnTo>
                  <a:lnTo>
                    <a:pt x="23327" y="10036"/>
                  </a:lnTo>
                  <a:lnTo>
                    <a:pt x="22824" y="9377"/>
                  </a:lnTo>
                  <a:lnTo>
                    <a:pt x="22397" y="8796"/>
                  </a:lnTo>
                  <a:close/>
                  <a:moveTo>
                    <a:pt x="12265" y="9474"/>
                  </a:moveTo>
                  <a:lnTo>
                    <a:pt x="12342" y="10075"/>
                  </a:lnTo>
                  <a:lnTo>
                    <a:pt x="12458" y="10675"/>
                  </a:lnTo>
                  <a:lnTo>
                    <a:pt x="13233" y="10753"/>
                  </a:lnTo>
                  <a:lnTo>
                    <a:pt x="14008" y="10830"/>
                  </a:lnTo>
                  <a:lnTo>
                    <a:pt x="14783" y="10889"/>
                  </a:lnTo>
                  <a:lnTo>
                    <a:pt x="15558" y="10908"/>
                  </a:lnTo>
                  <a:lnTo>
                    <a:pt x="15035" y="10269"/>
                  </a:lnTo>
                  <a:lnTo>
                    <a:pt x="14590" y="9668"/>
                  </a:lnTo>
                  <a:lnTo>
                    <a:pt x="14028" y="9649"/>
                  </a:lnTo>
                  <a:lnTo>
                    <a:pt x="13447" y="9610"/>
                  </a:lnTo>
                  <a:lnTo>
                    <a:pt x="12846" y="9552"/>
                  </a:lnTo>
                  <a:lnTo>
                    <a:pt x="12265" y="9474"/>
                  </a:lnTo>
                  <a:close/>
                  <a:moveTo>
                    <a:pt x="21235" y="9048"/>
                  </a:moveTo>
                  <a:lnTo>
                    <a:pt x="20460" y="9203"/>
                  </a:lnTo>
                  <a:lnTo>
                    <a:pt x="19704" y="9319"/>
                  </a:lnTo>
                  <a:lnTo>
                    <a:pt x="18929" y="9435"/>
                  </a:lnTo>
                  <a:lnTo>
                    <a:pt x="18154" y="9513"/>
                  </a:lnTo>
                  <a:lnTo>
                    <a:pt x="17380" y="9590"/>
                  </a:lnTo>
                  <a:lnTo>
                    <a:pt x="16585" y="9629"/>
                  </a:lnTo>
                  <a:lnTo>
                    <a:pt x="15791" y="9668"/>
                  </a:lnTo>
                  <a:lnTo>
                    <a:pt x="14996" y="9668"/>
                  </a:lnTo>
                  <a:lnTo>
                    <a:pt x="15442" y="10269"/>
                  </a:lnTo>
                  <a:lnTo>
                    <a:pt x="15965" y="10927"/>
                  </a:lnTo>
                  <a:lnTo>
                    <a:pt x="16275" y="10927"/>
                  </a:lnTo>
                  <a:lnTo>
                    <a:pt x="17205" y="10908"/>
                  </a:lnTo>
                  <a:lnTo>
                    <a:pt x="18154" y="10850"/>
                  </a:lnTo>
                  <a:lnTo>
                    <a:pt x="19394" y="10734"/>
                  </a:lnTo>
                  <a:lnTo>
                    <a:pt x="19918" y="10288"/>
                  </a:lnTo>
                  <a:lnTo>
                    <a:pt x="20382" y="9862"/>
                  </a:lnTo>
                  <a:lnTo>
                    <a:pt x="20828" y="9455"/>
                  </a:lnTo>
                  <a:lnTo>
                    <a:pt x="21235" y="9048"/>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60" name="Google Shape;1360;p26"/>
            <p:cNvSpPr/>
            <p:nvPr/>
          </p:nvSpPr>
          <p:spPr>
            <a:xfrm>
              <a:off x="9754650" y="4325750"/>
              <a:ext cx="82375" cy="35850"/>
            </a:xfrm>
            <a:custGeom>
              <a:avLst/>
              <a:gdLst/>
              <a:ahLst/>
              <a:cxnLst/>
              <a:rect l="l" t="t" r="r" b="b"/>
              <a:pathLst>
                <a:path w="3295" h="1434" fill="none" extrusionOk="0">
                  <a:moveTo>
                    <a:pt x="1" y="0"/>
                  </a:moveTo>
                  <a:lnTo>
                    <a:pt x="1" y="0"/>
                  </a:lnTo>
                  <a:lnTo>
                    <a:pt x="78" y="601"/>
                  </a:lnTo>
                  <a:lnTo>
                    <a:pt x="194" y="1201"/>
                  </a:lnTo>
                  <a:lnTo>
                    <a:pt x="194" y="1201"/>
                  </a:lnTo>
                  <a:lnTo>
                    <a:pt x="969" y="1279"/>
                  </a:lnTo>
                  <a:lnTo>
                    <a:pt x="1744" y="1356"/>
                  </a:lnTo>
                  <a:lnTo>
                    <a:pt x="2519" y="1415"/>
                  </a:lnTo>
                  <a:lnTo>
                    <a:pt x="3294" y="1434"/>
                  </a:lnTo>
                  <a:lnTo>
                    <a:pt x="3294" y="1434"/>
                  </a:lnTo>
                  <a:lnTo>
                    <a:pt x="2771" y="795"/>
                  </a:lnTo>
                  <a:lnTo>
                    <a:pt x="2326" y="194"/>
                  </a:lnTo>
                  <a:lnTo>
                    <a:pt x="2326" y="194"/>
                  </a:lnTo>
                  <a:lnTo>
                    <a:pt x="1764" y="175"/>
                  </a:lnTo>
                  <a:lnTo>
                    <a:pt x="1183" y="136"/>
                  </a:lnTo>
                  <a:lnTo>
                    <a:pt x="582" y="78"/>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61" name="Google Shape;1361;p26"/>
            <p:cNvSpPr/>
            <p:nvPr/>
          </p:nvSpPr>
          <p:spPr>
            <a:xfrm>
              <a:off x="9822950" y="4315075"/>
              <a:ext cx="155975" cy="47025"/>
            </a:xfrm>
            <a:custGeom>
              <a:avLst/>
              <a:gdLst/>
              <a:ahLst/>
              <a:cxnLst/>
              <a:rect l="l" t="t" r="r" b="b"/>
              <a:pathLst>
                <a:path w="6239" h="1881" fill="none" extrusionOk="0">
                  <a:moveTo>
                    <a:pt x="6239" y="1"/>
                  </a:moveTo>
                  <a:lnTo>
                    <a:pt x="6239" y="1"/>
                  </a:lnTo>
                  <a:lnTo>
                    <a:pt x="5464" y="156"/>
                  </a:lnTo>
                  <a:lnTo>
                    <a:pt x="4708" y="272"/>
                  </a:lnTo>
                  <a:lnTo>
                    <a:pt x="3933" y="388"/>
                  </a:lnTo>
                  <a:lnTo>
                    <a:pt x="3158" y="466"/>
                  </a:lnTo>
                  <a:lnTo>
                    <a:pt x="2384" y="543"/>
                  </a:lnTo>
                  <a:lnTo>
                    <a:pt x="1589" y="582"/>
                  </a:lnTo>
                  <a:lnTo>
                    <a:pt x="795" y="621"/>
                  </a:lnTo>
                  <a:lnTo>
                    <a:pt x="0" y="621"/>
                  </a:lnTo>
                  <a:lnTo>
                    <a:pt x="0" y="621"/>
                  </a:lnTo>
                  <a:lnTo>
                    <a:pt x="446" y="1222"/>
                  </a:lnTo>
                  <a:lnTo>
                    <a:pt x="969" y="1880"/>
                  </a:lnTo>
                  <a:lnTo>
                    <a:pt x="969" y="1880"/>
                  </a:lnTo>
                  <a:lnTo>
                    <a:pt x="1279" y="1880"/>
                  </a:lnTo>
                  <a:lnTo>
                    <a:pt x="1279" y="1880"/>
                  </a:lnTo>
                  <a:lnTo>
                    <a:pt x="2209" y="1861"/>
                  </a:lnTo>
                  <a:lnTo>
                    <a:pt x="3158" y="1803"/>
                  </a:lnTo>
                  <a:lnTo>
                    <a:pt x="3158" y="1803"/>
                  </a:lnTo>
                  <a:lnTo>
                    <a:pt x="4398" y="1687"/>
                  </a:lnTo>
                  <a:lnTo>
                    <a:pt x="4398" y="1687"/>
                  </a:lnTo>
                  <a:lnTo>
                    <a:pt x="4922" y="1241"/>
                  </a:lnTo>
                  <a:lnTo>
                    <a:pt x="5386" y="815"/>
                  </a:lnTo>
                  <a:lnTo>
                    <a:pt x="5832" y="408"/>
                  </a:lnTo>
                  <a:lnTo>
                    <a:pt x="6239"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62" name="Google Shape;1362;p26"/>
            <p:cNvSpPr/>
            <p:nvPr/>
          </p:nvSpPr>
          <p:spPr>
            <a:xfrm>
              <a:off x="9947425" y="4308800"/>
              <a:ext cx="83825" cy="46525"/>
            </a:xfrm>
            <a:custGeom>
              <a:avLst/>
              <a:gdLst/>
              <a:ahLst/>
              <a:cxnLst/>
              <a:rect l="l" t="t" r="r" b="b"/>
              <a:pathLst>
                <a:path w="3353" h="1861" fill="none" extrusionOk="0">
                  <a:moveTo>
                    <a:pt x="2422" y="0"/>
                  </a:moveTo>
                  <a:lnTo>
                    <a:pt x="2422" y="0"/>
                  </a:lnTo>
                  <a:lnTo>
                    <a:pt x="1802" y="136"/>
                  </a:lnTo>
                  <a:lnTo>
                    <a:pt x="1802" y="136"/>
                  </a:lnTo>
                  <a:lnTo>
                    <a:pt x="1415" y="543"/>
                  </a:lnTo>
                  <a:lnTo>
                    <a:pt x="989" y="969"/>
                  </a:lnTo>
                  <a:lnTo>
                    <a:pt x="524" y="1414"/>
                  </a:lnTo>
                  <a:lnTo>
                    <a:pt x="1" y="1860"/>
                  </a:lnTo>
                  <a:lnTo>
                    <a:pt x="1" y="1860"/>
                  </a:lnTo>
                  <a:lnTo>
                    <a:pt x="853" y="1744"/>
                  </a:lnTo>
                  <a:lnTo>
                    <a:pt x="1686" y="1608"/>
                  </a:lnTo>
                  <a:lnTo>
                    <a:pt x="2519" y="1434"/>
                  </a:lnTo>
                  <a:lnTo>
                    <a:pt x="3352" y="1240"/>
                  </a:lnTo>
                  <a:lnTo>
                    <a:pt x="3352" y="1240"/>
                  </a:lnTo>
                  <a:lnTo>
                    <a:pt x="2849" y="581"/>
                  </a:lnTo>
                  <a:lnTo>
                    <a:pt x="2422"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63" name="Google Shape;1363;p26"/>
            <p:cNvSpPr/>
            <p:nvPr/>
          </p:nvSpPr>
          <p:spPr>
            <a:xfrm>
              <a:off x="10016200" y="4259875"/>
              <a:ext cx="151625" cy="78000"/>
            </a:xfrm>
            <a:custGeom>
              <a:avLst/>
              <a:gdLst/>
              <a:ahLst/>
              <a:cxnLst/>
              <a:rect l="l" t="t" r="r" b="b"/>
              <a:pathLst>
                <a:path w="6065" h="3120" fill="none" extrusionOk="0">
                  <a:moveTo>
                    <a:pt x="5193" y="0"/>
                  </a:moveTo>
                  <a:lnTo>
                    <a:pt x="5193" y="0"/>
                  </a:lnTo>
                  <a:lnTo>
                    <a:pt x="4244" y="446"/>
                  </a:lnTo>
                  <a:lnTo>
                    <a:pt x="3817" y="620"/>
                  </a:lnTo>
                  <a:lnTo>
                    <a:pt x="3449" y="775"/>
                  </a:lnTo>
                  <a:lnTo>
                    <a:pt x="3449" y="775"/>
                  </a:lnTo>
                  <a:lnTo>
                    <a:pt x="2577" y="1085"/>
                  </a:lnTo>
                  <a:lnTo>
                    <a:pt x="1725" y="1376"/>
                  </a:lnTo>
                  <a:lnTo>
                    <a:pt x="853" y="1628"/>
                  </a:lnTo>
                  <a:lnTo>
                    <a:pt x="1" y="1880"/>
                  </a:lnTo>
                  <a:lnTo>
                    <a:pt x="1" y="1880"/>
                  </a:lnTo>
                  <a:lnTo>
                    <a:pt x="427" y="2461"/>
                  </a:lnTo>
                  <a:lnTo>
                    <a:pt x="931" y="3120"/>
                  </a:lnTo>
                  <a:lnTo>
                    <a:pt x="931" y="3120"/>
                  </a:lnTo>
                  <a:lnTo>
                    <a:pt x="1919" y="2829"/>
                  </a:lnTo>
                  <a:lnTo>
                    <a:pt x="2422" y="2674"/>
                  </a:lnTo>
                  <a:lnTo>
                    <a:pt x="2907" y="2519"/>
                  </a:lnTo>
                  <a:lnTo>
                    <a:pt x="3372" y="2325"/>
                  </a:lnTo>
                  <a:lnTo>
                    <a:pt x="3856" y="2131"/>
                  </a:lnTo>
                  <a:lnTo>
                    <a:pt x="4321" y="1938"/>
                  </a:lnTo>
                  <a:lnTo>
                    <a:pt x="4786" y="1725"/>
                  </a:lnTo>
                  <a:lnTo>
                    <a:pt x="4786" y="1725"/>
                  </a:lnTo>
                  <a:lnTo>
                    <a:pt x="6065" y="1085"/>
                  </a:lnTo>
                  <a:lnTo>
                    <a:pt x="6065" y="1085"/>
                  </a:lnTo>
                  <a:lnTo>
                    <a:pt x="5794" y="814"/>
                  </a:lnTo>
                  <a:lnTo>
                    <a:pt x="5561" y="523"/>
                  </a:lnTo>
                  <a:lnTo>
                    <a:pt x="5367" y="252"/>
                  </a:lnTo>
                  <a:lnTo>
                    <a:pt x="5193"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64" name="Google Shape;1364;p26"/>
            <p:cNvSpPr/>
            <p:nvPr/>
          </p:nvSpPr>
          <p:spPr>
            <a:xfrm>
              <a:off x="10153275" y="4228875"/>
              <a:ext cx="49925" cy="54750"/>
            </a:xfrm>
            <a:custGeom>
              <a:avLst/>
              <a:gdLst/>
              <a:ahLst/>
              <a:cxnLst/>
              <a:rect l="l" t="t" r="r" b="b"/>
              <a:pathLst>
                <a:path w="1997" h="2190" fill="none" extrusionOk="0">
                  <a:moveTo>
                    <a:pt x="1996" y="0"/>
                  </a:moveTo>
                  <a:lnTo>
                    <a:pt x="1996" y="0"/>
                  </a:lnTo>
                  <a:lnTo>
                    <a:pt x="989" y="582"/>
                  </a:lnTo>
                  <a:lnTo>
                    <a:pt x="1" y="1085"/>
                  </a:lnTo>
                  <a:lnTo>
                    <a:pt x="1" y="1085"/>
                  </a:lnTo>
                  <a:lnTo>
                    <a:pt x="175" y="1357"/>
                  </a:lnTo>
                  <a:lnTo>
                    <a:pt x="369" y="1628"/>
                  </a:lnTo>
                  <a:lnTo>
                    <a:pt x="621" y="1899"/>
                  </a:lnTo>
                  <a:lnTo>
                    <a:pt x="892" y="2190"/>
                  </a:lnTo>
                  <a:lnTo>
                    <a:pt x="892" y="2190"/>
                  </a:lnTo>
                  <a:lnTo>
                    <a:pt x="950" y="2151"/>
                  </a:lnTo>
                  <a:lnTo>
                    <a:pt x="950" y="2151"/>
                  </a:lnTo>
                  <a:lnTo>
                    <a:pt x="1260" y="1570"/>
                  </a:lnTo>
                  <a:lnTo>
                    <a:pt x="1551" y="1008"/>
                  </a:lnTo>
                  <a:lnTo>
                    <a:pt x="1783" y="485"/>
                  </a:lnTo>
                  <a:lnTo>
                    <a:pt x="1996"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65" name="Google Shape;1365;p26"/>
            <p:cNvSpPr/>
            <p:nvPr/>
          </p:nvSpPr>
          <p:spPr>
            <a:xfrm>
              <a:off x="9449025" y="4159600"/>
              <a:ext cx="54275" cy="139050"/>
            </a:xfrm>
            <a:custGeom>
              <a:avLst/>
              <a:gdLst/>
              <a:ahLst/>
              <a:cxnLst/>
              <a:rect l="l" t="t" r="r" b="b"/>
              <a:pathLst>
                <a:path w="2171" h="5562" fill="none" extrusionOk="0">
                  <a:moveTo>
                    <a:pt x="1" y="1"/>
                  </a:moveTo>
                  <a:lnTo>
                    <a:pt x="1" y="1"/>
                  </a:lnTo>
                  <a:lnTo>
                    <a:pt x="59" y="892"/>
                  </a:lnTo>
                  <a:lnTo>
                    <a:pt x="117" y="1396"/>
                  </a:lnTo>
                  <a:lnTo>
                    <a:pt x="175" y="1958"/>
                  </a:lnTo>
                  <a:lnTo>
                    <a:pt x="272" y="2558"/>
                  </a:lnTo>
                  <a:lnTo>
                    <a:pt x="369" y="3178"/>
                  </a:lnTo>
                  <a:lnTo>
                    <a:pt x="504" y="3837"/>
                  </a:lnTo>
                  <a:lnTo>
                    <a:pt x="659" y="4534"/>
                  </a:lnTo>
                  <a:lnTo>
                    <a:pt x="659" y="4534"/>
                  </a:lnTo>
                  <a:lnTo>
                    <a:pt x="756" y="4922"/>
                  </a:lnTo>
                  <a:lnTo>
                    <a:pt x="756" y="4922"/>
                  </a:lnTo>
                  <a:lnTo>
                    <a:pt x="1454" y="5271"/>
                  </a:lnTo>
                  <a:lnTo>
                    <a:pt x="2171" y="5561"/>
                  </a:lnTo>
                  <a:lnTo>
                    <a:pt x="2171" y="5561"/>
                  </a:lnTo>
                  <a:lnTo>
                    <a:pt x="1880" y="4593"/>
                  </a:lnTo>
                  <a:lnTo>
                    <a:pt x="1628" y="3663"/>
                  </a:lnTo>
                  <a:lnTo>
                    <a:pt x="1628" y="3663"/>
                  </a:lnTo>
                  <a:lnTo>
                    <a:pt x="873" y="3314"/>
                  </a:lnTo>
                  <a:lnTo>
                    <a:pt x="601" y="3159"/>
                  </a:lnTo>
                  <a:lnTo>
                    <a:pt x="388" y="3023"/>
                  </a:lnTo>
                  <a:lnTo>
                    <a:pt x="388" y="3023"/>
                  </a:lnTo>
                  <a:lnTo>
                    <a:pt x="349" y="3004"/>
                  </a:lnTo>
                  <a:lnTo>
                    <a:pt x="349" y="3004"/>
                  </a:lnTo>
                  <a:lnTo>
                    <a:pt x="349" y="3004"/>
                  </a:lnTo>
                  <a:lnTo>
                    <a:pt x="349" y="3004"/>
                  </a:lnTo>
                  <a:lnTo>
                    <a:pt x="194" y="2132"/>
                  </a:lnTo>
                  <a:lnTo>
                    <a:pt x="98" y="1318"/>
                  </a:lnTo>
                  <a:lnTo>
                    <a:pt x="39" y="621"/>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66" name="Google Shape;1366;p26"/>
            <p:cNvSpPr/>
            <p:nvPr/>
          </p:nvSpPr>
          <p:spPr>
            <a:xfrm>
              <a:off x="9448050" y="4130075"/>
              <a:ext cx="18925" cy="16475"/>
            </a:xfrm>
            <a:custGeom>
              <a:avLst/>
              <a:gdLst/>
              <a:ahLst/>
              <a:cxnLst/>
              <a:rect l="l" t="t" r="r" b="b"/>
              <a:pathLst>
                <a:path w="757" h="659" fill="none" extrusionOk="0">
                  <a:moveTo>
                    <a:pt x="1" y="0"/>
                  </a:move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97"/>
                  </a:lnTo>
                  <a:lnTo>
                    <a:pt x="1" y="97"/>
                  </a:lnTo>
                  <a:lnTo>
                    <a:pt x="1" y="97"/>
                  </a:lnTo>
                  <a:lnTo>
                    <a:pt x="1" y="97"/>
                  </a:lnTo>
                  <a:lnTo>
                    <a:pt x="350" y="388"/>
                  </a:lnTo>
                  <a:lnTo>
                    <a:pt x="757" y="659"/>
                  </a:lnTo>
                  <a:lnTo>
                    <a:pt x="757" y="659"/>
                  </a:lnTo>
                  <a:lnTo>
                    <a:pt x="427" y="388"/>
                  </a:lnTo>
                  <a:lnTo>
                    <a:pt x="195" y="174"/>
                  </a:ln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67" name="Google Shape;1367;p26"/>
            <p:cNvSpPr/>
            <p:nvPr/>
          </p:nvSpPr>
          <p:spPr>
            <a:xfrm>
              <a:off x="10189600" y="4088900"/>
              <a:ext cx="104175" cy="187950"/>
            </a:xfrm>
            <a:custGeom>
              <a:avLst/>
              <a:gdLst/>
              <a:ahLst/>
              <a:cxnLst/>
              <a:rect l="l" t="t" r="r" b="b"/>
              <a:pathLst>
                <a:path w="4167" h="7518" fill="none" extrusionOk="0">
                  <a:moveTo>
                    <a:pt x="3972" y="0"/>
                  </a:moveTo>
                  <a:lnTo>
                    <a:pt x="3972" y="0"/>
                  </a:lnTo>
                  <a:lnTo>
                    <a:pt x="3934" y="78"/>
                  </a:lnTo>
                  <a:lnTo>
                    <a:pt x="3934" y="78"/>
                  </a:lnTo>
                  <a:lnTo>
                    <a:pt x="3972" y="39"/>
                  </a:lnTo>
                  <a:lnTo>
                    <a:pt x="3972" y="39"/>
                  </a:lnTo>
                  <a:lnTo>
                    <a:pt x="4011" y="349"/>
                  </a:lnTo>
                  <a:lnTo>
                    <a:pt x="4069" y="950"/>
                  </a:lnTo>
                  <a:lnTo>
                    <a:pt x="4147" y="1841"/>
                  </a:lnTo>
                  <a:lnTo>
                    <a:pt x="4166" y="2383"/>
                  </a:lnTo>
                  <a:lnTo>
                    <a:pt x="4166" y="2965"/>
                  </a:lnTo>
                  <a:lnTo>
                    <a:pt x="4166" y="2965"/>
                  </a:lnTo>
                  <a:lnTo>
                    <a:pt x="4166" y="2965"/>
                  </a:lnTo>
                  <a:lnTo>
                    <a:pt x="4166" y="2965"/>
                  </a:lnTo>
                  <a:lnTo>
                    <a:pt x="4166" y="2965"/>
                  </a:lnTo>
                  <a:lnTo>
                    <a:pt x="3856" y="3255"/>
                  </a:lnTo>
                  <a:lnTo>
                    <a:pt x="3527" y="3565"/>
                  </a:lnTo>
                  <a:lnTo>
                    <a:pt x="3159" y="3856"/>
                  </a:lnTo>
                  <a:lnTo>
                    <a:pt x="2752" y="4166"/>
                  </a:lnTo>
                  <a:lnTo>
                    <a:pt x="2345" y="4456"/>
                  </a:lnTo>
                  <a:lnTo>
                    <a:pt x="1899" y="4747"/>
                  </a:lnTo>
                  <a:lnTo>
                    <a:pt x="1008" y="5328"/>
                  </a:lnTo>
                  <a:lnTo>
                    <a:pt x="1008" y="5328"/>
                  </a:lnTo>
                  <a:lnTo>
                    <a:pt x="795" y="5813"/>
                  </a:lnTo>
                  <a:lnTo>
                    <a:pt x="563" y="6336"/>
                  </a:lnTo>
                  <a:lnTo>
                    <a:pt x="311" y="6897"/>
                  </a:lnTo>
                  <a:lnTo>
                    <a:pt x="1" y="7517"/>
                  </a:lnTo>
                  <a:lnTo>
                    <a:pt x="1" y="7517"/>
                  </a:lnTo>
                  <a:lnTo>
                    <a:pt x="563" y="7207"/>
                  </a:lnTo>
                  <a:lnTo>
                    <a:pt x="1144" y="6897"/>
                  </a:lnTo>
                  <a:lnTo>
                    <a:pt x="1686" y="6568"/>
                  </a:lnTo>
                  <a:lnTo>
                    <a:pt x="2209" y="6219"/>
                  </a:lnTo>
                  <a:lnTo>
                    <a:pt x="2732" y="5832"/>
                  </a:lnTo>
                  <a:lnTo>
                    <a:pt x="3217" y="5425"/>
                  </a:lnTo>
                  <a:lnTo>
                    <a:pt x="3701" y="4979"/>
                  </a:lnTo>
                  <a:lnTo>
                    <a:pt x="3914" y="4747"/>
                  </a:lnTo>
                  <a:lnTo>
                    <a:pt x="4147" y="4495"/>
                  </a:lnTo>
                  <a:lnTo>
                    <a:pt x="4147" y="4495"/>
                  </a:lnTo>
                  <a:lnTo>
                    <a:pt x="4166" y="3565"/>
                  </a:lnTo>
                  <a:lnTo>
                    <a:pt x="4166" y="2713"/>
                  </a:lnTo>
                  <a:lnTo>
                    <a:pt x="4147" y="1957"/>
                  </a:lnTo>
                  <a:lnTo>
                    <a:pt x="4108" y="1298"/>
                  </a:lnTo>
                  <a:lnTo>
                    <a:pt x="4050" y="756"/>
                  </a:lnTo>
                  <a:lnTo>
                    <a:pt x="4011" y="368"/>
                  </a:lnTo>
                  <a:lnTo>
                    <a:pt x="3972" y="0"/>
                  </a:lnTo>
                  <a:lnTo>
                    <a:pt x="3972" y="0"/>
                  </a:lnTo>
                  <a:lnTo>
                    <a:pt x="3972" y="0"/>
                  </a:lnTo>
                  <a:lnTo>
                    <a:pt x="3972" y="0"/>
                  </a:lnTo>
                  <a:lnTo>
                    <a:pt x="3972" y="0"/>
                  </a:lnTo>
                  <a:lnTo>
                    <a:pt x="3972" y="0"/>
                  </a:lnTo>
                  <a:lnTo>
                    <a:pt x="3972" y="0"/>
                  </a:lnTo>
                  <a:lnTo>
                    <a:pt x="3972"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68" name="Google Shape;1368;p26"/>
            <p:cNvSpPr/>
            <p:nvPr/>
          </p:nvSpPr>
          <p:spPr>
            <a:xfrm>
              <a:off x="9489725" y="4251150"/>
              <a:ext cx="269800" cy="104650"/>
            </a:xfrm>
            <a:custGeom>
              <a:avLst/>
              <a:gdLst/>
              <a:ahLst/>
              <a:cxnLst/>
              <a:rect l="l" t="t" r="r" b="b"/>
              <a:pathLst>
                <a:path w="10792" h="4186" extrusionOk="0">
                  <a:moveTo>
                    <a:pt x="0" y="1"/>
                  </a:moveTo>
                  <a:lnTo>
                    <a:pt x="252" y="931"/>
                  </a:lnTo>
                  <a:lnTo>
                    <a:pt x="543" y="1899"/>
                  </a:lnTo>
                  <a:lnTo>
                    <a:pt x="1143" y="2151"/>
                  </a:lnTo>
                  <a:lnTo>
                    <a:pt x="1763" y="2364"/>
                  </a:lnTo>
                  <a:lnTo>
                    <a:pt x="2131" y="2287"/>
                  </a:lnTo>
                  <a:lnTo>
                    <a:pt x="2461" y="2209"/>
                  </a:lnTo>
                  <a:lnTo>
                    <a:pt x="2751" y="2093"/>
                  </a:lnTo>
                  <a:lnTo>
                    <a:pt x="3042" y="1977"/>
                  </a:lnTo>
                  <a:lnTo>
                    <a:pt x="3294" y="1861"/>
                  </a:lnTo>
                  <a:lnTo>
                    <a:pt x="3546" y="1725"/>
                  </a:lnTo>
                  <a:lnTo>
                    <a:pt x="3759" y="1589"/>
                  </a:lnTo>
                  <a:lnTo>
                    <a:pt x="3952" y="1454"/>
                  </a:lnTo>
                  <a:lnTo>
                    <a:pt x="2596" y="1008"/>
                  </a:lnTo>
                  <a:lnTo>
                    <a:pt x="2441" y="950"/>
                  </a:lnTo>
                  <a:lnTo>
                    <a:pt x="2422" y="950"/>
                  </a:lnTo>
                  <a:lnTo>
                    <a:pt x="2403" y="931"/>
                  </a:lnTo>
                  <a:lnTo>
                    <a:pt x="1957" y="776"/>
                  </a:lnTo>
                  <a:lnTo>
                    <a:pt x="911" y="369"/>
                  </a:lnTo>
                  <a:lnTo>
                    <a:pt x="0" y="1"/>
                  </a:lnTo>
                  <a:close/>
                  <a:moveTo>
                    <a:pt x="4282" y="1551"/>
                  </a:moveTo>
                  <a:lnTo>
                    <a:pt x="4107" y="1706"/>
                  </a:lnTo>
                  <a:lnTo>
                    <a:pt x="3914" y="1841"/>
                  </a:lnTo>
                  <a:lnTo>
                    <a:pt x="3701" y="1977"/>
                  </a:lnTo>
                  <a:lnTo>
                    <a:pt x="3468" y="2112"/>
                  </a:lnTo>
                  <a:lnTo>
                    <a:pt x="3197" y="2229"/>
                  </a:lnTo>
                  <a:lnTo>
                    <a:pt x="2926" y="2345"/>
                  </a:lnTo>
                  <a:lnTo>
                    <a:pt x="2635" y="2461"/>
                  </a:lnTo>
                  <a:lnTo>
                    <a:pt x="2325" y="2558"/>
                  </a:lnTo>
                  <a:lnTo>
                    <a:pt x="3177" y="2810"/>
                  </a:lnTo>
                  <a:lnTo>
                    <a:pt x="4069" y="3023"/>
                  </a:lnTo>
                  <a:lnTo>
                    <a:pt x="4941" y="3236"/>
                  </a:lnTo>
                  <a:lnTo>
                    <a:pt x="5851" y="3410"/>
                  </a:lnTo>
                  <a:lnTo>
                    <a:pt x="5386" y="2558"/>
                  </a:lnTo>
                  <a:lnTo>
                    <a:pt x="4999" y="1764"/>
                  </a:lnTo>
                  <a:lnTo>
                    <a:pt x="4282" y="1551"/>
                  </a:lnTo>
                  <a:close/>
                  <a:moveTo>
                    <a:pt x="5425" y="1880"/>
                  </a:moveTo>
                  <a:lnTo>
                    <a:pt x="5793" y="2655"/>
                  </a:lnTo>
                  <a:lnTo>
                    <a:pt x="6258" y="3488"/>
                  </a:lnTo>
                  <a:lnTo>
                    <a:pt x="6297" y="3488"/>
                  </a:lnTo>
                  <a:lnTo>
                    <a:pt x="7711" y="3740"/>
                  </a:lnTo>
                  <a:lnTo>
                    <a:pt x="8157" y="3488"/>
                  </a:lnTo>
                  <a:lnTo>
                    <a:pt x="8583" y="3255"/>
                  </a:lnTo>
                  <a:lnTo>
                    <a:pt x="8951" y="3023"/>
                  </a:lnTo>
                  <a:lnTo>
                    <a:pt x="9280" y="2790"/>
                  </a:lnTo>
                  <a:lnTo>
                    <a:pt x="8312" y="2597"/>
                  </a:lnTo>
                  <a:lnTo>
                    <a:pt x="7324" y="2384"/>
                  </a:lnTo>
                  <a:lnTo>
                    <a:pt x="6355" y="2151"/>
                  </a:lnTo>
                  <a:lnTo>
                    <a:pt x="5425" y="1880"/>
                  </a:lnTo>
                  <a:close/>
                  <a:moveTo>
                    <a:pt x="9726" y="2849"/>
                  </a:moveTo>
                  <a:lnTo>
                    <a:pt x="9397" y="3100"/>
                  </a:lnTo>
                  <a:lnTo>
                    <a:pt x="9048" y="3333"/>
                  </a:lnTo>
                  <a:lnTo>
                    <a:pt x="8660" y="3585"/>
                  </a:lnTo>
                  <a:lnTo>
                    <a:pt x="8234" y="3817"/>
                  </a:lnTo>
                  <a:lnTo>
                    <a:pt x="9513" y="4011"/>
                  </a:lnTo>
                  <a:lnTo>
                    <a:pt x="10791" y="4185"/>
                  </a:lnTo>
                  <a:lnTo>
                    <a:pt x="10791" y="4185"/>
                  </a:lnTo>
                  <a:lnTo>
                    <a:pt x="10675" y="3585"/>
                  </a:lnTo>
                  <a:lnTo>
                    <a:pt x="10598" y="2984"/>
                  </a:lnTo>
                  <a:lnTo>
                    <a:pt x="9726" y="2849"/>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69" name="Google Shape;1369;p26"/>
            <p:cNvSpPr/>
            <p:nvPr/>
          </p:nvSpPr>
          <p:spPr>
            <a:xfrm>
              <a:off x="9695575" y="4322350"/>
              <a:ext cx="63950" cy="33450"/>
            </a:xfrm>
            <a:custGeom>
              <a:avLst/>
              <a:gdLst/>
              <a:ahLst/>
              <a:cxnLst/>
              <a:rect l="l" t="t" r="r" b="b"/>
              <a:pathLst>
                <a:path w="2558" h="1338" fill="none" extrusionOk="0">
                  <a:moveTo>
                    <a:pt x="1492" y="1"/>
                  </a:moveTo>
                  <a:lnTo>
                    <a:pt x="1492" y="1"/>
                  </a:lnTo>
                  <a:lnTo>
                    <a:pt x="1163" y="252"/>
                  </a:lnTo>
                  <a:lnTo>
                    <a:pt x="814" y="485"/>
                  </a:lnTo>
                  <a:lnTo>
                    <a:pt x="426" y="737"/>
                  </a:lnTo>
                  <a:lnTo>
                    <a:pt x="0" y="969"/>
                  </a:lnTo>
                  <a:lnTo>
                    <a:pt x="0" y="969"/>
                  </a:lnTo>
                  <a:lnTo>
                    <a:pt x="1279" y="1163"/>
                  </a:lnTo>
                  <a:lnTo>
                    <a:pt x="2557" y="1337"/>
                  </a:lnTo>
                  <a:lnTo>
                    <a:pt x="2557" y="1337"/>
                  </a:lnTo>
                  <a:lnTo>
                    <a:pt x="2441" y="737"/>
                  </a:lnTo>
                  <a:lnTo>
                    <a:pt x="2364" y="136"/>
                  </a:lnTo>
                  <a:lnTo>
                    <a:pt x="2364" y="136"/>
                  </a:lnTo>
                  <a:lnTo>
                    <a:pt x="1492"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70" name="Google Shape;1370;p26"/>
            <p:cNvSpPr/>
            <p:nvPr/>
          </p:nvSpPr>
          <p:spPr>
            <a:xfrm>
              <a:off x="9625325" y="4298125"/>
              <a:ext cx="96425" cy="46525"/>
            </a:xfrm>
            <a:custGeom>
              <a:avLst/>
              <a:gdLst/>
              <a:ahLst/>
              <a:cxnLst/>
              <a:rect l="l" t="t" r="r" b="b"/>
              <a:pathLst>
                <a:path w="3857" h="1861" fill="none" extrusionOk="0">
                  <a:moveTo>
                    <a:pt x="1" y="1"/>
                  </a:moveTo>
                  <a:lnTo>
                    <a:pt x="1" y="1"/>
                  </a:lnTo>
                  <a:lnTo>
                    <a:pt x="369" y="776"/>
                  </a:lnTo>
                  <a:lnTo>
                    <a:pt x="834" y="1609"/>
                  </a:lnTo>
                  <a:lnTo>
                    <a:pt x="834" y="1609"/>
                  </a:lnTo>
                  <a:lnTo>
                    <a:pt x="873" y="1609"/>
                  </a:lnTo>
                  <a:lnTo>
                    <a:pt x="873" y="1609"/>
                  </a:lnTo>
                  <a:lnTo>
                    <a:pt x="2287" y="1861"/>
                  </a:lnTo>
                  <a:lnTo>
                    <a:pt x="2287" y="1861"/>
                  </a:lnTo>
                  <a:lnTo>
                    <a:pt x="2733" y="1609"/>
                  </a:lnTo>
                  <a:lnTo>
                    <a:pt x="3159" y="1376"/>
                  </a:lnTo>
                  <a:lnTo>
                    <a:pt x="3527" y="1144"/>
                  </a:lnTo>
                  <a:lnTo>
                    <a:pt x="3856" y="911"/>
                  </a:lnTo>
                  <a:lnTo>
                    <a:pt x="3856" y="911"/>
                  </a:lnTo>
                  <a:lnTo>
                    <a:pt x="2888" y="718"/>
                  </a:lnTo>
                  <a:lnTo>
                    <a:pt x="1900" y="505"/>
                  </a:lnTo>
                  <a:lnTo>
                    <a:pt x="931" y="272"/>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71" name="Google Shape;1371;p26"/>
            <p:cNvSpPr/>
            <p:nvPr/>
          </p:nvSpPr>
          <p:spPr>
            <a:xfrm>
              <a:off x="9547850" y="4289900"/>
              <a:ext cx="88175" cy="46525"/>
            </a:xfrm>
            <a:custGeom>
              <a:avLst/>
              <a:gdLst/>
              <a:ahLst/>
              <a:cxnLst/>
              <a:rect l="l" t="t" r="r" b="b"/>
              <a:pathLst>
                <a:path w="3527" h="1861" fill="none" extrusionOk="0">
                  <a:moveTo>
                    <a:pt x="1957" y="1"/>
                  </a:moveTo>
                  <a:lnTo>
                    <a:pt x="1957" y="1"/>
                  </a:lnTo>
                  <a:lnTo>
                    <a:pt x="1782" y="156"/>
                  </a:lnTo>
                  <a:lnTo>
                    <a:pt x="1589" y="291"/>
                  </a:lnTo>
                  <a:lnTo>
                    <a:pt x="1376" y="427"/>
                  </a:lnTo>
                  <a:lnTo>
                    <a:pt x="1143" y="562"/>
                  </a:lnTo>
                  <a:lnTo>
                    <a:pt x="872" y="679"/>
                  </a:lnTo>
                  <a:lnTo>
                    <a:pt x="601" y="795"/>
                  </a:lnTo>
                  <a:lnTo>
                    <a:pt x="310" y="911"/>
                  </a:lnTo>
                  <a:lnTo>
                    <a:pt x="0" y="1008"/>
                  </a:lnTo>
                  <a:lnTo>
                    <a:pt x="0" y="1008"/>
                  </a:lnTo>
                  <a:lnTo>
                    <a:pt x="852" y="1260"/>
                  </a:lnTo>
                  <a:lnTo>
                    <a:pt x="1744" y="1473"/>
                  </a:lnTo>
                  <a:lnTo>
                    <a:pt x="2616" y="1686"/>
                  </a:lnTo>
                  <a:lnTo>
                    <a:pt x="3526" y="1860"/>
                  </a:lnTo>
                  <a:lnTo>
                    <a:pt x="3526" y="1860"/>
                  </a:lnTo>
                  <a:lnTo>
                    <a:pt x="3061" y="1008"/>
                  </a:lnTo>
                  <a:lnTo>
                    <a:pt x="2674" y="214"/>
                  </a:lnTo>
                  <a:lnTo>
                    <a:pt x="2674" y="214"/>
                  </a:lnTo>
                  <a:lnTo>
                    <a:pt x="1957"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72" name="Google Shape;1372;p26"/>
            <p:cNvSpPr/>
            <p:nvPr/>
          </p:nvSpPr>
          <p:spPr>
            <a:xfrm>
              <a:off x="9489725" y="4251150"/>
              <a:ext cx="98825" cy="59125"/>
            </a:xfrm>
            <a:custGeom>
              <a:avLst/>
              <a:gdLst/>
              <a:ahLst/>
              <a:cxnLst/>
              <a:rect l="l" t="t" r="r" b="b"/>
              <a:pathLst>
                <a:path w="3953" h="2365" fill="none" extrusionOk="0">
                  <a:moveTo>
                    <a:pt x="0" y="1"/>
                  </a:moveTo>
                  <a:lnTo>
                    <a:pt x="0" y="1"/>
                  </a:lnTo>
                  <a:lnTo>
                    <a:pt x="252" y="931"/>
                  </a:lnTo>
                  <a:lnTo>
                    <a:pt x="543" y="1899"/>
                  </a:lnTo>
                  <a:lnTo>
                    <a:pt x="543" y="1899"/>
                  </a:lnTo>
                  <a:lnTo>
                    <a:pt x="1143" y="2151"/>
                  </a:lnTo>
                  <a:lnTo>
                    <a:pt x="1763" y="2364"/>
                  </a:lnTo>
                  <a:lnTo>
                    <a:pt x="1763" y="2364"/>
                  </a:lnTo>
                  <a:lnTo>
                    <a:pt x="2131" y="2287"/>
                  </a:lnTo>
                  <a:lnTo>
                    <a:pt x="2461" y="2209"/>
                  </a:lnTo>
                  <a:lnTo>
                    <a:pt x="2751" y="2093"/>
                  </a:lnTo>
                  <a:lnTo>
                    <a:pt x="3042" y="1977"/>
                  </a:lnTo>
                  <a:lnTo>
                    <a:pt x="3294" y="1861"/>
                  </a:lnTo>
                  <a:lnTo>
                    <a:pt x="3546" y="1725"/>
                  </a:lnTo>
                  <a:lnTo>
                    <a:pt x="3759" y="1589"/>
                  </a:lnTo>
                  <a:lnTo>
                    <a:pt x="3952" y="1454"/>
                  </a:lnTo>
                  <a:lnTo>
                    <a:pt x="3952" y="1454"/>
                  </a:lnTo>
                  <a:lnTo>
                    <a:pt x="2596" y="1008"/>
                  </a:lnTo>
                  <a:lnTo>
                    <a:pt x="2596" y="1008"/>
                  </a:lnTo>
                  <a:lnTo>
                    <a:pt x="2441" y="950"/>
                  </a:lnTo>
                  <a:lnTo>
                    <a:pt x="2441" y="950"/>
                  </a:lnTo>
                  <a:lnTo>
                    <a:pt x="2422" y="950"/>
                  </a:lnTo>
                  <a:lnTo>
                    <a:pt x="2422" y="950"/>
                  </a:lnTo>
                  <a:lnTo>
                    <a:pt x="2422" y="950"/>
                  </a:lnTo>
                  <a:lnTo>
                    <a:pt x="2422" y="950"/>
                  </a:lnTo>
                  <a:lnTo>
                    <a:pt x="2403" y="931"/>
                  </a:lnTo>
                  <a:lnTo>
                    <a:pt x="2403" y="931"/>
                  </a:lnTo>
                  <a:lnTo>
                    <a:pt x="1957" y="776"/>
                  </a:lnTo>
                  <a:lnTo>
                    <a:pt x="1957" y="776"/>
                  </a:lnTo>
                  <a:lnTo>
                    <a:pt x="911" y="369"/>
                  </a:lnTo>
                  <a:lnTo>
                    <a:pt x="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73" name="Google Shape;1373;p26"/>
            <p:cNvSpPr/>
            <p:nvPr/>
          </p:nvSpPr>
          <p:spPr>
            <a:xfrm>
              <a:off x="9533800" y="4222100"/>
              <a:ext cx="681025" cy="140000"/>
            </a:xfrm>
            <a:custGeom>
              <a:avLst/>
              <a:gdLst/>
              <a:ahLst/>
              <a:cxnLst/>
              <a:rect l="l" t="t" r="r" b="b"/>
              <a:pathLst>
                <a:path w="27241" h="5600" extrusionOk="0">
                  <a:moveTo>
                    <a:pt x="27240" y="0"/>
                  </a:moveTo>
                  <a:lnTo>
                    <a:pt x="26775" y="271"/>
                  </a:lnTo>
                  <a:lnTo>
                    <a:pt x="26562" y="756"/>
                  </a:lnTo>
                  <a:lnTo>
                    <a:pt x="26330" y="1279"/>
                  </a:lnTo>
                  <a:lnTo>
                    <a:pt x="26039" y="1841"/>
                  </a:lnTo>
                  <a:lnTo>
                    <a:pt x="25729" y="2422"/>
                  </a:lnTo>
                  <a:lnTo>
                    <a:pt x="25729" y="2422"/>
                  </a:lnTo>
                  <a:lnTo>
                    <a:pt x="26233" y="2189"/>
                  </a:lnTo>
                  <a:lnTo>
                    <a:pt x="26543" y="1569"/>
                  </a:lnTo>
                  <a:lnTo>
                    <a:pt x="26795" y="1008"/>
                  </a:lnTo>
                  <a:lnTo>
                    <a:pt x="27027" y="485"/>
                  </a:lnTo>
                  <a:lnTo>
                    <a:pt x="27240" y="0"/>
                  </a:lnTo>
                  <a:close/>
                  <a:moveTo>
                    <a:pt x="24780" y="1356"/>
                  </a:moveTo>
                  <a:lnTo>
                    <a:pt x="24489" y="1511"/>
                  </a:lnTo>
                  <a:lnTo>
                    <a:pt x="24663" y="1763"/>
                  </a:lnTo>
                  <a:lnTo>
                    <a:pt x="24857" y="2034"/>
                  </a:lnTo>
                  <a:lnTo>
                    <a:pt x="25090" y="2325"/>
                  </a:lnTo>
                  <a:lnTo>
                    <a:pt x="25361" y="2596"/>
                  </a:lnTo>
                  <a:lnTo>
                    <a:pt x="25671" y="2461"/>
                  </a:lnTo>
                  <a:lnTo>
                    <a:pt x="25400" y="2170"/>
                  </a:lnTo>
                  <a:lnTo>
                    <a:pt x="25148" y="1899"/>
                  </a:lnTo>
                  <a:lnTo>
                    <a:pt x="24954" y="1628"/>
                  </a:lnTo>
                  <a:lnTo>
                    <a:pt x="24780" y="1356"/>
                  </a:lnTo>
                  <a:close/>
                  <a:moveTo>
                    <a:pt x="2189" y="2616"/>
                  </a:moveTo>
                  <a:lnTo>
                    <a:pt x="1996" y="2751"/>
                  </a:lnTo>
                  <a:lnTo>
                    <a:pt x="1783" y="2887"/>
                  </a:lnTo>
                  <a:lnTo>
                    <a:pt x="1531" y="3023"/>
                  </a:lnTo>
                  <a:lnTo>
                    <a:pt x="1279" y="3139"/>
                  </a:lnTo>
                  <a:lnTo>
                    <a:pt x="988" y="3255"/>
                  </a:lnTo>
                  <a:lnTo>
                    <a:pt x="698" y="3371"/>
                  </a:lnTo>
                  <a:lnTo>
                    <a:pt x="368" y="3449"/>
                  </a:lnTo>
                  <a:lnTo>
                    <a:pt x="0" y="3526"/>
                  </a:lnTo>
                  <a:lnTo>
                    <a:pt x="562" y="3720"/>
                  </a:lnTo>
                  <a:lnTo>
                    <a:pt x="872" y="3623"/>
                  </a:lnTo>
                  <a:lnTo>
                    <a:pt x="1163" y="3507"/>
                  </a:lnTo>
                  <a:lnTo>
                    <a:pt x="1434" y="3391"/>
                  </a:lnTo>
                  <a:lnTo>
                    <a:pt x="1705" y="3274"/>
                  </a:lnTo>
                  <a:lnTo>
                    <a:pt x="1938" y="3139"/>
                  </a:lnTo>
                  <a:lnTo>
                    <a:pt x="2151" y="3003"/>
                  </a:lnTo>
                  <a:lnTo>
                    <a:pt x="2344" y="2868"/>
                  </a:lnTo>
                  <a:lnTo>
                    <a:pt x="2519" y="2713"/>
                  </a:lnTo>
                  <a:lnTo>
                    <a:pt x="2189" y="2616"/>
                  </a:lnTo>
                  <a:close/>
                  <a:moveTo>
                    <a:pt x="3236" y="2926"/>
                  </a:moveTo>
                  <a:lnTo>
                    <a:pt x="3623" y="3720"/>
                  </a:lnTo>
                  <a:lnTo>
                    <a:pt x="4088" y="4572"/>
                  </a:lnTo>
                  <a:lnTo>
                    <a:pt x="4495" y="4650"/>
                  </a:lnTo>
                  <a:lnTo>
                    <a:pt x="4030" y="3817"/>
                  </a:lnTo>
                  <a:lnTo>
                    <a:pt x="3662" y="3042"/>
                  </a:lnTo>
                  <a:lnTo>
                    <a:pt x="3236" y="2926"/>
                  </a:lnTo>
                  <a:close/>
                  <a:moveTo>
                    <a:pt x="19297" y="3391"/>
                  </a:moveTo>
                  <a:lnTo>
                    <a:pt x="18967" y="3468"/>
                  </a:lnTo>
                  <a:lnTo>
                    <a:pt x="19394" y="4049"/>
                  </a:lnTo>
                  <a:lnTo>
                    <a:pt x="19897" y="4708"/>
                  </a:lnTo>
                  <a:lnTo>
                    <a:pt x="20227" y="4631"/>
                  </a:lnTo>
                  <a:lnTo>
                    <a:pt x="19723" y="3972"/>
                  </a:lnTo>
                  <a:lnTo>
                    <a:pt x="19297" y="3391"/>
                  </a:lnTo>
                  <a:close/>
                  <a:moveTo>
                    <a:pt x="7517" y="3952"/>
                  </a:moveTo>
                  <a:lnTo>
                    <a:pt x="7188" y="4185"/>
                  </a:lnTo>
                  <a:lnTo>
                    <a:pt x="6820" y="4417"/>
                  </a:lnTo>
                  <a:lnTo>
                    <a:pt x="6394" y="4650"/>
                  </a:lnTo>
                  <a:lnTo>
                    <a:pt x="5948" y="4902"/>
                  </a:lnTo>
                  <a:lnTo>
                    <a:pt x="6471" y="4979"/>
                  </a:lnTo>
                  <a:lnTo>
                    <a:pt x="6897" y="4747"/>
                  </a:lnTo>
                  <a:lnTo>
                    <a:pt x="7285" y="4495"/>
                  </a:lnTo>
                  <a:lnTo>
                    <a:pt x="7634" y="4262"/>
                  </a:lnTo>
                  <a:lnTo>
                    <a:pt x="7963" y="4011"/>
                  </a:lnTo>
                  <a:lnTo>
                    <a:pt x="7517" y="3952"/>
                  </a:lnTo>
                  <a:close/>
                  <a:moveTo>
                    <a:pt x="18347" y="3604"/>
                  </a:moveTo>
                  <a:lnTo>
                    <a:pt x="17805" y="3720"/>
                  </a:lnTo>
                  <a:lnTo>
                    <a:pt x="17398" y="4127"/>
                  </a:lnTo>
                  <a:lnTo>
                    <a:pt x="16952" y="4534"/>
                  </a:lnTo>
                  <a:lnTo>
                    <a:pt x="16488" y="4960"/>
                  </a:lnTo>
                  <a:lnTo>
                    <a:pt x="15964" y="5406"/>
                  </a:lnTo>
                  <a:lnTo>
                    <a:pt x="16546" y="5328"/>
                  </a:lnTo>
                  <a:lnTo>
                    <a:pt x="17069" y="4882"/>
                  </a:lnTo>
                  <a:lnTo>
                    <a:pt x="17534" y="4437"/>
                  </a:lnTo>
                  <a:lnTo>
                    <a:pt x="17960" y="4011"/>
                  </a:lnTo>
                  <a:lnTo>
                    <a:pt x="18347" y="3604"/>
                  </a:lnTo>
                  <a:close/>
                  <a:moveTo>
                    <a:pt x="11160" y="4340"/>
                  </a:moveTo>
                  <a:lnTo>
                    <a:pt x="11605" y="4941"/>
                  </a:lnTo>
                  <a:lnTo>
                    <a:pt x="12128" y="5580"/>
                  </a:lnTo>
                  <a:lnTo>
                    <a:pt x="12535" y="5599"/>
                  </a:lnTo>
                  <a:lnTo>
                    <a:pt x="12012" y="4941"/>
                  </a:lnTo>
                  <a:lnTo>
                    <a:pt x="11566" y="4340"/>
                  </a:lnTo>
                  <a:close/>
                </a:path>
              </a:pathLst>
            </a:custGeom>
            <a:solidFill>
              <a:srgbClr val="CE6A1B"/>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74" name="Google Shape;1374;p26"/>
            <p:cNvSpPr/>
            <p:nvPr/>
          </p:nvSpPr>
          <p:spPr>
            <a:xfrm>
              <a:off x="9812775" y="4330575"/>
              <a:ext cx="34425" cy="31525"/>
            </a:xfrm>
            <a:custGeom>
              <a:avLst/>
              <a:gdLst/>
              <a:ahLst/>
              <a:cxnLst/>
              <a:rect l="l" t="t" r="r" b="b"/>
              <a:pathLst>
                <a:path w="1377" h="1261" fill="none" extrusionOk="0">
                  <a:moveTo>
                    <a:pt x="1" y="1"/>
                  </a:moveTo>
                  <a:lnTo>
                    <a:pt x="1" y="1"/>
                  </a:lnTo>
                  <a:lnTo>
                    <a:pt x="446" y="602"/>
                  </a:lnTo>
                  <a:lnTo>
                    <a:pt x="969" y="1241"/>
                  </a:lnTo>
                  <a:lnTo>
                    <a:pt x="969" y="1241"/>
                  </a:lnTo>
                  <a:lnTo>
                    <a:pt x="1376" y="1260"/>
                  </a:lnTo>
                  <a:lnTo>
                    <a:pt x="1376" y="1260"/>
                  </a:lnTo>
                  <a:lnTo>
                    <a:pt x="853" y="602"/>
                  </a:lnTo>
                  <a:lnTo>
                    <a:pt x="407" y="1"/>
                  </a:lnTo>
                  <a:lnTo>
                    <a:pt x="407" y="1"/>
                  </a:lnTo>
                  <a:lnTo>
                    <a:pt x="388" y="1"/>
                  </a:lnTo>
                  <a:lnTo>
                    <a:pt x="388" y="1"/>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75" name="Google Shape;1375;p26"/>
            <p:cNvSpPr/>
            <p:nvPr/>
          </p:nvSpPr>
          <p:spPr>
            <a:xfrm>
              <a:off x="9682500" y="4320900"/>
              <a:ext cx="50375" cy="25700"/>
            </a:xfrm>
            <a:custGeom>
              <a:avLst/>
              <a:gdLst/>
              <a:ahLst/>
              <a:cxnLst/>
              <a:rect l="l" t="t" r="r" b="b"/>
              <a:pathLst>
                <a:path w="2015" h="1028" fill="none" extrusionOk="0">
                  <a:moveTo>
                    <a:pt x="1569" y="0"/>
                  </a:moveTo>
                  <a:lnTo>
                    <a:pt x="1569" y="0"/>
                  </a:lnTo>
                  <a:lnTo>
                    <a:pt x="1240" y="233"/>
                  </a:lnTo>
                  <a:lnTo>
                    <a:pt x="872" y="465"/>
                  </a:lnTo>
                  <a:lnTo>
                    <a:pt x="446" y="698"/>
                  </a:lnTo>
                  <a:lnTo>
                    <a:pt x="0" y="950"/>
                  </a:lnTo>
                  <a:lnTo>
                    <a:pt x="0" y="950"/>
                  </a:lnTo>
                  <a:lnTo>
                    <a:pt x="523" y="1027"/>
                  </a:lnTo>
                  <a:lnTo>
                    <a:pt x="523" y="1027"/>
                  </a:lnTo>
                  <a:lnTo>
                    <a:pt x="949" y="795"/>
                  </a:lnTo>
                  <a:lnTo>
                    <a:pt x="1337" y="543"/>
                  </a:lnTo>
                  <a:lnTo>
                    <a:pt x="1686" y="310"/>
                  </a:lnTo>
                  <a:lnTo>
                    <a:pt x="2015" y="59"/>
                  </a:lnTo>
                  <a:lnTo>
                    <a:pt x="2015" y="59"/>
                  </a:lnTo>
                  <a:lnTo>
                    <a:pt x="1569"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76" name="Google Shape;1376;p26"/>
            <p:cNvSpPr/>
            <p:nvPr/>
          </p:nvSpPr>
          <p:spPr>
            <a:xfrm>
              <a:off x="10007975" y="4306850"/>
              <a:ext cx="31500" cy="32975"/>
            </a:xfrm>
            <a:custGeom>
              <a:avLst/>
              <a:gdLst/>
              <a:ahLst/>
              <a:cxnLst/>
              <a:rect l="l" t="t" r="r" b="b"/>
              <a:pathLst>
                <a:path w="1260" h="1319" fill="none" extrusionOk="0">
                  <a:moveTo>
                    <a:pt x="330" y="1"/>
                  </a:moveTo>
                  <a:lnTo>
                    <a:pt x="330" y="1"/>
                  </a:lnTo>
                  <a:lnTo>
                    <a:pt x="0" y="78"/>
                  </a:lnTo>
                  <a:lnTo>
                    <a:pt x="0" y="78"/>
                  </a:lnTo>
                  <a:lnTo>
                    <a:pt x="427" y="659"/>
                  </a:lnTo>
                  <a:lnTo>
                    <a:pt x="930" y="1318"/>
                  </a:lnTo>
                  <a:lnTo>
                    <a:pt x="930" y="1318"/>
                  </a:lnTo>
                  <a:lnTo>
                    <a:pt x="1260" y="1241"/>
                  </a:lnTo>
                  <a:lnTo>
                    <a:pt x="1260" y="1241"/>
                  </a:lnTo>
                  <a:lnTo>
                    <a:pt x="756" y="582"/>
                  </a:lnTo>
                  <a:lnTo>
                    <a:pt x="33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77" name="Google Shape;1377;p26"/>
            <p:cNvSpPr/>
            <p:nvPr/>
          </p:nvSpPr>
          <p:spPr>
            <a:xfrm>
              <a:off x="9614675" y="4295225"/>
              <a:ext cx="31500" cy="43125"/>
            </a:xfrm>
            <a:custGeom>
              <a:avLst/>
              <a:gdLst/>
              <a:ahLst/>
              <a:cxnLst/>
              <a:rect l="l" t="t" r="r" b="b"/>
              <a:pathLst>
                <a:path w="1260" h="1725" fill="none" extrusionOk="0">
                  <a:moveTo>
                    <a:pt x="1" y="1"/>
                  </a:moveTo>
                  <a:lnTo>
                    <a:pt x="1" y="1"/>
                  </a:lnTo>
                  <a:lnTo>
                    <a:pt x="388" y="795"/>
                  </a:lnTo>
                  <a:lnTo>
                    <a:pt x="853" y="1647"/>
                  </a:lnTo>
                  <a:lnTo>
                    <a:pt x="853" y="1647"/>
                  </a:lnTo>
                  <a:lnTo>
                    <a:pt x="1260" y="1725"/>
                  </a:lnTo>
                  <a:lnTo>
                    <a:pt x="1260" y="1725"/>
                  </a:lnTo>
                  <a:lnTo>
                    <a:pt x="795" y="892"/>
                  </a:lnTo>
                  <a:lnTo>
                    <a:pt x="427" y="117"/>
                  </a:lnTo>
                  <a:lnTo>
                    <a:pt x="427" y="117"/>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78" name="Google Shape;1378;p26"/>
            <p:cNvSpPr/>
            <p:nvPr/>
          </p:nvSpPr>
          <p:spPr>
            <a:xfrm>
              <a:off x="9533800" y="4287475"/>
              <a:ext cx="62975" cy="27625"/>
            </a:xfrm>
            <a:custGeom>
              <a:avLst/>
              <a:gdLst/>
              <a:ahLst/>
              <a:cxnLst/>
              <a:rect l="l" t="t" r="r" b="b"/>
              <a:pathLst>
                <a:path w="2519" h="1105" fill="none" extrusionOk="0">
                  <a:moveTo>
                    <a:pt x="2189" y="1"/>
                  </a:moveTo>
                  <a:lnTo>
                    <a:pt x="2189" y="1"/>
                  </a:lnTo>
                  <a:lnTo>
                    <a:pt x="1996" y="136"/>
                  </a:lnTo>
                  <a:lnTo>
                    <a:pt x="1783" y="272"/>
                  </a:lnTo>
                  <a:lnTo>
                    <a:pt x="1531" y="408"/>
                  </a:lnTo>
                  <a:lnTo>
                    <a:pt x="1279" y="524"/>
                  </a:lnTo>
                  <a:lnTo>
                    <a:pt x="988" y="640"/>
                  </a:lnTo>
                  <a:lnTo>
                    <a:pt x="698" y="756"/>
                  </a:lnTo>
                  <a:lnTo>
                    <a:pt x="368" y="834"/>
                  </a:lnTo>
                  <a:lnTo>
                    <a:pt x="0" y="911"/>
                  </a:lnTo>
                  <a:lnTo>
                    <a:pt x="0" y="911"/>
                  </a:lnTo>
                  <a:lnTo>
                    <a:pt x="562" y="1105"/>
                  </a:lnTo>
                  <a:lnTo>
                    <a:pt x="562" y="1105"/>
                  </a:lnTo>
                  <a:lnTo>
                    <a:pt x="872" y="1008"/>
                  </a:lnTo>
                  <a:lnTo>
                    <a:pt x="1163" y="892"/>
                  </a:lnTo>
                  <a:lnTo>
                    <a:pt x="1434" y="776"/>
                  </a:lnTo>
                  <a:lnTo>
                    <a:pt x="1705" y="659"/>
                  </a:lnTo>
                  <a:lnTo>
                    <a:pt x="1938" y="524"/>
                  </a:lnTo>
                  <a:lnTo>
                    <a:pt x="2151" y="388"/>
                  </a:lnTo>
                  <a:lnTo>
                    <a:pt x="2344" y="253"/>
                  </a:lnTo>
                  <a:lnTo>
                    <a:pt x="2519" y="98"/>
                  </a:lnTo>
                  <a:lnTo>
                    <a:pt x="2519" y="98"/>
                  </a:lnTo>
                  <a:lnTo>
                    <a:pt x="2189"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79" name="Google Shape;1379;p26"/>
            <p:cNvSpPr/>
            <p:nvPr/>
          </p:nvSpPr>
          <p:spPr>
            <a:xfrm>
              <a:off x="10146000" y="4256000"/>
              <a:ext cx="29575" cy="31025"/>
            </a:xfrm>
            <a:custGeom>
              <a:avLst/>
              <a:gdLst/>
              <a:ahLst/>
              <a:cxnLst/>
              <a:rect l="l" t="t" r="r" b="b"/>
              <a:pathLst>
                <a:path w="1183" h="1241" fill="none" extrusionOk="0">
                  <a:moveTo>
                    <a:pt x="292" y="0"/>
                  </a:moveTo>
                  <a:lnTo>
                    <a:pt x="292" y="0"/>
                  </a:lnTo>
                  <a:lnTo>
                    <a:pt x="1" y="155"/>
                  </a:lnTo>
                  <a:lnTo>
                    <a:pt x="1" y="155"/>
                  </a:lnTo>
                  <a:lnTo>
                    <a:pt x="175" y="407"/>
                  </a:lnTo>
                  <a:lnTo>
                    <a:pt x="369" y="678"/>
                  </a:lnTo>
                  <a:lnTo>
                    <a:pt x="602" y="969"/>
                  </a:lnTo>
                  <a:lnTo>
                    <a:pt x="873" y="1240"/>
                  </a:lnTo>
                  <a:lnTo>
                    <a:pt x="873" y="1240"/>
                  </a:lnTo>
                  <a:lnTo>
                    <a:pt x="1183" y="1105"/>
                  </a:lnTo>
                  <a:lnTo>
                    <a:pt x="1183" y="1105"/>
                  </a:lnTo>
                  <a:lnTo>
                    <a:pt x="912" y="814"/>
                  </a:lnTo>
                  <a:lnTo>
                    <a:pt x="660" y="543"/>
                  </a:lnTo>
                  <a:lnTo>
                    <a:pt x="466" y="272"/>
                  </a:lnTo>
                  <a:lnTo>
                    <a:pt x="292"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80" name="Google Shape;1380;p26"/>
            <p:cNvSpPr/>
            <p:nvPr/>
          </p:nvSpPr>
          <p:spPr>
            <a:xfrm>
              <a:off x="10177000" y="4222100"/>
              <a:ext cx="37825" cy="60550"/>
            </a:xfrm>
            <a:custGeom>
              <a:avLst/>
              <a:gdLst/>
              <a:ahLst/>
              <a:cxnLst/>
              <a:rect l="l" t="t" r="r" b="b"/>
              <a:pathLst>
                <a:path w="1513" h="2422" fill="none" extrusionOk="0">
                  <a:moveTo>
                    <a:pt x="1512" y="0"/>
                  </a:moveTo>
                  <a:lnTo>
                    <a:pt x="1512" y="0"/>
                  </a:lnTo>
                  <a:lnTo>
                    <a:pt x="1047" y="271"/>
                  </a:lnTo>
                  <a:lnTo>
                    <a:pt x="1047" y="271"/>
                  </a:lnTo>
                  <a:lnTo>
                    <a:pt x="834" y="756"/>
                  </a:lnTo>
                  <a:lnTo>
                    <a:pt x="602" y="1279"/>
                  </a:lnTo>
                  <a:lnTo>
                    <a:pt x="311" y="1841"/>
                  </a:lnTo>
                  <a:lnTo>
                    <a:pt x="1" y="2422"/>
                  </a:lnTo>
                  <a:lnTo>
                    <a:pt x="1" y="2422"/>
                  </a:lnTo>
                  <a:lnTo>
                    <a:pt x="505" y="2189"/>
                  </a:lnTo>
                  <a:lnTo>
                    <a:pt x="505" y="2189"/>
                  </a:lnTo>
                  <a:lnTo>
                    <a:pt x="815" y="1569"/>
                  </a:lnTo>
                  <a:lnTo>
                    <a:pt x="1067" y="1008"/>
                  </a:lnTo>
                  <a:lnTo>
                    <a:pt x="1299" y="485"/>
                  </a:lnTo>
                  <a:lnTo>
                    <a:pt x="1512"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81" name="Google Shape;1381;p26"/>
            <p:cNvSpPr/>
            <p:nvPr/>
          </p:nvSpPr>
          <p:spPr>
            <a:xfrm>
              <a:off x="9448050" y="3968300"/>
              <a:ext cx="840875" cy="286275"/>
            </a:xfrm>
            <a:custGeom>
              <a:avLst/>
              <a:gdLst/>
              <a:ahLst/>
              <a:cxnLst/>
              <a:rect l="l" t="t" r="r" b="b"/>
              <a:pathLst>
                <a:path w="33635" h="11451" extrusionOk="0">
                  <a:moveTo>
                    <a:pt x="15442" y="0"/>
                  </a:moveTo>
                  <a:lnTo>
                    <a:pt x="14396" y="20"/>
                  </a:lnTo>
                  <a:lnTo>
                    <a:pt x="13388" y="58"/>
                  </a:lnTo>
                  <a:lnTo>
                    <a:pt x="12420" y="155"/>
                  </a:lnTo>
                  <a:lnTo>
                    <a:pt x="11509" y="271"/>
                  </a:lnTo>
                  <a:lnTo>
                    <a:pt x="10618" y="426"/>
                  </a:lnTo>
                  <a:lnTo>
                    <a:pt x="9766" y="620"/>
                  </a:lnTo>
                  <a:lnTo>
                    <a:pt x="8971" y="814"/>
                  </a:lnTo>
                  <a:lnTo>
                    <a:pt x="8196" y="1046"/>
                  </a:lnTo>
                  <a:lnTo>
                    <a:pt x="7460" y="1298"/>
                  </a:lnTo>
                  <a:lnTo>
                    <a:pt x="6763" y="1569"/>
                  </a:lnTo>
                  <a:lnTo>
                    <a:pt x="6104" y="1841"/>
                  </a:lnTo>
                  <a:lnTo>
                    <a:pt x="5484" y="2131"/>
                  </a:lnTo>
                  <a:lnTo>
                    <a:pt x="4903" y="2441"/>
                  </a:lnTo>
                  <a:lnTo>
                    <a:pt x="4360" y="2751"/>
                  </a:lnTo>
                  <a:lnTo>
                    <a:pt x="3837" y="3061"/>
                  </a:lnTo>
                  <a:lnTo>
                    <a:pt x="3353" y="3371"/>
                  </a:lnTo>
                  <a:lnTo>
                    <a:pt x="2907" y="3681"/>
                  </a:lnTo>
                  <a:lnTo>
                    <a:pt x="2500" y="3991"/>
                  </a:lnTo>
                  <a:lnTo>
                    <a:pt x="2113" y="4301"/>
                  </a:lnTo>
                  <a:lnTo>
                    <a:pt x="1764" y="4592"/>
                  </a:lnTo>
                  <a:lnTo>
                    <a:pt x="1454" y="4863"/>
                  </a:lnTo>
                  <a:lnTo>
                    <a:pt x="931" y="5386"/>
                  </a:lnTo>
                  <a:lnTo>
                    <a:pt x="524" y="5832"/>
                  </a:lnTo>
                  <a:lnTo>
                    <a:pt x="233" y="6161"/>
                  </a:lnTo>
                  <a:lnTo>
                    <a:pt x="1" y="6471"/>
                  </a:lnTo>
                  <a:lnTo>
                    <a:pt x="253" y="6704"/>
                  </a:lnTo>
                  <a:lnTo>
                    <a:pt x="543" y="6975"/>
                  </a:lnTo>
                  <a:lnTo>
                    <a:pt x="989" y="7324"/>
                  </a:lnTo>
                  <a:lnTo>
                    <a:pt x="1551" y="7730"/>
                  </a:lnTo>
                  <a:lnTo>
                    <a:pt x="1880" y="7944"/>
                  </a:lnTo>
                  <a:lnTo>
                    <a:pt x="2248" y="8176"/>
                  </a:lnTo>
                  <a:lnTo>
                    <a:pt x="2655" y="8408"/>
                  </a:lnTo>
                  <a:lnTo>
                    <a:pt x="3081" y="8660"/>
                  </a:lnTo>
                  <a:lnTo>
                    <a:pt x="3566" y="8893"/>
                  </a:lnTo>
                  <a:lnTo>
                    <a:pt x="4070" y="9145"/>
                  </a:lnTo>
                  <a:lnTo>
                    <a:pt x="4612" y="9397"/>
                  </a:lnTo>
                  <a:lnTo>
                    <a:pt x="5193" y="9629"/>
                  </a:lnTo>
                  <a:lnTo>
                    <a:pt x="5813" y="9862"/>
                  </a:lnTo>
                  <a:lnTo>
                    <a:pt x="6453" y="10094"/>
                  </a:lnTo>
                  <a:lnTo>
                    <a:pt x="7150" y="10307"/>
                  </a:lnTo>
                  <a:lnTo>
                    <a:pt x="7886" y="10501"/>
                  </a:lnTo>
                  <a:lnTo>
                    <a:pt x="8661" y="10695"/>
                  </a:lnTo>
                  <a:lnTo>
                    <a:pt x="9456" y="10869"/>
                  </a:lnTo>
                  <a:lnTo>
                    <a:pt x="10308" y="11024"/>
                  </a:lnTo>
                  <a:lnTo>
                    <a:pt x="11199" y="11160"/>
                  </a:lnTo>
                  <a:lnTo>
                    <a:pt x="12129" y="11276"/>
                  </a:lnTo>
                  <a:lnTo>
                    <a:pt x="13078" y="11353"/>
                  </a:lnTo>
                  <a:lnTo>
                    <a:pt x="14105" y="11411"/>
                  </a:lnTo>
                  <a:lnTo>
                    <a:pt x="15151" y="11450"/>
                  </a:lnTo>
                  <a:lnTo>
                    <a:pt x="16236" y="11450"/>
                  </a:lnTo>
                  <a:lnTo>
                    <a:pt x="17380" y="11411"/>
                  </a:lnTo>
                  <a:lnTo>
                    <a:pt x="18542" y="11353"/>
                  </a:lnTo>
                  <a:lnTo>
                    <a:pt x="19666" y="11237"/>
                  </a:lnTo>
                  <a:lnTo>
                    <a:pt x="20731" y="11121"/>
                  </a:lnTo>
                  <a:lnTo>
                    <a:pt x="21739" y="10966"/>
                  </a:lnTo>
                  <a:lnTo>
                    <a:pt x="22707" y="10792"/>
                  </a:lnTo>
                  <a:lnTo>
                    <a:pt x="23618" y="10598"/>
                  </a:lnTo>
                  <a:lnTo>
                    <a:pt x="24490" y="10385"/>
                  </a:lnTo>
                  <a:lnTo>
                    <a:pt x="25303" y="10152"/>
                  </a:lnTo>
                  <a:lnTo>
                    <a:pt x="26078" y="9900"/>
                  </a:lnTo>
                  <a:lnTo>
                    <a:pt x="26815" y="9629"/>
                  </a:lnTo>
                  <a:lnTo>
                    <a:pt x="27493" y="9358"/>
                  </a:lnTo>
                  <a:lnTo>
                    <a:pt x="28132" y="9087"/>
                  </a:lnTo>
                  <a:lnTo>
                    <a:pt x="28733" y="8796"/>
                  </a:lnTo>
                  <a:lnTo>
                    <a:pt x="29295" y="8505"/>
                  </a:lnTo>
                  <a:lnTo>
                    <a:pt x="29818" y="8195"/>
                  </a:lnTo>
                  <a:lnTo>
                    <a:pt x="30302" y="7905"/>
                  </a:lnTo>
                  <a:lnTo>
                    <a:pt x="30748" y="7614"/>
                  </a:lnTo>
                  <a:lnTo>
                    <a:pt x="31154" y="7324"/>
                  </a:lnTo>
                  <a:lnTo>
                    <a:pt x="31523" y="7033"/>
                  </a:lnTo>
                  <a:lnTo>
                    <a:pt x="31852" y="6762"/>
                  </a:lnTo>
                  <a:lnTo>
                    <a:pt x="32162" y="6490"/>
                  </a:lnTo>
                  <a:lnTo>
                    <a:pt x="32433" y="6239"/>
                  </a:lnTo>
                  <a:lnTo>
                    <a:pt x="32879" y="5774"/>
                  </a:lnTo>
                  <a:lnTo>
                    <a:pt x="33227" y="5386"/>
                  </a:lnTo>
                  <a:lnTo>
                    <a:pt x="33460" y="5096"/>
                  </a:lnTo>
                  <a:lnTo>
                    <a:pt x="33634" y="4824"/>
                  </a:lnTo>
                  <a:lnTo>
                    <a:pt x="33382" y="4650"/>
                  </a:lnTo>
                  <a:lnTo>
                    <a:pt x="33053" y="4417"/>
                  </a:lnTo>
                  <a:lnTo>
                    <a:pt x="32608" y="4146"/>
                  </a:lnTo>
                  <a:lnTo>
                    <a:pt x="32026" y="3817"/>
                  </a:lnTo>
                  <a:lnTo>
                    <a:pt x="31329" y="3429"/>
                  </a:lnTo>
                  <a:lnTo>
                    <a:pt x="30476" y="3022"/>
                  </a:lnTo>
                  <a:lnTo>
                    <a:pt x="29488" y="2596"/>
                  </a:lnTo>
                  <a:lnTo>
                    <a:pt x="28946" y="2383"/>
                  </a:lnTo>
                  <a:lnTo>
                    <a:pt x="28384" y="2170"/>
                  </a:lnTo>
                  <a:lnTo>
                    <a:pt x="27764" y="1957"/>
                  </a:lnTo>
                  <a:lnTo>
                    <a:pt x="27125" y="1744"/>
                  </a:lnTo>
                  <a:lnTo>
                    <a:pt x="26427" y="1550"/>
                  </a:lnTo>
                  <a:lnTo>
                    <a:pt x="25710" y="1337"/>
                  </a:lnTo>
                  <a:lnTo>
                    <a:pt x="24955" y="1143"/>
                  </a:lnTo>
                  <a:lnTo>
                    <a:pt x="24180" y="969"/>
                  </a:lnTo>
                  <a:lnTo>
                    <a:pt x="23347" y="794"/>
                  </a:lnTo>
                  <a:lnTo>
                    <a:pt x="22475" y="639"/>
                  </a:lnTo>
                  <a:lnTo>
                    <a:pt x="21584" y="484"/>
                  </a:lnTo>
                  <a:lnTo>
                    <a:pt x="20634" y="368"/>
                  </a:lnTo>
                  <a:lnTo>
                    <a:pt x="19666" y="252"/>
                  </a:lnTo>
                  <a:lnTo>
                    <a:pt x="18658" y="155"/>
                  </a:lnTo>
                  <a:lnTo>
                    <a:pt x="17612" y="78"/>
                  </a:lnTo>
                  <a:lnTo>
                    <a:pt x="16527" y="20"/>
                  </a:lnTo>
                  <a:lnTo>
                    <a:pt x="15442"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82" name="Google Shape;1382;p26"/>
            <p:cNvSpPr/>
            <p:nvPr/>
          </p:nvSpPr>
          <p:spPr>
            <a:xfrm>
              <a:off x="9448050" y="3968300"/>
              <a:ext cx="840875" cy="286275"/>
            </a:xfrm>
            <a:custGeom>
              <a:avLst/>
              <a:gdLst/>
              <a:ahLst/>
              <a:cxnLst/>
              <a:rect l="l" t="t" r="r" b="b"/>
              <a:pathLst>
                <a:path w="33635" h="11451" fill="none" extrusionOk="0">
                  <a:moveTo>
                    <a:pt x="33634" y="4824"/>
                  </a:moveTo>
                  <a:lnTo>
                    <a:pt x="33634" y="4824"/>
                  </a:lnTo>
                  <a:lnTo>
                    <a:pt x="33382" y="4650"/>
                  </a:lnTo>
                  <a:lnTo>
                    <a:pt x="33053" y="4417"/>
                  </a:lnTo>
                  <a:lnTo>
                    <a:pt x="32608" y="4146"/>
                  </a:lnTo>
                  <a:lnTo>
                    <a:pt x="32026" y="3817"/>
                  </a:lnTo>
                  <a:lnTo>
                    <a:pt x="31329" y="3429"/>
                  </a:lnTo>
                  <a:lnTo>
                    <a:pt x="30476" y="3022"/>
                  </a:lnTo>
                  <a:lnTo>
                    <a:pt x="29488" y="2596"/>
                  </a:lnTo>
                  <a:lnTo>
                    <a:pt x="28946" y="2383"/>
                  </a:lnTo>
                  <a:lnTo>
                    <a:pt x="28384" y="2170"/>
                  </a:lnTo>
                  <a:lnTo>
                    <a:pt x="27764" y="1957"/>
                  </a:lnTo>
                  <a:lnTo>
                    <a:pt x="27125" y="1744"/>
                  </a:lnTo>
                  <a:lnTo>
                    <a:pt x="26427" y="1550"/>
                  </a:lnTo>
                  <a:lnTo>
                    <a:pt x="25710" y="1337"/>
                  </a:lnTo>
                  <a:lnTo>
                    <a:pt x="24955" y="1143"/>
                  </a:lnTo>
                  <a:lnTo>
                    <a:pt x="24180" y="969"/>
                  </a:lnTo>
                  <a:lnTo>
                    <a:pt x="23347" y="794"/>
                  </a:lnTo>
                  <a:lnTo>
                    <a:pt x="22475" y="639"/>
                  </a:lnTo>
                  <a:lnTo>
                    <a:pt x="21584" y="484"/>
                  </a:lnTo>
                  <a:lnTo>
                    <a:pt x="20634" y="368"/>
                  </a:lnTo>
                  <a:lnTo>
                    <a:pt x="19666" y="252"/>
                  </a:lnTo>
                  <a:lnTo>
                    <a:pt x="18658" y="155"/>
                  </a:lnTo>
                  <a:lnTo>
                    <a:pt x="17612" y="78"/>
                  </a:lnTo>
                  <a:lnTo>
                    <a:pt x="16527" y="20"/>
                  </a:lnTo>
                  <a:lnTo>
                    <a:pt x="16527" y="20"/>
                  </a:lnTo>
                  <a:lnTo>
                    <a:pt x="15442" y="0"/>
                  </a:lnTo>
                  <a:lnTo>
                    <a:pt x="14396" y="20"/>
                  </a:lnTo>
                  <a:lnTo>
                    <a:pt x="13388" y="58"/>
                  </a:lnTo>
                  <a:lnTo>
                    <a:pt x="12420" y="155"/>
                  </a:lnTo>
                  <a:lnTo>
                    <a:pt x="11509" y="271"/>
                  </a:lnTo>
                  <a:lnTo>
                    <a:pt x="10618" y="426"/>
                  </a:lnTo>
                  <a:lnTo>
                    <a:pt x="9766" y="620"/>
                  </a:lnTo>
                  <a:lnTo>
                    <a:pt x="8971" y="814"/>
                  </a:lnTo>
                  <a:lnTo>
                    <a:pt x="8196" y="1046"/>
                  </a:lnTo>
                  <a:lnTo>
                    <a:pt x="7460" y="1298"/>
                  </a:lnTo>
                  <a:lnTo>
                    <a:pt x="6763" y="1569"/>
                  </a:lnTo>
                  <a:lnTo>
                    <a:pt x="6104" y="1841"/>
                  </a:lnTo>
                  <a:lnTo>
                    <a:pt x="5484" y="2131"/>
                  </a:lnTo>
                  <a:lnTo>
                    <a:pt x="4903" y="2441"/>
                  </a:lnTo>
                  <a:lnTo>
                    <a:pt x="4360" y="2751"/>
                  </a:lnTo>
                  <a:lnTo>
                    <a:pt x="3837" y="3061"/>
                  </a:lnTo>
                  <a:lnTo>
                    <a:pt x="3353" y="3371"/>
                  </a:lnTo>
                  <a:lnTo>
                    <a:pt x="2907" y="3681"/>
                  </a:lnTo>
                  <a:lnTo>
                    <a:pt x="2500" y="3991"/>
                  </a:lnTo>
                  <a:lnTo>
                    <a:pt x="2113" y="4301"/>
                  </a:lnTo>
                  <a:lnTo>
                    <a:pt x="1764" y="4592"/>
                  </a:lnTo>
                  <a:lnTo>
                    <a:pt x="1454" y="4863"/>
                  </a:lnTo>
                  <a:lnTo>
                    <a:pt x="931" y="5386"/>
                  </a:lnTo>
                  <a:lnTo>
                    <a:pt x="524" y="5832"/>
                  </a:lnTo>
                  <a:lnTo>
                    <a:pt x="233" y="6161"/>
                  </a:lnTo>
                  <a:lnTo>
                    <a:pt x="1" y="6471"/>
                  </a:lnTo>
                  <a:lnTo>
                    <a:pt x="1" y="6471"/>
                  </a:lnTo>
                  <a:lnTo>
                    <a:pt x="253" y="6704"/>
                  </a:lnTo>
                  <a:lnTo>
                    <a:pt x="543" y="6975"/>
                  </a:lnTo>
                  <a:lnTo>
                    <a:pt x="989" y="7324"/>
                  </a:lnTo>
                  <a:lnTo>
                    <a:pt x="1551" y="7730"/>
                  </a:lnTo>
                  <a:lnTo>
                    <a:pt x="1880" y="7944"/>
                  </a:lnTo>
                  <a:lnTo>
                    <a:pt x="2248" y="8176"/>
                  </a:lnTo>
                  <a:lnTo>
                    <a:pt x="2655" y="8408"/>
                  </a:lnTo>
                  <a:lnTo>
                    <a:pt x="3081" y="8660"/>
                  </a:lnTo>
                  <a:lnTo>
                    <a:pt x="3566" y="8893"/>
                  </a:lnTo>
                  <a:lnTo>
                    <a:pt x="4070" y="9145"/>
                  </a:lnTo>
                  <a:lnTo>
                    <a:pt x="4612" y="9397"/>
                  </a:lnTo>
                  <a:lnTo>
                    <a:pt x="5193" y="9629"/>
                  </a:lnTo>
                  <a:lnTo>
                    <a:pt x="5813" y="9862"/>
                  </a:lnTo>
                  <a:lnTo>
                    <a:pt x="6453" y="10094"/>
                  </a:lnTo>
                  <a:lnTo>
                    <a:pt x="7150" y="10307"/>
                  </a:lnTo>
                  <a:lnTo>
                    <a:pt x="7886" y="10501"/>
                  </a:lnTo>
                  <a:lnTo>
                    <a:pt x="8661" y="10695"/>
                  </a:lnTo>
                  <a:lnTo>
                    <a:pt x="9456" y="10869"/>
                  </a:lnTo>
                  <a:lnTo>
                    <a:pt x="10308" y="11024"/>
                  </a:lnTo>
                  <a:lnTo>
                    <a:pt x="11199" y="11160"/>
                  </a:lnTo>
                  <a:lnTo>
                    <a:pt x="12129" y="11276"/>
                  </a:lnTo>
                  <a:lnTo>
                    <a:pt x="13078" y="11353"/>
                  </a:lnTo>
                  <a:lnTo>
                    <a:pt x="14105" y="11411"/>
                  </a:lnTo>
                  <a:lnTo>
                    <a:pt x="15151" y="11450"/>
                  </a:lnTo>
                  <a:lnTo>
                    <a:pt x="16236" y="11450"/>
                  </a:lnTo>
                  <a:lnTo>
                    <a:pt x="17380" y="11411"/>
                  </a:lnTo>
                  <a:lnTo>
                    <a:pt x="17380" y="11411"/>
                  </a:lnTo>
                  <a:lnTo>
                    <a:pt x="18542" y="11353"/>
                  </a:lnTo>
                  <a:lnTo>
                    <a:pt x="19666" y="11237"/>
                  </a:lnTo>
                  <a:lnTo>
                    <a:pt x="20731" y="11121"/>
                  </a:lnTo>
                  <a:lnTo>
                    <a:pt x="21739" y="10966"/>
                  </a:lnTo>
                  <a:lnTo>
                    <a:pt x="22707" y="10792"/>
                  </a:lnTo>
                  <a:lnTo>
                    <a:pt x="23618" y="10598"/>
                  </a:lnTo>
                  <a:lnTo>
                    <a:pt x="24490" y="10385"/>
                  </a:lnTo>
                  <a:lnTo>
                    <a:pt x="25303" y="10152"/>
                  </a:lnTo>
                  <a:lnTo>
                    <a:pt x="26078" y="9900"/>
                  </a:lnTo>
                  <a:lnTo>
                    <a:pt x="26815" y="9629"/>
                  </a:lnTo>
                  <a:lnTo>
                    <a:pt x="27493" y="9358"/>
                  </a:lnTo>
                  <a:lnTo>
                    <a:pt x="28132" y="9087"/>
                  </a:lnTo>
                  <a:lnTo>
                    <a:pt x="28733" y="8796"/>
                  </a:lnTo>
                  <a:lnTo>
                    <a:pt x="29295" y="8505"/>
                  </a:lnTo>
                  <a:lnTo>
                    <a:pt x="29818" y="8195"/>
                  </a:lnTo>
                  <a:lnTo>
                    <a:pt x="30302" y="7905"/>
                  </a:lnTo>
                  <a:lnTo>
                    <a:pt x="30748" y="7614"/>
                  </a:lnTo>
                  <a:lnTo>
                    <a:pt x="31154" y="7324"/>
                  </a:lnTo>
                  <a:lnTo>
                    <a:pt x="31523" y="7033"/>
                  </a:lnTo>
                  <a:lnTo>
                    <a:pt x="31852" y="6762"/>
                  </a:lnTo>
                  <a:lnTo>
                    <a:pt x="32162" y="6490"/>
                  </a:lnTo>
                  <a:lnTo>
                    <a:pt x="32433" y="6239"/>
                  </a:lnTo>
                  <a:lnTo>
                    <a:pt x="32879" y="5774"/>
                  </a:lnTo>
                  <a:lnTo>
                    <a:pt x="33227" y="5386"/>
                  </a:lnTo>
                  <a:lnTo>
                    <a:pt x="33460" y="5096"/>
                  </a:lnTo>
                  <a:lnTo>
                    <a:pt x="33634" y="4824"/>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83" name="Google Shape;1383;p26"/>
            <p:cNvSpPr/>
            <p:nvPr/>
          </p:nvSpPr>
          <p:spPr>
            <a:xfrm>
              <a:off x="9448050" y="3968300"/>
              <a:ext cx="840875" cy="286275"/>
            </a:xfrm>
            <a:custGeom>
              <a:avLst/>
              <a:gdLst/>
              <a:ahLst/>
              <a:cxnLst/>
              <a:rect l="l" t="t" r="r" b="b"/>
              <a:pathLst>
                <a:path w="33635" h="11451" extrusionOk="0">
                  <a:moveTo>
                    <a:pt x="15442" y="0"/>
                  </a:moveTo>
                  <a:lnTo>
                    <a:pt x="14396" y="20"/>
                  </a:lnTo>
                  <a:lnTo>
                    <a:pt x="13388" y="58"/>
                  </a:lnTo>
                  <a:lnTo>
                    <a:pt x="12420" y="155"/>
                  </a:lnTo>
                  <a:lnTo>
                    <a:pt x="11509" y="271"/>
                  </a:lnTo>
                  <a:lnTo>
                    <a:pt x="10618" y="426"/>
                  </a:lnTo>
                  <a:lnTo>
                    <a:pt x="9766" y="620"/>
                  </a:lnTo>
                  <a:lnTo>
                    <a:pt x="8971" y="814"/>
                  </a:lnTo>
                  <a:lnTo>
                    <a:pt x="8196" y="1046"/>
                  </a:lnTo>
                  <a:lnTo>
                    <a:pt x="7460" y="1298"/>
                  </a:lnTo>
                  <a:lnTo>
                    <a:pt x="6763" y="1569"/>
                  </a:lnTo>
                  <a:lnTo>
                    <a:pt x="6104" y="1841"/>
                  </a:lnTo>
                  <a:lnTo>
                    <a:pt x="5484" y="2131"/>
                  </a:lnTo>
                  <a:lnTo>
                    <a:pt x="4903" y="2441"/>
                  </a:lnTo>
                  <a:lnTo>
                    <a:pt x="4360" y="2751"/>
                  </a:lnTo>
                  <a:lnTo>
                    <a:pt x="3837" y="3061"/>
                  </a:lnTo>
                  <a:lnTo>
                    <a:pt x="3353" y="3371"/>
                  </a:lnTo>
                  <a:lnTo>
                    <a:pt x="2907" y="3681"/>
                  </a:lnTo>
                  <a:lnTo>
                    <a:pt x="2500" y="3991"/>
                  </a:lnTo>
                  <a:lnTo>
                    <a:pt x="2113" y="4301"/>
                  </a:lnTo>
                  <a:lnTo>
                    <a:pt x="1764" y="4592"/>
                  </a:lnTo>
                  <a:lnTo>
                    <a:pt x="1454" y="4863"/>
                  </a:lnTo>
                  <a:lnTo>
                    <a:pt x="931" y="5386"/>
                  </a:lnTo>
                  <a:lnTo>
                    <a:pt x="524" y="5832"/>
                  </a:lnTo>
                  <a:lnTo>
                    <a:pt x="233" y="6161"/>
                  </a:lnTo>
                  <a:lnTo>
                    <a:pt x="1" y="6471"/>
                  </a:lnTo>
                  <a:lnTo>
                    <a:pt x="253" y="6704"/>
                  </a:lnTo>
                  <a:lnTo>
                    <a:pt x="543" y="6975"/>
                  </a:lnTo>
                  <a:lnTo>
                    <a:pt x="989" y="7324"/>
                  </a:lnTo>
                  <a:lnTo>
                    <a:pt x="1551" y="7730"/>
                  </a:lnTo>
                  <a:lnTo>
                    <a:pt x="1880" y="7944"/>
                  </a:lnTo>
                  <a:lnTo>
                    <a:pt x="2248" y="8176"/>
                  </a:lnTo>
                  <a:lnTo>
                    <a:pt x="2655" y="8408"/>
                  </a:lnTo>
                  <a:lnTo>
                    <a:pt x="3081" y="8660"/>
                  </a:lnTo>
                  <a:lnTo>
                    <a:pt x="3566" y="8893"/>
                  </a:lnTo>
                  <a:lnTo>
                    <a:pt x="4070" y="9145"/>
                  </a:lnTo>
                  <a:lnTo>
                    <a:pt x="4612" y="9397"/>
                  </a:lnTo>
                  <a:lnTo>
                    <a:pt x="5193" y="9629"/>
                  </a:lnTo>
                  <a:lnTo>
                    <a:pt x="5813" y="9862"/>
                  </a:lnTo>
                  <a:lnTo>
                    <a:pt x="6453" y="10094"/>
                  </a:lnTo>
                  <a:lnTo>
                    <a:pt x="7150" y="10307"/>
                  </a:lnTo>
                  <a:lnTo>
                    <a:pt x="7886" y="10501"/>
                  </a:lnTo>
                  <a:lnTo>
                    <a:pt x="8661" y="10695"/>
                  </a:lnTo>
                  <a:lnTo>
                    <a:pt x="9456" y="10869"/>
                  </a:lnTo>
                  <a:lnTo>
                    <a:pt x="10308" y="11024"/>
                  </a:lnTo>
                  <a:lnTo>
                    <a:pt x="11199" y="11160"/>
                  </a:lnTo>
                  <a:lnTo>
                    <a:pt x="12129" y="11276"/>
                  </a:lnTo>
                  <a:lnTo>
                    <a:pt x="13078" y="11353"/>
                  </a:lnTo>
                  <a:lnTo>
                    <a:pt x="14105" y="11411"/>
                  </a:lnTo>
                  <a:lnTo>
                    <a:pt x="15151" y="11450"/>
                  </a:lnTo>
                  <a:lnTo>
                    <a:pt x="16236" y="11450"/>
                  </a:lnTo>
                  <a:lnTo>
                    <a:pt x="17380" y="11411"/>
                  </a:lnTo>
                  <a:lnTo>
                    <a:pt x="18542" y="11353"/>
                  </a:lnTo>
                  <a:lnTo>
                    <a:pt x="19666" y="11237"/>
                  </a:lnTo>
                  <a:lnTo>
                    <a:pt x="20731" y="11121"/>
                  </a:lnTo>
                  <a:lnTo>
                    <a:pt x="21739" y="10966"/>
                  </a:lnTo>
                  <a:lnTo>
                    <a:pt x="22707" y="10792"/>
                  </a:lnTo>
                  <a:lnTo>
                    <a:pt x="23618" y="10598"/>
                  </a:lnTo>
                  <a:lnTo>
                    <a:pt x="24490" y="10385"/>
                  </a:lnTo>
                  <a:lnTo>
                    <a:pt x="25303" y="10152"/>
                  </a:lnTo>
                  <a:lnTo>
                    <a:pt x="26078" y="9900"/>
                  </a:lnTo>
                  <a:lnTo>
                    <a:pt x="26815" y="9629"/>
                  </a:lnTo>
                  <a:lnTo>
                    <a:pt x="27493" y="9358"/>
                  </a:lnTo>
                  <a:lnTo>
                    <a:pt x="28132" y="9087"/>
                  </a:lnTo>
                  <a:lnTo>
                    <a:pt x="28733" y="8796"/>
                  </a:lnTo>
                  <a:lnTo>
                    <a:pt x="29295" y="8505"/>
                  </a:lnTo>
                  <a:lnTo>
                    <a:pt x="29818" y="8195"/>
                  </a:lnTo>
                  <a:lnTo>
                    <a:pt x="30302" y="7905"/>
                  </a:lnTo>
                  <a:lnTo>
                    <a:pt x="30748" y="7614"/>
                  </a:lnTo>
                  <a:lnTo>
                    <a:pt x="31154" y="7324"/>
                  </a:lnTo>
                  <a:lnTo>
                    <a:pt x="31523" y="7033"/>
                  </a:lnTo>
                  <a:lnTo>
                    <a:pt x="31852" y="6762"/>
                  </a:lnTo>
                  <a:lnTo>
                    <a:pt x="32162" y="6490"/>
                  </a:lnTo>
                  <a:lnTo>
                    <a:pt x="32433" y="6239"/>
                  </a:lnTo>
                  <a:lnTo>
                    <a:pt x="32879" y="5774"/>
                  </a:lnTo>
                  <a:lnTo>
                    <a:pt x="33227" y="5386"/>
                  </a:lnTo>
                  <a:lnTo>
                    <a:pt x="33460" y="5096"/>
                  </a:lnTo>
                  <a:lnTo>
                    <a:pt x="33634" y="4824"/>
                  </a:lnTo>
                  <a:lnTo>
                    <a:pt x="33382" y="4650"/>
                  </a:lnTo>
                  <a:lnTo>
                    <a:pt x="33053" y="4417"/>
                  </a:lnTo>
                  <a:lnTo>
                    <a:pt x="32608" y="4146"/>
                  </a:lnTo>
                  <a:lnTo>
                    <a:pt x="32026" y="3817"/>
                  </a:lnTo>
                  <a:lnTo>
                    <a:pt x="31329" y="3429"/>
                  </a:lnTo>
                  <a:lnTo>
                    <a:pt x="30476" y="3022"/>
                  </a:lnTo>
                  <a:lnTo>
                    <a:pt x="29488" y="2596"/>
                  </a:lnTo>
                  <a:lnTo>
                    <a:pt x="28946" y="2383"/>
                  </a:lnTo>
                  <a:lnTo>
                    <a:pt x="28384" y="2170"/>
                  </a:lnTo>
                  <a:lnTo>
                    <a:pt x="27764" y="1957"/>
                  </a:lnTo>
                  <a:lnTo>
                    <a:pt x="27125" y="1744"/>
                  </a:lnTo>
                  <a:lnTo>
                    <a:pt x="26427" y="1550"/>
                  </a:lnTo>
                  <a:lnTo>
                    <a:pt x="25710" y="1337"/>
                  </a:lnTo>
                  <a:lnTo>
                    <a:pt x="24955" y="1143"/>
                  </a:lnTo>
                  <a:lnTo>
                    <a:pt x="24180" y="969"/>
                  </a:lnTo>
                  <a:lnTo>
                    <a:pt x="23347" y="794"/>
                  </a:lnTo>
                  <a:lnTo>
                    <a:pt x="22475" y="639"/>
                  </a:lnTo>
                  <a:lnTo>
                    <a:pt x="21584" y="484"/>
                  </a:lnTo>
                  <a:lnTo>
                    <a:pt x="20634" y="368"/>
                  </a:lnTo>
                  <a:lnTo>
                    <a:pt x="19666" y="252"/>
                  </a:lnTo>
                  <a:lnTo>
                    <a:pt x="18658" y="155"/>
                  </a:lnTo>
                  <a:lnTo>
                    <a:pt x="17612" y="78"/>
                  </a:lnTo>
                  <a:lnTo>
                    <a:pt x="16527" y="20"/>
                  </a:lnTo>
                  <a:lnTo>
                    <a:pt x="15442"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84" name="Google Shape;1384;p26"/>
            <p:cNvSpPr/>
            <p:nvPr/>
          </p:nvSpPr>
          <p:spPr>
            <a:xfrm>
              <a:off x="9448050" y="3968300"/>
              <a:ext cx="840875" cy="286275"/>
            </a:xfrm>
            <a:custGeom>
              <a:avLst/>
              <a:gdLst/>
              <a:ahLst/>
              <a:cxnLst/>
              <a:rect l="l" t="t" r="r" b="b"/>
              <a:pathLst>
                <a:path w="33635" h="11451" fill="none" extrusionOk="0">
                  <a:moveTo>
                    <a:pt x="33634" y="4824"/>
                  </a:moveTo>
                  <a:lnTo>
                    <a:pt x="33634" y="4824"/>
                  </a:lnTo>
                  <a:lnTo>
                    <a:pt x="33382" y="4650"/>
                  </a:lnTo>
                  <a:lnTo>
                    <a:pt x="33053" y="4417"/>
                  </a:lnTo>
                  <a:lnTo>
                    <a:pt x="32608" y="4146"/>
                  </a:lnTo>
                  <a:lnTo>
                    <a:pt x="32026" y="3817"/>
                  </a:lnTo>
                  <a:lnTo>
                    <a:pt x="31329" y="3429"/>
                  </a:lnTo>
                  <a:lnTo>
                    <a:pt x="30476" y="3022"/>
                  </a:lnTo>
                  <a:lnTo>
                    <a:pt x="29488" y="2596"/>
                  </a:lnTo>
                  <a:lnTo>
                    <a:pt x="28946" y="2383"/>
                  </a:lnTo>
                  <a:lnTo>
                    <a:pt x="28384" y="2170"/>
                  </a:lnTo>
                  <a:lnTo>
                    <a:pt x="27764" y="1957"/>
                  </a:lnTo>
                  <a:lnTo>
                    <a:pt x="27125" y="1744"/>
                  </a:lnTo>
                  <a:lnTo>
                    <a:pt x="26427" y="1550"/>
                  </a:lnTo>
                  <a:lnTo>
                    <a:pt x="25710" y="1337"/>
                  </a:lnTo>
                  <a:lnTo>
                    <a:pt x="24955" y="1143"/>
                  </a:lnTo>
                  <a:lnTo>
                    <a:pt x="24180" y="969"/>
                  </a:lnTo>
                  <a:lnTo>
                    <a:pt x="23347" y="794"/>
                  </a:lnTo>
                  <a:lnTo>
                    <a:pt x="22475" y="639"/>
                  </a:lnTo>
                  <a:lnTo>
                    <a:pt x="21584" y="484"/>
                  </a:lnTo>
                  <a:lnTo>
                    <a:pt x="20634" y="368"/>
                  </a:lnTo>
                  <a:lnTo>
                    <a:pt x="19666" y="252"/>
                  </a:lnTo>
                  <a:lnTo>
                    <a:pt x="18658" y="155"/>
                  </a:lnTo>
                  <a:lnTo>
                    <a:pt x="17612" y="78"/>
                  </a:lnTo>
                  <a:lnTo>
                    <a:pt x="16527" y="20"/>
                  </a:lnTo>
                  <a:lnTo>
                    <a:pt x="16527" y="20"/>
                  </a:lnTo>
                  <a:lnTo>
                    <a:pt x="15442" y="0"/>
                  </a:lnTo>
                  <a:lnTo>
                    <a:pt x="14396" y="20"/>
                  </a:lnTo>
                  <a:lnTo>
                    <a:pt x="13388" y="58"/>
                  </a:lnTo>
                  <a:lnTo>
                    <a:pt x="12420" y="155"/>
                  </a:lnTo>
                  <a:lnTo>
                    <a:pt x="11509" y="271"/>
                  </a:lnTo>
                  <a:lnTo>
                    <a:pt x="10618" y="426"/>
                  </a:lnTo>
                  <a:lnTo>
                    <a:pt x="9766" y="620"/>
                  </a:lnTo>
                  <a:lnTo>
                    <a:pt x="8971" y="814"/>
                  </a:lnTo>
                  <a:lnTo>
                    <a:pt x="8196" y="1046"/>
                  </a:lnTo>
                  <a:lnTo>
                    <a:pt x="7460" y="1298"/>
                  </a:lnTo>
                  <a:lnTo>
                    <a:pt x="6763" y="1569"/>
                  </a:lnTo>
                  <a:lnTo>
                    <a:pt x="6104" y="1841"/>
                  </a:lnTo>
                  <a:lnTo>
                    <a:pt x="5484" y="2131"/>
                  </a:lnTo>
                  <a:lnTo>
                    <a:pt x="4903" y="2441"/>
                  </a:lnTo>
                  <a:lnTo>
                    <a:pt x="4360" y="2751"/>
                  </a:lnTo>
                  <a:lnTo>
                    <a:pt x="3837" y="3061"/>
                  </a:lnTo>
                  <a:lnTo>
                    <a:pt x="3353" y="3371"/>
                  </a:lnTo>
                  <a:lnTo>
                    <a:pt x="2907" y="3681"/>
                  </a:lnTo>
                  <a:lnTo>
                    <a:pt x="2500" y="3991"/>
                  </a:lnTo>
                  <a:lnTo>
                    <a:pt x="2113" y="4301"/>
                  </a:lnTo>
                  <a:lnTo>
                    <a:pt x="1764" y="4592"/>
                  </a:lnTo>
                  <a:lnTo>
                    <a:pt x="1454" y="4863"/>
                  </a:lnTo>
                  <a:lnTo>
                    <a:pt x="931" y="5386"/>
                  </a:lnTo>
                  <a:lnTo>
                    <a:pt x="524" y="5832"/>
                  </a:lnTo>
                  <a:lnTo>
                    <a:pt x="233" y="6161"/>
                  </a:lnTo>
                  <a:lnTo>
                    <a:pt x="1" y="6471"/>
                  </a:lnTo>
                  <a:lnTo>
                    <a:pt x="1" y="6471"/>
                  </a:lnTo>
                  <a:lnTo>
                    <a:pt x="253" y="6704"/>
                  </a:lnTo>
                  <a:lnTo>
                    <a:pt x="543" y="6975"/>
                  </a:lnTo>
                  <a:lnTo>
                    <a:pt x="989" y="7324"/>
                  </a:lnTo>
                  <a:lnTo>
                    <a:pt x="1551" y="7730"/>
                  </a:lnTo>
                  <a:lnTo>
                    <a:pt x="1880" y="7944"/>
                  </a:lnTo>
                  <a:lnTo>
                    <a:pt x="2248" y="8176"/>
                  </a:lnTo>
                  <a:lnTo>
                    <a:pt x="2655" y="8408"/>
                  </a:lnTo>
                  <a:lnTo>
                    <a:pt x="3081" y="8660"/>
                  </a:lnTo>
                  <a:lnTo>
                    <a:pt x="3566" y="8893"/>
                  </a:lnTo>
                  <a:lnTo>
                    <a:pt x="4070" y="9145"/>
                  </a:lnTo>
                  <a:lnTo>
                    <a:pt x="4612" y="9397"/>
                  </a:lnTo>
                  <a:lnTo>
                    <a:pt x="5193" y="9629"/>
                  </a:lnTo>
                  <a:lnTo>
                    <a:pt x="5813" y="9862"/>
                  </a:lnTo>
                  <a:lnTo>
                    <a:pt x="6453" y="10094"/>
                  </a:lnTo>
                  <a:lnTo>
                    <a:pt x="7150" y="10307"/>
                  </a:lnTo>
                  <a:lnTo>
                    <a:pt x="7886" y="10501"/>
                  </a:lnTo>
                  <a:lnTo>
                    <a:pt x="8661" y="10695"/>
                  </a:lnTo>
                  <a:lnTo>
                    <a:pt x="9456" y="10869"/>
                  </a:lnTo>
                  <a:lnTo>
                    <a:pt x="10308" y="11024"/>
                  </a:lnTo>
                  <a:lnTo>
                    <a:pt x="11199" y="11160"/>
                  </a:lnTo>
                  <a:lnTo>
                    <a:pt x="12129" y="11276"/>
                  </a:lnTo>
                  <a:lnTo>
                    <a:pt x="13078" y="11353"/>
                  </a:lnTo>
                  <a:lnTo>
                    <a:pt x="14105" y="11411"/>
                  </a:lnTo>
                  <a:lnTo>
                    <a:pt x="15151" y="11450"/>
                  </a:lnTo>
                  <a:lnTo>
                    <a:pt x="16236" y="11450"/>
                  </a:lnTo>
                  <a:lnTo>
                    <a:pt x="17380" y="11411"/>
                  </a:lnTo>
                  <a:lnTo>
                    <a:pt x="17380" y="11411"/>
                  </a:lnTo>
                  <a:lnTo>
                    <a:pt x="18542" y="11353"/>
                  </a:lnTo>
                  <a:lnTo>
                    <a:pt x="19666" y="11237"/>
                  </a:lnTo>
                  <a:lnTo>
                    <a:pt x="20731" y="11121"/>
                  </a:lnTo>
                  <a:lnTo>
                    <a:pt x="21739" y="10966"/>
                  </a:lnTo>
                  <a:lnTo>
                    <a:pt x="22707" y="10792"/>
                  </a:lnTo>
                  <a:lnTo>
                    <a:pt x="23618" y="10598"/>
                  </a:lnTo>
                  <a:lnTo>
                    <a:pt x="24490" y="10385"/>
                  </a:lnTo>
                  <a:lnTo>
                    <a:pt x="25303" y="10152"/>
                  </a:lnTo>
                  <a:lnTo>
                    <a:pt x="26078" y="9900"/>
                  </a:lnTo>
                  <a:lnTo>
                    <a:pt x="26815" y="9629"/>
                  </a:lnTo>
                  <a:lnTo>
                    <a:pt x="27493" y="9358"/>
                  </a:lnTo>
                  <a:lnTo>
                    <a:pt x="28132" y="9087"/>
                  </a:lnTo>
                  <a:lnTo>
                    <a:pt x="28733" y="8796"/>
                  </a:lnTo>
                  <a:lnTo>
                    <a:pt x="29295" y="8505"/>
                  </a:lnTo>
                  <a:lnTo>
                    <a:pt x="29818" y="8195"/>
                  </a:lnTo>
                  <a:lnTo>
                    <a:pt x="30302" y="7905"/>
                  </a:lnTo>
                  <a:lnTo>
                    <a:pt x="30748" y="7614"/>
                  </a:lnTo>
                  <a:lnTo>
                    <a:pt x="31154" y="7324"/>
                  </a:lnTo>
                  <a:lnTo>
                    <a:pt x="31523" y="7033"/>
                  </a:lnTo>
                  <a:lnTo>
                    <a:pt x="31852" y="6762"/>
                  </a:lnTo>
                  <a:lnTo>
                    <a:pt x="32162" y="6490"/>
                  </a:lnTo>
                  <a:lnTo>
                    <a:pt x="32433" y="6239"/>
                  </a:lnTo>
                  <a:lnTo>
                    <a:pt x="32879" y="5774"/>
                  </a:lnTo>
                  <a:lnTo>
                    <a:pt x="33227" y="5386"/>
                  </a:lnTo>
                  <a:lnTo>
                    <a:pt x="33460" y="5096"/>
                  </a:lnTo>
                  <a:lnTo>
                    <a:pt x="33634" y="4824"/>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85" name="Google Shape;1385;p26"/>
            <p:cNvSpPr/>
            <p:nvPr/>
          </p:nvSpPr>
          <p:spPr>
            <a:xfrm>
              <a:off x="9448050" y="3968300"/>
              <a:ext cx="840875" cy="192800"/>
            </a:xfrm>
            <a:custGeom>
              <a:avLst/>
              <a:gdLst/>
              <a:ahLst/>
              <a:cxnLst/>
              <a:rect l="l" t="t" r="r" b="b"/>
              <a:pathLst>
                <a:path w="33635" h="7712" extrusionOk="0">
                  <a:moveTo>
                    <a:pt x="15442" y="0"/>
                  </a:moveTo>
                  <a:lnTo>
                    <a:pt x="14396" y="20"/>
                  </a:lnTo>
                  <a:lnTo>
                    <a:pt x="13388" y="58"/>
                  </a:lnTo>
                  <a:lnTo>
                    <a:pt x="12420" y="155"/>
                  </a:lnTo>
                  <a:lnTo>
                    <a:pt x="11509" y="271"/>
                  </a:lnTo>
                  <a:lnTo>
                    <a:pt x="10618" y="426"/>
                  </a:lnTo>
                  <a:lnTo>
                    <a:pt x="9766" y="620"/>
                  </a:lnTo>
                  <a:lnTo>
                    <a:pt x="8971" y="814"/>
                  </a:lnTo>
                  <a:lnTo>
                    <a:pt x="8196" y="1046"/>
                  </a:lnTo>
                  <a:lnTo>
                    <a:pt x="7460" y="1298"/>
                  </a:lnTo>
                  <a:lnTo>
                    <a:pt x="6763" y="1569"/>
                  </a:lnTo>
                  <a:lnTo>
                    <a:pt x="6104" y="1841"/>
                  </a:lnTo>
                  <a:lnTo>
                    <a:pt x="5484" y="2131"/>
                  </a:lnTo>
                  <a:lnTo>
                    <a:pt x="4903" y="2441"/>
                  </a:lnTo>
                  <a:lnTo>
                    <a:pt x="4360" y="2751"/>
                  </a:lnTo>
                  <a:lnTo>
                    <a:pt x="3837" y="3061"/>
                  </a:lnTo>
                  <a:lnTo>
                    <a:pt x="3353" y="3371"/>
                  </a:lnTo>
                  <a:lnTo>
                    <a:pt x="2907" y="3681"/>
                  </a:lnTo>
                  <a:lnTo>
                    <a:pt x="2500" y="3991"/>
                  </a:lnTo>
                  <a:lnTo>
                    <a:pt x="2113" y="4301"/>
                  </a:lnTo>
                  <a:lnTo>
                    <a:pt x="1764" y="4592"/>
                  </a:lnTo>
                  <a:lnTo>
                    <a:pt x="1454" y="4863"/>
                  </a:lnTo>
                  <a:lnTo>
                    <a:pt x="931" y="5386"/>
                  </a:lnTo>
                  <a:lnTo>
                    <a:pt x="524" y="5832"/>
                  </a:lnTo>
                  <a:lnTo>
                    <a:pt x="233" y="6161"/>
                  </a:lnTo>
                  <a:lnTo>
                    <a:pt x="1" y="6471"/>
                  </a:lnTo>
                  <a:lnTo>
                    <a:pt x="98" y="6549"/>
                  </a:lnTo>
                  <a:lnTo>
                    <a:pt x="369" y="6820"/>
                  </a:lnTo>
                  <a:lnTo>
                    <a:pt x="853" y="7207"/>
                  </a:lnTo>
                  <a:lnTo>
                    <a:pt x="1163" y="7440"/>
                  </a:lnTo>
                  <a:lnTo>
                    <a:pt x="1532" y="7711"/>
                  </a:lnTo>
                  <a:lnTo>
                    <a:pt x="1977" y="7324"/>
                  </a:lnTo>
                  <a:lnTo>
                    <a:pt x="2481" y="6917"/>
                  </a:lnTo>
                  <a:lnTo>
                    <a:pt x="3043" y="6490"/>
                  </a:lnTo>
                  <a:lnTo>
                    <a:pt x="3682" y="6064"/>
                  </a:lnTo>
                  <a:lnTo>
                    <a:pt x="4380" y="5638"/>
                  </a:lnTo>
                  <a:lnTo>
                    <a:pt x="5135" y="5212"/>
                  </a:lnTo>
                  <a:lnTo>
                    <a:pt x="5949" y="4824"/>
                  </a:lnTo>
                  <a:lnTo>
                    <a:pt x="6394" y="4611"/>
                  </a:lnTo>
                  <a:lnTo>
                    <a:pt x="6840" y="4437"/>
                  </a:lnTo>
                  <a:lnTo>
                    <a:pt x="7324" y="4243"/>
                  </a:lnTo>
                  <a:lnTo>
                    <a:pt x="7809" y="4069"/>
                  </a:lnTo>
                  <a:lnTo>
                    <a:pt x="8312" y="3914"/>
                  </a:lnTo>
                  <a:lnTo>
                    <a:pt x="8836" y="3759"/>
                  </a:lnTo>
                  <a:lnTo>
                    <a:pt x="9378" y="3604"/>
                  </a:lnTo>
                  <a:lnTo>
                    <a:pt x="9940" y="3468"/>
                  </a:lnTo>
                  <a:lnTo>
                    <a:pt x="10502" y="3352"/>
                  </a:lnTo>
                  <a:lnTo>
                    <a:pt x="11102" y="3236"/>
                  </a:lnTo>
                  <a:lnTo>
                    <a:pt x="11722" y="3139"/>
                  </a:lnTo>
                  <a:lnTo>
                    <a:pt x="12342" y="3061"/>
                  </a:lnTo>
                  <a:lnTo>
                    <a:pt x="13001" y="3003"/>
                  </a:lnTo>
                  <a:lnTo>
                    <a:pt x="13660" y="2945"/>
                  </a:lnTo>
                  <a:lnTo>
                    <a:pt x="14357" y="2906"/>
                  </a:lnTo>
                  <a:lnTo>
                    <a:pt x="15055" y="2887"/>
                  </a:lnTo>
                  <a:lnTo>
                    <a:pt x="15771" y="2887"/>
                  </a:lnTo>
                  <a:lnTo>
                    <a:pt x="16527" y="2906"/>
                  </a:lnTo>
                  <a:lnTo>
                    <a:pt x="17999" y="3003"/>
                  </a:lnTo>
                  <a:lnTo>
                    <a:pt x="19394" y="3119"/>
                  </a:lnTo>
                  <a:lnTo>
                    <a:pt x="20731" y="3274"/>
                  </a:lnTo>
                  <a:lnTo>
                    <a:pt x="21991" y="3449"/>
                  </a:lnTo>
                  <a:lnTo>
                    <a:pt x="23192" y="3662"/>
                  </a:lnTo>
                  <a:lnTo>
                    <a:pt x="24315" y="3894"/>
                  </a:lnTo>
                  <a:lnTo>
                    <a:pt x="25362" y="4146"/>
                  </a:lnTo>
                  <a:lnTo>
                    <a:pt x="26369" y="4417"/>
                  </a:lnTo>
                  <a:lnTo>
                    <a:pt x="27280" y="4708"/>
                  </a:lnTo>
                  <a:lnTo>
                    <a:pt x="28151" y="4979"/>
                  </a:lnTo>
                  <a:lnTo>
                    <a:pt x="28946" y="5289"/>
                  </a:lnTo>
                  <a:lnTo>
                    <a:pt x="29682" y="5580"/>
                  </a:lnTo>
                  <a:lnTo>
                    <a:pt x="30341" y="5870"/>
                  </a:lnTo>
                  <a:lnTo>
                    <a:pt x="30941" y="6142"/>
                  </a:lnTo>
                  <a:lnTo>
                    <a:pt x="31484" y="6413"/>
                  </a:lnTo>
                  <a:lnTo>
                    <a:pt x="31968" y="6665"/>
                  </a:lnTo>
                  <a:lnTo>
                    <a:pt x="32375" y="6297"/>
                  </a:lnTo>
                  <a:lnTo>
                    <a:pt x="32724" y="5948"/>
                  </a:lnTo>
                  <a:lnTo>
                    <a:pt x="33014" y="5638"/>
                  </a:lnTo>
                  <a:lnTo>
                    <a:pt x="33247" y="5367"/>
                  </a:lnTo>
                  <a:lnTo>
                    <a:pt x="33537" y="4979"/>
                  </a:lnTo>
                  <a:lnTo>
                    <a:pt x="33634" y="4824"/>
                  </a:lnTo>
                  <a:lnTo>
                    <a:pt x="33382" y="4650"/>
                  </a:lnTo>
                  <a:lnTo>
                    <a:pt x="33053" y="4417"/>
                  </a:lnTo>
                  <a:lnTo>
                    <a:pt x="32608" y="4146"/>
                  </a:lnTo>
                  <a:lnTo>
                    <a:pt x="32026" y="3817"/>
                  </a:lnTo>
                  <a:lnTo>
                    <a:pt x="31329" y="3429"/>
                  </a:lnTo>
                  <a:lnTo>
                    <a:pt x="30476" y="3022"/>
                  </a:lnTo>
                  <a:lnTo>
                    <a:pt x="29488" y="2596"/>
                  </a:lnTo>
                  <a:lnTo>
                    <a:pt x="28946" y="2383"/>
                  </a:lnTo>
                  <a:lnTo>
                    <a:pt x="28384" y="2170"/>
                  </a:lnTo>
                  <a:lnTo>
                    <a:pt x="27764" y="1957"/>
                  </a:lnTo>
                  <a:lnTo>
                    <a:pt x="27125" y="1744"/>
                  </a:lnTo>
                  <a:lnTo>
                    <a:pt x="26427" y="1550"/>
                  </a:lnTo>
                  <a:lnTo>
                    <a:pt x="25710" y="1337"/>
                  </a:lnTo>
                  <a:lnTo>
                    <a:pt x="24955" y="1143"/>
                  </a:lnTo>
                  <a:lnTo>
                    <a:pt x="24180" y="969"/>
                  </a:lnTo>
                  <a:lnTo>
                    <a:pt x="23347" y="794"/>
                  </a:lnTo>
                  <a:lnTo>
                    <a:pt x="22475" y="639"/>
                  </a:lnTo>
                  <a:lnTo>
                    <a:pt x="21584" y="484"/>
                  </a:lnTo>
                  <a:lnTo>
                    <a:pt x="20634" y="368"/>
                  </a:lnTo>
                  <a:lnTo>
                    <a:pt x="19666" y="252"/>
                  </a:lnTo>
                  <a:lnTo>
                    <a:pt x="18658" y="155"/>
                  </a:lnTo>
                  <a:lnTo>
                    <a:pt x="17612" y="78"/>
                  </a:lnTo>
                  <a:lnTo>
                    <a:pt x="16527" y="20"/>
                  </a:lnTo>
                  <a:lnTo>
                    <a:pt x="15442"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86" name="Google Shape;1386;p26"/>
            <p:cNvSpPr/>
            <p:nvPr/>
          </p:nvSpPr>
          <p:spPr>
            <a:xfrm>
              <a:off x="9448050" y="3968300"/>
              <a:ext cx="840875" cy="192800"/>
            </a:xfrm>
            <a:custGeom>
              <a:avLst/>
              <a:gdLst/>
              <a:ahLst/>
              <a:cxnLst/>
              <a:rect l="l" t="t" r="r" b="b"/>
              <a:pathLst>
                <a:path w="33635" h="7712" fill="none" extrusionOk="0">
                  <a:moveTo>
                    <a:pt x="1532" y="7711"/>
                  </a:moveTo>
                  <a:lnTo>
                    <a:pt x="1532" y="7711"/>
                  </a:lnTo>
                  <a:lnTo>
                    <a:pt x="1977" y="7324"/>
                  </a:lnTo>
                  <a:lnTo>
                    <a:pt x="2481" y="6917"/>
                  </a:lnTo>
                  <a:lnTo>
                    <a:pt x="3043" y="6490"/>
                  </a:lnTo>
                  <a:lnTo>
                    <a:pt x="3682" y="6064"/>
                  </a:lnTo>
                  <a:lnTo>
                    <a:pt x="4380" y="5638"/>
                  </a:lnTo>
                  <a:lnTo>
                    <a:pt x="5135" y="5212"/>
                  </a:lnTo>
                  <a:lnTo>
                    <a:pt x="5949" y="4824"/>
                  </a:lnTo>
                  <a:lnTo>
                    <a:pt x="6394" y="4611"/>
                  </a:lnTo>
                  <a:lnTo>
                    <a:pt x="6840" y="4437"/>
                  </a:lnTo>
                  <a:lnTo>
                    <a:pt x="7324" y="4243"/>
                  </a:lnTo>
                  <a:lnTo>
                    <a:pt x="7809" y="4069"/>
                  </a:lnTo>
                  <a:lnTo>
                    <a:pt x="8312" y="3914"/>
                  </a:lnTo>
                  <a:lnTo>
                    <a:pt x="8836" y="3759"/>
                  </a:lnTo>
                  <a:lnTo>
                    <a:pt x="9378" y="3604"/>
                  </a:lnTo>
                  <a:lnTo>
                    <a:pt x="9940" y="3468"/>
                  </a:lnTo>
                  <a:lnTo>
                    <a:pt x="10502" y="3352"/>
                  </a:lnTo>
                  <a:lnTo>
                    <a:pt x="11102" y="3236"/>
                  </a:lnTo>
                  <a:lnTo>
                    <a:pt x="11722" y="3139"/>
                  </a:lnTo>
                  <a:lnTo>
                    <a:pt x="12342" y="3061"/>
                  </a:lnTo>
                  <a:lnTo>
                    <a:pt x="13001" y="3003"/>
                  </a:lnTo>
                  <a:lnTo>
                    <a:pt x="13660" y="2945"/>
                  </a:lnTo>
                  <a:lnTo>
                    <a:pt x="14357" y="2906"/>
                  </a:lnTo>
                  <a:lnTo>
                    <a:pt x="15055" y="2887"/>
                  </a:lnTo>
                  <a:lnTo>
                    <a:pt x="15771" y="2887"/>
                  </a:lnTo>
                  <a:lnTo>
                    <a:pt x="16527" y="2906"/>
                  </a:lnTo>
                  <a:lnTo>
                    <a:pt x="16527" y="2906"/>
                  </a:lnTo>
                  <a:lnTo>
                    <a:pt x="17999" y="3003"/>
                  </a:lnTo>
                  <a:lnTo>
                    <a:pt x="19394" y="3119"/>
                  </a:lnTo>
                  <a:lnTo>
                    <a:pt x="20731" y="3274"/>
                  </a:lnTo>
                  <a:lnTo>
                    <a:pt x="21991" y="3449"/>
                  </a:lnTo>
                  <a:lnTo>
                    <a:pt x="23192" y="3662"/>
                  </a:lnTo>
                  <a:lnTo>
                    <a:pt x="24315" y="3894"/>
                  </a:lnTo>
                  <a:lnTo>
                    <a:pt x="25362" y="4146"/>
                  </a:lnTo>
                  <a:lnTo>
                    <a:pt x="26369" y="4417"/>
                  </a:lnTo>
                  <a:lnTo>
                    <a:pt x="27280" y="4708"/>
                  </a:lnTo>
                  <a:lnTo>
                    <a:pt x="28151" y="4979"/>
                  </a:lnTo>
                  <a:lnTo>
                    <a:pt x="28946" y="5289"/>
                  </a:lnTo>
                  <a:lnTo>
                    <a:pt x="29682" y="5580"/>
                  </a:lnTo>
                  <a:lnTo>
                    <a:pt x="30341" y="5870"/>
                  </a:lnTo>
                  <a:lnTo>
                    <a:pt x="30941" y="6142"/>
                  </a:lnTo>
                  <a:lnTo>
                    <a:pt x="31484" y="6413"/>
                  </a:lnTo>
                  <a:lnTo>
                    <a:pt x="31968" y="6665"/>
                  </a:lnTo>
                  <a:lnTo>
                    <a:pt x="31968" y="6665"/>
                  </a:lnTo>
                  <a:lnTo>
                    <a:pt x="32375" y="6297"/>
                  </a:lnTo>
                  <a:lnTo>
                    <a:pt x="32724" y="5948"/>
                  </a:lnTo>
                  <a:lnTo>
                    <a:pt x="33014" y="5638"/>
                  </a:lnTo>
                  <a:lnTo>
                    <a:pt x="33247" y="5367"/>
                  </a:lnTo>
                  <a:lnTo>
                    <a:pt x="33537" y="4979"/>
                  </a:lnTo>
                  <a:lnTo>
                    <a:pt x="33634" y="4824"/>
                  </a:lnTo>
                  <a:lnTo>
                    <a:pt x="33634" y="4824"/>
                  </a:lnTo>
                  <a:lnTo>
                    <a:pt x="33382" y="4650"/>
                  </a:lnTo>
                  <a:lnTo>
                    <a:pt x="33053" y="4417"/>
                  </a:lnTo>
                  <a:lnTo>
                    <a:pt x="32608" y="4146"/>
                  </a:lnTo>
                  <a:lnTo>
                    <a:pt x="32026" y="3817"/>
                  </a:lnTo>
                  <a:lnTo>
                    <a:pt x="31329" y="3429"/>
                  </a:lnTo>
                  <a:lnTo>
                    <a:pt x="30476" y="3022"/>
                  </a:lnTo>
                  <a:lnTo>
                    <a:pt x="29488" y="2596"/>
                  </a:lnTo>
                  <a:lnTo>
                    <a:pt x="28946" y="2383"/>
                  </a:lnTo>
                  <a:lnTo>
                    <a:pt x="28384" y="2170"/>
                  </a:lnTo>
                  <a:lnTo>
                    <a:pt x="27764" y="1957"/>
                  </a:lnTo>
                  <a:lnTo>
                    <a:pt x="27125" y="1744"/>
                  </a:lnTo>
                  <a:lnTo>
                    <a:pt x="26427" y="1550"/>
                  </a:lnTo>
                  <a:lnTo>
                    <a:pt x="25710" y="1337"/>
                  </a:lnTo>
                  <a:lnTo>
                    <a:pt x="24955" y="1143"/>
                  </a:lnTo>
                  <a:lnTo>
                    <a:pt x="24180" y="969"/>
                  </a:lnTo>
                  <a:lnTo>
                    <a:pt x="23347" y="794"/>
                  </a:lnTo>
                  <a:lnTo>
                    <a:pt x="22475" y="639"/>
                  </a:lnTo>
                  <a:lnTo>
                    <a:pt x="21584" y="484"/>
                  </a:lnTo>
                  <a:lnTo>
                    <a:pt x="20634" y="368"/>
                  </a:lnTo>
                  <a:lnTo>
                    <a:pt x="19666" y="252"/>
                  </a:lnTo>
                  <a:lnTo>
                    <a:pt x="18658" y="155"/>
                  </a:lnTo>
                  <a:lnTo>
                    <a:pt x="17612" y="78"/>
                  </a:lnTo>
                  <a:lnTo>
                    <a:pt x="16527" y="20"/>
                  </a:lnTo>
                  <a:lnTo>
                    <a:pt x="16527" y="20"/>
                  </a:lnTo>
                  <a:lnTo>
                    <a:pt x="15442" y="0"/>
                  </a:lnTo>
                  <a:lnTo>
                    <a:pt x="14396" y="20"/>
                  </a:lnTo>
                  <a:lnTo>
                    <a:pt x="13388" y="58"/>
                  </a:lnTo>
                  <a:lnTo>
                    <a:pt x="12420" y="155"/>
                  </a:lnTo>
                  <a:lnTo>
                    <a:pt x="11509" y="271"/>
                  </a:lnTo>
                  <a:lnTo>
                    <a:pt x="10618" y="426"/>
                  </a:lnTo>
                  <a:lnTo>
                    <a:pt x="9766" y="620"/>
                  </a:lnTo>
                  <a:lnTo>
                    <a:pt x="8971" y="814"/>
                  </a:lnTo>
                  <a:lnTo>
                    <a:pt x="8196" y="1046"/>
                  </a:lnTo>
                  <a:lnTo>
                    <a:pt x="7460" y="1298"/>
                  </a:lnTo>
                  <a:lnTo>
                    <a:pt x="6763" y="1569"/>
                  </a:lnTo>
                  <a:lnTo>
                    <a:pt x="6104" y="1841"/>
                  </a:lnTo>
                  <a:lnTo>
                    <a:pt x="5484" y="2131"/>
                  </a:lnTo>
                  <a:lnTo>
                    <a:pt x="4903" y="2441"/>
                  </a:lnTo>
                  <a:lnTo>
                    <a:pt x="4360" y="2751"/>
                  </a:lnTo>
                  <a:lnTo>
                    <a:pt x="3837" y="3061"/>
                  </a:lnTo>
                  <a:lnTo>
                    <a:pt x="3353" y="3371"/>
                  </a:lnTo>
                  <a:lnTo>
                    <a:pt x="2907" y="3681"/>
                  </a:lnTo>
                  <a:lnTo>
                    <a:pt x="2500" y="3991"/>
                  </a:lnTo>
                  <a:lnTo>
                    <a:pt x="2113" y="4301"/>
                  </a:lnTo>
                  <a:lnTo>
                    <a:pt x="1764" y="4592"/>
                  </a:lnTo>
                  <a:lnTo>
                    <a:pt x="1454" y="4863"/>
                  </a:lnTo>
                  <a:lnTo>
                    <a:pt x="931" y="5386"/>
                  </a:lnTo>
                  <a:lnTo>
                    <a:pt x="524" y="5832"/>
                  </a:lnTo>
                  <a:lnTo>
                    <a:pt x="233" y="6161"/>
                  </a:lnTo>
                  <a:lnTo>
                    <a:pt x="1" y="6471"/>
                  </a:lnTo>
                  <a:lnTo>
                    <a:pt x="1" y="6471"/>
                  </a:lnTo>
                  <a:lnTo>
                    <a:pt x="98" y="6549"/>
                  </a:lnTo>
                  <a:lnTo>
                    <a:pt x="369" y="6820"/>
                  </a:lnTo>
                  <a:lnTo>
                    <a:pt x="853" y="7207"/>
                  </a:lnTo>
                  <a:lnTo>
                    <a:pt x="1163" y="7440"/>
                  </a:lnTo>
                  <a:lnTo>
                    <a:pt x="1532" y="771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87" name="Google Shape;1387;p26"/>
            <p:cNvSpPr/>
            <p:nvPr/>
          </p:nvSpPr>
          <p:spPr>
            <a:xfrm>
              <a:off x="9583200" y="4086950"/>
              <a:ext cx="632575" cy="167625"/>
            </a:xfrm>
            <a:custGeom>
              <a:avLst/>
              <a:gdLst/>
              <a:ahLst/>
              <a:cxnLst/>
              <a:rect l="l" t="t" r="r" b="b"/>
              <a:pathLst>
                <a:path w="25303" h="6705" fill="none" extrusionOk="0">
                  <a:moveTo>
                    <a:pt x="21951" y="543"/>
                  </a:moveTo>
                  <a:lnTo>
                    <a:pt x="21951" y="543"/>
                  </a:lnTo>
                  <a:lnTo>
                    <a:pt x="21331" y="505"/>
                  </a:lnTo>
                  <a:lnTo>
                    <a:pt x="20692" y="466"/>
                  </a:lnTo>
                  <a:lnTo>
                    <a:pt x="19413" y="369"/>
                  </a:lnTo>
                  <a:lnTo>
                    <a:pt x="18774" y="330"/>
                  </a:lnTo>
                  <a:lnTo>
                    <a:pt x="18134" y="311"/>
                  </a:lnTo>
                  <a:lnTo>
                    <a:pt x="17495" y="311"/>
                  </a:lnTo>
                  <a:lnTo>
                    <a:pt x="16875" y="330"/>
                  </a:lnTo>
                  <a:lnTo>
                    <a:pt x="16875" y="330"/>
                  </a:lnTo>
                  <a:lnTo>
                    <a:pt x="16275" y="388"/>
                  </a:lnTo>
                  <a:lnTo>
                    <a:pt x="15674" y="466"/>
                  </a:lnTo>
                  <a:lnTo>
                    <a:pt x="14473" y="640"/>
                  </a:lnTo>
                  <a:lnTo>
                    <a:pt x="13892" y="737"/>
                  </a:lnTo>
                  <a:lnTo>
                    <a:pt x="13291" y="795"/>
                  </a:lnTo>
                  <a:lnTo>
                    <a:pt x="12690" y="834"/>
                  </a:lnTo>
                  <a:lnTo>
                    <a:pt x="12070" y="834"/>
                  </a:lnTo>
                  <a:lnTo>
                    <a:pt x="12070" y="834"/>
                  </a:lnTo>
                  <a:lnTo>
                    <a:pt x="11509" y="795"/>
                  </a:lnTo>
                  <a:lnTo>
                    <a:pt x="10966" y="737"/>
                  </a:lnTo>
                  <a:lnTo>
                    <a:pt x="10424" y="640"/>
                  </a:lnTo>
                  <a:lnTo>
                    <a:pt x="9900" y="543"/>
                  </a:lnTo>
                  <a:lnTo>
                    <a:pt x="8816" y="330"/>
                  </a:lnTo>
                  <a:lnTo>
                    <a:pt x="7731" y="136"/>
                  </a:lnTo>
                  <a:lnTo>
                    <a:pt x="7731" y="136"/>
                  </a:lnTo>
                  <a:lnTo>
                    <a:pt x="7324" y="59"/>
                  </a:lnTo>
                  <a:lnTo>
                    <a:pt x="6917" y="20"/>
                  </a:lnTo>
                  <a:lnTo>
                    <a:pt x="6529" y="1"/>
                  </a:lnTo>
                  <a:lnTo>
                    <a:pt x="6142" y="1"/>
                  </a:lnTo>
                  <a:lnTo>
                    <a:pt x="5754" y="20"/>
                  </a:lnTo>
                  <a:lnTo>
                    <a:pt x="5386" y="78"/>
                  </a:lnTo>
                  <a:lnTo>
                    <a:pt x="5018" y="136"/>
                  </a:lnTo>
                  <a:lnTo>
                    <a:pt x="4669" y="233"/>
                  </a:lnTo>
                  <a:lnTo>
                    <a:pt x="4321" y="350"/>
                  </a:lnTo>
                  <a:lnTo>
                    <a:pt x="3991" y="485"/>
                  </a:lnTo>
                  <a:lnTo>
                    <a:pt x="3662" y="660"/>
                  </a:lnTo>
                  <a:lnTo>
                    <a:pt x="3333" y="853"/>
                  </a:lnTo>
                  <a:lnTo>
                    <a:pt x="3023" y="1086"/>
                  </a:lnTo>
                  <a:lnTo>
                    <a:pt x="2713" y="1318"/>
                  </a:lnTo>
                  <a:lnTo>
                    <a:pt x="2422" y="1609"/>
                  </a:lnTo>
                  <a:lnTo>
                    <a:pt x="2131" y="1919"/>
                  </a:lnTo>
                  <a:lnTo>
                    <a:pt x="2131" y="1919"/>
                  </a:lnTo>
                  <a:lnTo>
                    <a:pt x="1841" y="2268"/>
                  </a:lnTo>
                  <a:lnTo>
                    <a:pt x="1589" y="2636"/>
                  </a:lnTo>
                  <a:lnTo>
                    <a:pt x="1357" y="3023"/>
                  </a:lnTo>
                  <a:lnTo>
                    <a:pt x="1124" y="3411"/>
                  </a:lnTo>
                  <a:lnTo>
                    <a:pt x="892" y="3798"/>
                  </a:lnTo>
                  <a:lnTo>
                    <a:pt x="659" y="4186"/>
                  </a:lnTo>
                  <a:lnTo>
                    <a:pt x="388" y="4554"/>
                  </a:lnTo>
                  <a:lnTo>
                    <a:pt x="252" y="4728"/>
                  </a:lnTo>
                  <a:lnTo>
                    <a:pt x="97" y="4883"/>
                  </a:lnTo>
                  <a:lnTo>
                    <a:pt x="97" y="4883"/>
                  </a:lnTo>
                  <a:lnTo>
                    <a:pt x="0" y="4961"/>
                  </a:lnTo>
                  <a:lnTo>
                    <a:pt x="0" y="4961"/>
                  </a:lnTo>
                  <a:lnTo>
                    <a:pt x="543" y="5174"/>
                  </a:lnTo>
                  <a:lnTo>
                    <a:pt x="1105" y="5348"/>
                  </a:lnTo>
                  <a:lnTo>
                    <a:pt x="1686" y="5542"/>
                  </a:lnTo>
                  <a:lnTo>
                    <a:pt x="2306" y="5716"/>
                  </a:lnTo>
                  <a:lnTo>
                    <a:pt x="2965" y="5891"/>
                  </a:lnTo>
                  <a:lnTo>
                    <a:pt x="3623" y="6046"/>
                  </a:lnTo>
                  <a:lnTo>
                    <a:pt x="4340" y="6181"/>
                  </a:lnTo>
                  <a:lnTo>
                    <a:pt x="5057" y="6297"/>
                  </a:lnTo>
                  <a:lnTo>
                    <a:pt x="5813" y="6414"/>
                  </a:lnTo>
                  <a:lnTo>
                    <a:pt x="6607" y="6510"/>
                  </a:lnTo>
                  <a:lnTo>
                    <a:pt x="7421" y="6588"/>
                  </a:lnTo>
                  <a:lnTo>
                    <a:pt x="8273" y="6646"/>
                  </a:lnTo>
                  <a:lnTo>
                    <a:pt x="9145" y="6685"/>
                  </a:lnTo>
                  <a:lnTo>
                    <a:pt x="10055" y="6704"/>
                  </a:lnTo>
                  <a:lnTo>
                    <a:pt x="11005" y="6704"/>
                  </a:lnTo>
                  <a:lnTo>
                    <a:pt x="11974" y="6665"/>
                  </a:lnTo>
                  <a:lnTo>
                    <a:pt x="11974" y="6665"/>
                  </a:lnTo>
                  <a:lnTo>
                    <a:pt x="13213" y="6588"/>
                  </a:lnTo>
                  <a:lnTo>
                    <a:pt x="14376" y="6491"/>
                  </a:lnTo>
                  <a:lnTo>
                    <a:pt x="15500" y="6355"/>
                  </a:lnTo>
                  <a:lnTo>
                    <a:pt x="16565" y="6181"/>
                  </a:lnTo>
                  <a:lnTo>
                    <a:pt x="17573" y="5987"/>
                  </a:lnTo>
                  <a:lnTo>
                    <a:pt x="18522" y="5774"/>
                  </a:lnTo>
                  <a:lnTo>
                    <a:pt x="19413" y="5542"/>
                  </a:lnTo>
                  <a:lnTo>
                    <a:pt x="20266" y="5290"/>
                  </a:lnTo>
                  <a:lnTo>
                    <a:pt x="21060" y="5019"/>
                  </a:lnTo>
                  <a:lnTo>
                    <a:pt x="21796" y="4728"/>
                  </a:lnTo>
                  <a:lnTo>
                    <a:pt x="22494" y="4437"/>
                  </a:lnTo>
                  <a:lnTo>
                    <a:pt x="23152" y="4127"/>
                  </a:lnTo>
                  <a:lnTo>
                    <a:pt x="23753" y="3837"/>
                  </a:lnTo>
                  <a:lnTo>
                    <a:pt x="24315" y="3527"/>
                  </a:lnTo>
                  <a:lnTo>
                    <a:pt x="24819" y="3198"/>
                  </a:lnTo>
                  <a:lnTo>
                    <a:pt x="25303" y="2888"/>
                  </a:lnTo>
                  <a:lnTo>
                    <a:pt x="25303" y="2888"/>
                  </a:lnTo>
                  <a:lnTo>
                    <a:pt x="25167" y="2655"/>
                  </a:lnTo>
                  <a:lnTo>
                    <a:pt x="25032" y="2423"/>
                  </a:lnTo>
                  <a:lnTo>
                    <a:pt x="24877" y="2209"/>
                  </a:lnTo>
                  <a:lnTo>
                    <a:pt x="24722" y="1996"/>
                  </a:lnTo>
                  <a:lnTo>
                    <a:pt x="24547" y="1803"/>
                  </a:lnTo>
                  <a:lnTo>
                    <a:pt x="24354" y="1609"/>
                  </a:lnTo>
                  <a:lnTo>
                    <a:pt x="24160" y="1434"/>
                  </a:lnTo>
                  <a:lnTo>
                    <a:pt x="23947" y="1260"/>
                  </a:lnTo>
                  <a:lnTo>
                    <a:pt x="23714" y="1124"/>
                  </a:lnTo>
                  <a:lnTo>
                    <a:pt x="23501" y="989"/>
                  </a:lnTo>
                  <a:lnTo>
                    <a:pt x="23249" y="853"/>
                  </a:lnTo>
                  <a:lnTo>
                    <a:pt x="23017" y="756"/>
                  </a:lnTo>
                  <a:lnTo>
                    <a:pt x="22745" y="679"/>
                  </a:lnTo>
                  <a:lnTo>
                    <a:pt x="22494" y="621"/>
                  </a:lnTo>
                  <a:lnTo>
                    <a:pt x="22222" y="563"/>
                  </a:lnTo>
                  <a:lnTo>
                    <a:pt x="21951" y="543"/>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88" name="Google Shape;1388;p26"/>
            <p:cNvSpPr/>
            <p:nvPr/>
          </p:nvSpPr>
          <p:spPr>
            <a:xfrm>
              <a:off x="10083050" y="4075825"/>
              <a:ext cx="123050" cy="98825"/>
            </a:xfrm>
            <a:custGeom>
              <a:avLst/>
              <a:gdLst/>
              <a:ahLst/>
              <a:cxnLst/>
              <a:rect l="l" t="t" r="r" b="b"/>
              <a:pathLst>
                <a:path w="4922" h="3953" extrusionOk="0">
                  <a:moveTo>
                    <a:pt x="2209" y="0"/>
                  </a:moveTo>
                  <a:lnTo>
                    <a:pt x="1977" y="20"/>
                  </a:lnTo>
                  <a:lnTo>
                    <a:pt x="1763" y="78"/>
                  </a:lnTo>
                  <a:lnTo>
                    <a:pt x="1531" y="155"/>
                  </a:lnTo>
                  <a:lnTo>
                    <a:pt x="1318" y="252"/>
                  </a:lnTo>
                  <a:lnTo>
                    <a:pt x="1105" y="388"/>
                  </a:lnTo>
                  <a:lnTo>
                    <a:pt x="892" y="543"/>
                  </a:lnTo>
                  <a:lnTo>
                    <a:pt x="717" y="736"/>
                  </a:lnTo>
                  <a:lnTo>
                    <a:pt x="523" y="950"/>
                  </a:lnTo>
                  <a:lnTo>
                    <a:pt x="368" y="1182"/>
                  </a:lnTo>
                  <a:lnTo>
                    <a:pt x="233" y="1395"/>
                  </a:lnTo>
                  <a:lnTo>
                    <a:pt x="136" y="1608"/>
                  </a:lnTo>
                  <a:lnTo>
                    <a:pt x="58" y="1802"/>
                  </a:lnTo>
                  <a:lnTo>
                    <a:pt x="20" y="1996"/>
                  </a:lnTo>
                  <a:lnTo>
                    <a:pt x="0" y="2170"/>
                  </a:lnTo>
                  <a:lnTo>
                    <a:pt x="0" y="2325"/>
                  </a:lnTo>
                  <a:lnTo>
                    <a:pt x="20" y="2480"/>
                  </a:lnTo>
                  <a:lnTo>
                    <a:pt x="58" y="2616"/>
                  </a:lnTo>
                  <a:lnTo>
                    <a:pt x="117" y="2732"/>
                  </a:lnTo>
                  <a:lnTo>
                    <a:pt x="194" y="2868"/>
                  </a:lnTo>
                  <a:lnTo>
                    <a:pt x="291" y="2964"/>
                  </a:lnTo>
                  <a:lnTo>
                    <a:pt x="388" y="3081"/>
                  </a:lnTo>
                  <a:lnTo>
                    <a:pt x="504" y="3158"/>
                  </a:lnTo>
                  <a:lnTo>
                    <a:pt x="756" y="3333"/>
                  </a:lnTo>
                  <a:lnTo>
                    <a:pt x="1027" y="3449"/>
                  </a:lnTo>
                  <a:lnTo>
                    <a:pt x="1298" y="3565"/>
                  </a:lnTo>
                  <a:lnTo>
                    <a:pt x="1570" y="3643"/>
                  </a:lnTo>
                  <a:lnTo>
                    <a:pt x="1841" y="3701"/>
                  </a:lnTo>
                  <a:lnTo>
                    <a:pt x="2228" y="3778"/>
                  </a:lnTo>
                  <a:lnTo>
                    <a:pt x="2383" y="3778"/>
                  </a:lnTo>
                  <a:lnTo>
                    <a:pt x="2383" y="3817"/>
                  </a:lnTo>
                  <a:lnTo>
                    <a:pt x="2403" y="3875"/>
                  </a:lnTo>
                  <a:lnTo>
                    <a:pt x="2422" y="3894"/>
                  </a:lnTo>
                  <a:lnTo>
                    <a:pt x="2461" y="3914"/>
                  </a:lnTo>
                  <a:lnTo>
                    <a:pt x="2519" y="3933"/>
                  </a:lnTo>
                  <a:lnTo>
                    <a:pt x="2596" y="3952"/>
                  </a:lnTo>
                  <a:lnTo>
                    <a:pt x="2693" y="3933"/>
                  </a:lnTo>
                  <a:lnTo>
                    <a:pt x="2810" y="3894"/>
                  </a:lnTo>
                  <a:lnTo>
                    <a:pt x="2984" y="3836"/>
                  </a:lnTo>
                  <a:lnTo>
                    <a:pt x="3158" y="3759"/>
                  </a:lnTo>
                  <a:lnTo>
                    <a:pt x="3391" y="3643"/>
                  </a:lnTo>
                  <a:lnTo>
                    <a:pt x="3662" y="3488"/>
                  </a:lnTo>
                  <a:lnTo>
                    <a:pt x="3972" y="3294"/>
                  </a:lnTo>
                  <a:lnTo>
                    <a:pt x="4340" y="3061"/>
                  </a:lnTo>
                  <a:lnTo>
                    <a:pt x="4515" y="2926"/>
                  </a:lnTo>
                  <a:lnTo>
                    <a:pt x="4670" y="2771"/>
                  </a:lnTo>
                  <a:lnTo>
                    <a:pt x="4766" y="2616"/>
                  </a:lnTo>
                  <a:lnTo>
                    <a:pt x="4844" y="2461"/>
                  </a:lnTo>
                  <a:lnTo>
                    <a:pt x="4902" y="2286"/>
                  </a:lnTo>
                  <a:lnTo>
                    <a:pt x="4921" y="2112"/>
                  </a:lnTo>
                  <a:lnTo>
                    <a:pt x="4921" y="1957"/>
                  </a:lnTo>
                  <a:lnTo>
                    <a:pt x="4883" y="1783"/>
                  </a:lnTo>
                  <a:lnTo>
                    <a:pt x="4825" y="1608"/>
                  </a:lnTo>
                  <a:lnTo>
                    <a:pt x="4747" y="1434"/>
                  </a:lnTo>
                  <a:lnTo>
                    <a:pt x="4650" y="1260"/>
                  </a:lnTo>
                  <a:lnTo>
                    <a:pt x="4534" y="1105"/>
                  </a:lnTo>
                  <a:lnTo>
                    <a:pt x="4398" y="950"/>
                  </a:lnTo>
                  <a:lnTo>
                    <a:pt x="4263" y="795"/>
                  </a:lnTo>
                  <a:lnTo>
                    <a:pt x="4088" y="659"/>
                  </a:lnTo>
                  <a:lnTo>
                    <a:pt x="3914" y="523"/>
                  </a:lnTo>
                  <a:lnTo>
                    <a:pt x="3720" y="407"/>
                  </a:lnTo>
                  <a:lnTo>
                    <a:pt x="3526" y="291"/>
                  </a:lnTo>
                  <a:lnTo>
                    <a:pt x="3313" y="194"/>
                  </a:lnTo>
                  <a:lnTo>
                    <a:pt x="3100" y="116"/>
                  </a:lnTo>
                  <a:lnTo>
                    <a:pt x="2887" y="58"/>
                  </a:lnTo>
                  <a:lnTo>
                    <a:pt x="2655" y="20"/>
                  </a:lnTo>
                  <a:lnTo>
                    <a:pt x="2441"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89" name="Google Shape;1389;p26"/>
            <p:cNvSpPr/>
            <p:nvPr/>
          </p:nvSpPr>
          <p:spPr>
            <a:xfrm>
              <a:off x="10083050" y="4075825"/>
              <a:ext cx="123050" cy="98825"/>
            </a:xfrm>
            <a:custGeom>
              <a:avLst/>
              <a:gdLst/>
              <a:ahLst/>
              <a:cxnLst/>
              <a:rect l="l" t="t" r="r" b="b"/>
              <a:pathLst>
                <a:path w="4922" h="3953" fill="none" extrusionOk="0">
                  <a:moveTo>
                    <a:pt x="2383" y="3778"/>
                  </a:moveTo>
                  <a:lnTo>
                    <a:pt x="2383" y="3778"/>
                  </a:lnTo>
                  <a:lnTo>
                    <a:pt x="2228" y="3778"/>
                  </a:lnTo>
                  <a:lnTo>
                    <a:pt x="1841" y="3701"/>
                  </a:lnTo>
                  <a:lnTo>
                    <a:pt x="1570" y="3643"/>
                  </a:lnTo>
                  <a:lnTo>
                    <a:pt x="1298" y="3565"/>
                  </a:lnTo>
                  <a:lnTo>
                    <a:pt x="1027" y="3449"/>
                  </a:lnTo>
                  <a:lnTo>
                    <a:pt x="756" y="3333"/>
                  </a:lnTo>
                  <a:lnTo>
                    <a:pt x="504" y="3158"/>
                  </a:lnTo>
                  <a:lnTo>
                    <a:pt x="388" y="3081"/>
                  </a:lnTo>
                  <a:lnTo>
                    <a:pt x="291" y="2964"/>
                  </a:lnTo>
                  <a:lnTo>
                    <a:pt x="194" y="2868"/>
                  </a:lnTo>
                  <a:lnTo>
                    <a:pt x="117" y="2732"/>
                  </a:lnTo>
                  <a:lnTo>
                    <a:pt x="58" y="2616"/>
                  </a:lnTo>
                  <a:lnTo>
                    <a:pt x="20" y="2480"/>
                  </a:lnTo>
                  <a:lnTo>
                    <a:pt x="0" y="2325"/>
                  </a:lnTo>
                  <a:lnTo>
                    <a:pt x="0" y="2170"/>
                  </a:lnTo>
                  <a:lnTo>
                    <a:pt x="20" y="1996"/>
                  </a:lnTo>
                  <a:lnTo>
                    <a:pt x="58" y="1802"/>
                  </a:lnTo>
                  <a:lnTo>
                    <a:pt x="136" y="1608"/>
                  </a:lnTo>
                  <a:lnTo>
                    <a:pt x="233" y="1395"/>
                  </a:lnTo>
                  <a:lnTo>
                    <a:pt x="368" y="1182"/>
                  </a:lnTo>
                  <a:lnTo>
                    <a:pt x="523" y="950"/>
                  </a:lnTo>
                  <a:lnTo>
                    <a:pt x="523" y="950"/>
                  </a:lnTo>
                  <a:lnTo>
                    <a:pt x="717" y="736"/>
                  </a:lnTo>
                  <a:lnTo>
                    <a:pt x="892" y="543"/>
                  </a:lnTo>
                  <a:lnTo>
                    <a:pt x="1105" y="388"/>
                  </a:lnTo>
                  <a:lnTo>
                    <a:pt x="1318" y="252"/>
                  </a:lnTo>
                  <a:lnTo>
                    <a:pt x="1531" y="155"/>
                  </a:lnTo>
                  <a:lnTo>
                    <a:pt x="1763" y="78"/>
                  </a:lnTo>
                  <a:lnTo>
                    <a:pt x="1977" y="20"/>
                  </a:lnTo>
                  <a:lnTo>
                    <a:pt x="2209" y="0"/>
                  </a:lnTo>
                  <a:lnTo>
                    <a:pt x="2441" y="0"/>
                  </a:lnTo>
                  <a:lnTo>
                    <a:pt x="2655" y="20"/>
                  </a:lnTo>
                  <a:lnTo>
                    <a:pt x="2887" y="58"/>
                  </a:lnTo>
                  <a:lnTo>
                    <a:pt x="3100" y="116"/>
                  </a:lnTo>
                  <a:lnTo>
                    <a:pt x="3313" y="194"/>
                  </a:lnTo>
                  <a:lnTo>
                    <a:pt x="3526" y="291"/>
                  </a:lnTo>
                  <a:lnTo>
                    <a:pt x="3720" y="407"/>
                  </a:lnTo>
                  <a:lnTo>
                    <a:pt x="3914" y="523"/>
                  </a:lnTo>
                  <a:lnTo>
                    <a:pt x="4088" y="659"/>
                  </a:lnTo>
                  <a:lnTo>
                    <a:pt x="4263" y="795"/>
                  </a:lnTo>
                  <a:lnTo>
                    <a:pt x="4398" y="950"/>
                  </a:lnTo>
                  <a:lnTo>
                    <a:pt x="4534" y="1105"/>
                  </a:lnTo>
                  <a:lnTo>
                    <a:pt x="4650" y="1260"/>
                  </a:lnTo>
                  <a:lnTo>
                    <a:pt x="4747" y="1434"/>
                  </a:lnTo>
                  <a:lnTo>
                    <a:pt x="4825" y="1608"/>
                  </a:lnTo>
                  <a:lnTo>
                    <a:pt x="4883" y="1783"/>
                  </a:lnTo>
                  <a:lnTo>
                    <a:pt x="4921" y="1957"/>
                  </a:lnTo>
                  <a:lnTo>
                    <a:pt x="4921" y="2112"/>
                  </a:lnTo>
                  <a:lnTo>
                    <a:pt x="4902" y="2286"/>
                  </a:lnTo>
                  <a:lnTo>
                    <a:pt x="4844" y="2461"/>
                  </a:lnTo>
                  <a:lnTo>
                    <a:pt x="4766" y="2616"/>
                  </a:lnTo>
                  <a:lnTo>
                    <a:pt x="4670" y="2771"/>
                  </a:lnTo>
                  <a:lnTo>
                    <a:pt x="4515" y="2926"/>
                  </a:lnTo>
                  <a:lnTo>
                    <a:pt x="4340" y="3061"/>
                  </a:lnTo>
                  <a:lnTo>
                    <a:pt x="4340" y="3061"/>
                  </a:lnTo>
                  <a:lnTo>
                    <a:pt x="3972" y="3294"/>
                  </a:lnTo>
                  <a:lnTo>
                    <a:pt x="3662" y="3488"/>
                  </a:lnTo>
                  <a:lnTo>
                    <a:pt x="3391" y="3643"/>
                  </a:lnTo>
                  <a:lnTo>
                    <a:pt x="3158" y="3759"/>
                  </a:lnTo>
                  <a:lnTo>
                    <a:pt x="2984" y="3836"/>
                  </a:lnTo>
                  <a:lnTo>
                    <a:pt x="2810" y="3894"/>
                  </a:lnTo>
                  <a:lnTo>
                    <a:pt x="2693" y="3933"/>
                  </a:lnTo>
                  <a:lnTo>
                    <a:pt x="2596" y="3952"/>
                  </a:lnTo>
                  <a:lnTo>
                    <a:pt x="2519" y="3933"/>
                  </a:lnTo>
                  <a:lnTo>
                    <a:pt x="2461" y="3914"/>
                  </a:lnTo>
                  <a:lnTo>
                    <a:pt x="2422" y="3894"/>
                  </a:lnTo>
                  <a:lnTo>
                    <a:pt x="2403" y="3875"/>
                  </a:lnTo>
                  <a:lnTo>
                    <a:pt x="2383" y="3817"/>
                  </a:lnTo>
                  <a:lnTo>
                    <a:pt x="2383" y="3778"/>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90" name="Google Shape;1390;p26"/>
            <p:cNvSpPr/>
            <p:nvPr/>
          </p:nvSpPr>
          <p:spPr>
            <a:xfrm>
              <a:off x="10151825" y="4152350"/>
              <a:ext cx="39750" cy="21325"/>
            </a:xfrm>
            <a:custGeom>
              <a:avLst/>
              <a:gdLst/>
              <a:ahLst/>
              <a:cxnLst/>
              <a:rect l="l" t="t" r="r" b="b"/>
              <a:pathLst>
                <a:path w="1590" h="853" extrusionOk="0">
                  <a:moveTo>
                    <a:pt x="97" y="833"/>
                  </a:moveTo>
                  <a:lnTo>
                    <a:pt x="97" y="833"/>
                  </a:lnTo>
                  <a:lnTo>
                    <a:pt x="0" y="853"/>
                  </a:lnTo>
                  <a:lnTo>
                    <a:pt x="0" y="853"/>
                  </a:lnTo>
                  <a:lnTo>
                    <a:pt x="0" y="853"/>
                  </a:lnTo>
                  <a:lnTo>
                    <a:pt x="0" y="853"/>
                  </a:lnTo>
                  <a:lnTo>
                    <a:pt x="97" y="833"/>
                  </a:lnTo>
                  <a:lnTo>
                    <a:pt x="97" y="833"/>
                  </a:lnTo>
                  <a:close/>
                  <a:moveTo>
                    <a:pt x="1531" y="39"/>
                  </a:moveTo>
                  <a:lnTo>
                    <a:pt x="1531" y="39"/>
                  </a:lnTo>
                  <a:lnTo>
                    <a:pt x="1008" y="368"/>
                  </a:lnTo>
                  <a:lnTo>
                    <a:pt x="1008" y="368"/>
                  </a:lnTo>
                  <a:lnTo>
                    <a:pt x="1008" y="368"/>
                  </a:lnTo>
                  <a:lnTo>
                    <a:pt x="1531" y="39"/>
                  </a:lnTo>
                  <a:close/>
                  <a:moveTo>
                    <a:pt x="1550" y="20"/>
                  </a:moveTo>
                  <a:lnTo>
                    <a:pt x="1550" y="20"/>
                  </a:lnTo>
                  <a:lnTo>
                    <a:pt x="1531" y="39"/>
                  </a:lnTo>
                  <a:lnTo>
                    <a:pt x="1531" y="39"/>
                  </a:lnTo>
                  <a:lnTo>
                    <a:pt x="1550" y="20"/>
                  </a:lnTo>
                  <a:close/>
                  <a:moveTo>
                    <a:pt x="1589" y="0"/>
                  </a:moveTo>
                  <a:lnTo>
                    <a:pt x="1589" y="0"/>
                  </a:lnTo>
                  <a:lnTo>
                    <a:pt x="1570" y="20"/>
                  </a:lnTo>
                  <a:lnTo>
                    <a:pt x="1570" y="20"/>
                  </a:lnTo>
                  <a:lnTo>
                    <a:pt x="1589" y="0"/>
                  </a:lnTo>
                  <a:close/>
                </a:path>
              </a:pathLst>
            </a:custGeom>
            <a:solidFill>
              <a:srgbClr val="D16D3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91" name="Google Shape;1391;p26"/>
            <p:cNvSpPr/>
            <p:nvPr/>
          </p:nvSpPr>
          <p:spPr>
            <a:xfrm>
              <a:off x="10151825" y="4173175"/>
              <a:ext cx="2450" cy="500"/>
            </a:xfrm>
            <a:custGeom>
              <a:avLst/>
              <a:gdLst/>
              <a:ahLst/>
              <a:cxnLst/>
              <a:rect l="l" t="t" r="r" b="b"/>
              <a:pathLst>
                <a:path w="98" h="20" fill="none" extrusionOk="0">
                  <a:moveTo>
                    <a:pt x="97" y="0"/>
                  </a:moveTo>
                  <a:lnTo>
                    <a:pt x="97" y="0"/>
                  </a:lnTo>
                  <a:lnTo>
                    <a:pt x="0" y="20"/>
                  </a:lnTo>
                  <a:lnTo>
                    <a:pt x="0" y="20"/>
                  </a:lnTo>
                  <a:lnTo>
                    <a:pt x="0" y="20"/>
                  </a:lnTo>
                  <a:lnTo>
                    <a:pt x="0" y="20"/>
                  </a:lnTo>
                  <a:lnTo>
                    <a:pt x="97" y="0"/>
                  </a:lnTo>
                  <a:lnTo>
                    <a:pt x="97"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92" name="Google Shape;1392;p26"/>
            <p:cNvSpPr/>
            <p:nvPr/>
          </p:nvSpPr>
          <p:spPr>
            <a:xfrm>
              <a:off x="10177000" y="4153325"/>
              <a:ext cx="13125" cy="8250"/>
            </a:xfrm>
            <a:custGeom>
              <a:avLst/>
              <a:gdLst/>
              <a:ahLst/>
              <a:cxnLst/>
              <a:rect l="l" t="t" r="r" b="b"/>
              <a:pathLst>
                <a:path w="525" h="330" fill="none" extrusionOk="0">
                  <a:moveTo>
                    <a:pt x="524" y="0"/>
                  </a:moveTo>
                  <a:lnTo>
                    <a:pt x="524" y="0"/>
                  </a:lnTo>
                  <a:lnTo>
                    <a:pt x="1" y="329"/>
                  </a:lnTo>
                  <a:lnTo>
                    <a:pt x="1" y="329"/>
                  </a:lnTo>
                  <a:lnTo>
                    <a:pt x="1" y="329"/>
                  </a:lnTo>
                  <a:lnTo>
                    <a:pt x="524"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93" name="Google Shape;1393;p26"/>
            <p:cNvSpPr/>
            <p:nvPr/>
          </p:nvSpPr>
          <p:spPr>
            <a:xfrm>
              <a:off x="10190100" y="4152825"/>
              <a:ext cx="500" cy="525"/>
            </a:xfrm>
            <a:custGeom>
              <a:avLst/>
              <a:gdLst/>
              <a:ahLst/>
              <a:cxnLst/>
              <a:rect l="l" t="t" r="r" b="b"/>
              <a:pathLst>
                <a:path w="20" h="21" fill="none" extrusionOk="0">
                  <a:moveTo>
                    <a:pt x="19" y="1"/>
                  </a:moveTo>
                  <a:lnTo>
                    <a:pt x="19" y="1"/>
                  </a:lnTo>
                  <a:lnTo>
                    <a:pt x="0" y="20"/>
                  </a:lnTo>
                  <a:lnTo>
                    <a:pt x="0" y="20"/>
                  </a:lnTo>
                  <a:lnTo>
                    <a:pt x="19"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94" name="Google Shape;1394;p26"/>
            <p:cNvSpPr/>
            <p:nvPr/>
          </p:nvSpPr>
          <p:spPr>
            <a:xfrm>
              <a:off x="10191050" y="4152350"/>
              <a:ext cx="525" cy="500"/>
            </a:xfrm>
            <a:custGeom>
              <a:avLst/>
              <a:gdLst/>
              <a:ahLst/>
              <a:cxnLst/>
              <a:rect l="l" t="t" r="r" b="b"/>
              <a:pathLst>
                <a:path w="21" h="20" fill="none" extrusionOk="0">
                  <a:moveTo>
                    <a:pt x="20" y="0"/>
                  </a:moveTo>
                  <a:lnTo>
                    <a:pt x="20" y="0"/>
                  </a:lnTo>
                  <a:lnTo>
                    <a:pt x="1" y="20"/>
                  </a:lnTo>
                  <a:lnTo>
                    <a:pt x="1" y="20"/>
                  </a:lnTo>
                  <a:lnTo>
                    <a:pt x="20"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95" name="Google Shape;1395;p26"/>
            <p:cNvSpPr/>
            <p:nvPr/>
          </p:nvSpPr>
          <p:spPr>
            <a:xfrm>
              <a:off x="10083050" y="4101500"/>
              <a:ext cx="123050" cy="72175"/>
            </a:xfrm>
            <a:custGeom>
              <a:avLst/>
              <a:gdLst/>
              <a:ahLst/>
              <a:cxnLst/>
              <a:rect l="l" t="t" r="r" b="b"/>
              <a:pathLst>
                <a:path w="4922" h="2887" extrusionOk="0">
                  <a:moveTo>
                    <a:pt x="4476" y="0"/>
                  </a:moveTo>
                  <a:lnTo>
                    <a:pt x="4360" y="271"/>
                  </a:lnTo>
                  <a:lnTo>
                    <a:pt x="4205" y="523"/>
                  </a:lnTo>
                  <a:lnTo>
                    <a:pt x="3991" y="775"/>
                  </a:lnTo>
                  <a:lnTo>
                    <a:pt x="3759" y="1007"/>
                  </a:lnTo>
                  <a:lnTo>
                    <a:pt x="3488" y="1221"/>
                  </a:lnTo>
                  <a:lnTo>
                    <a:pt x="3216" y="1414"/>
                  </a:lnTo>
                  <a:lnTo>
                    <a:pt x="2906" y="1569"/>
                  </a:lnTo>
                  <a:lnTo>
                    <a:pt x="2596" y="1686"/>
                  </a:lnTo>
                  <a:lnTo>
                    <a:pt x="2422" y="1724"/>
                  </a:lnTo>
                  <a:lnTo>
                    <a:pt x="2267" y="1763"/>
                  </a:lnTo>
                  <a:lnTo>
                    <a:pt x="2093" y="1782"/>
                  </a:lnTo>
                  <a:lnTo>
                    <a:pt x="1744" y="1782"/>
                  </a:lnTo>
                  <a:lnTo>
                    <a:pt x="1570" y="1763"/>
                  </a:lnTo>
                  <a:lnTo>
                    <a:pt x="1376" y="1705"/>
                  </a:lnTo>
                  <a:lnTo>
                    <a:pt x="1202" y="1647"/>
                  </a:lnTo>
                  <a:lnTo>
                    <a:pt x="1027" y="1569"/>
                  </a:lnTo>
                  <a:lnTo>
                    <a:pt x="853" y="1472"/>
                  </a:lnTo>
                  <a:lnTo>
                    <a:pt x="698" y="1376"/>
                  </a:lnTo>
                  <a:lnTo>
                    <a:pt x="543" y="1259"/>
                  </a:lnTo>
                  <a:lnTo>
                    <a:pt x="427" y="1124"/>
                  </a:lnTo>
                  <a:lnTo>
                    <a:pt x="310" y="969"/>
                  </a:lnTo>
                  <a:lnTo>
                    <a:pt x="213" y="814"/>
                  </a:lnTo>
                  <a:lnTo>
                    <a:pt x="136" y="620"/>
                  </a:lnTo>
                  <a:lnTo>
                    <a:pt x="117" y="639"/>
                  </a:lnTo>
                  <a:lnTo>
                    <a:pt x="39" y="833"/>
                  </a:lnTo>
                  <a:lnTo>
                    <a:pt x="0" y="1027"/>
                  </a:lnTo>
                  <a:lnTo>
                    <a:pt x="0" y="1201"/>
                  </a:lnTo>
                  <a:lnTo>
                    <a:pt x="0" y="1356"/>
                  </a:lnTo>
                  <a:lnTo>
                    <a:pt x="39" y="1511"/>
                  </a:lnTo>
                  <a:lnTo>
                    <a:pt x="97" y="1647"/>
                  </a:lnTo>
                  <a:lnTo>
                    <a:pt x="155" y="1782"/>
                  </a:lnTo>
                  <a:lnTo>
                    <a:pt x="252" y="1899"/>
                  </a:lnTo>
                  <a:lnTo>
                    <a:pt x="407" y="1879"/>
                  </a:lnTo>
                  <a:lnTo>
                    <a:pt x="582" y="1879"/>
                  </a:lnTo>
                  <a:lnTo>
                    <a:pt x="795" y="1899"/>
                  </a:lnTo>
                  <a:lnTo>
                    <a:pt x="1008" y="1918"/>
                  </a:lnTo>
                  <a:lnTo>
                    <a:pt x="1357" y="1996"/>
                  </a:lnTo>
                  <a:lnTo>
                    <a:pt x="1667" y="2073"/>
                  </a:lnTo>
                  <a:lnTo>
                    <a:pt x="1938" y="2189"/>
                  </a:lnTo>
                  <a:lnTo>
                    <a:pt x="2170" y="2306"/>
                  </a:lnTo>
                  <a:lnTo>
                    <a:pt x="2364" y="2441"/>
                  </a:lnTo>
                  <a:lnTo>
                    <a:pt x="2519" y="2577"/>
                  </a:lnTo>
                  <a:lnTo>
                    <a:pt x="2655" y="2732"/>
                  </a:lnTo>
                  <a:lnTo>
                    <a:pt x="2751" y="2887"/>
                  </a:lnTo>
                  <a:lnTo>
                    <a:pt x="2848" y="2867"/>
                  </a:lnTo>
                  <a:lnTo>
                    <a:pt x="3759" y="2402"/>
                  </a:lnTo>
                  <a:lnTo>
                    <a:pt x="4282" y="2073"/>
                  </a:lnTo>
                  <a:lnTo>
                    <a:pt x="4301" y="2054"/>
                  </a:lnTo>
                  <a:lnTo>
                    <a:pt x="4321" y="2054"/>
                  </a:lnTo>
                  <a:lnTo>
                    <a:pt x="4340" y="2034"/>
                  </a:lnTo>
                  <a:lnTo>
                    <a:pt x="4476" y="1918"/>
                  </a:lnTo>
                  <a:lnTo>
                    <a:pt x="4592" y="1802"/>
                  </a:lnTo>
                  <a:lnTo>
                    <a:pt x="4708" y="1686"/>
                  </a:lnTo>
                  <a:lnTo>
                    <a:pt x="4786" y="1569"/>
                  </a:lnTo>
                  <a:lnTo>
                    <a:pt x="4844" y="1453"/>
                  </a:lnTo>
                  <a:lnTo>
                    <a:pt x="4883" y="1317"/>
                  </a:lnTo>
                  <a:lnTo>
                    <a:pt x="4902" y="1182"/>
                  </a:lnTo>
                  <a:lnTo>
                    <a:pt x="4921" y="1066"/>
                  </a:lnTo>
                  <a:lnTo>
                    <a:pt x="4921" y="930"/>
                  </a:lnTo>
                  <a:lnTo>
                    <a:pt x="4883" y="794"/>
                  </a:lnTo>
                  <a:lnTo>
                    <a:pt x="4863" y="659"/>
                  </a:lnTo>
                  <a:lnTo>
                    <a:pt x="4805" y="523"/>
                  </a:lnTo>
                  <a:lnTo>
                    <a:pt x="4747" y="387"/>
                  </a:lnTo>
                  <a:lnTo>
                    <a:pt x="4670" y="252"/>
                  </a:lnTo>
                  <a:lnTo>
                    <a:pt x="4476"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96" name="Google Shape;1396;p26"/>
            <p:cNvSpPr/>
            <p:nvPr/>
          </p:nvSpPr>
          <p:spPr>
            <a:xfrm>
              <a:off x="10083050" y="4101500"/>
              <a:ext cx="123050" cy="72175"/>
            </a:xfrm>
            <a:custGeom>
              <a:avLst/>
              <a:gdLst/>
              <a:ahLst/>
              <a:cxnLst/>
              <a:rect l="l" t="t" r="r" b="b"/>
              <a:pathLst>
                <a:path w="4922" h="2887" fill="none" extrusionOk="0">
                  <a:moveTo>
                    <a:pt x="4476" y="0"/>
                  </a:moveTo>
                  <a:lnTo>
                    <a:pt x="4476" y="0"/>
                  </a:lnTo>
                  <a:lnTo>
                    <a:pt x="4360" y="271"/>
                  </a:lnTo>
                  <a:lnTo>
                    <a:pt x="4205" y="523"/>
                  </a:lnTo>
                  <a:lnTo>
                    <a:pt x="4205" y="523"/>
                  </a:lnTo>
                  <a:lnTo>
                    <a:pt x="3991" y="775"/>
                  </a:lnTo>
                  <a:lnTo>
                    <a:pt x="3759" y="1007"/>
                  </a:lnTo>
                  <a:lnTo>
                    <a:pt x="3488" y="1221"/>
                  </a:lnTo>
                  <a:lnTo>
                    <a:pt x="3216" y="1414"/>
                  </a:lnTo>
                  <a:lnTo>
                    <a:pt x="2906" y="1569"/>
                  </a:lnTo>
                  <a:lnTo>
                    <a:pt x="2596" y="1686"/>
                  </a:lnTo>
                  <a:lnTo>
                    <a:pt x="2422" y="1724"/>
                  </a:lnTo>
                  <a:lnTo>
                    <a:pt x="2267" y="1763"/>
                  </a:lnTo>
                  <a:lnTo>
                    <a:pt x="2093" y="1782"/>
                  </a:lnTo>
                  <a:lnTo>
                    <a:pt x="1938" y="1782"/>
                  </a:lnTo>
                  <a:lnTo>
                    <a:pt x="1938" y="1782"/>
                  </a:lnTo>
                  <a:lnTo>
                    <a:pt x="1744" y="1782"/>
                  </a:lnTo>
                  <a:lnTo>
                    <a:pt x="1570" y="1763"/>
                  </a:lnTo>
                  <a:lnTo>
                    <a:pt x="1376" y="1705"/>
                  </a:lnTo>
                  <a:lnTo>
                    <a:pt x="1202" y="1647"/>
                  </a:lnTo>
                  <a:lnTo>
                    <a:pt x="1202" y="1647"/>
                  </a:lnTo>
                  <a:lnTo>
                    <a:pt x="1027" y="1569"/>
                  </a:lnTo>
                  <a:lnTo>
                    <a:pt x="853" y="1472"/>
                  </a:lnTo>
                  <a:lnTo>
                    <a:pt x="698" y="1376"/>
                  </a:lnTo>
                  <a:lnTo>
                    <a:pt x="543" y="1259"/>
                  </a:lnTo>
                  <a:lnTo>
                    <a:pt x="427" y="1124"/>
                  </a:lnTo>
                  <a:lnTo>
                    <a:pt x="310" y="969"/>
                  </a:lnTo>
                  <a:lnTo>
                    <a:pt x="213" y="814"/>
                  </a:lnTo>
                  <a:lnTo>
                    <a:pt x="136" y="620"/>
                  </a:lnTo>
                  <a:lnTo>
                    <a:pt x="136" y="620"/>
                  </a:lnTo>
                  <a:lnTo>
                    <a:pt x="117" y="639"/>
                  </a:lnTo>
                  <a:lnTo>
                    <a:pt x="117" y="639"/>
                  </a:lnTo>
                  <a:lnTo>
                    <a:pt x="39" y="833"/>
                  </a:lnTo>
                  <a:lnTo>
                    <a:pt x="0" y="1027"/>
                  </a:lnTo>
                  <a:lnTo>
                    <a:pt x="0" y="1201"/>
                  </a:lnTo>
                  <a:lnTo>
                    <a:pt x="0" y="1356"/>
                  </a:lnTo>
                  <a:lnTo>
                    <a:pt x="39" y="1511"/>
                  </a:lnTo>
                  <a:lnTo>
                    <a:pt x="97" y="1647"/>
                  </a:lnTo>
                  <a:lnTo>
                    <a:pt x="155" y="1782"/>
                  </a:lnTo>
                  <a:lnTo>
                    <a:pt x="252" y="1899"/>
                  </a:lnTo>
                  <a:lnTo>
                    <a:pt x="252" y="1899"/>
                  </a:lnTo>
                  <a:lnTo>
                    <a:pt x="407" y="1879"/>
                  </a:lnTo>
                  <a:lnTo>
                    <a:pt x="582" y="1879"/>
                  </a:lnTo>
                  <a:lnTo>
                    <a:pt x="582" y="1879"/>
                  </a:lnTo>
                  <a:lnTo>
                    <a:pt x="795" y="1899"/>
                  </a:lnTo>
                  <a:lnTo>
                    <a:pt x="1008" y="1918"/>
                  </a:lnTo>
                  <a:lnTo>
                    <a:pt x="1008" y="1918"/>
                  </a:lnTo>
                  <a:lnTo>
                    <a:pt x="1357" y="1996"/>
                  </a:lnTo>
                  <a:lnTo>
                    <a:pt x="1667" y="2073"/>
                  </a:lnTo>
                  <a:lnTo>
                    <a:pt x="1938" y="2189"/>
                  </a:lnTo>
                  <a:lnTo>
                    <a:pt x="2170" y="2306"/>
                  </a:lnTo>
                  <a:lnTo>
                    <a:pt x="2364" y="2441"/>
                  </a:lnTo>
                  <a:lnTo>
                    <a:pt x="2519" y="2577"/>
                  </a:lnTo>
                  <a:lnTo>
                    <a:pt x="2655" y="2732"/>
                  </a:lnTo>
                  <a:lnTo>
                    <a:pt x="2751" y="2887"/>
                  </a:lnTo>
                  <a:lnTo>
                    <a:pt x="2751" y="2887"/>
                  </a:lnTo>
                  <a:lnTo>
                    <a:pt x="2848" y="2867"/>
                  </a:lnTo>
                  <a:lnTo>
                    <a:pt x="2848" y="2867"/>
                  </a:lnTo>
                  <a:lnTo>
                    <a:pt x="3759" y="2402"/>
                  </a:lnTo>
                  <a:lnTo>
                    <a:pt x="3759" y="2402"/>
                  </a:lnTo>
                  <a:lnTo>
                    <a:pt x="4282" y="2073"/>
                  </a:lnTo>
                  <a:lnTo>
                    <a:pt x="4282" y="2073"/>
                  </a:lnTo>
                  <a:lnTo>
                    <a:pt x="4282" y="2073"/>
                  </a:lnTo>
                  <a:lnTo>
                    <a:pt x="4282" y="2073"/>
                  </a:lnTo>
                  <a:lnTo>
                    <a:pt x="4301" y="2054"/>
                  </a:lnTo>
                  <a:lnTo>
                    <a:pt x="4301" y="2054"/>
                  </a:lnTo>
                  <a:lnTo>
                    <a:pt x="4321" y="2054"/>
                  </a:lnTo>
                  <a:lnTo>
                    <a:pt x="4321" y="2054"/>
                  </a:lnTo>
                  <a:lnTo>
                    <a:pt x="4340" y="2034"/>
                  </a:lnTo>
                  <a:lnTo>
                    <a:pt x="4340" y="2034"/>
                  </a:lnTo>
                  <a:lnTo>
                    <a:pt x="4340" y="2034"/>
                  </a:lnTo>
                  <a:lnTo>
                    <a:pt x="4476" y="1918"/>
                  </a:lnTo>
                  <a:lnTo>
                    <a:pt x="4592" y="1802"/>
                  </a:lnTo>
                  <a:lnTo>
                    <a:pt x="4708" y="1686"/>
                  </a:lnTo>
                  <a:lnTo>
                    <a:pt x="4786" y="1569"/>
                  </a:lnTo>
                  <a:lnTo>
                    <a:pt x="4844" y="1453"/>
                  </a:lnTo>
                  <a:lnTo>
                    <a:pt x="4883" y="1317"/>
                  </a:lnTo>
                  <a:lnTo>
                    <a:pt x="4902" y="1182"/>
                  </a:lnTo>
                  <a:lnTo>
                    <a:pt x="4921" y="1066"/>
                  </a:lnTo>
                  <a:lnTo>
                    <a:pt x="4921" y="930"/>
                  </a:lnTo>
                  <a:lnTo>
                    <a:pt x="4883" y="794"/>
                  </a:lnTo>
                  <a:lnTo>
                    <a:pt x="4863" y="659"/>
                  </a:lnTo>
                  <a:lnTo>
                    <a:pt x="4805" y="523"/>
                  </a:lnTo>
                  <a:lnTo>
                    <a:pt x="4747" y="387"/>
                  </a:lnTo>
                  <a:lnTo>
                    <a:pt x="4670" y="252"/>
                  </a:lnTo>
                  <a:lnTo>
                    <a:pt x="4476"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97" name="Google Shape;1397;p26"/>
            <p:cNvSpPr/>
            <p:nvPr/>
          </p:nvSpPr>
          <p:spPr>
            <a:xfrm>
              <a:off x="10012825" y="4021075"/>
              <a:ext cx="107550" cy="104650"/>
            </a:xfrm>
            <a:custGeom>
              <a:avLst/>
              <a:gdLst/>
              <a:ahLst/>
              <a:cxnLst/>
              <a:rect l="l" t="t" r="r" b="b"/>
              <a:pathLst>
                <a:path w="4302" h="4186" extrusionOk="0">
                  <a:moveTo>
                    <a:pt x="2654" y="1"/>
                  </a:moveTo>
                  <a:lnTo>
                    <a:pt x="2480" y="20"/>
                  </a:lnTo>
                  <a:lnTo>
                    <a:pt x="2286" y="59"/>
                  </a:lnTo>
                  <a:lnTo>
                    <a:pt x="2093" y="98"/>
                  </a:lnTo>
                  <a:lnTo>
                    <a:pt x="1899" y="156"/>
                  </a:lnTo>
                  <a:lnTo>
                    <a:pt x="1724" y="214"/>
                  </a:lnTo>
                  <a:lnTo>
                    <a:pt x="1531" y="292"/>
                  </a:lnTo>
                  <a:lnTo>
                    <a:pt x="1356" y="388"/>
                  </a:lnTo>
                  <a:lnTo>
                    <a:pt x="1182" y="505"/>
                  </a:lnTo>
                  <a:lnTo>
                    <a:pt x="1008" y="602"/>
                  </a:lnTo>
                  <a:lnTo>
                    <a:pt x="853" y="737"/>
                  </a:lnTo>
                  <a:lnTo>
                    <a:pt x="698" y="853"/>
                  </a:lnTo>
                  <a:lnTo>
                    <a:pt x="562" y="1008"/>
                  </a:lnTo>
                  <a:lnTo>
                    <a:pt x="426" y="1144"/>
                  </a:lnTo>
                  <a:lnTo>
                    <a:pt x="310" y="1318"/>
                  </a:lnTo>
                  <a:lnTo>
                    <a:pt x="213" y="1473"/>
                  </a:lnTo>
                  <a:lnTo>
                    <a:pt x="136" y="1648"/>
                  </a:lnTo>
                  <a:lnTo>
                    <a:pt x="78" y="1822"/>
                  </a:lnTo>
                  <a:lnTo>
                    <a:pt x="19" y="2016"/>
                  </a:lnTo>
                  <a:lnTo>
                    <a:pt x="0" y="2210"/>
                  </a:lnTo>
                  <a:lnTo>
                    <a:pt x="0" y="2403"/>
                  </a:lnTo>
                  <a:lnTo>
                    <a:pt x="19" y="2616"/>
                  </a:lnTo>
                  <a:lnTo>
                    <a:pt x="78" y="2810"/>
                  </a:lnTo>
                  <a:lnTo>
                    <a:pt x="155" y="3023"/>
                  </a:lnTo>
                  <a:lnTo>
                    <a:pt x="233" y="3236"/>
                  </a:lnTo>
                  <a:lnTo>
                    <a:pt x="329" y="3411"/>
                  </a:lnTo>
                  <a:lnTo>
                    <a:pt x="446" y="3566"/>
                  </a:lnTo>
                  <a:lnTo>
                    <a:pt x="562" y="3701"/>
                  </a:lnTo>
                  <a:lnTo>
                    <a:pt x="678" y="3818"/>
                  </a:lnTo>
                  <a:lnTo>
                    <a:pt x="794" y="3914"/>
                  </a:lnTo>
                  <a:lnTo>
                    <a:pt x="930" y="4011"/>
                  </a:lnTo>
                  <a:lnTo>
                    <a:pt x="1066" y="4069"/>
                  </a:lnTo>
                  <a:lnTo>
                    <a:pt x="1201" y="4108"/>
                  </a:lnTo>
                  <a:lnTo>
                    <a:pt x="1337" y="4147"/>
                  </a:lnTo>
                  <a:lnTo>
                    <a:pt x="1473" y="4166"/>
                  </a:lnTo>
                  <a:lnTo>
                    <a:pt x="1628" y="4186"/>
                  </a:lnTo>
                  <a:lnTo>
                    <a:pt x="1899" y="4166"/>
                  </a:lnTo>
                  <a:lnTo>
                    <a:pt x="2170" y="4128"/>
                  </a:lnTo>
                  <a:lnTo>
                    <a:pt x="2441" y="4050"/>
                  </a:lnTo>
                  <a:lnTo>
                    <a:pt x="2693" y="3953"/>
                  </a:lnTo>
                  <a:lnTo>
                    <a:pt x="2926" y="3856"/>
                  </a:lnTo>
                  <a:lnTo>
                    <a:pt x="3119" y="3759"/>
                  </a:lnTo>
                  <a:lnTo>
                    <a:pt x="3410" y="3585"/>
                  </a:lnTo>
                  <a:lnTo>
                    <a:pt x="3507" y="3508"/>
                  </a:lnTo>
                  <a:lnTo>
                    <a:pt x="3565" y="3430"/>
                  </a:lnTo>
                  <a:lnTo>
                    <a:pt x="3720" y="3236"/>
                  </a:lnTo>
                  <a:lnTo>
                    <a:pt x="3914" y="2926"/>
                  </a:lnTo>
                  <a:lnTo>
                    <a:pt x="4011" y="2733"/>
                  </a:lnTo>
                  <a:lnTo>
                    <a:pt x="4107" y="2520"/>
                  </a:lnTo>
                  <a:lnTo>
                    <a:pt x="4185" y="2306"/>
                  </a:lnTo>
                  <a:lnTo>
                    <a:pt x="4243" y="2055"/>
                  </a:lnTo>
                  <a:lnTo>
                    <a:pt x="4282" y="1822"/>
                  </a:lnTo>
                  <a:lnTo>
                    <a:pt x="4301" y="1551"/>
                  </a:lnTo>
                  <a:lnTo>
                    <a:pt x="4282" y="1299"/>
                  </a:lnTo>
                  <a:lnTo>
                    <a:pt x="4224" y="1028"/>
                  </a:lnTo>
                  <a:lnTo>
                    <a:pt x="4127" y="776"/>
                  </a:lnTo>
                  <a:lnTo>
                    <a:pt x="4049" y="640"/>
                  </a:lnTo>
                  <a:lnTo>
                    <a:pt x="3972" y="505"/>
                  </a:lnTo>
                  <a:lnTo>
                    <a:pt x="3875" y="388"/>
                  </a:lnTo>
                  <a:lnTo>
                    <a:pt x="3759" y="272"/>
                  </a:lnTo>
                  <a:lnTo>
                    <a:pt x="3642" y="195"/>
                  </a:lnTo>
                  <a:lnTo>
                    <a:pt x="3487" y="117"/>
                  </a:lnTo>
                  <a:lnTo>
                    <a:pt x="3352" y="78"/>
                  </a:lnTo>
                  <a:lnTo>
                    <a:pt x="3177" y="20"/>
                  </a:lnTo>
                  <a:lnTo>
                    <a:pt x="302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98" name="Google Shape;1398;p26"/>
            <p:cNvSpPr/>
            <p:nvPr/>
          </p:nvSpPr>
          <p:spPr>
            <a:xfrm>
              <a:off x="10012825" y="4021075"/>
              <a:ext cx="107550" cy="104650"/>
            </a:xfrm>
            <a:custGeom>
              <a:avLst/>
              <a:gdLst/>
              <a:ahLst/>
              <a:cxnLst/>
              <a:rect l="l" t="t" r="r" b="b"/>
              <a:pathLst>
                <a:path w="4302" h="4186" fill="none" extrusionOk="0">
                  <a:moveTo>
                    <a:pt x="3507" y="3508"/>
                  </a:moveTo>
                  <a:lnTo>
                    <a:pt x="3507" y="3508"/>
                  </a:lnTo>
                  <a:lnTo>
                    <a:pt x="3410" y="3585"/>
                  </a:lnTo>
                  <a:lnTo>
                    <a:pt x="3119" y="3759"/>
                  </a:lnTo>
                  <a:lnTo>
                    <a:pt x="2926" y="3856"/>
                  </a:lnTo>
                  <a:lnTo>
                    <a:pt x="2693" y="3953"/>
                  </a:lnTo>
                  <a:lnTo>
                    <a:pt x="2441" y="4050"/>
                  </a:lnTo>
                  <a:lnTo>
                    <a:pt x="2170" y="4128"/>
                  </a:lnTo>
                  <a:lnTo>
                    <a:pt x="1899" y="4166"/>
                  </a:lnTo>
                  <a:lnTo>
                    <a:pt x="1628" y="4186"/>
                  </a:lnTo>
                  <a:lnTo>
                    <a:pt x="1473" y="4166"/>
                  </a:lnTo>
                  <a:lnTo>
                    <a:pt x="1337" y="4147"/>
                  </a:lnTo>
                  <a:lnTo>
                    <a:pt x="1201" y="4108"/>
                  </a:lnTo>
                  <a:lnTo>
                    <a:pt x="1066" y="4069"/>
                  </a:lnTo>
                  <a:lnTo>
                    <a:pt x="930" y="4011"/>
                  </a:lnTo>
                  <a:lnTo>
                    <a:pt x="794" y="3914"/>
                  </a:lnTo>
                  <a:lnTo>
                    <a:pt x="678" y="3818"/>
                  </a:lnTo>
                  <a:lnTo>
                    <a:pt x="562" y="3701"/>
                  </a:lnTo>
                  <a:lnTo>
                    <a:pt x="446" y="3566"/>
                  </a:lnTo>
                  <a:lnTo>
                    <a:pt x="329" y="3411"/>
                  </a:lnTo>
                  <a:lnTo>
                    <a:pt x="233" y="3236"/>
                  </a:lnTo>
                  <a:lnTo>
                    <a:pt x="155" y="3023"/>
                  </a:lnTo>
                  <a:lnTo>
                    <a:pt x="155" y="3023"/>
                  </a:lnTo>
                  <a:lnTo>
                    <a:pt x="78" y="2810"/>
                  </a:lnTo>
                  <a:lnTo>
                    <a:pt x="19" y="2616"/>
                  </a:lnTo>
                  <a:lnTo>
                    <a:pt x="0" y="2403"/>
                  </a:lnTo>
                  <a:lnTo>
                    <a:pt x="0" y="2210"/>
                  </a:lnTo>
                  <a:lnTo>
                    <a:pt x="19" y="2016"/>
                  </a:lnTo>
                  <a:lnTo>
                    <a:pt x="78" y="1822"/>
                  </a:lnTo>
                  <a:lnTo>
                    <a:pt x="136" y="1648"/>
                  </a:lnTo>
                  <a:lnTo>
                    <a:pt x="213" y="1473"/>
                  </a:lnTo>
                  <a:lnTo>
                    <a:pt x="310" y="1318"/>
                  </a:lnTo>
                  <a:lnTo>
                    <a:pt x="426" y="1144"/>
                  </a:lnTo>
                  <a:lnTo>
                    <a:pt x="562" y="1008"/>
                  </a:lnTo>
                  <a:lnTo>
                    <a:pt x="698" y="853"/>
                  </a:lnTo>
                  <a:lnTo>
                    <a:pt x="853" y="737"/>
                  </a:lnTo>
                  <a:lnTo>
                    <a:pt x="1008" y="602"/>
                  </a:lnTo>
                  <a:lnTo>
                    <a:pt x="1182" y="505"/>
                  </a:lnTo>
                  <a:lnTo>
                    <a:pt x="1356" y="388"/>
                  </a:lnTo>
                  <a:lnTo>
                    <a:pt x="1531" y="292"/>
                  </a:lnTo>
                  <a:lnTo>
                    <a:pt x="1724" y="214"/>
                  </a:lnTo>
                  <a:lnTo>
                    <a:pt x="1899" y="156"/>
                  </a:lnTo>
                  <a:lnTo>
                    <a:pt x="2093" y="98"/>
                  </a:lnTo>
                  <a:lnTo>
                    <a:pt x="2286" y="59"/>
                  </a:lnTo>
                  <a:lnTo>
                    <a:pt x="2480" y="20"/>
                  </a:lnTo>
                  <a:lnTo>
                    <a:pt x="2654" y="1"/>
                  </a:lnTo>
                  <a:lnTo>
                    <a:pt x="2848" y="1"/>
                  </a:lnTo>
                  <a:lnTo>
                    <a:pt x="3022" y="1"/>
                  </a:lnTo>
                  <a:lnTo>
                    <a:pt x="3177" y="20"/>
                  </a:lnTo>
                  <a:lnTo>
                    <a:pt x="3352" y="78"/>
                  </a:lnTo>
                  <a:lnTo>
                    <a:pt x="3487" y="117"/>
                  </a:lnTo>
                  <a:lnTo>
                    <a:pt x="3642" y="195"/>
                  </a:lnTo>
                  <a:lnTo>
                    <a:pt x="3759" y="272"/>
                  </a:lnTo>
                  <a:lnTo>
                    <a:pt x="3875" y="388"/>
                  </a:lnTo>
                  <a:lnTo>
                    <a:pt x="3972" y="505"/>
                  </a:lnTo>
                  <a:lnTo>
                    <a:pt x="3972" y="505"/>
                  </a:lnTo>
                  <a:lnTo>
                    <a:pt x="4049" y="640"/>
                  </a:lnTo>
                  <a:lnTo>
                    <a:pt x="4127" y="776"/>
                  </a:lnTo>
                  <a:lnTo>
                    <a:pt x="4224" y="1028"/>
                  </a:lnTo>
                  <a:lnTo>
                    <a:pt x="4282" y="1299"/>
                  </a:lnTo>
                  <a:lnTo>
                    <a:pt x="4301" y="1551"/>
                  </a:lnTo>
                  <a:lnTo>
                    <a:pt x="4282" y="1822"/>
                  </a:lnTo>
                  <a:lnTo>
                    <a:pt x="4243" y="2055"/>
                  </a:lnTo>
                  <a:lnTo>
                    <a:pt x="4185" y="2306"/>
                  </a:lnTo>
                  <a:lnTo>
                    <a:pt x="4107" y="2520"/>
                  </a:lnTo>
                  <a:lnTo>
                    <a:pt x="4011" y="2733"/>
                  </a:lnTo>
                  <a:lnTo>
                    <a:pt x="3914" y="2926"/>
                  </a:lnTo>
                  <a:lnTo>
                    <a:pt x="3720" y="3236"/>
                  </a:lnTo>
                  <a:lnTo>
                    <a:pt x="3565" y="3430"/>
                  </a:lnTo>
                  <a:lnTo>
                    <a:pt x="3507" y="3508"/>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99" name="Google Shape;1399;p26"/>
            <p:cNvSpPr/>
            <p:nvPr/>
          </p:nvSpPr>
          <p:spPr>
            <a:xfrm>
              <a:off x="10016200" y="4096650"/>
              <a:ext cx="69775" cy="29075"/>
            </a:xfrm>
            <a:custGeom>
              <a:avLst/>
              <a:gdLst/>
              <a:ahLst/>
              <a:cxnLst/>
              <a:rect l="l" t="t" r="r" b="b"/>
              <a:pathLst>
                <a:path w="2791" h="1163" extrusionOk="0">
                  <a:moveTo>
                    <a:pt x="2791" y="833"/>
                  </a:moveTo>
                  <a:lnTo>
                    <a:pt x="2791" y="833"/>
                  </a:lnTo>
                  <a:lnTo>
                    <a:pt x="2519" y="950"/>
                  </a:lnTo>
                  <a:lnTo>
                    <a:pt x="2209" y="1066"/>
                  </a:lnTo>
                  <a:lnTo>
                    <a:pt x="1880" y="1124"/>
                  </a:lnTo>
                  <a:lnTo>
                    <a:pt x="1706" y="1163"/>
                  </a:lnTo>
                  <a:lnTo>
                    <a:pt x="1551" y="1163"/>
                  </a:lnTo>
                  <a:lnTo>
                    <a:pt x="1551" y="1163"/>
                  </a:lnTo>
                  <a:lnTo>
                    <a:pt x="1706" y="1163"/>
                  </a:lnTo>
                  <a:lnTo>
                    <a:pt x="1880" y="1124"/>
                  </a:lnTo>
                  <a:lnTo>
                    <a:pt x="2209" y="1066"/>
                  </a:lnTo>
                  <a:lnTo>
                    <a:pt x="2519" y="950"/>
                  </a:lnTo>
                  <a:lnTo>
                    <a:pt x="2791" y="833"/>
                  </a:lnTo>
                  <a:lnTo>
                    <a:pt x="2791" y="833"/>
                  </a:lnTo>
                  <a:close/>
                  <a:moveTo>
                    <a:pt x="20" y="0"/>
                  </a:moveTo>
                  <a:lnTo>
                    <a:pt x="20" y="0"/>
                  </a:lnTo>
                  <a:lnTo>
                    <a:pt x="20" y="20"/>
                  </a:lnTo>
                  <a:lnTo>
                    <a:pt x="20" y="20"/>
                  </a:lnTo>
                  <a:lnTo>
                    <a:pt x="20" y="0"/>
                  </a:lnTo>
                  <a:close/>
                  <a:moveTo>
                    <a:pt x="1" y="0"/>
                  </a:moveTo>
                  <a:lnTo>
                    <a:pt x="1" y="0"/>
                  </a:lnTo>
                  <a:lnTo>
                    <a:pt x="1" y="0"/>
                  </a:lnTo>
                  <a:lnTo>
                    <a:pt x="1" y="0"/>
                  </a:lnTo>
                  <a:lnTo>
                    <a:pt x="1" y="0"/>
                  </a:lnTo>
                  <a:close/>
                  <a:moveTo>
                    <a:pt x="1" y="0"/>
                  </a:moveTo>
                  <a:lnTo>
                    <a:pt x="1" y="0"/>
                  </a:lnTo>
                  <a:lnTo>
                    <a:pt x="1" y="0"/>
                  </a:lnTo>
                  <a:lnTo>
                    <a:pt x="1" y="0"/>
                  </a:lnTo>
                  <a:close/>
                </a:path>
              </a:pathLst>
            </a:custGeom>
            <a:solidFill>
              <a:srgbClr val="D16D3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00" name="Google Shape;1400;p26"/>
            <p:cNvSpPr/>
            <p:nvPr/>
          </p:nvSpPr>
          <p:spPr>
            <a:xfrm>
              <a:off x="10054950" y="4117475"/>
              <a:ext cx="31025" cy="8250"/>
            </a:xfrm>
            <a:custGeom>
              <a:avLst/>
              <a:gdLst/>
              <a:ahLst/>
              <a:cxnLst/>
              <a:rect l="l" t="t" r="r" b="b"/>
              <a:pathLst>
                <a:path w="1241" h="330" fill="none" extrusionOk="0">
                  <a:moveTo>
                    <a:pt x="1241" y="0"/>
                  </a:moveTo>
                  <a:lnTo>
                    <a:pt x="1241" y="0"/>
                  </a:lnTo>
                  <a:lnTo>
                    <a:pt x="969" y="117"/>
                  </a:lnTo>
                  <a:lnTo>
                    <a:pt x="659" y="233"/>
                  </a:lnTo>
                  <a:lnTo>
                    <a:pt x="330" y="291"/>
                  </a:lnTo>
                  <a:lnTo>
                    <a:pt x="156" y="330"/>
                  </a:lnTo>
                  <a:lnTo>
                    <a:pt x="1" y="330"/>
                  </a:lnTo>
                  <a:lnTo>
                    <a:pt x="1" y="330"/>
                  </a:lnTo>
                  <a:lnTo>
                    <a:pt x="156" y="330"/>
                  </a:lnTo>
                  <a:lnTo>
                    <a:pt x="330" y="291"/>
                  </a:lnTo>
                  <a:lnTo>
                    <a:pt x="659" y="233"/>
                  </a:lnTo>
                  <a:lnTo>
                    <a:pt x="969" y="117"/>
                  </a:lnTo>
                  <a:lnTo>
                    <a:pt x="1241" y="0"/>
                  </a:lnTo>
                  <a:lnTo>
                    <a:pt x="124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01" name="Google Shape;1401;p26"/>
            <p:cNvSpPr/>
            <p:nvPr/>
          </p:nvSpPr>
          <p:spPr>
            <a:xfrm>
              <a:off x="10016700" y="4096650"/>
              <a:ext cx="25" cy="500"/>
            </a:xfrm>
            <a:custGeom>
              <a:avLst/>
              <a:gdLst/>
              <a:ahLst/>
              <a:cxnLst/>
              <a:rect l="l" t="t" r="r" b="b"/>
              <a:pathLst>
                <a:path w="1" h="20" fill="none" extrusionOk="0">
                  <a:moveTo>
                    <a:pt x="0" y="0"/>
                  </a:moveTo>
                  <a:lnTo>
                    <a:pt x="0" y="0"/>
                  </a:lnTo>
                  <a:lnTo>
                    <a:pt x="0" y="20"/>
                  </a:lnTo>
                  <a:lnTo>
                    <a:pt x="0" y="20"/>
                  </a:lnTo>
                  <a:lnTo>
                    <a:pt x="0"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02" name="Google Shape;1402;p26"/>
            <p:cNvSpPr/>
            <p:nvPr/>
          </p:nvSpPr>
          <p:spPr>
            <a:xfrm>
              <a:off x="10016200" y="40966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03" name="Google Shape;1403;p26"/>
            <p:cNvSpPr/>
            <p:nvPr/>
          </p:nvSpPr>
          <p:spPr>
            <a:xfrm>
              <a:off x="10016200" y="4096650"/>
              <a:ext cx="25" cy="25"/>
            </a:xfrm>
            <a:custGeom>
              <a:avLst/>
              <a:gdLst/>
              <a:ahLst/>
              <a:cxnLst/>
              <a:rect l="l" t="t" r="r" b="b"/>
              <a:pathLst>
                <a:path w="1" h="1" fill="none" extrusionOk="0">
                  <a:moveTo>
                    <a:pt x="1" y="0"/>
                  </a:move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04" name="Google Shape;1404;p26"/>
            <p:cNvSpPr/>
            <p:nvPr/>
          </p:nvSpPr>
          <p:spPr>
            <a:xfrm>
              <a:off x="10085950" y="4108750"/>
              <a:ext cx="14550" cy="8750"/>
            </a:xfrm>
            <a:custGeom>
              <a:avLst/>
              <a:gdLst/>
              <a:ahLst/>
              <a:cxnLst/>
              <a:rect l="l" t="t" r="r" b="b"/>
              <a:pathLst>
                <a:path w="582" h="350" extrusionOk="0">
                  <a:moveTo>
                    <a:pt x="1" y="349"/>
                  </a:moveTo>
                  <a:lnTo>
                    <a:pt x="1" y="349"/>
                  </a:lnTo>
                  <a:lnTo>
                    <a:pt x="1" y="349"/>
                  </a:lnTo>
                  <a:lnTo>
                    <a:pt x="1" y="349"/>
                  </a:lnTo>
                  <a:lnTo>
                    <a:pt x="1" y="349"/>
                  </a:lnTo>
                  <a:lnTo>
                    <a:pt x="1" y="349"/>
                  </a:lnTo>
                  <a:lnTo>
                    <a:pt x="1" y="349"/>
                  </a:lnTo>
                  <a:close/>
                  <a:moveTo>
                    <a:pt x="582" y="1"/>
                  </a:moveTo>
                  <a:lnTo>
                    <a:pt x="582" y="1"/>
                  </a:lnTo>
                  <a:lnTo>
                    <a:pt x="407" y="117"/>
                  </a:lnTo>
                  <a:lnTo>
                    <a:pt x="233" y="214"/>
                  </a:lnTo>
                  <a:lnTo>
                    <a:pt x="20" y="330"/>
                  </a:lnTo>
                  <a:lnTo>
                    <a:pt x="20" y="330"/>
                  </a:lnTo>
                  <a:lnTo>
                    <a:pt x="20" y="330"/>
                  </a:lnTo>
                  <a:lnTo>
                    <a:pt x="20" y="330"/>
                  </a:lnTo>
                  <a:lnTo>
                    <a:pt x="233" y="214"/>
                  </a:lnTo>
                  <a:lnTo>
                    <a:pt x="407" y="117"/>
                  </a:lnTo>
                  <a:lnTo>
                    <a:pt x="582" y="1"/>
                  </a:lnTo>
                  <a:close/>
                </a:path>
              </a:pathLst>
            </a:custGeom>
            <a:solidFill>
              <a:srgbClr val="F1966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05" name="Google Shape;1405;p26"/>
            <p:cNvSpPr/>
            <p:nvPr/>
          </p:nvSpPr>
          <p:spPr>
            <a:xfrm>
              <a:off x="10085950" y="4117475"/>
              <a:ext cx="25" cy="25"/>
            </a:xfrm>
            <a:custGeom>
              <a:avLst/>
              <a:gdLst/>
              <a:ahLst/>
              <a:cxnLst/>
              <a:rect l="l" t="t" r="r" b="b"/>
              <a:pathLst>
                <a:path w="1" h="1" fill="none" extrusionOk="0">
                  <a:moveTo>
                    <a:pt x="1" y="0"/>
                  </a:moveTo>
                  <a:lnTo>
                    <a:pt x="1" y="0"/>
                  </a:lnTo>
                  <a:lnTo>
                    <a:pt x="1" y="0"/>
                  </a:ln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06" name="Google Shape;1406;p26"/>
            <p:cNvSpPr/>
            <p:nvPr/>
          </p:nvSpPr>
          <p:spPr>
            <a:xfrm>
              <a:off x="10086425" y="4108750"/>
              <a:ext cx="14075" cy="8250"/>
            </a:xfrm>
            <a:custGeom>
              <a:avLst/>
              <a:gdLst/>
              <a:ahLst/>
              <a:cxnLst/>
              <a:rect l="l" t="t" r="r" b="b"/>
              <a:pathLst>
                <a:path w="563" h="330" fill="none" extrusionOk="0">
                  <a:moveTo>
                    <a:pt x="563" y="1"/>
                  </a:moveTo>
                  <a:lnTo>
                    <a:pt x="563" y="1"/>
                  </a:lnTo>
                  <a:lnTo>
                    <a:pt x="388" y="117"/>
                  </a:lnTo>
                  <a:lnTo>
                    <a:pt x="214" y="214"/>
                  </a:lnTo>
                  <a:lnTo>
                    <a:pt x="1" y="330"/>
                  </a:lnTo>
                  <a:lnTo>
                    <a:pt x="1" y="330"/>
                  </a:lnTo>
                  <a:lnTo>
                    <a:pt x="1" y="330"/>
                  </a:lnTo>
                  <a:lnTo>
                    <a:pt x="1" y="330"/>
                  </a:lnTo>
                  <a:lnTo>
                    <a:pt x="214" y="214"/>
                  </a:lnTo>
                  <a:lnTo>
                    <a:pt x="388" y="117"/>
                  </a:lnTo>
                  <a:lnTo>
                    <a:pt x="563"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07" name="Google Shape;1407;p26"/>
            <p:cNvSpPr/>
            <p:nvPr/>
          </p:nvSpPr>
          <p:spPr>
            <a:xfrm>
              <a:off x="10085950" y="4116975"/>
              <a:ext cx="500" cy="525"/>
            </a:xfrm>
            <a:custGeom>
              <a:avLst/>
              <a:gdLst/>
              <a:ahLst/>
              <a:cxnLst/>
              <a:rect l="l" t="t" r="r" b="b"/>
              <a:pathLst>
                <a:path w="20" h="21" extrusionOk="0">
                  <a:moveTo>
                    <a:pt x="20" y="1"/>
                  </a:moveTo>
                  <a:lnTo>
                    <a:pt x="20" y="1"/>
                  </a:lnTo>
                  <a:lnTo>
                    <a:pt x="1" y="20"/>
                  </a:lnTo>
                  <a:lnTo>
                    <a:pt x="1" y="20"/>
                  </a:lnTo>
                  <a:lnTo>
                    <a:pt x="1" y="20"/>
                  </a:lnTo>
                  <a:lnTo>
                    <a:pt x="20" y="1"/>
                  </a:lnTo>
                  <a:lnTo>
                    <a:pt x="20" y="1"/>
                  </a:lnTo>
                  <a:lnTo>
                    <a:pt x="20" y="1"/>
                  </a:lnTo>
                  <a:close/>
                </a:path>
              </a:pathLst>
            </a:custGeom>
            <a:solidFill>
              <a:srgbClr val="E67647"/>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08" name="Google Shape;1408;p26"/>
            <p:cNvSpPr/>
            <p:nvPr/>
          </p:nvSpPr>
          <p:spPr>
            <a:xfrm>
              <a:off x="10085950" y="4116975"/>
              <a:ext cx="500" cy="525"/>
            </a:xfrm>
            <a:custGeom>
              <a:avLst/>
              <a:gdLst/>
              <a:ahLst/>
              <a:cxnLst/>
              <a:rect l="l" t="t" r="r" b="b"/>
              <a:pathLst>
                <a:path w="20" h="21" fill="none" extrusionOk="0">
                  <a:moveTo>
                    <a:pt x="20" y="1"/>
                  </a:moveTo>
                  <a:lnTo>
                    <a:pt x="20" y="1"/>
                  </a:lnTo>
                  <a:lnTo>
                    <a:pt x="1" y="20"/>
                  </a:lnTo>
                  <a:lnTo>
                    <a:pt x="1" y="20"/>
                  </a:lnTo>
                  <a:lnTo>
                    <a:pt x="1" y="20"/>
                  </a:lnTo>
                  <a:lnTo>
                    <a:pt x="20" y="1"/>
                  </a:lnTo>
                  <a:lnTo>
                    <a:pt x="20" y="1"/>
                  </a:lnTo>
                  <a:lnTo>
                    <a:pt x="2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09" name="Google Shape;1409;p26"/>
            <p:cNvSpPr/>
            <p:nvPr/>
          </p:nvSpPr>
          <p:spPr>
            <a:xfrm>
              <a:off x="10012825" y="4058375"/>
              <a:ext cx="107550" cy="67350"/>
            </a:xfrm>
            <a:custGeom>
              <a:avLst/>
              <a:gdLst/>
              <a:ahLst/>
              <a:cxnLst/>
              <a:rect l="l" t="t" r="r" b="b"/>
              <a:pathLst>
                <a:path w="4302" h="2694" extrusionOk="0">
                  <a:moveTo>
                    <a:pt x="213" y="1"/>
                  </a:moveTo>
                  <a:lnTo>
                    <a:pt x="136" y="175"/>
                  </a:lnTo>
                  <a:lnTo>
                    <a:pt x="78" y="349"/>
                  </a:lnTo>
                  <a:lnTo>
                    <a:pt x="19" y="543"/>
                  </a:lnTo>
                  <a:lnTo>
                    <a:pt x="0" y="718"/>
                  </a:lnTo>
                  <a:lnTo>
                    <a:pt x="0" y="911"/>
                  </a:lnTo>
                  <a:lnTo>
                    <a:pt x="19" y="1105"/>
                  </a:lnTo>
                  <a:lnTo>
                    <a:pt x="78" y="1318"/>
                  </a:lnTo>
                  <a:lnTo>
                    <a:pt x="136" y="1531"/>
                  </a:lnTo>
                  <a:lnTo>
                    <a:pt x="155" y="1531"/>
                  </a:lnTo>
                  <a:lnTo>
                    <a:pt x="155" y="1551"/>
                  </a:lnTo>
                  <a:lnTo>
                    <a:pt x="291" y="1861"/>
                  </a:lnTo>
                  <a:lnTo>
                    <a:pt x="465" y="2093"/>
                  </a:lnTo>
                  <a:lnTo>
                    <a:pt x="639" y="2306"/>
                  </a:lnTo>
                  <a:lnTo>
                    <a:pt x="833" y="2442"/>
                  </a:lnTo>
                  <a:lnTo>
                    <a:pt x="1027" y="2558"/>
                  </a:lnTo>
                  <a:lnTo>
                    <a:pt x="1240" y="2636"/>
                  </a:lnTo>
                  <a:lnTo>
                    <a:pt x="1453" y="2674"/>
                  </a:lnTo>
                  <a:lnTo>
                    <a:pt x="1666" y="2694"/>
                  </a:lnTo>
                  <a:lnTo>
                    <a:pt x="1841" y="2694"/>
                  </a:lnTo>
                  <a:lnTo>
                    <a:pt x="2015" y="2655"/>
                  </a:lnTo>
                  <a:lnTo>
                    <a:pt x="2344" y="2597"/>
                  </a:lnTo>
                  <a:lnTo>
                    <a:pt x="2654" y="2481"/>
                  </a:lnTo>
                  <a:lnTo>
                    <a:pt x="2926" y="2364"/>
                  </a:lnTo>
                  <a:lnTo>
                    <a:pt x="2945" y="2345"/>
                  </a:lnTo>
                  <a:lnTo>
                    <a:pt x="3158" y="2229"/>
                  </a:lnTo>
                  <a:lnTo>
                    <a:pt x="3332" y="2132"/>
                  </a:lnTo>
                  <a:lnTo>
                    <a:pt x="3507" y="2016"/>
                  </a:lnTo>
                  <a:lnTo>
                    <a:pt x="3623" y="1861"/>
                  </a:lnTo>
                  <a:lnTo>
                    <a:pt x="3739" y="1706"/>
                  </a:lnTo>
                  <a:lnTo>
                    <a:pt x="3875" y="1473"/>
                  </a:lnTo>
                  <a:lnTo>
                    <a:pt x="4030" y="1202"/>
                  </a:lnTo>
                  <a:lnTo>
                    <a:pt x="4146" y="892"/>
                  </a:lnTo>
                  <a:lnTo>
                    <a:pt x="4243" y="563"/>
                  </a:lnTo>
                  <a:lnTo>
                    <a:pt x="4282" y="369"/>
                  </a:lnTo>
                  <a:lnTo>
                    <a:pt x="4301" y="194"/>
                  </a:lnTo>
                  <a:lnTo>
                    <a:pt x="4204" y="427"/>
                  </a:lnTo>
                  <a:lnTo>
                    <a:pt x="4088" y="621"/>
                  </a:lnTo>
                  <a:lnTo>
                    <a:pt x="3952" y="814"/>
                  </a:lnTo>
                  <a:lnTo>
                    <a:pt x="3797" y="1008"/>
                  </a:lnTo>
                  <a:lnTo>
                    <a:pt x="3604" y="1163"/>
                  </a:lnTo>
                  <a:lnTo>
                    <a:pt x="3410" y="1299"/>
                  </a:lnTo>
                  <a:lnTo>
                    <a:pt x="3177" y="1396"/>
                  </a:lnTo>
                  <a:lnTo>
                    <a:pt x="2926" y="1473"/>
                  </a:lnTo>
                  <a:lnTo>
                    <a:pt x="2635" y="1531"/>
                  </a:lnTo>
                  <a:lnTo>
                    <a:pt x="2364" y="1551"/>
                  </a:lnTo>
                  <a:lnTo>
                    <a:pt x="2189" y="1531"/>
                  </a:lnTo>
                  <a:lnTo>
                    <a:pt x="1996" y="1512"/>
                  </a:lnTo>
                  <a:lnTo>
                    <a:pt x="1821" y="1473"/>
                  </a:lnTo>
                  <a:lnTo>
                    <a:pt x="1666" y="1434"/>
                  </a:lnTo>
                  <a:lnTo>
                    <a:pt x="1492" y="1357"/>
                  </a:lnTo>
                  <a:lnTo>
                    <a:pt x="1337" y="1279"/>
                  </a:lnTo>
                  <a:lnTo>
                    <a:pt x="1182" y="1202"/>
                  </a:lnTo>
                  <a:lnTo>
                    <a:pt x="1046" y="1105"/>
                  </a:lnTo>
                  <a:lnTo>
                    <a:pt x="911" y="989"/>
                  </a:lnTo>
                  <a:lnTo>
                    <a:pt x="775" y="873"/>
                  </a:lnTo>
                  <a:lnTo>
                    <a:pt x="659" y="737"/>
                  </a:lnTo>
                  <a:lnTo>
                    <a:pt x="543" y="621"/>
                  </a:lnTo>
                  <a:lnTo>
                    <a:pt x="446" y="466"/>
                  </a:lnTo>
                  <a:lnTo>
                    <a:pt x="349" y="330"/>
                  </a:lnTo>
                  <a:lnTo>
                    <a:pt x="271" y="175"/>
                  </a:lnTo>
                  <a:lnTo>
                    <a:pt x="213"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10" name="Google Shape;1410;p26"/>
            <p:cNvSpPr/>
            <p:nvPr/>
          </p:nvSpPr>
          <p:spPr>
            <a:xfrm>
              <a:off x="10012825" y="4058375"/>
              <a:ext cx="107550" cy="67350"/>
            </a:xfrm>
            <a:custGeom>
              <a:avLst/>
              <a:gdLst/>
              <a:ahLst/>
              <a:cxnLst/>
              <a:rect l="l" t="t" r="r" b="b"/>
              <a:pathLst>
                <a:path w="4302" h="2694" fill="none" extrusionOk="0">
                  <a:moveTo>
                    <a:pt x="213" y="1"/>
                  </a:moveTo>
                  <a:lnTo>
                    <a:pt x="213" y="1"/>
                  </a:lnTo>
                  <a:lnTo>
                    <a:pt x="136" y="175"/>
                  </a:lnTo>
                  <a:lnTo>
                    <a:pt x="78" y="349"/>
                  </a:lnTo>
                  <a:lnTo>
                    <a:pt x="19" y="543"/>
                  </a:lnTo>
                  <a:lnTo>
                    <a:pt x="0" y="718"/>
                  </a:lnTo>
                  <a:lnTo>
                    <a:pt x="0" y="911"/>
                  </a:lnTo>
                  <a:lnTo>
                    <a:pt x="19" y="1105"/>
                  </a:lnTo>
                  <a:lnTo>
                    <a:pt x="78" y="1318"/>
                  </a:lnTo>
                  <a:lnTo>
                    <a:pt x="136" y="1531"/>
                  </a:lnTo>
                  <a:lnTo>
                    <a:pt x="136" y="1531"/>
                  </a:lnTo>
                  <a:lnTo>
                    <a:pt x="136" y="1531"/>
                  </a:lnTo>
                  <a:lnTo>
                    <a:pt x="136" y="1531"/>
                  </a:lnTo>
                  <a:lnTo>
                    <a:pt x="136" y="1531"/>
                  </a:lnTo>
                  <a:lnTo>
                    <a:pt x="136" y="1531"/>
                  </a:lnTo>
                  <a:lnTo>
                    <a:pt x="136" y="1531"/>
                  </a:lnTo>
                  <a:lnTo>
                    <a:pt x="136" y="1531"/>
                  </a:lnTo>
                  <a:lnTo>
                    <a:pt x="155" y="1531"/>
                  </a:lnTo>
                  <a:lnTo>
                    <a:pt x="155" y="1531"/>
                  </a:lnTo>
                  <a:lnTo>
                    <a:pt x="155" y="1531"/>
                  </a:lnTo>
                  <a:lnTo>
                    <a:pt x="155" y="1551"/>
                  </a:lnTo>
                  <a:lnTo>
                    <a:pt x="155" y="1551"/>
                  </a:lnTo>
                  <a:lnTo>
                    <a:pt x="291" y="1861"/>
                  </a:lnTo>
                  <a:lnTo>
                    <a:pt x="465" y="2093"/>
                  </a:lnTo>
                  <a:lnTo>
                    <a:pt x="639" y="2306"/>
                  </a:lnTo>
                  <a:lnTo>
                    <a:pt x="833" y="2442"/>
                  </a:lnTo>
                  <a:lnTo>
                    <a:pt x="1027" y="2558"/>
                  </a:lnTo>
                  <a:lnTo>
                    <a:pt x="1240" y="2636"/>
                  </a:lnTo>
                  <a:lnTo>
                    <a:pt x="1453" y="2674"/>
                  </a:lnTo>
                  <a:lnTo>
                    <a:pt x="1666" y="2694"/>
                  </a:lnTo>
                  <a:lnTo>
                    <a:pt x="1666" y="2694"/>
                  </a:lnTo>
                  <a:lnTo>
                    <a:pt x="1686" y="2694"/>
                  </a:lnTo>
                  <a:lnTo>
                    <a:pt x="1686" y="2694"/>
                  </a:lnTo>
                  <a:lnTo>
                    <a:pt x="1686" y="2694"/>
                  </a:lnTo>
                  <a:lnTo>
                    <a:pt x="1686" y="2694"/>
                  </a:lnTo>
                  <a:lnTo>
                    <a:pt x="1841" y="2694"/>
                  </a:lnTo>
                  <a:lnTo>
                    <a:pt x="2015" y="2655"/>
                  </a:lnTo>
                  <a:lnTo>
                    <a:pt x="2344" y="2597"/>
                  </a:lnTo>
                  <a:lnTo>
                    <a:pt x="2654" y="2481"/>
                  </a:lnTo>
                  <a:lnTo>
                    <a:pt x="2926" y="2364"/>
                  </a:lnTo>
                  <a:lnTo>
                    <a:pt x="2926" y="2364"/>
                  </a:lnTo>
                  <a:lnTo>
                    <a:pt x="2926" y="2364"/>
                  </a:lnTo>
                  <a:lnTo>
                    <a:pt x="2926" y="2364"/>
                  </a:lnTo>
                  <a:lnTo>
                    <a:pt x="2945" y="2345"/>
                  </a:lnTo>
                  <a:lnTo>
                    <a:pt x="2945" y="2345"/>
                  </a:lnTo>
                  <a:lnTo>
                    <a:pt x="3158" y="2229"/>
                  </a:lnTo>
                  <a:lnTo>
                    <a:pt x="3332" y="2132"/>
                  </a:lnTo>
                  <a:lnTo>
                    <a:pt x="3507" y="2016"/>
                  </a:lnTo>
                  <a:lnTo>
                    <a:pt x="3507" y="2016"/>
                  </a:lnTo>
                  <a:lnTo>
                    <a:pt x="3507" y="2016"/>
                  </a:lnTo>
                  <a:lnTo>
                    <a:pt x="3507" y="2016"/>
                  </a:lnTo>
                  <a:lnTo>
                    <a:pt x="3623" y="1861"/>
                  </a:lnTo>
                  <a:lnTo>
                    <a:pt x="3739" y="1706"/>
                  </a:lnTo>
                  <a:lnTo>
                    <a:pt x="3875" y="1473"/>
                  </a:lnTo>
                  <a:lnTo>
                    <a:pt x="4030" y="1202"/>
                  </a:lnTo>
                  <a:lnTo>
                    <a:pt x="4146" y="892"/>
                  </a:lnTo>
                  <a:lnTo>
                    <a:pt x="4243" y="563"/>
                  </a:lnTo>
                  <a:lnTo>
                    <a:pt x="4282" y="369"/>
                  </a:lnTo>
                  <a:lnTo>
                    <a:pt x="4301" y="194"/>
                  </a:lnTo>
                  <a:lnTo>
                    <a:pt x="4301" y="194"/>
                  </a:lnTo>
                  <a:lnTo>
                    <a:pt x="4204" y="427"/>
                  </a:lnTo>
                  <a:lnTo>
                    <a:pt x="4088" y="621"/>
                  </a:lnTo>
                  <a:lnTo>
                    <a:pt x="3952" y="814"/>
                  </a:lnTo>
                  <a:lnTo>
                    <a:pt x="3797" y="1008"/>
                  </a:lnTo>
                  <a:lnTo>
                    <a:pt x="3604" y="1163"/>
                  </a:lnTo>
                  <a:lnTo>
                    <a:pt x="3410" y="1299"/>
                  </a:lnTo>
                  <a:lnTo>
                    <a:pt x="3177" y="1396"/>
                  </a:lnTo>
                  <a:lnTo>
                    <a:pt x="2926" y="1473"/>
                  </a:lnTo>
                  <a:lnTo>
                    <a:pt x="2926" y="1473"/>
                  </a:lnTo>
                  <a:lnTo>
                    <a:pt x="2635" y="1531"/>
                  </a:lnTo>
                  <a:lnTo>
                    <a:pt x="2364" y="1551"/>
                  </a:lnTo>
                  <a:lnTo>
                    <a:pt x="2364" y="1551"/>
                  </a:lnTo>
                  <a:lnTo>
                    <a:pt x="2189" y="1531"/>
                  </a:lnTo>
                  <a:lnTo>
                    <a:pt x="1996" y="1512"/>
                  </a:lnTo>
                  <a:lnTo>
                    <a:pt x="1821" y="1473"/>
                  </a:lnTo>
                  <a:lnTo>
                    <a:pt x="1666" y="1434"/>
                  </a:lnTo>
                  <a:lnTo>
                    <a:pt x="1492" y="1357"/>
                  </a:lnTo>
                  <a:lnTo>
                    <a:pt x="1337" y="1279"/>
                  </a:lnTo>
                  <a:lnTo>
                    <a:pt x="1182" y="1202"/>
                  </a:lnTo>
                  <a:lnTo>
                    <a:pt x="1046" y="1105"/>
                  </a:lnTo>
                  <a:lnTo>
                    <a:pt x="911" y="989"/>
                  </a:lnTo>
                  <a:lnTo>
                    <a:pt x="775" y="873"/>
                  </a:lnTo>
                  <a:lnTo>
                    <a:pt x="659" y="737"/>
                  </a:lnTo>
                  <a:lnTo>
                    <a:pt x="543" y="621"/>
                  </a:lnTo>
                  <a:lnTo>
                    <a:pt x="446" y="466"/>
                  </a:lnTo>
                  <a:lnTo>
                    <a:pt x="349" y="330"/>
                  </a:lnTo>
                  <a:lnTo>
                    <a:pt x="271" y="175"/>
                  </a:lnTo>
                  <a:lnTo>
                    <a:pt x="213"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11" name="Google Shape;1411;p26"/>
            <p:cNvSpPr/>
            <p:nvPr/>
          </p:nvSpPr>
          <p:spPr>
            <a:xfrm>
              <a:off x="9807450" y="4008500"/>
              <a:ext cx="123525" cy="86725"/>
            </a:xfrm>
            <a:custGeom>
              <a:avLst/>
              <a:gdLst/>
              <a:ahLst/>
              <a:cxnLst/>
              <a:rect l="l" t="t" r="r" b="b"/>
              <a:pathLst>
                <a:path w="4941" h="3469" extrusionOk="0">
                  <a:moveTo>
                    <a:pt x="2442" y="0"/>
                  </a:moveTo>
                  <a:lnTo>
                    <a:pt x="2267" y="20"/>
                  </a:lnTo>
                  <a:lnTo>
                    <a:pt x="2112" y="39"/>
                  </a:lnTo>
                  <a:lnTo>
                    <a:pt x="1938" y="78"/>
                  </a:lnTo>
                  <a:lnTo>
                    <a:pt x="1783" y="136"/>
                  </a:lnTo>
                  <a:lnTo>
                    <a:pt x="1609" y="213"/>
                  </a:lnTo>
                  <a:lnTo>
                    <a:pt x="1434" y="291"/>
                  </a:lnTo>
                  <a:lnTo>
                    <a:pt x="1279" y="388"/>
                  </a:lnTo>
                  <a:lnTo>
                    <a:pt x="1105" y="485"/>
                  </a:lnTo>
                  <a:lnTo>
                    <a:pt x="950" y="620"/>
                  </a:lnTo>
                  <a:lnTo>
                    <a:pt x="795" y="756"/>
                  </a:lnTo>
                  <a:lnTo>
                    <a:pt x="620" y="911"/>
                  </a:lnTo>
                  <a:lnTo>
                    <a:pt x="466" y="1085"/>
                  </a:lnTo>
                  <a:lnTo>
                    <a:pt x="330" y="1260"/>
                  </a:lnTo>
                  <a:lnTo>
                    <a:pt x="214" y="1434"/>
                  </a:lnTo>
                  <a:lnTo>
                    <a:pt x="136" y="1589"/>
                  </a:lnTo>
                  <a:lnTo>
                    <a:pt x="59" y="1744"/>
                  </a:lnTo>
                  <a:lnTo>
                    <a:pt x="20" y="1879"/>
                  </a:lnTo>
                  <a:lnTo>
                    <a:pt x="1" y="2015"/>
                  </a:lnTo>
                  <a:lnTo>
                    <a:pt x="1" y="2151"/>
                  </a:lnTo>
                  <a:lnTo>
                    <a:pt x="20" y="2267"/>
                  </a:lnTo>
                  <a:lnTo>
                    <a:pt x="39" y="2383"/>
                  </a:lnTo>
                  <a:lnTo>
                    <a:pt x="97" y="2480"/>
                  </a:lnTo>
                  <a:lnTo>
                    <a:pt x="156" y="2596"/>
                  </a:lnTo>
                  <a:lnTo>
                    <a:pt x="214" y="2674"/>
                  </a:lnTo>
                  <a:lnTo>
                    <a:pt x="388" y="2848"/>
                  </a:lnTo>
                  <a:lnTo>
                    <a:pt x="601" y="2984"/>
                  </a:lnTo>
                  <a:lnTo>
                    <a:pt x="834" y="3100"/>
                  </a:lnTo>
                  <a:lnTo>
                    <a:pt x="1047" y="3197"/>
                  </a:lnTo>
                  <a:lnTo>
                    <a:pt x="1279" y="3274"/>
                  </a:lnTo>
                  <a:lnTo>
                    <a:pt x="1492" y="3333"/>
                  </a:lnTo>
                  <a:lnTo>
                    <a:pt x="1822" y="3410"/>
                  </a:lnTo>
                  <a:lnTo>
                    <a:pt x="1957" y="3429"/>
                  </a:lnTo>
                  <a:lnTo>
                    <a:pt x="2112" y="3429"/>
                  </a:lnTo>
                  <a:lnTo>
                    <a:pt x="2500" y="3468"/>
                  </a:lnTo>
                  <a:lnTo>
                    <a:pt x="3042" y="3468"/>
                  </a:lnTo>
                  <a:lnTo>
                    <a:pt x="3333" y="3449"/>
                  </a:lnTo>
                  <a:lnTo>
                    <a:pt x="3643" y="3410"/>
                  </a:lnTo>
                  <a:lnTo>
                    <a:pt x="3933" y="3352"/>
                  </a:lnTo>
                  <a:lnTo>
                    <a:pt x="4224" y="3274"/>
                  </a:lnTo>
                  <a:lnTo>
                    <a:pt x="4457" y="3158"/>
                  </a:lnTo>
                  <a:lnTo>
                    <a:pt x="4573" y="3081"/>
                  </a:lnTo>
                  <a:lnTo>
                    <a:pt x="4670" y="3003"/>
                  </a:lnTo>
                  <a:lnTo>
                    <a:pt x="4767" y="2906"/>
                  </a:lnTo>
                  <a:lnTo>
                    <a:pt x="4825" y="2809"/>
                  </a:lnTo>
                  <a:lnTo>
                    <a:pt x="4883" y="2693"/>
                  </a:lnTo>
                  <a:lnTo>
                    <a:pt x="4922" y="2577"/>
                  </a:lnTo>
                  <a:lnTo>
                    <a:pt x="4941" y="2441"/>
                  </a:lnTo>
                  <a:lnTo>
                    <a:pt x="4941" y="2306"/>
                  </a:lnTo>
                  <a:lnTo>
                    <a:pt x="4922" y="2131"/>
                  </a:lnTo>
                  <a:lnTo>
                    <a:pt x="4883" y="1957"/>
                  </a:lnTo>
                  <a:lnTo>
                    <a:pt x="4747" y="1628"/>
                  </a:lnTo>
                  <a:lnTo>
                    <a:pt x="4592" y="1298"/>
                  </a:lnTo>
                  <a:lnTo>
                    <a:pt x="4398" y="1008"/>
                  </a:lnTo>
                  <a:lnTo>
                    <a:pt x="4185" y="756"/>
                  </a:lnTo>
                  <a:lnTo>
                    <a:pt x="3933" y="523"/>
                  </a:lnTo>
                  <a:lnTo>
                    <a:pt x="3662" y="330"/>
                  </a:lnTo>
                  <a:lnTo>
                    <a:pt x="3372" y="194"/>
                  </a:lnTo>
                  <a:lnTo>
                    <a:pt x="3081" y="78"/>
                  </a:lnTo>
                  <a:lnTo>
                    <a:pt x="2926" y="39"/>
                  </a:lnTo>
                  <a:lnTo>
                    <a:pt x="2771" y="20"/>
                  </a:lnTo>
                  <a:lnTo>
                    <a:pt x="2597"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12" name="Google Shape;1412;p26"/>
            <p:cNvSpPr/>
            <p:nvPr/>
          </p:nvSpPr>
          <p:spPr>
            <a:xfrm>
              <a:off x="9807450" y="4008500"/>
              <a:ext cx="123525" cy="86725"/>
            </a:xfrm>
            <a:custGeom>
              <a:avLst/>
              <a:gdLst/>
              <a:ahLst/>
              <a:cxnLst/>
              <a:rect l="l" t="t" r="r" b="b"/>
              <a:pathLst>
                <a:path w="4941" h="3469" fill="none" extrusionOk="0">
                  <a:moveTo>
                    <a:pt x="1957" y="3429"/>
                  </a:moveTo>
                  <a:lnTo>
                    <a:pt x="1957" y="3429"/>
                  </a:lnTo>
                  <a:lnTo>
                    <a:pt x="2112" y="3429"/>
                  </a:lnTo>
                  <a:lnTo>
                    <a:pt x="2500" y="3468"/>
                  </a:lnTo>
                  <a:lnTo>
                    <a:pt x="3042" y="3468"/>
                  </a:lnTo>
                  <a:lnTo>
                    <a:pt x="3333" y="3449"/>
                  </a:lnTo>
                  <a:lnTo>
                    <a:pt x="3643" y="3410"/>
                  </a:lnTo>
                  <a:lnTo>
                    <a:pt x="3933" y="3352"/>
                  </a:lnTo>
                  <a:lnTo>
                    <a:pt x="4224" y="3274"/>
                  </a:lnTo>
                  <a:lnTo>
                    <a:pt x="4457" y="3158"/>
                  </a:lnTo>
                  <a:lnTo>
                    <a:pt x="4573" y="3081"/>
                  </a:lnTo>
                  <a:lnTo>
                    <a:pt x="4670" y="3003"/>
                  </a:lnTo>
                  <a:lnTo>
                    <a:pt x="4767" y="2906"/>
                  </a:lnTo>
                  <a:lnTo>
                    <a:pt x="4825" y="2809"/>
                  </a:lnTo>
                  <a:lnTo>
                    <a:pt x="4883" y="2693"/>
                  </a:lnTo>
                  <a:lnTo>
                    <a:pt x="4922" y="2577"/>
                  </a:lnTo>
                  <a:lnTo>
                    <a:pt x="4941" y="2441"/>
                  </a:lnTo>
                  <a:lnTo>
                    <a:pt x="4941" y="2306"/>
                  </a:lnTo>
                  <a:lnTo>
                    <a:pt x="4922" y="2131"/>
                  </a:lnTo>
                  <a:lnTo>
                    <a:pt x="4883" y="1957"/>
                  </a:lnTo>
                  <a:lnTo>
                    <a:pt x="4883" y="1957"/>
                  </a:lnTo>
                  <a:lnTo>
                    <a:pt x="4747" y="1628"/>
                  </a:lnTo>
                  <a:lnTo>
                    <a:pt x="4592" y="1298"/>
                  </a:lnTo>
                  <a:lnTo>
                    <a:pt x="4398" y="1008"/>
                  </a:lnTo>
                  <a:lnTo>
                    <a:pt x="4185" y="756"/>
                  </a:lnTo>
                  <a:lnTo>
                    <a:pt x="3933" y="523"/>
                  </a:lnTo>
                  <a:lnTo>
                    <a:pt x="3662" y="330"/>
                  </a:lnTo>
                  <a:lnTo>
                    <a:pt x="3372" y="194"/>
                  </a:lnTo>
                  <a:lnTo>
                    <a:pt x="3081" y="78"/>
                  </a:lnTo>
                  <a:lnTo>
                    <a:pt x="2926" y="39"/>
                  </a:lnTo>
                  <a:lnTo>
                    <a:pt x="2771" y="20"/>
                  </a:lnTo>
                  <a:lnTo>
                    <a:pt x="2597" y="0"/>
                  </a:lnTo>
                  <a:lnTo>
                    <a:pt x="2442" y="0"/>
                  </a:lnTo>
                  <a:lnTo>
                    <a:pt x="2267" y="20"/>
                  </a:lnTo>
                  <a:lnTo>
                    <a:pt x="2112" y="39"/>
                  </a:lnTo>
                  <a:lnTo>
                    <a:pt x="1938" y="78"/>
                  </a:lnTo>
                  <a:lnTo>
                    <a:pt x="1783" y="136"/>
                  </a:lnTo>
                  <a:lnTo>
                    <a:pt x="1609" y="213"/>
                  </a:lnTo>
                  <a:lnTo>
                    <a:pt x="1434" y="291"/>
                  </a:lnTo>
                  <a:lnTo>
                    <a:pt x="1279" y="388"/>
                  </a:lnTo>
                  <a:lnTo>
                    <a:pt x="1105" y="485"/>
                  </a:lnTo>
                  <a:lnTo>
                    <a:pt x="950" y="620"/>
                  </a:lnTo>
                  <a:lnTo>
                    <a:pt x="795" y="756"/>
                  </a:lnTo>
                  <a:lnTo>
                    <a:pt x="620" y="911"/>
                  </a:lnTo>
                  <a:lnTo>
                    <a:pt x="466" y="1085"/>
                  </a:lnTo>
                  <a:lnTo>
                    <a:pt x="466" y="1085"/>
                  </a:lnTo>
                  <a:lnTo>
                    <a:pt x="330" y="1260"/>
                  </a:lnTo>
                  <a:lnTo>
                    <a:pt x="214" y="1434"/>
                  </a:lnTo>
                  <a:lnTo>
                    <a:pt x="136" y="1589"/>
                  </a:lnTo>
                  <a:lnTo>
                    <a:pt x="59" y="1744"/>
                  </a:lnTo>
                  <a:lnTo>
                    <a:pt x="20" y="1879"/>
                  </a:lnTo>
                  <a:lnTo>
                    <a:pt x="1" y="2015"/>
                  </a:lnTo>
                  <a:lnTo>
                    <a:pt x="1" y="2151"/>
                  </a:lnTo>
                  <a:lnTo>
                    <a:pt x="20" y="2267"/>
                  </a:lnTo>
                  <a:lnTo>
                    <a:pt x="39" y="2383"/>
                  </a:lnTo>
                  <a:lnTo>
                    <a:pt x="97" y="2480"/>
                  </a:lnTo>
                  <a:lnTo>
                    <a:pt x="156" y="2596"/>
                  </a:lnTo>
                  <a:lnTo>
                    <a:pt x="214" y="2674"/>
                  </a:lnTo>
                  <a:lnTo>
                    <a:pt x="388" y="2848"/>
                  </a:lnTo>
                  <a:lnTo>
                    <a:pt x="601" y="2984"/>
                  </a:lnTo>
                  <a:lnTo>
                    <a:pt x="834" y="3100"/>
                  </a:lnTo>
                  <a:lnTo>
                    <a:pt x="1047" y="3197"/>
                  </a:lnTo>
                  <a:lnTo>
                    <a:pt x="1279" y="3274"/>
                  </a:lnTo>
                  <a:lnTo>
                    <a:pt x="1492" y="3333"/>
                  </a:lnTo>
                  <a:lnTo>
                    <a:pt x="1822" y="3410"/>
                  </a:lnTo>
                  <a:lnTo>
                    <a:pt x="1957" y="3429"/>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13" name="Google Shape;1413;p26"/>
            <p:cNvSpPr/>
            <p:nvPr/>
          </p:nvSpPr>
          <p:spPr>
            <a:xfrm>
              <a:off x="9816175" y="4035125"/>
              <a:ext cx="3400" cy="4400"/>
            </a:xfrm>
            <a:custGeom>
              <a:avLst/>
              <a:gdLst/>
              <a:ahLst/>
              <a:cxnLst/>
              <a:rect l="l" t="t" r="r" b="b"/>
              <a:pathLst>
                <a:path w="136" h="176" extrusionOk="0">
                  <a:moveTo>
                    <a:pt x="136" y="20"/>
                  </a:moveTo>
                  <a:lnTo>
                    <a:pt x="136" y="20"/>
                  </a:lnTo>
                  <a:lnTo>
                    <a:pt x="117" y="20"/>
                  </a:lnTo>
                  <a:lnTo>
                    <a:pt x="117" y="20"/>
                  </a:lnTo>
                  <a:lnTo>
                    <a:pt x="0" y="175"/>
                  </a:lnTo>
                  <a:lnTo>
                    <a:pt x="0" y="175"/>
                  </a:lnTo>
                  <a:lnTo>
                    <a:pt x="0" y="175"/>
                  </a:lnTo>
                  <a:lnTo>
                    <a:pt x="117" y="20"/>
                  </a:lnTo>
                  <a:lnTo>
                    <a:pt x="117" y="20"/>
                  </a:lnTo>
                  <a:lnTo>
                    <a:pt x="136" y="20"/>
                  </a:lnTo>
                  <a:close/>
                  <a:moveTo>
                    <a:pt x="136" y="1"/>
                  </a:moveTo>
                  <a:lnTo>
                    <a:pt x="136" y="1"/>
                  </a:lnTo>
                  <a:lnTo>
                    <a:pt x="136" y="20"/>
                  </a:lnTo>
                  <a:lnTo>
                    <a:pt x="136" y="20"/>
                  </a:lnTo>
                  <a:lnTo>
                    <a:pt x="136" y="1"/>
                  </a:lnTo>
                  <a:close/>
                </a:path>
              </a:pathLst>
            </a:custGeom>
            <a:solidFill>
              <a:srgbClr val="E06B0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14" name="Google Shape;1414;p26"/>
            <p:cNvSpPr/>
            <p:nvPr/>
          </p:nvSpPr>
          <p:spPr>
            <a:xfrm>
              <a:off x="9816175" y="4035625"/>
              <a:ext cx="3400" cy="3900"/>
            </a:xfrm>
            <a:custGeom>
              <a:avLst/>
              <a:gdLst/>
              <a:ahLst/>
              <a:cxnLst/>
              <a:rect l="l" t="t" r="r" b="b"/>
              <a:pathLst>
                <a:path w="136" h="156" fill="none" extrusionOk="0">
                  <a:moveTo>
                    <a:pt x="136" y="0"/>
                  </a:moveTo>
                  <a:lnTo>
                    <a:pt x="136" y="0"/>
                  </a:lnTo>
                  <a:lnTo>
                    <a:pt x="117" y="0"/>
                  </a:lnTo>
                  <a:lnTo>
                    <a:pt x="117" y="0"/>
                  </a:lnTo>
                  <a:lnTo>
                    <a:pt x="0" y="155"/>
                  </a:lnTo>
                  <a:lnTo>
                    <a:pt x="0" y="155"/>
                  </a:lnTo>
                  <a:lnTo>
                    <a:pt x="0" y="155"/>
                  </a:lnTo>
                  <a:lnTo>
                    <a:pt x="117" y="0"/>
                  </a:lnTo>
                  <a:lnTo>
                    <a:pt x="117" y="0"/>
                  </a:lnTo>
                  <a:lnTo>
                    <a:pt x="136"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15" name="Google Shape;1415;p26"/>
            <p:cNvSpPr/>
            <p:nvPr/>
          </p:nvSpPr>
          <p:spPr>
            <a:xfrm>
              <a:off x="9819550" y="4035125"/>
              <a:ext cx="25" cy="525"/>
            </a:xfrm>
            <a:custGeom>
              <a:avLst/>
              <a:gdLst/>
              <a:ahLst/>
              <a:cxnLst/>
              <a:rect l="l" t="t" r="r" b="b"/>
              <a:pathLst>
                <a:path w="1" h="21" fill="none" extrusionOk="0">
                  <a:moveTo>
                    <a:pt x="1" y="1"/>
                  </a:moveTo>
                  <a:lnTo>
                    <a:pt x="1" y="1"/>
                  </a:lnTo>
                  <a:lnTo>
                    <a:pt x="1" y="20"/>
                  </a:lnTo>
                  <a:lnTo>
                    <a:pt x="1" y="20"/>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16" name="Google Shape;1416;p26"/>
            <p:cNvSpPr/>
            <p:nvPr/>
          </p:nvSpPr>
          <p:spPr>
            <a:xfrm>
              <a:off x="9816175" y="4025925"/>
              <a:ext cx="108525" cy="55250"/>
            </a:xfrm>
            <a:custGeom>
              <a:avLst/>
              <a:gdLst/>
              <a:ahLst/>
              <a:cxnLst/>
              <a:rect l="l" t="t" r="r" b="b"/>
              <a:pathLst>
                <a:path w="4341" h="2210" extrusionOk="0">
                  <a:moveTo>
                    <a:pt x="3778" y="1"/>
                  </a:moveTo>
                  <a:lnTo>
                    <a:pt x="3836" y="253"/>
                  </a:lnTo>
                  <a:lnTo>
                    <a:pt x="3856" y="504"/>
                  </a:lnTo>
                  <a:lnTo>
                    <a:pt x="3836" y="756"/>
                  </a:lnTo>
                  <a:lnTo>
                    <a:pt x="3778" y="989"/>
                  </a:lnTo>
                  <a:lnTo>
                    <a:pt x="4049" y="872"/>
                  </a:lnTo>
                  <a:lnTo>
                    <a:pt x="4340" y="776"/>
                  </a:lnTo>
                  <a:lnTo>
                    <a:pt x="4224" y="563"/>
                  </a:lnTo>
                  <a:lnTo>
                    <a:pt x="4088" y="349"/>
                  </a:lnTo>
                  <a:lnTo>
                    <a:pt x="3933" y="175"/>
                  </a:lnTo>
                  <a:lnTo>
                    <a:pt x="3778" y="1"/>
                  </a:lnTo>
                  <a:close/>
                  <a:moveTo>
                    <a:pt x="504" y="20"/>
                  </a:moveTo>
                  <a:lnTo>
                    <a:pt x="310" y="175"/>
                  </a:lnTo>
                  <a:lnTo>
                    <a:pt x="136" y="369"/>
                  </a:lnTo>
                  <a:lnTo>
                    <a:pt x="136" y="388"/>
                  </a:lnTo>
                  <a:lnTo>
                    <a:pt x="117" y="388"/>
                  </a:lnTo>
                  <a:lnTo>
                    <a:pt x="0" y="543"/>
                  </a:lnTo>
                  <a:lnTo>
                    <a:pt x="117" y="737"/>
                  </a:lnTo>
                  <a:lnTo>
                    <a:pt x="194" y="931"/>
                  </a:lnTo>
                  <a:lnTo>
                    <a:pt x="271" y="1144"/>
                  </a:lnTo>
                  <a:lnTo>
                    <a:pt x="330" y="1376"/>
                  </a:lnTo>
                  <a:lnTo>
                    <a:pt x="330" y="1396"/>
                  </a:lnTo>
                  <a:lnTo>
                    <a:pt x="330" y="1415"/>
                  </a:lnTo>
                  <a:lnTo>
                    <a:pt x="330" y="1434"/>
                  </a:lnTo>
                  <a:lnTo>
                    <a:pt x="368" y="1725"/>
                  </a:lnTo>
                  <a:lnTo>
                    <a:pt x="349" y="1938"/>
                  </a:lnTo>
                  <a:lnTo>
                    <a:pt x="310" y="2132"/>
                  </a:lnTo>
                  <a:lnTo>
                    <a:pt x="543" y="2074"/>
                  </a:lnTo>
                  <a:lnTo>
                    <a:pt x="795" y="2035"/>
                  </a:lnTo>
                  <a:lnTo>
                    <a:pt x="1046" y="2016"/>
                  </a:lnTo>
                  <a:lnTo>
                    <a:pt x="1570" y="2016"/>
                  </a:lnTo>
                  <a:lnTo>
                    <a:pt x="1841" y="2054"/>
                  </a:lnTo>
                  <a:lnTo>
                    <a:pt x="2112" y="2112"/>
                  </a:lnTo>
                  <a:lnTo>
                    <a:pt x="2345" y="2209"/>
                  </a:lnTo>
                  <a:lnTo>
                    <a:pt x="2500" y="1977"/>
                  </a:lnTo>
                  <a:lnTo>
                    <a:pt x="2655" y="1783"/>
                  </a:lnTo>
                  <a:lnTo>
                    <a:pt x="2558" y="1783"/>
                  </a:lnTo>
                  <a:lnTo>
                    <a:pt x="2325" y="1764"/>
                  </a:lnTo>
                  <a:lnTo>
                    <a:pt x="2093" y="1725"/>
                  </a:lnTo>
                  <a:lnTo>
                    <a:pt x="1880" y="1647"/>
                  </a:lnTo>
                  <a:lnTo>
                    <a:pt x="1647" y="1570"/>
                  </a:lnTo>
                  <a:lnTo>
                    <a:pt x="1453" y="1454"/>
                  </a:lnTo>
                  <a:lnTo>
                    <a:pt x="1260" y="1318"/>
                  </a:lnTo>
                  <a:lnTo>
                    <a:pt x="1085" y="1163"/>
                  </a:lnTo>
                  <a:lnTo>
                    <a:pt x="930" y="989"/>
                  </a:lnTo>
                  <a:lnTo>
                    <a:pt x="775" y="776"/>
                  </a:lnTo>
                  <a:lnTo>
                    <a:pt x="659" y="524"/>
                  </a:lnTo>
                  <a:lnTo>
                    <a:pt x="562" y="272"/>
                  </a:lnTo>
                  <a:lnTo>
                    <a:pt x="504" y="2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17" name="Google Shape;1417;p26"/>
            <p:cNvSpPr/>
            <p:nvPr/>
          </p:nvSpPr>
          <p:spPr>
            <a:xfrm>
              <a:off x="9816175" y="4026425"/>
              <a:ext cx="66375" cy="54750"/>
            </a:xfrm>
            <a:custGeom>
              <a:avLst/>
              <a:gdLst/>
              <a:ahLst/>
              <a:cxnLst/>
              <a:rect l="l" t="t" r="r" b="b"/>
              <a:pathLst>
                <a:path w="2655" h="2190" fill="none" extrusionOk="0">
                  <a:moveTo>
                    <a:pt x="504" y="0"/>
                  </a:moveTo>
                  <a:lnTo>
                    <a:pt x="504" y="0"/>
                  </a:lnTo>
                  <a:lnTo>
                    <a:pt x="310" y="155"/>
                  </a:lnTo>
                  <a:lnTo>
                    <a:pt x="136" y="349"/>
                  </a:lnTo>
                  <a:lnTo>
                    <a:pt x="136" y="349"/>
                  </a:lnTo>
                  <a:lnTo>
                    <a:pt x="136" y="368"/>
                  </a:lnTo>
                  <a:lnTo>
                    <a:pt x="136" y="368"/>
                  </a:lnTo>
                  <a:lnTo>
                    <a:pt x="136" y="368"/>
                  </a:lnTo>
                  <a:lnTo>
                    <a:pt x="136" y="368"/>
                  </a:lnTo>
                  <a:lnTo>
                    <a:pt x="117" y="368"/>
                  </a:lnTo>
                  <a:lnTo>
                    <a:pt x="117" y="368"/>
                  </a:lnTo>
                  <a:lnTo>
                    <a:pt x="0" y="523"/>
                  </a:lnTo>
                  <a:lnTo>
                    <a:pt x="0" y="523"/>
                  </a:lnTo>
                  <a:lnTo>
                    <a:pt x="117" y="717"/>
                  </a:lnTo>
                  <a:lnTo>
                    <a:pt x="194" y="911"/>
                  </a:lnTo>
                  <a:lnTo>
                    <a:pt x="271" y="1124"/>
                  </a:lnTo>
                  <a:lnTo>
                    <a:pt x="330" y="1356"/>
                  </a:lnTo>
                  <a:lnTo>
                    <a:pt x="330" y="1356"/>
                  </a:lnTo>
                  <a:lnTo>
                    <a:pt x="330" y="1356"/>
                  </a:lnTo>
                  <a:lnTo>
                    <a:pt x="330" y="1356"/>
                  </a:lnTo>
                  <a:lnTo>
                    <a:pt x="330" y="1376"/>
                  </a:lnTo>
                  <a:lnTo>
                    <a:pt x="330" y="1376"/>
                  </a:lnTo>
                  <a:lnTo>
                    <a:pt x="330" y="1376"/>
                  </a:lnTo>
                  <a:lnTo>
                    <a:pt x="330" y="1376"/>
                  </a:lnTo>
                  <a:lnTo>
                    <a:pt x="330" y="1376"/>
                  </a:lnTo>
                  <a:lnTo>
                    <a:pt x="330" y="1376"/>
                  </a:lnTo>
                  <a:lnTo>
                    <a:pt x="330" y="1395"/>
                  </a:lnTo>
                  <a:lnTo>
                    <a:pt x="330" y="1395"/>
                  </a:lnTo>
                  <a:lnTo>
                    <a:pt x="330" y="1395"/>
                  </a:lnTo>
                  <a:lnTo>
                    <a:pt x="330" y="1395"/>
                  </a:lnTo>
                  <a:lnTo>
                    <a:pt x="330" y="1395"/>
                  </a:lnTo>
                  <a:lnTo>
                    <a:pt x="330" y="1395"/>
                  </a:lnTo>
                  <a:lnTo>
                    <a:pt x="330" y="1414"/>
                  </a:lnTo>
                  <a:lnTo>
                    <a:pt x="330" y="1414"/>
                  </a:lnTo>
                  <a:lnTo>
                    <a:pt x="330" y="1414"/>
                  </a:lnTo>
                  <a:lnTo>
                    <a:pt x="368" y="1705"/>
                  </a:lnTo>
                  <a:lnTo>
                    <a:pt x="368" y="1705"/>
                  </a:lnTo>
                  <a:lnTo>
                    <a:pt x="349" y="1918"/>
                  </a:lnTo>
                  <a:lnTo>
                    <a:pt x="310" y="2112"/>
                  </a:lnTo>
                  <a:lnTo>
                    <a:pt x="310" y="2112"/>
                  </a:lnTo>
                  <a:lnTo>
                    <a:pt x="543" y="2054"/>
                  </a:lnTo>
                  <a:lnTo>
                    <a:pt x="795" y="2015"/>
                  </a:lnTo>
                  <a:lnTo>
                    <a:pt x="1046" y="1996"/>
                  </a:lnTo>
                  <a:lnTo>
                    <a:pt x="1279" y="1996"/>
                  </a:lnTo>
                  <a:lnTo>
                    <a:pt x="1279" y="1996"/>
                  </a:lnTo>
                  <a:lnTo>
                    <a:pt x="1570" y="1996"/>
                  </a:lnTo>
                  <a:lnTo>
                    <a:pt x="1841" y="2034"/>
                  </a:lnTo>
                  <a:lnTo>
                    <a:pt x="2112" y="2092"/>
                  </a:lnTo>
                  <a:lnTo>
                    <a:pt x="2345" y="2189"/>
                  </a:lnTo>
                  <a:lnTo>
                    <a:pt x="2345" y="2189"/>
                  </a:lnTo>
                  <a:lnTo>
                    <a:pt x="2500" y="1957"/>
                  </a:lnTo>
                  <a:lnTo>
                    <a:pt x="2655" y="1763"/>
                  </a:lnTo>
                  <a:lnTo>
                    <a:pt x="2655" y="1763"/>
                  </a:lnTo>
                  <a:lnTo>
                    <a:pt x="2558" y="1763"/>
                  </a:lnTo>
                  <a:lnTo>
                    <a:pt x="2558" y="1763"/>
                  </a:lnTo>
                  <a:lnTo>
                    <a:pt x="2325" y="1744"/>
                  </a:lnTo>
                  <a:lnTo>
                    <a:pt x="2093" y="1705"/>
                  </a:lnTo>
                  <a:lnTo>
                    <a:pt x="1880" y="1627"/>
                  </a:lnTo>
                  <a:lnTo>
                    <a:pt x="1647" y="1550"/>
                  </a:lnTo>
                  <a:lnTo>
                    <a:pt x="1453" y="1434"/>
                  </a:lnTo>
                  <a:lnTo>
                    <a:pt x="1260" y="1298"/>
                  </a:lnTo>
                  <a:lnTo>
                    <a:pt x="1085" y="1143"/>
                  </a:lnTo>
                  <a:lnTo>
                    <a:pt x="930" y="969"/>
                  </a:lnTo>
                  <a:lnTo>
                    <a:pt x="930" y="969"/>
                  </a:lnTo>
                  <a:lnTo>
                    <a:pt x="775" y="756"/>
                  </a:lnTo>
                  <a:lnTo>
                    <a:pt x="659" y="504"/>
                  </a:lnTo>
                  <a:lnTo>
                    <a:pt x="562" y="252"/>
                  </a:lnTo>
                  <a:lnTo>
                    <a:pt x="504"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18" name="Google Shape;1418;p26"/>
            <p:cNvSpPr/>
            <p:nvPr/>
          </p:nvSpPr>
          <p:spPr>
            <a:xfrm>
              <a:off x="9910625" y="4025925"/>
              <a:ext cx="14075" cy="24725"/>
            </a:xfrm>
            <a:custGeom>
              <a:avLst/>
              <a:gdLst/>
              <a:ahLst/>
              <a:cxnLst/>
              <a:rect l="l" t="t" r="r" b="b"/>
              <a:pathLst>
                <a:path w="563" h="989" fill="none" extrusionOk="0">
                  <a:moveTo>
                    <a:pt x="0" y="1"/>
                  </a:moveTo>
                  <a:lnTo>
                    <a:pt x="0" y="1"/>
                  </a:lnTo>
                  <a:lnTo>
                    <a:pt x="58" y="253"/>
                  </a:lnTo>
                  <a:lnTo>
                    <a:pt x="78" y="504"/>
                  </a:lnTo>
                  <a:lnTo>
                    <a:pt x="58" y="756"/>
                  </a:lnTo>
                  <a:lnTo>
                    <a:pt x="0" y="989"/>
                  </a:lnTo>
                  <a:lnTo>
                    <a:pt x="0" y="989"/>
                  </a:lnTo>
                  <a:lnTo>
                    <a:pt x="271" y="872"/>
                  </a:lnTo>
                  <a:lnTo>
                    <a:pt x="562" y="776"/>
                  </a:lnTo>
                  <a:lnTo>
                    <a:pt x="562" y="776"/>
                  </a:lnTo>
                  <a:lnTo>
                    <a:pt x="446" y="563"/>
                  </a:lnTo>
                  <a:lnTo>
                    <a:pt x="310" y="349"/>
                  </a:lnTo>
                  <a:lnTo>
                    <a:pt x="155" y="175"/>
                  </a:lnTo>
                  <a:lnTo>
                    <a:pt x="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19" name="Google Shape;1419;p26"/>
            <p:cNvSpPr/>
            <p:nvPr/>
          </p:nvSpPr>
          <p:spPr>
            <a:xfrm>
              <a:off x="9642275" y="4075825"/>
              <a:ext cx="142925" cy="102700"/>
            </a:xfrm>
            <a:custGeom>
              <a:avLst/>
              <a:gdLst/>
              <a:ahLst/>
              <a:cxnLst/>
              <a:rect l="l" t="t" r="r" b="b"/>
              <a:pathLst>
                <a:path w="5717" h="4108" extrusionOk="0">
                  <a:moveTo>
                    <a:pt x="2190" y="0"/>
                  </a:moveTo>
                  <a:lnTo>
                    <a:pt x="1938" y="20"/>
                  </a:lnTo>
                  <a:lnTo>
                    <a:pt x="1687" y="39"/>
                  </a:lnTo>
                  <a:lnTo>
                    <a:pt x="1473" y="78"/>
                  </a:lnTo>
                  <a:lnTo>
                    <a:pt x="1260" y="136"/>
                  </a:lnTo>
                  <a:lnTo>
                    <a:pt x="1067" y="213"/>
                  </a:lnTo>
                  <a:lnTo>
                    <a:pt x="892" y="291"/>
                  </a:lnTo>
                  <a:lnTo>
                    <a:pt x="737" y="388"/>
                  </a:lnTo>
                  <a:lnTo>
                    <a:pt x="582" y="485"/>
                  </a:lnTo>
                  <a:lnTo>
                    <a:pt x="447" y="601"/>
                  </a:lnTo>
                  <a:lnTo>
                    <a:pt x="350" y="717"/>
                  </a:lnTo>
                  <a:lnTo>
                    <a:pt x="253" y="853"/>
                  </a:lnTo>
                  <a:lnTo>
                    <a:pt x="156" y="988"/>
                  </a:lnTo>
                  <a:lnTo>
                    <a:pt x="98" y="1143"/>
                  </a:lnTo>
                  <a:lnTo>
                    <a:pt x="59" y="1279"/>
                  </a:lnTo>
                  <a:lnTo>
                    <a:pt x="20" y="1434"/>
                  </a:lnTo>
                  <a:lnTo>
                    <a:pt x="1" y="1589"/>
                  </a:lnTo>
                  <a:lnTo>
                    <a:pt x="1" y="1744"/>
                  </a:lnTo>
                  <a:lnTo>
                    <a:pt x="20" y="1899"/>
                  </a:lnTo>
                  <a:lnTo>
                    <a:pt x="59" y="2073"/>
                  </a:lnTo>
                  <a:lnTo>
                    <a:pt x="117" y="2228"/>
                  </a:lnTo>
                  <a:lnTo>
                    <a:pt x="175" y="2383"/>
                  </a:lnTo>
                  <a:lnTo>
                    <a:pt x="272" y="2538"/>
                  </a:lnTo>
                  <a:lnTo>
                    <a:pt x="369" y="2674"/>
                  </a:lnTo>
                  <a:lnTo>
                    <a:pt x="485" y="2829"/>
                  </a:lnTo>
                  <a:lnTo>
                    <a:pt x="621" y="2964"/>
                  </a:lnTo>
                  <a:lnTo>
                    <a:pt x="776" y="3100"/>
                  </a:lnTo>
                  <a:lnTo>
                    <a:pt x="931" y="3216"/>
                  </a:lnTo>
                  <a:lnTo>
                    <a:pt x="1125" y="3352"/>
                  </a:lnTo>
                  <a:lnTo>
                    <a:pt x="1318" y="3449"/>
                  </a:lnTo>
                  <a:lnTo>
                    <a:pt x="1551" y="3546"/>
                  </a:lnTo>
                  <a:lnTo>
                    <a:pt x="1783" y="3643"/>
                  </a:lnTo>
                  <a:lnTo>
                    <a:pt x="2035" y="3701"/>
                  </a:lnTo>
                  <a:lnTo>
                    <a:pt x="2539" y="3836"/>
                  </a:lnTo>
                  <a:lnTo>
                    <a:pt x="2985" y="3933"/>
                  </a:lnTo>
                  <a:lnTo>
                    <a:pt x="3411" y="4011"/>
                  </a:lnTo>
                  <a:lnTo>
                    <a:pt x="3779" y="4069"/>
                  </a:lnTo>
                  <a:lnTo>
                    <a:pt x="4108" y="4088"/>
                  </a:lnTo>
                  <a:lnTo>
                    <a:pt x="4418" y="4107"/>
                  </a:lnTo>
                  <a:lnTo>
                    <a:pt x="4670" y="4088"/>
                  </a:lnTo>
                  <a:lnTo>
                    <a:pt x="4903" y="4049"/>
                  </a:lnTo>
                  <a:lnTo>
                    <a:pt x="5096" y="3972"/>
                  </a:lnTo>
                  <a:lnTo>
                    <a:pt x="5271" y="3875"/>
                  </a:lnTo>
                  <a:lnTo>
                    <a:pt x="5406" y="3759"/>
                  </a:lnTo>
                  <a:lnTo>
                    <a:pt x="5523" y="3604"/>
                  </a:lnTo>
                  <a:lnTo>
                    <a:pt x="5600" y="3429"/>
                  </a:lnTo>
                  <a:lnTo>
                    <a:pt x="5658" y="3216"/>
                  </a:lnTo>
                  <a:lnTo>
                    <a:pt x="5697" y="2984"/>
                  </a:lnTo>
                  <a:lnTo>
                    <a:pt x="5716" y="2732"/>
                  </a:lnTo>
                  <a:lnTo>
                    <a:pt x="5697" y="2616"/>
                  </a:lnTo>
                  <a:lnTo>
                    <a:pt x="5581" y="2306"/>
                  </a:lnTo>
                  <a:lnTo>
                    <a:pt x="5484" y="2093"/>
                  </a:lnTo>
                  <a:lnTo>
                    <a:pt x="5348" y="1860"/>
                  </a:lnTo>
                  <a:lnTo>
                    <a:pt x="5193" y="1608"/>
                  </a:lnTo>
                  <a:lnTo>
                    <a:pt x="5019" y="1356"/>
                  </a:lnTo>
                  <a:lnTo>
                    <a:pt x="4806" y="1105"/>
                  </a:lnTo>
                  <a:lnTo>
                    <a:pt x="4554" y="853"/>
                  </a:lnTo>
                  <a:lnTo>
                    <a:pt x="4263" y="620"/>
                  </a:lnTo>
                  <a:lnTo>
                    <a:pt x="4108" y="523"/>
                  </a:lnTo>
                  <a:lnTo>
                    <a:pt x="3934" y="426"/>
                  </a:lnTo>
                  <a:lnTo>
                    <a:pt x="3760" y="330"/>
                  </a:lnTo>
                  <a:lnTo>
                    <a:pt x="3566" y="252"/>
                  </a:lnTo>
                  <a:lnTo>
                    <a:pt x="3372" y="175"/>
                  </a:lnTo>
                  <a:lnTo>
                    <a:pt x="3159" y="116"/>
                  </a:lnTo>
                  <a:lnTo>
                    <a:pt x="2926" y="58"/>
                  </a:lnTo>
                  <a:lnTo>
                    <a:pt x="2694" y="20"/>
                  </a:lnTo>
                  <a:lnTo>
                    <a:pt x="2461"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20" name="Google Shape;1420;p26"/>
            <p:cNvSpPr/>
            <p:nvPr/>
          </p:nvSpPr>
          <p:spPr>
            <a:xfrm>
              <a:off x="9642275" y="4075825"/>
              <a:ext cx="142925" cy="102700"/>
            </a:xfrm>
            <a:custGeom>
              <a:avLst/>
              <a:gdLst/>
              <a:ahLst/>
              <a:cxnLst/>
              <a:rect l="l" t="t" r="r" b="b"/>
              <a:pathLst>
                <a:path w="5717" h="4108" fill="none" extrusionOk="0">
                  <a:moveTo>
                    <a:pt x="5716" y="2732"/>
                  </a:moveTo>
                  <a:lnTo>
                    <a:pt x="5716" y="2732"/>
                  </a:lnTo>
                  <a:lnTo>
                    <a:pt x="5697" y="2616"/>
                  </a:lnTo>
                  <a:lnTo>
                    <a:pt x="5581" y="2306"/>
                  </a:lnTo>
                  <a:lnTo>
                    <a:pt x="5484" y="2093"/>
                  </a:lnTo>
                  <a:lnTo>
                    <a:pt x="5348" y="1860"/>
                  </a:lnTo>
                  <a:lnTo>
                    <a:pt x="5193" y="1608"/>
                  </a:lnTo>
                  <a:lnTo>
                    <a:pt x="5019" y="1356"/>
                  </a:lnTo>
                  <a:lnTo>
                    <a:pt x="4806" y="1105"/>
                  </a:lnTo>
                  <a:lnTo>
                    <a:pt x="4554" y="853"/>
                  </a:lnTo>
                  <a:lnTo>
                    <a:pt x="4263" y="620"/>
                  </a:lnTo>
                  <a:lnTo>
                    <a:pt x="4108" y="523"/>
                  </a:lnTo>
                  <a:lnTo>
                    <a:pt x="3934" y="426"/>
                  </a:lnTo>
                  <a:lnTo>
                    <a:pt x="3760" y="330"/>
                  </a:lnTo>
                  <a:lnTo>
                    <a:pt x="3566" y="252"/>
                  </a:lnTo>
                  <a:lnTo>
                    <a:pt x="3372" y="175"/>
                  </a:lnTo>
                  <a:lnTo>
                    <a:pt x="3159" y="116"/>
                  </a:lnTo>
                  <a:lnTo>
                    <a:pt x="2926" y="58"/>
                  </a:lnTo>
                  <a:lnTo>
                    <a:pt x="2694" y="20"/>
                  </a:lnTo>
                  <a:lnTo>
                    <a:pt x="2461" y="0"/>
                  </a:lnTo>
                  <a:lnTo>
                    <a:pt x="2190" y="0"/>
                  </a:lnTo>
                  <a:lnTo>
                    <a:pt x="2190" y="0"/>
                  </a:lnTo>
                  <a:lnTo>
                    <a:pt x="1938" y="20"/>
                  </a:lnTo>
                  <a:lnTo>
                    <a:pt x="1687" y="39"/>
                  </a:lnTo>
                  <a:lnTo>
                    <a:pt x="1473" y="78"/>
                  </a:lnTo>
                  <a:lnTo>
                    <a:pt x="1260" y="136"/>
                  </a:lnTo>
                  <a:lnTo>
                    <a:pt x="1067" y="213"/>
                  </a:lnTo>
                  <a:lnTo>
                    <a:pt x="892" y="291"/>
                  </a:lnTo>
                  <a:lnTo>
                    <a:pt x="737" y="388"/>
                  </a:lnTo>
                  <a:lnTo>
                    <a:pt x="582" y="485"/>
                  </a:lnTo>
                  <a:lnTo>
                    <a:pt x="447" y="601"/>
                  </a:lnTo>
                  <a:lnTo>
                    <a:pt x="350" y="717"/>
                  </a:lnTo>
                  <a:lnTo>
                    <a:pt x="253" y="853"/>
                  </a:lnTo>
                  <a:lnTo>
                    <a:pt x="156" y="988"/>
                  </a:lnTo>
                  <a:lnTo>
                    <a:pt x="98" y="1143"/>
                  </a:lnTo>
                  <a:lnTo>
                    <a:pt x="59" y="1279"/>
                  </a:lnTo>
                  <a:lnTo>
                    <a:pt x="20" y="1434"/>
                  </a:lnTo>
                  <a:lnTo>
                    <a:pt x="1" y="1589"/>
                  </a:lnTo>
                  <a:lnTo>
                    <a:pt x="1" y="1744"/>
                  </a:lnTo>
                  <a:lnTo>
                    <a:pt x="20" y="1899"/>
                  </a:lnTo>
                  <a:lnTo>
                    <a:pt x="59" y="2073"/>
                  </a:lnTo>
                  <a:lnTo>
                    <a:pt x="117" y="2228"/>
                  </a:lnTo>
                  <a:lnTo>
                    <a:pt x="175" y="2383"/>
                  </a:lnTo>
                  <a:lnTo>
                    <a:pt x="272" y="2538"/>
                  </a:lnTo>
                  <a:lnTo>
                    <a:pt x="369" y="2674"/>
                  </a:lnTo>
                  <a:lnTo>
                    <a:pt x="485" y="2829"/>
                  </a:lnTo>
                  <a:lnTo>
                    <a:pt x="621" y="2964"/>
                  </a:lnTo>
                  <a:lnTo>
                    <a:pt x="776" y="3100"/>
                  </a:lnTo>
                  <a:lnTo>
                    <a:pt x="931" y="3216"/>
                  </a:lnTo>
                  <a:lnTo>
                    <a:pt x="1125" y="3352"/>
                  </a:lnTo>
                  <a:lnTo>
                    <a:pt x="1318" y="3449"/>
                  </a:lnTo>
                  <a:lnTo>
                    <a:pt x="1551" y="3546"/>
                  </a:lnTo>
                  <a:lnTo>
                    <a:pt x="1783" y="3643"/>
                  </a:lnTo>
                  <a:lnTo>
                    <a:pt x="2035" y="3701"/>
                  </a:lnTo>
                  <a:lnTo>
                    <a:pt x="2035" y="3701"/>
                  </a:lnTo>
                  <a:lnTo>
                    <a:pt x="2539" y="3836"/>
                  </a:lnTo>
                  <a:lnTo>
                    <a:pt x="2985" y="3933"/>
                  </a:lnTo>
                  <a:lnTo>
                    <a:pt x="3411" y="4011"/>
                  </a:lnTo>
                  <a:lnTo>
                    <a:pt x="3779" y="4069"/>
                  </a:lnTo>
                  <a:lnTo>
                    <a:pt x="4108" y="4088"/>
                  </a:lnTo>
                  <a:lnTo>
                    <a:pt x="4418" y="4107"/>
                  </a:lnTo>
                  <a:lnTo>
                    <a:pt x="4670" y="4088"/>
                  </a:lnTo>
                  <a:lnTo>
                    <a:pt x="4903" y="4049"/>
                  </a:lnTo>
                  <a:lnTo>
                    <a:pt x="5096" y="3972"/>
                  </a:lnTo>
                  <a:lnTo>
                    <a:pt x="5271" y="3875"/>
                  </a:lnTo>
                  <a:lnTo>
                    <a:pt x="5406" y="3759"/>
                  </a:lnTo>
                  <a:lnTo>
                    <a:pt x="5523" y="3604"/>
                  </a:lnTo>
                  <a:lnTo>
                    <a:pt x="5600" y="3429"/>
                  </a:lnTo>
                  <a:lnTo>
                    <a:pt x="5658" y="3216"/>
                  </a:lnTo>
                  <a:lnTo>
                    <a:pt x="5697" y="2984"/>
                  </a:lnTo>
                  <a:lnTo>
                    <a:pt x="5716" y="2732"/>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21" name="Google Shape;1421;p26"/>
            <p:cNvSpPr/>
            <p:nvPr/>
          </p:nvSpPr>
          <p:spPr>
            <a:xfrm>
              <a:off x="9643750" y="4094700"/>
              <a:ext cx="138550" cy="83825"/>
            </a:xfrm>
            <a:custGeom>
              <a:avLst/>
              <a:gdLst/>
              <a:ahLst/>
              <a:cxnLst/>
              <a:rect l="l" t="t" r="r" b="b"/>
              <a:pathLst>
                <a:path w="5542" h="3353" extrusionOk="0">
                  <a:moveTo>
                    <a:pt x="271" y="1"/>
                  </a:moveTo>
                  <a:lnTo>
                    <a:pt x="174" y="117"/>
                  </a:lnTo>
                  <a:lnTo>
                    <a:pt x="97" y="253"/>
                  </a:lnTo>
                  <a:lnTo>
                    <a:pt x="39" y="369"/>
                  </a:lnTo>
                  <a:lnTo>
                    <a:pt x="0" y="524"/>
                  </a:lnTo>
                  <a:lnTo>
                    <a:pt x="78" y="659"/>
                  </a:lnTo>
                  <a:lnTo>
                    <a:pt x="136" y="814"/>
                  </a:lnTo>
                  <a:lnTo>
                    <a:pt x="194" y="989"/>
                  </a:lnTo>
                  <a:lnTo>
                    <a:pt x="233" y="1163"/>
                  </a:lnTo>
                  <a:lnTo>
                    <a:pt x="252" y="1512"/>
                  </a:lnTo>
                  <a:lnTo>
                    <a:pt x="252" y="1861"/>
                  </a:lnTo>
                  <a:lnTo>
                    <a:pt x="329" y="1958"/>
                  </a:lnTo>
                  <a:lnTo>
                    <a:pt x="523" y="1880"/>
                  </a:lnTo>
                  <a:lnTo>
                    <a:pt x="736" y="1822"/>
                  </a:lnTo>
                  <a:lnTo>
                    <a:pt x="969" y="1764"/>
                  </a:lnTo>
                  <a:lnTo>
                    <a:pt x="1240" y="1744"/>
                  </a:lnTo>
                  <a:lnTo>
                    <a:pt x="1628" y="1744"/>
                  </a:lnTo>
                  <a:lnTo>
                    <a:pt x="1821" y="1764"/>
                  </a:lnTo>
                  <a:lnTo>
                    <a:pt x="2034" y="1822"/>
                  </a:lnTo>
                  <a:lnTo>
                    <a:pt x="2209" y="1861"/>
                  </a:lnTo>
                  <a:lnTo>
                    <a:pt x="2402" y="1938"/>
                  </a:lnTo>
                  <a:lnTo>
                    <a:pt x="2577" y="2016"/>
                  </a:lnTo>
                  <a:lnTo>
                    <a:pt x="2732" y="2093"/>
                  </a:lnTo>
                  <a:lnTo>
                    <a:pt x="2887" y="2209"/>
                  </a:lnTo>
                  <a:lnTo>
                    <a:pt x="3042" y="2326"/>
                  </a:lnTo>
                  <a:lnTo>
                    <a:pt x="3177" y="2442"/>
                  </a:lnTo>
                  <a:lnTo>
                    <a:pt x="3429" y="2713"/>
                  </a:lnTo>
                  <a:lnTo>
                    <a:pt x="3662" y="3004"/>
                  </a:lnTo>
                  <a:lnTo>
                    <a:pt x="3856" y="3333"/>
                  </a:lnTo>
                  <a:lnTo>
                    <a:pt x="4301" y="3352"/>
                  </a:lnTo>
                  <a:lnTo>
                    <a:pt x="4553" y="3333"/>
                  </a:lnTo>
                  <a:lnTo>
                    <a:pt x="4785" y="3294"/>
                  </a:lnTo>
                  <a:lnTo>
                    <a:pt x="4921" y="3120"/>
                  </a:lnTo>
                  <a:lnTo>
                    <a:pt x="5095" y="2965"/>
                  </a:lnTo>
                  <a:lnTo>
                    <a:pt x="5309" y="2810"/>
                  </a:lnTo>
                  <a:lnTo>
                    <a:pt x="5541" y="2674"/>
                  </a:lnTo>
                  <a:lnTo>
                    <a:pt x="5367" y="2578"/>
                  </a:lnTo>
                  <a:lnTo>
                    <a:pt x="5212" y="2461"/>
                  </a:lnTo>
                  <a:lnTo>
                    <a:pt x="5095" y="2345"/>
                  </a:lnTo>
                  <a:lnTo>
                    <a:pt x="4999" y="2229"/>
                  </a:lnTo>
                  <a:lnTo>
                    <a:pt x="4921" y="2113"/>
                  </a:lnTo>
                  <a:lnTo>
                    <a:pt x="4863" y="1977"/>
                  </a:lnTo>
                  <a:lnTo>
                    <a:pt x="4824" y="1841"/>
                  </a:lnTo>
                  <a:lnTo>
                    <a:pt x="4785" y="1706"/>
                  </a:lnTo>
                  <a:lnTo>
                    <a:pt x="4630" y="1783"/>
                  </a:lnTo>
                  <a:lnTo>
                    <a:pt x="4476" y="1861"/>
                  </a:lnTo>
                  <a:lnTo>
                    <a:pt x="4301" y="1919"/>
                  </a:lnTo>
                  <a:lnTo>
                    <a:pt x="4127" y="1958"/>
                  </a:lnTo>
                  <a:lnTo>
                    <a:pt x="3778" y="2016"/>
                  </a:lnTo>
                  <a:lnTo>
                    <a:pt x="3410" y="2035"/>
                  </a:lnTo>
                  <a:lnTo>
                    <a:pt x="3081" y="2016"/>
                  </a:lnTo>
                  <a:lnTo>
                    <a:pt x="2654" y="1958"/>
                  </a:lnTo>
                  <a:lnTo>
                    <a:pt x="2228" y="1861"/>
                  </a:lnTo>
                  <a:lnTo>
                    <a:pt x="1841" y="1725"/>
                  </a:lnTo>
                  <a:lnTo>
                    <a:pt x="1647" y="1648"/>
                  </a:lnTo>
                  <a:lnTo>
                    <a:pt x="1473" y="1551"/>
                  </a:lnTo>
                  <a:lnTo>
                    <a:pt x="1298" y="1454"/>
                  </a:lnTo>
                  <a:lnTo>
                    <a:pt x="1124" y="1338"/>
                  </a:lnTo>
                  <a:lnTo>
                    <a:pt x="969" y="1202"/>
                  </a:lnTo>
                  <a:lnTo>
                    <a:pt x="833" y="1066"/>
                  </a:lnTo>
                  <a:lnTo>
                    <a:pt x="698" y="911"/>
                  </a:lnTo>
                  <a:lnTo>
                    <a:pt x="562" y="737"/>
                  </a:lnTo>
                  <a:lnTo>
                    <a:pt x="465" y="543"/>
                  </a:lnTo>
                  <a:lnTo>
                    <a:pt x="368" y="330"/>
                  </a:lnTo>
                  <a:lnTo>
                    <a:pt x="310" y="156"/>
                  </a:lnTo>
                  <a:lnTo>
                    <a:pt x="271"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22" name="Google Shape;1422;p26"/>
            <p:cNvSpPr/>
            <p:nvPr/>
          </p:nvSpPr>
          <p:spPr>
            <a:xfrm>
              <a:off x="9643750" y="4094700"/>
              <a:ext cx="138550" cy="83825"/>
            </a:xfrm>
            <a:custGeom>
              <a:avLst/>
              <a:gdLst/>
              <a:ahLst/>
              <a:cxnLst/>
              <a:rect l="l" t="t" r="r" b="b"/>
              <a:pathLst>
                <a:path w="5542" h="3353" fill="none" extrusionOk="0">
                  <a:moveTo>
                    <a:pt x="271" y="1"/>
                  </a:moveTo>
                  <a:lnTo>
                    <a:pt x="271" y="1"/>
                  </a:lnTo>
                  <a:lnTo>
                    <a:pt x="174" y="117"/>
                  </a:lnTo>
                  <a:lnTo>
                    <a:pt x="97" y="253"/>
                  </a:lnTo>
                  <a:lnTo>
                    <a:pt x="39" y="369"/>
                  </a:lnTo>
                  <a:lnTo>
                    <a:pt x="0" y="524"/>
                  </a:lnTo>
                  <a:lnTo>
                    <a:pt x="0" y="524"/>
                  </a:lnTo>
                  <a:lnTo>
                    <a:pt x="78" y="659"/>
                  </a:lnTo>
                  <a:lnTo>
                    <a:pt x="136" y="814"/>
                  </a:lnTo>
                  <a:lnTo>
                    <a:pt x="194" y="989"/>
                  </a:lnTo>
                  <a:lnTo>
                    <a:pt x="233" y="1163"/>
                  </a:lnTo>
                  <a:lnTo>
                    <a:pt x="252" y="1512"/>
                  </a:lnTo>
                  <a:lnTo>
                    <a:pt x="252" y="1861"/>
                  </a:lnTo>
                  <a:lnTo>
                    <a:pt x="252" y="1861"/>
                  </a:lnTo>
                  <a:lnTo>
                    <a:pt x="329" y="1958"/>
                  </a:lnTo>
                  <a:lnTo>
                    <a:pt x="329" y="1958"/>
                  </a:lnTo>
                  <a:lnTo>
                    <a:pt x="523" y="1880"/>
                  </a:lnTo>
                  <a:lnTo>
                    <a:pt x="736" y="1822"/>
                  </a:lnTo>
                  <a:lnTo>
                    <a:pt x="969" y="1764"/>
                  </a:lnTo>
                  <a:lnTo>
                    <a:pt x="1240" y="1744"/>
                  </a:lnTo>
                  <a:lnTo>
                    <a:pt x="1240" y="1744"/>
                  </a:lnTo>
                  <a:lnTo>
                    <a:pt x="1414" y="1744"/>
                  </a:lnTo>
                  <a:lnTo>
                    <a:pt x="1414" y="1744"/>
                  </a:lnTo>
                  <a:lnTo>
                    <a:pt x="1628" y="1744"/>
                  </a:lnTo>
                  <a:lnTo>
                    <a:pt x="1821" y="1764"/>
                  </a:lnTo>
                  <a:lnTo>
                    <a:pt x="2034" y="1822"/>
                  </a:lnTo>
                  <a:lnTo>
                    <a:pt x="2209" y="1861"/>
                  </a:lnTo>
                  <a:lnTo>
                    <a:pt x="2402" y="1938"/>
                  </a:lnTo>
                  <a:lnTo>
                    <a:pt x="2577" y="2016"/>
                  </a:lnTo>
                  <a:lnTo>
                    <a:pt x="2732" y="2093"/>
                  </a:lnTo>
                  <a:lnTo>
                    <a:pt x="2887" y="2209"/>
                  </a:lnTo>
                  <a:lnTo>
                    <a:pt x="3042" y="2326"/>
                  </a:lnTo>
                  <a:lnTo>
                    <a:pt x="3177" y="2442"/>
                  </a:lnTo>
                  <a:lnTo>
                    <a:pt x="3429" y="2713"/>
                  </a:lnTo>
                  <a:lnTo>
                    <a:pt x="3662" y="3004"/>
                  </a:lnTo>
                  <a:lnTo>
                    <a:pt x="3856" y="3333"/>
                  </a:lnTo>
                  <a:lnTo>
                    <a:pt x="3856" y="3333"/>
                  </a:lnTo>
                  <a:lnTo>
                    <a:pt x="4301" y="3352"/>
                  </a:lnTo>
                  <a:lnTo>
                    <a:pt x="4301" y="3352"/>
                  </a:lnTo>
                  <a:lnTo>
                    <a:pt x="4553" y="3333"/>
                  </a:lnTo>
                  <a:lnTo>
                    <a:pt x="4785" y="3294"/>
                  </a:lnTo>
                  <a:lnTo>
                    <a:pt x="4785" y="3294"/>
                  </a:lnTo>
                  <a:lnTo>
                    <a:pt x="4921" y="3120"/>
                  </a:lnTo>
                  <a:lnTo>
                    <a:pt x="5095" y="2965"/>
                  </a:lnTo>
                  <a:lnTo>
                    <a:pt x="5309" y="2810"/>
                  </a:lnTo>
                  <a:lnTo>
                    <a:pt x="5541" y="2674"/>
                  </a:lnTo>
                  <a:lnTo>
                    <a:pt x="5541" y="2674"/>
                  </a:lnTo>
                  <a:lnTo>
                    <a:pt x="5367" y="2578"/>
                  </a:lnTo>
                  <a:lnTo>
                    <a:pt x="5212" y="2461"/>
                  </a:lnTo>
                  <a:lnTo>
                    <a:pt x="5095" y="2345"/>
                  </a:lnTo>
                  <a:lnTo>
                    <a:pt x="4999" y="2229"/>
                  </a:lnTo>
                  <a:lnTo>
                    <a:pt x="4921" y="2113"/>
                  </a:lnTo>
                  <a:lnTo>
                    <a:pt x="4863" y="1977"/>
                  </a:lnTo>
                  <a:lnTo>
                    <a:pt x="4824" y="1841"/>
                  </a:lnTo>
                  <a:lnTo>
                    <a:pt x="4785" y="1706"/>
                  </a:lnTo>
                  <a:lnTo>
                    <a:pt x="4785" y="1706"/>
                  </a:lnTo>
                  <a:lnTo>
                    <a:pt x="4630" y="1783"/>
                  </a:lnTo>
                  <a:lnTo>
                    <a:pt x="4476" y="1861"/>
                  </a:lnTo>
                  <a:lnTo>
                    <a:pt x="4301" y="1919"/>
                  </a:lnTo>
                  <a:lnTo>
                    <a:pt x="4127" y="1958"/>
                  </a:lnTo>
                  <a:lnTo>
                    <a:pt x="3778" y="2016"/>
                  </a:lnTo>
                  <a:lnTo>
                    <a:pt x="3410" y="2035"/>
                  </a:lnTo>
                  <a:lnTo>
                    <a:pt x="3410" y="2035"/>
                  </a:lnTo>
                  <a:lnTo>
                    <a:pt x="3081" y="2016"/>
                  </a:lnTo>
                  <a:lnTo>
                    <a:pt x="3081" y="2016"/>
                  </a:lnTo>
                  <a:lnTo>
                    <a:pt x="2654" y="1958"/>
                  </a:lnTo>
                  <a:lnTo>
                    <a:pt x="2228" y="1861"/>
                  </a:lnTo>
                  <a:lnTo>
                    <a:pt x="1841" y="1725"/>
                  </a:lnTo>
                  <a:lnTo>
                    <a:pt x="1647" y="1648"/>
                  </a:lnTo>
                  <a:lnTo>
                    <a:pt x="1473" y="1551"/>
                  </a:lnTo>
                  <a:lnTo>
                    <a:pt x="1298" y="1454"/>
                  </a:lnTo>
                  <a:lnTo>
                    <a:pt x="1124" y="1338"/>
                  </a:lnTo>
                  <a:lnTo>
                    <a:pt x="969" y="1202"/>
                  </a:lnTo>
                  <a:lnTo>
                    <a:pt x="833" y="1066"/>
                  </a:lnTo>
                  <a:lnTo>
                    <a:pt x="698" y="911"/>
                  </a:lnTo>
                  <a:lnTo>
                    <a:pt x="562" y="737"/>
                  </a:lnTo>
                  <a:lnTo>
                    <a:pt x="465" y="543"/>
                  </a:lnTo>
                  <a:lnTo>
                    <a:pt x="368" y="330"/>
                  </a:lnTo>
                  <a:lnTo>
                    <a:pt x="368" y="330"/>
                  </a:lnTo>
                  <a:lnTo>
                    <a:pt x="310" y="156"/>
                  </a:lnTo>
                  <a:lnTo>
                    <a:pt x="27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23" name="Google Shape;1423;p26"/>
            <p:cNvSpPr/>
            <p:nvPr/>
          </p:nvSpPr>
          <p:spPr>
            <a:xfrm>
              <a:off x="9535250" y="4090350"/>
              <a:ext cx="115300" cy="105125"/>
            </a:xfrm>
            <a:custGeom>
              <a:avLst/>
              <a:gdLst/>
              <a:ahLst/>
              <a:cxnLst/>
              <a:rect l="l" t="t" r="r" b="b"/>
              <a:pathLst>
                <a:path w="4612" h="4205" extrusionOk="0">
                  <a:moveTo>
                    <a:pt x="2616" y="0"/>
                  </a:moveTo>
                  <a:lnTo>
                    <a:pt x="2383" y="20"/>
                  </a:lnTo>
                  <a:lnTo>
                    <a:pt x="2170" y="59"/>
                  </a:lnTo>
                  <a:lnTo>
                    <a:pt x="1957" y="117"/>
                  </a:lnTo>
                  <a:lnTo>
                    <a:pt x="1744" y="194"/>
                  </a:lnTo>
                  <a:lnTo>
                    <a:pt x="1550" y="272"/>
                  </a:lnTo>
                  <a:lnTo>
                    <a:pt x="1356" y="349"/>
                  </a:lnTo>
                  <a:lnTo>
                    <a:pt x="1163" y="446"/>
                  </a:lnTo>
                  <a:lnTo>
                    <a:pt x="988" y="562"/>
                  </a:lnTo>
                  <a:lnTo>
                    <a:pt x="833" y="679"/>
                  </a:lnTo>
                  <a:lnTo>
                    <a:pt x="678" y="814"/>
                  </a:lnTo>
                  <a:lnTo>
                    <a:pt x="543" y="950"/>
                  </a:lnTo>
                  <a:lnTo>
                    <a:pt x="407" y="1085"/>
                  </a:lnTo>
                  <a:lnTo>
                    <a:pt x="310" y="1240"/>
                  </a:lnTo>
                  <a:lnTo>
                    <a:pt x="213" y="1376"/>
                  </a:lnTo>
                  <a:lnTo>
                    <a:pt x="136" y="1531"/>
                  </a:lnTo>
                  <a:lnTo>
                    <a:pt x="78" y="1686"/>
                  </a:lnTo>
                  <a:lnTo>
                    <a:pt x="39" y="1860"/>
                  </a:lnTo>
                  <a:lnTo>
                    <a:pt x="0" y="2015"/>
                  </a:lnTo>
                  <a:lnTo>
                    <a:pt x="0" y="2170"/>
                  </a:lnTo>
                  <a:lnTo>
                    <a:pt x="20" y="2345"/>
                  </a:lnTo>
                  <a:lnTo>
                    <a:pt x="58" y="2500"/>
                  </a:lnTo>
                  <a:lnTo>
                    <a:pt x="117" y="2655"/>
                  </a:lnTo>
                  <a:lnTo>
                    <a:pt x="213" y="2810"/>
                  </a:lnTo>
                  <a:lnTo>
                    <a:pt x="330" y="2965"/>
                  </a:lnTo>
                  <a:lnTo>
                    <a:pt x="465" y="3100"/>
                  </a:lnTo>
                  <a:lnTo>
                    <a:pt x="620" y="3255"/>
                  </a:lnTo>
                  <a:lnTo>
                    <a:pt x="814" y="3391"/>
                  </a:lnTo>
                  <a:lnTo>
                    <a:pt x="1047" y="3507"/>
                  </a:lnTo>
                  <a:lnTo>
                    <a:pt x="1279" y="3623"/>
                  </a:lnTo>
                  <a:lnTo>
                    <a:pt x="1570" y="3740"/>
                  </a:lnTo>
                  <a:lnTo>
                    <a:pt x="2112" y="3933"/>
                  </a:lnTo>
                  <a:lnTo>
                    <a:pt x="2596" y="4069"/>
                  </a:lnTo>
                  <a:lnTo>
                    <a:pt x="2984" y="4146"/>
                  </a:lnTo>
                  <a:lnTo>
                    <a:pt x="3333" y="4185"/>
                  </a:lnTo>
                  <a:lnTo>
                    <a:pt x="3604" y="4205"/>
                  </a:lnTo>
                  <a:lnTo>
                    <a:pt x="3817" y="4185"/>
                  </a:lnTo>
                  <a:lnTo>
                    <a:pt x="3991" y="4127"/>
                  </a:lnTo>
                  <a:lnTo>
                    <a:pt x="4108" y="4069"/>
                  </a:lnTo>
                  <a:lnTo>
                    <a:pt x="4204" y="3991"/>
                  </a:lnTo>
                  <a:lnTo>
                    <a:pt x="4263" y="3914"/>
                  </a:lnTo>
                  <a:lnTo>
                    <a:pt x="4282" y="3817"/>
                  </a:lnTo>
                  <a:lnTo>
                    <a:pt x="4301" y="3740"/>
                  </a:lnTo>
                  <a:lnTo>
                    <a:pt x="4301" y="3604"/>
                  </a:lnTo>
                  <a:lnTo>
                    <a:pt x="4282" y="3546"/>
                  </a:lnTo>
                  <a:lnTo>
                    <a:pt x="4340" y="3410"/>
                  </a:lnTo>
                  <a:lnTo>
                    <a:pt x="4437" y="3023"/>
                  </a:lnTo>
                  <a:lnTo>
                    <a:pt x="4495" y="2752"/>
                  </a:lnTo>
                  <a:lnTo>
                    <a:pt x="4553" y="2461"/>
                  </a:lnTo>
                  <a:lnTo>
                    <a:pt x="4592" y="2151"/>
                  </a:lnTo>
                  <a:lnTo>
                    <a:pt x="4611" y="1841"/>
                  </a:lnTo>
                  <a:lnTo>
                    <a:pt x="4592" y="1512"/>
                  </a:lnTo>
                  <a:lnTo>
                    <a:pt x="4534" y="1202"/>
                  </a:lnTo>
                  <a:lnTo>
                    <a:pt x="4495" y="1047"/>
                  </a:lnTo>
                  <a:lnTo>
                    <a:pt x="4437" y="892"/>
                  </a:lnTo>
                  <a:lnTo>
                    <a:pt x="4379" y="756"/>
                  </a:lnTo>
                  <a:lnTo>
                    <a:pt x="4301" y="620"/>
                  </a:lnTo>
                  <a:lnTo>
                    <a:pt x="4204" y="504"/>
                  </a:lnTo>
                  <a:lnTo>
                    <a:pt x="4088" y="388"/>
                  </a:lnTo>
                  <a:lnTo>
                    <a:pt x="3972" y="291"/>
                  </a:lnTo>
                  <a:lnTo>
                    <a:pt x="3836" y="194"/>
                  </a:lnTo>
                  <a:lnTo>
                    <a:pt x="3662" y="136"/>
                  </a:lnTo>
                  <a:lnTo>
                    <a:pt x="3488" y="59"/>
                  </a:lnTo>
                  <a:lnTo>
                    <a:pt x="3294" y="20"/>
                  </a:lnTo>
                  <a:lnTo>
                    <a:pt x="3061"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24" name="Google Shape;1424;p26"/>
            <p:cNvSpPr/>
            <p:nvPr/>
          </p:nvSpPr>
          <p:spPr>
            <a:xfrm>
              <a:off x="9535250" y="4090350"/>
              <a:ext cx="115300" cy="105125"/>
            </a:xfrm>
            <a:custGeom>
              <a:avLst/>
              <a:gdLst/>
              <a:ahLst/>
              <a:cxnLst/>
              <a:rect l="l" t="t" r="r" b="b"/>
              <a:pathLst>
                <a:path w="4612" h="4205" fill="none" extrusionOk="0">
                  <a:moveTo>
                    <a:pt x="4282" y="3546"/>
                  </a:moveTo>
                  <a:lnTo>
                    <a:pt x="4282" y="3546"/>
                  </a:lnTo>
                  <a:lnTo>
                    <a:pt x="4340" y="3410"/>
                  </a:lnTo>
                  <a:lnTo>
                    <a:pt x="4437" y="3023"/>
                  </a:lnTo>
                  <a:lnTo>
                    <a:pt x="4495" y="2752"/>
                  </a:lnTo>
                  <a:lnTo>
                    <a:pt x="4553" y="2461"/>
                  </a:lnTo>
                  <a:lnTo>
                    <a:pt x="4592" y="2151"/>
                  </a:lnTo>
                  <a:lnTo>
                    <a:pt x="4611" y="1841"/>
                  </a:lnTo>
                  <a:lnTo>
                    <a:pt x="4592" y="1512"/>
                  </a:lnTo>
                  <a:lnTo>
                    <a:pt x="4534" y="1202"/>
                  </a:lnTo>
                  <a:lnTo>
                    <a:pt x="4495" y="1047"/>
                  </a:lnTo>
                  <a:lnTo>
                    <a:pt x="4437" y="892"/>
                  </a:lnTo>
                  <a:lnTo>
                    <a:pt x="4379" y="756"/>
                  </a:lnTo>
                  <a:lnTo>
                    <a:pt x="4301" y="620"/>
                  </a:lnTo>
                  <a:lnTo>
                    <a:pt x="4204" y="504"/>
                  </a:lnTo>
                  <a:lnTo>
                    <a:pt x="4088" y="388"/>
                  </a:lnTo>
                  <a:lnTo>
                    <a:pt x="3972" y="291"/>
                  </a:lnTo>
                  <a:lnTo>
                    <a:pt x="3836" y="194"/>
                  </a:lnTo>
                  <a:lnTo>
                    <a:pt x="3662" y="136"/>
                  </a:lnTo>
                  <a:lnTo>
                    <a:pt x="3488" y="59"/>
                  </a:lnTo>
                  <a:lnTo>
                    <a:pt x="3294" y="20"/>
                  </a:lnTo>
                  <a:lnTo>
                    <a:pt x="3061" y="0"/>
                  </a:lnTo>
                  <a:lnTo>
                    <a:pt x="3061" y="0"/>
                  </a:lnTo>
                  <a:lnTo>
                    <a:pt x="2848" y="0"/>
                  </a:lnTo>
                  <a:lnTo>
                    <a:pt x="2616" y="0"/>
                  </a:lnTo>
                  <a:lnTo>
                    <a:pt x="2383" y="20"/>
                  </a:lnTo>
                  <a:lnTo>
                    <a:pt x="2170" y="59"/>
                  </a:lnTo>
                  <a:lnTo>
                    <a:pt x="1957" y="117"/>
                  </a:lnTo>
                  <a:lnTo>
                    <a:pt x="1744" y="194"/>
                  </a:lnTo>
                  <a:lnTo>
                    <a:pt x="1550" y="272"/>
                  </a:lnTo>
                  <a:lnTo>
                    <a:pt x="1356" y="349"/>
                  </a:lnTo>
                  <a:lnTo>
                    <a:pt x="1163" y="446"/>
                  </a:lnTo>
                  <a:lnTo>
                    <a:pt x="988" y="562"/>
                  </a:lnTo>
                  <a:lnTo>
                    <a:pt x="833" y="679"/>
                  </a:lnTo>
                  <a:lnTo>
                    <a:pt x="678" y="814"/>
                  </a:lnTo>
                  <a:lnTo>
                    <a:pt x="543" y="950"/>
                  </a:lnTo>
                  <a:lnTo>
                    <a:pt x="407" y="1085"/>
                  </a:lnTo>
                  <a:lnTo>
                    <a:pt x="310" y="1240"/>
                  </a:lnTo>
                  <a:lnTo>
                    <a:pt x="213" y="1376"/>
                  </a:lnTo>
                  <a:lnTo>
                    <a:pt x="136" y="1531"/>
                  </a:lnTo>
                  <a:lnTo>
                    <a:pt x="78" y="1686"/>
                  </a:lnTo>
                  <a:lnTo>
                    <a:pt x="39" y="1860"/>
                  </a:lnTo>
                  <a:lnTo>
                    <a:pt x="0" y="2015"/>
                  </a:lnTo>
                  <a:lnTo>
                    <a:pt x="0" y="2170"/>
                  </a:lnTo>
                  <a:lnTo>
                    <a:pt x="20" y="2345"/>
                  </a:lnTo>
                  <a:lnTo>
                    <a:pt x="58" y="2500"/>
                  </a:lnTo>
                  <a:lnTo>
                    <a:pt x="117" y="2655"/>
                  </a:lnTo>
                  <a:lnTo>
                    <a:pt x="213" y="2810"/>
                  </a:lnTo>
                  <a:lnTo>
                    <a:pt x="330" y="2965"/>
                  </a:lnTo>
                  <a:lnTo>
                    <a:pt x="465" y="3100"/>
                  </a:lnTo>
                  <a:lnTo>
                    <a:pt x="620" y="3255"/>
                  </a:lnTo>
                  <a:lnTo>
                    <a:pt x="814" y="3391"/>
                  </a:lnTo>
                  <a:lnTo>
                    <a:pt x="1047" y="3507"/>
                  </a:lnTo>
                  <a:lnTo>
                    <a:pt x="1279" y="3623"/>
                  </a:lnTo>
                  <a:lnTo>
                    <a:pt x="1570" y="3740"/>
                  </a:lnTo>
                  <a:lnTo>
                    <a:pt x="1570" y="3740"/>
                  </a:lnTo>
                  <a:lnTo>
                    <a:pt x="2112" y="3933"/>
                  </a:lnTo>
                  <a:lnTo>
                    <a:pt x="2596" y="4069"/>
                  </a:lnTo>
                  <a:lnTo>
                    <a:pt x="2984" y="4146"/>
                  </a:lnTo>
                  <a:lnTo>
                    <a:pt x="3333" y="4185"/>
                  </a:lnTo>
                  <a:lnTo>
                    <a:pt x="3604" y="4205"/>
                  </a:lnTo>
                  <a:lnTo>
                    <a:pt x="3817" y="4185"/>
                  </a:lnTo>
                  <a:lnTo>
                    <a:pt x="3991" y="4127"/>
                  </a:lnTo>
                  <a:lnTo>
                    <a:pt x="4108" y="4069"/>
                  </a:lnTo>
                  <a:lnTo>
                    <a:pt x="4204" y="3991"/>
                  </a:lnTo>
                  <a:lnTo>
                    <a:pt x="4263" y="3914"/>
                  </a:lnTo>
                  <a:lnTo>
                    <a:pt x="4282" y="3817"/>
                  </a:lnTo>
                  <a:lnTo>
                    <a:pt x="4301" y="3740"/>
                  </a:lnTo>
                  <a:lnTo>
                    <a:pt x="4301" y="3604"/>
                  </a:lnTo>
                  <a:lnTo>
                    <a:pt x="4282" y="3546"/>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25" name="Google Shape;1425;p26"/>
            <p:cNvSpPr/>
            <p:nvPr/>
          </p:nvSpPr>
          <p:spPr>
            <a:xfrm>
              <a:off x="9535250" y="4101000"/>
              <a:ext cx="114800" cy="94475"/>
            </a:xfrm>
            <a:custGeom>
              <a:avLst/>
              <a:gdLst/>
              <a:ahLst/>
              <a:cxnLst/>
              <a:rect l="l" t="t" r="r" b="b"/>
              <a:pathLst>
                <a:path w="4592" h="3779" extrusionOk="0">
                  <a:moveTo>
                    <a:pt x="446" y="621"/>
                  </a:moveTo>
                  <a:lnTo>
                    <a:pt x="310" y="795"/>
                  </a:lnTo>
                  <a:lnTo>
                    <a:pt x="194" y="989"/>
                  </a:lnTo>
                  <a:lnTo>
                    <a:pt x="97" y="1182"/>
                  </a:lnTo>
                  <a:lnTo>
                    <a:pt x="39" y="1396"/>
                  </a:lnTo>
                  <a:lnTo>
                    <a:pt x="0" y="1589"/>
                  </a:lnTo>
                  <a:lnTo>
                    <a:pt x="0" y="1802"/>
                  </a:lnTo>
                  <a:lnTo>
                    <a:pt x="39" y="1996"/>
                  </a:lnTo>
                  <a:lnTo>
                    <a:pt x="117" y="2209"/>
                  </a:lnTo>
                  <a:lnTo>
                    <a:pt x="272" y="1938"/>
                  </a:lnTo>
                  <a:lnTo>
                    <a:pt x="427" y="1686"/>
                  </a:lnTo>
                  <a:lnTo>
                    <a:pt x="601" y="1454"/>
                  </a:lnTo>
                  <a:lnTo>
                    <a:pt x="795" y="1279"/>
                  </a:lnTo>
                  <a:lnTo>
                    <a:pt x="698" y="1124"/>
                  </a:lnTo>
                  <a:lnTo>
                    <a:pt x="601" y="969"/>
                  </a:lnTo>
                  <a:lnTo>
                    <a:pt x="523" y="795"/>
                  </a:lnTo>
                  <a:lnTo>
                    <a:pt x="446" y="621"/>
                  </a:lnTo>
                  <a:close/>
                  <a:moveTo>
                    <a:pt x="4146" y="1"/>
                  </a:moveTo>
                  <a:lnTo>
                    <a:pt x="4185" y="253"/>
                  </a:lnTo>
                  <a:lnTo>
                    <a:pt x="4204" y="504"/>
                  </a:lnTo>
                  <a:lnTo>
                    <a:pt x="4185" y="679"/>
                  </a:lnTo>
                  <a:lnTo>
                    <a:pt x="4166" y="853"/>
                  </a:lnTo>
                  <a:lnTo>
                    <a:pt x="4127" y="1008"/>
                  </a:lnTo>
                  <a:lnTo>
                    <a:pt x="4069" y="1163"/>
                  </a:lnTo>
                  <a:lnTo>
                    <a:pt x="3991" y="1299"/>
                  </a:lnTo>
                  <a:lnTo>
                    <a:pt x="3914" y="1454"/>
                  </a:lnTo>
                  <a:lnTo>
                    <a:pt x="3817" y="1570"/>
                  </a:lnTo>
                  <a:lnTo>
                    <a:pt x="3720" y="1686"/>
                  </a:lnTo>
                  <a:lnTo>
                    <a:pt x="3604" y="1783"/>
                  </a:lnTo>
                  <a:lnTo>
                    <a:pt x="3488" y="1880"/>
                  </a:lnTo>
                  <a:lnTo>
                    <a:pt x="3352" y="1957"/>
                  </a:lnTo>
                  <a:lnTo>
                    <a:pt x="3197" y="2035"/>
                  </a:lnTo>
                  <a:lnTo>
                    <a:pt x="3061" y="2093"/>
                  </a:lnTo>
                  <a:lnTo>
                    <a:pt x="2887" y="2132"/>
                  </a:lnTo>
                  <a:lnTo>
                    <a:pt x="2732" y="2151"/>
                  </a:lnTo>
                  <a:lnTo>
                    <a:pt x="2364" y="2151"/>
                  </a:lnTo>
                  <a:lnTo>
                    <a:pt x="2596" y="2539"/>
                  </a:lnTo>
                  <a:lnTo>
                    <a:pt x="2829" y="2945"/>
                  </a:lnTo>
                  <a:lnTo>
                    <a:pt x="3042" y="3352"/>
                  </a:lnTo>
                  <a:lnTo>
                    <a:pt x="3236" y="3759"/>
                  </a:lnTo>
                  <a:lnTo>
                    <a:pt x="3430" y="3779"/>
                  </a:lnTo>
                  <a:lnTo>
                    <a:pt x="3468" y="3488"/>
                  </a:lnTo>
                  <a:lnTo>
                    <a:pt x="3526" y="3178"/>
                  </a:lnTo>
                  <a:lnTo>
                    <a:pt x="3604" y="2907"/>
                  </a:lnTo>
                  <a:lnTo>
                    <a:pt x="3720" y="2616"/>
                  </a:lnTo>
                  <a:lnTo>
                    <a:pt x="3875" y="2364"/>
                  </a:lnTo>
                  <a:lnTo>
                    <a:pt x="3972" y="2248"/>
                  </a:lnTo>
                  <a:lnTo>
                    <a:pt x="4069" y="2132"/>
                  </a:lnTo>
                  <a:lnTo>
                    <a:pt x="4185" y="2016"/>
                  </a:lnTo>
                  <a:lnTo>
                    <a:pt x="4301" y="1919"/>
                  </a:lnTo>
                  <a:lnTo>
                    <a:pt x="4437" y="1822"/>
                  </a:lnTo>
                  <a:lnTo>
                    <a:pt x="4592" y="1744"/>
                  </a:lnTo>
                  <a:lnTo>
                    <a:pt x="4592" y="1512"/>
                  </a:lnTo>
                  <a:lnTo>
                    <a:pt x="4592" y="1279"/>
                  </a:lnTo>
                  <a:lnTo>
                    <a:pt x="4573" y="1027"/>
                  </a:lnTo>
                  <a:lnTo>
                    <a:pt x="4553" y="795"/>
                  </a:lnTo>
                  <a:lnTo>
                    <a:pt x="4476" y="582"/>
                  </a:lnTo>
                  <a:lnTo>
                    <a:pt x="4398" y="369"/>
                  </a:lnTo>
                  <a:lnTo>
                    <a:pt x="4282" y="175"/>
                  </a:lnTo>
                  <a:lnTo>
                    <a:pt x="4146"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26" name="Google Shape;1426;p26"/>
            <p:cNvSpPr/>
            <p:nvPr/>
          </p:nvSpPr>
          <p:spPr>
            <a:xfrm>
              <a:off x="9535250" y="4116500"/>
              <a:ext cx="19875" cy="39750"/>
            </a:xfrm>
            <a:custGeom>
              <a:avLst/>
              <a:gdLst/>
              <a:ahLst/>
              <a:cxnLst/>
              <a:rect l="l" t="t" r="r" b="b"/>
              <a:pathLst>
                <a:path w="795" h="1590" fill="none" extrusionOk="0">
                  <a:moveTo>
                    <a:pt x="446" y="1"/>
                  </a:moveTo>
                  <a:lnTo>
                    <a:pt x="446" y="1"/>
                  </a:lnTo>
                  <a:lnTo>
                    <a:pt x="310" y="175"/>
                  </a:lnTo>
                  <a:lnTo>
                    <a:pt x="194" y="369"/>
                  </a:lnTo>
                  <a:lnTo>
                    <a:pt x="97" y="562"/>
                  </a:lnTo>
                  <a:lnTo>
                    <a:pt x="39" y="776"/>
                  </a:lnTo>
                  <a:lnTo>
                    <a:pt x="0" y="969"/>
                  </a:lnTo>
                  <a:lnTo>
                    <a:pt x="0" y="1182"/>
                  </a:lnTo>
                  <a:lnTo>
                    <a:pt x="39" y="1376"/>
                  </a:lnTo>
                  <a:lnTo>
                    <a:pt x="117" y="1589"/>
                  </a:lnTo>
                  <a:lnTo>
                    <a:pt x="117" y="1589"/>
                  </a:lnTo>
                  <a:lnTo>
                    <a:pt x="272" y="1318"/>
                  </a:lnTo>
                  <a:lnTo>
                    <a:pt x="427" y="1066"/>
                  </a:lnTo>
                  <a:lnTo>
                    <a:pt x="601" y="834"/>
                  </a:lnTo>
                  <a:lnTo>
                    <a:pt x="795" y="659"/>
                  </a:lnTo>
                  <a:lnTo>
                    <a:pt x="795" y="659"/>
                  </a:lnTo>
                  <a:lnTo>
                    <a:pt x="698" y="504"/>
                  </a:lnTo>
                  <a:lnTo>
                    <a:pt x="601" y="349"/>
                  </a:lnTo>
                  <a:lnTo>
                    <a:pt x="523" y="175"/>
                  </a:lnTo>
                  <a:lnTo>
                    <a:pt x="446"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27" name="Google Shape;1427;p26"/>
            <p:cNvSpPr/>
            <p:nvPr/>
          </p:nvSpPr>
          <p:spPr>
            <a:xfrm>
              <a:off x="9594325" y="4101000"/>
              <a:ext cx="55725" cy="94475"/>
            </a:xfrm>
            <a:custGeom>
              <a:avLst/>
              <a:gdLst/>
              <a:ahLst/>
              <a:cxnLst/>
              <a:rect l="l" t="t" r="r" b="b"/>
              <a:pathLst>
                <a:path w="2229" h="3779" fill="none" extrusionOk="0">
                  <a:moveTo>
                    <a:pt x="1783" y="1"/>
                  </a:moveTo>
                  <a:lnTo>
                    <a:pt x="1783" y="1"/>
                  </a:lnTo>
                  <a:lnTo>
                    <a:pt x="1822" y="253"/>
                  </a:lnTo>
                  <a:lnTo>
                    <a:pt x="1841" y="504"/>
                  </a:lnTo>
                  <a:lnTo>
                    <a:pt x="1841" y="504"/>
                  </a:lnTo>
                  <a:lnTo>
                    <a:pt x="1822" y="679"/>
                  </a:lnTo>
                  <a:lnTo>
                    <a:pt x="1803" y="853"/>
                  </a:lnTo>
                  <a:lnTo>
                    <a:pt x="1764" y="1008"/>
                  </a:lnTo>
                  <a:lnTo>
                    <a:pt x="1706" y="1163"/>
                  </a:lnTo>
                  <a:lnTo>
                    <a:pt x="1628" y="1299"/>
                  </a:lnTo>
                  <a:lnTo>
                    <a:pt x="1551" y="1454"/>
                  </a:lnTo>
                  <a:lnTo>
                    <a:pt x="1454" y="1570"/>
                  </a:lnTo>
                  <a:lnTo>
                    <a:pt x="1357" y="1686"/>
                  </a:lnTo>
                  <a:lnTo>
                    <a:pt x="1241" y="1783"/>
                  </a:lnTo>
                  <a:lnTo>
                    <a:pt x="1125" y="1880"/>
                  </a:lnTo>
                  <a:lnTo>
                    <a:pt x="989" y="1957"/>
                  </a:lnTo>
                  <a:lnTo>
                    <a:pt x="834" y="2035"/>
                  </a:lnTo>
                  <a:lnTo>
                    <a:pt x="698" y="2093"/>
                  </a:lnTo>
                  <a:lnTo>
                    <a:pt x="524" y="2132"/>
                  </a:lnTo>
                  <a:lnTo>
                    <a:pt x="369" y="2151"/>
                  </a:lnTo>
                  <a:lnTo>
                    <a:pt x="175" y="2151"/>
                  </a:lnTo>
                  <a:lnTo>
                    <a:pt x="175" y="2151"/>
                  </a:lnTo>
                  <a:lnTo>
                    <a:pt x="137" y="2151"/>
                  </a:lnTo>
                  <a:lnTo>
                    <a:pt x="137" y="2151"/>
                  </a:lnTo>
                  <a:lnTo>
                    <a:pt x="1" y="2151"/>
                  </a:lnTo>
                  <a:lnTo>
                    <a:pt x="1" y="2151"/>
                  </a:lnTo>
                  <a:lnTo>
                    <a:pt x="233" y="2539"/>
                  </a:lnTo>
                  <a:lnTo>
                    <a:pt x="466" y="2945"/>
                  </a:lnTo>
                  <a:lnTo>
                    <a:pt x="679" y="3352"/>
                  </a:lnTo>
                  <a:lnTo>
                    <a:pt x="873" y="3759"/>
                  </a:lnTo>
                  <a:lnTo>
                    <a:pt x="873" y="3759"/>
                  </a:lnTo>
                  <a:lnTo>
                    <a:pt x="1067" y="3779"/>
                  </a:lnTo>
                  <a:lnTo>
                    <a:pt x="1067" y="3779"/>
                  </a:lnTo>
                  <a:lnTo>
                    <a:pt x="1105" y="3488"/>
                  </a:lnTo>
                  <a:lnTo>
                    <a:pt x="1163" y="3178"/>
                  </a:lnTo>
                  <a:lnTo>
                    <a:pt x="1241" y="2907"/>
                  </a:lnTo>
                  <a:lnTo>
                    <a:pt x="1357" y="2616"/>
                  </a:lnTo>
                  <a:lnTo>
                    <a:pt x="1512" y="2364"/>
                  </a:lnTo>
                  <a:lnTo>
                    <a:pt x="1609" y="2248"/>
                  </a:lnTo>
                  <a:lnTo>
                    <a:pt x="1706" y="2132"/>
                  </a:lnTo>
                  <a:lnTo>
                    <a:pt x="1822" y="2016"/>
                  </a:lnTo>
                  <a:lnTo>
                    <a:pt x="1938" y="1919"/>
                  </a:lnTo>
                  <a:lnTo>
                    <a:pt x="2074" y="1822"/>
                  </a:lnTo>
                  <a:lnTo>
                    <a:pt x="2229" y="1744"/>
                  </a:lnTo>
                  <a:lnTo>
                    <a:pt x="2229" y="1744"/>
                  </a:lnTo>
                  <a:lnTo>
                    <a:pt x="2229" y="1512"/>
                  </a:lnTo>
                  <a:lnTo>
                    <a:pt x="2229" y="1279"/>
                  </a:lnTo>
                  <a:lnTo>
                    <a:pt x="2210" y="1027"/>
                  </a:lnTo>
                  <a:lnTo>
                    <a:pt x="2190" y="795"/>
                  </a:lnTo>
                  <a:lnTo>
                    <a:pt x="2113" y="582"/>
                  </a:lnTo>
                  <a:lnTo>
                    <a:pt x="2035" y="369"/>
                  </a:lnTo>
                  <a:lnTo>
                    <a:pt x="1919" y="175"/>
                  </a:lnTo>
                  <a:lnTo>
                    <a:pt x="1783"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28" name="Google Shape;1428;p26"/>
            <p:cNvSpPr/>
            <p:nvPr/>
          </p:nvSpPr>
          <p:spPr>
            <a:xfrm>
              <a:off x="9763375" y="4076300"/>
              <a:ext cx="136125" cy="98350"/>
            </a:xfrm>
            <a:custGeom>
              <a:avLst/>
              <a:gdLst/>
              <a:ahLst/>
              <a:cxnLst/>
              <a:rect l="l" t="t" r="r" b="b"/>
              <a:pathLst>
                <a:path w="5445" h="3934" extrusionOk="0">
                  <a:moveTo>
                    <a:pt x="3158" y="1"/>
                  </a:moveTo>
                  <a:lnTo>
                    <a:pt x="2848" y="39"/>
                  </a:lnTo>
                  <a:lnTo>
                    <a:pt x="2519" y="97"/>
                  </a:lnTo>
                  <a:lnTo>
                    <a:pt x="2190" y="175"/>
                  </a:lnTo>
                  <a:lnTo>
                    <a:pt x="1880" y="272"/>
                  </a:lnTo>
                  <a:lnTo>
                    <a:pt x="1570" y="388"/>
                  </a:lnTo>
                  <a:lnTo>
                    <a:pt x="1279" y="543"/>
                  </a:lnTo>
                  <a:lnTo>
                    <a:pt x="989" y="737"/>
                  </a:lnTo>
                  <a:lnTo>
                    <a:pt x="717" y="950"/>
                  </a:lnTo>
                  <a:lnTo>
                    <a:pt x="485" y="1202"/>
                  </a:lnTo>
                  <a:lnTo>
                    <a:pt x="291" y="1473"/>
                  </a:lnTo>
                  <a:lnTo>
                    <a:pt x="214" y="1609"/>
                  </a:lnTo>
                  <a:lnTo>
                    <a:pt x="136" y="1744"/>
                  </a:lnTo>
                  <a:lnTo>
                    <a:pt x="78" y="1880"/>
                  </a:lnTo>
                  <a:lnTo>
                    <a:pt x="39" y="2035"/>
                  </a:lnTo>
                  <a:lnTo>
                    <a:pt x="20" y="2170"/>
                  </a:lnTo>
                  <a:lnTo>
                    <a:pt x="0" y="2306"/>
                  </a:lnTo>
                  <a:lnTo>
                    <a:pt x="0" y="2461"/>
                  </a:lnTo>
                  <a:lnTo>
                    <a:pt x="39" y="2597"/>
                  </a:lnTo>
                  <a:lnTo>
                    <a:pt x="78" y="2732"/>
                  </a:lnTo>
                  <a:lnTo>
                    <a:pt x="136" y="2868"/>
                  </a:lnTo>
                  <a:lnTo>
                    <a:pt x="233" y="2984"/>
                  </a:lnTo>
                  <a:lnTo>
                    <a:pt x="349" y="3120"/>
                  </a:lnTo>
                  <a:lnTo>
                    <a:pt x="485" y="3236"/>
                  </a:lnTo>
                  <a:lnTo>
                    <a:pt x="640" y="3352"/>
                  </a:lnTo>
                  <a:lnTo>
                    <a:pt x="834" y="3449"/>
                  </a:lnTo>
                  <a:lnTo>
                    <a:pt x="1047" y="3546"/>
                  </a:lnTo>
                  <a:lnTo>
                    <a:pt x="1279" y="3643"/>
                  </a:lnTo>
                  <a:lnTo>
                    <a:pt x="1550" y="3720"/>
                  </a:lnTo>
                  <a:lnTo>
                    <a:pt x="1860" y="3779"/>
                  </a:lnTo>
                  <a:lnTo>
                    <a:pt x="2190" y="3837"/>
                  </a:lnTo>
                  <a:lnTo>
                    <a:pt x="2558" y="3895"/>
                  </a:lnTo>
                  <a:lnTo>
                    <a:pt x="2945" y="3933"/>
                  </a:lnTo>
                  <a:lnTo>
                    <a:pt x="3062" y="3895"/>
                  </a:lnTo>
                  <a:lnTo>
                    <a:pt x="3352" y="3817"/>
                  </a:lnTo>
                  <a:lnTo>
                    <a:pt x="3759" y="3682"/>
                  </a:lnTo>
                  <a:lnTo>
                    <a:pt x="3992" y="3585"/>
                  </a:lnTo>
                  <a:lnTo>
                    <a:pt x="4224" y="3469"/>
                  </a:lnTo>
                  <a:lnTo>
                    <a:pt x="4476" y="3333"/>
                  </a:lnTo>
                  <a:lnTo>
                    <a:pt x="4689" y="3159"/>
                  </a:lnTo>
                  <a:lnTo>
                    <a:pt x="4902" y="2984"/>
                  </a:lnTo>
                  <a:lnTo>
                    <a:pt x="5096" y="2771"/>
                  </a:lnTo>
                  <a:lnTo>
                    <a:pt x="5251" y="2519"/>
                  </a:lnTo>
                  <a:lnTo>
                    <a:pt x="5309" y="2403"/>
                  </a:lnTo>
                  <a:lnTo>
                    <a:pt x="5367" y="2267"/>
                  </a:lnTo>
                  <a:lnTo>
                    <a:pt x="5406" y="2112"/>
                  </a:lnTo>
                  <a:lnTo>
                    <a:pt x="5445" y="1957"/>
                  </a:lnTo>
                  <a:lnTo>
                    <a:pt x="5445" y="1802"/>
                  </a:lnTo>
                  <a:lnTo>
                    <a:pt x="5445" y="1647"/>
                  </a:lnTo>
                  <a:lnTo>
                    <a:pt x="5445" y="1473"/>
                  </a:lnTo>
                  <a:lnTo>
                    <a:pt x="5406" y="1318"/>
                  </a:lnTo>
                  <a:lnTo>
                    <a:pt x="5367" y="1163"/>
                  </a:lnTo>
                  <a:lnTo>
                    <a:pt x="5328" y="1027"/>
                  </a:lnTo>
                  <a:lnTo>
                    <a:pt x="5270" y="911"/>
                  </a:lnTo>
                  <a:lnTo>
                    <a:pt x="5193" y="776"/>
                  </a:lnTo>
                  <a:lnTo>
                    <a:pt x="5115" y="679"/>
                  </a:lnTo>
                  <a:lnTo>
                    <a:pt x="5038" y="582"/>
                  </a:lnTo>
                  <a:lnTo>
                    <a:pt x="4941" y="485"/>
                  </a:lnTo>
                  <a:lnTo>
                    <a:pt x="4844" y="407"/>
                  </a:lnTo>
                  <a:lnTo>
                    <a:pt x="4612" y="252"/>
                  </a:lnTo>
                  <a:lnTo>
                    <a:pt x="4360" y="156"/>
                  </a:lnTo>
                  <a:lnTo>
                    <a:pt x="4088" y="59"/>
                  </a:lnTo>
                  <a:lnTo>
                    <a:pt x="3778" y="20"/>
                  </a:lnTo>
                  <a:lnTo>
                    <a:pt x="3488"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29" name="Google Shape;1429;p26"/>
            <p:cNvSpPr/>
            <p:nvPr/>
          </p:nvSpPr>
          <p:spPr>
            <a:xfrm>
              <a:off x="9763375" y="4076300"/>
              <a:ext cx="136125" cy="98350"/>
            </a:xfrm>
            <a:custGeom>
              <a:avLst/>
              <a:gdLst/>
              <a:ahLst/>
              <a:cxnLst/>
              <a:rect l="l" t="t" r="r" b="b"/>
              <a:pathLst>
                <a:path w="5445" h="3934" fill="none" extrusionOk="0">
                  <a:moveTo>
                    <a:pt x="2945" y="3933"/>
                  </a:moveTo>
                  <a:lnTo>
                    <a:pt x="2945" y="3933"/>
                  </a:lnTo>
                  <a:lnTo>
                    <a:pt x="3062" y="3895"/>
                  </a:lnTo>
                  <a:lnTo>
                    <a:pt x="3352" y="3817"/>
                  </a:lnTo>
                  <a:lnTo>
                    <a:pt x="3759" y="3682"/>
                  </a:lnTo>
                  <a:lnTo>
                    <a:pt x="3992" y="3585"/>
                  </a:lnTo>
                  <a:lnTo>
                    <a:pt x="4224" y="3469"/>
                  </a:lnTo>
                  <a:lnTo>
                    <a:pt x="4476" y="3333"/>
                  </a:lnTo>
                  <a:lnTo>
                    <a:pt x="4689" y="3159"/>
                  </a:lnTo>
                  <a:lnTo>
                    <a:pt x="4902" y="2984"/>
                  </a:lnTo>
                  <a:lnTo>
                    <a:pt x="5096" y="2771"/>
                  </a:lnTo>
                  <a:lnTo>
                    <a:pt x="5251" y="2519"/>
                  </a:lnTo>
                  <a:lnTo>
                    <a:pt x="5309" y="2403"/>
                  </a:lnTo>
                  <a:lnTo>
                    <a:pt x="5367" y="2267"/>
                  </a:lnTo>
                  <a:lnTo>
                    <a:pt x="5406" y="2112"/>
                  </a:lnTo>
                  <a:lnTo>
                    <a:pt x="5445" y="1957"/>
                  </a:lnTo>
                  <a:lnTo>
                    <a:pt x="5445" y="1802"/>
                  </a:lnTo>
                  <a:lnTo>
                    <a:pt x="5445" y="1647"/>
                  </a:lnTo>
                  <a:lnTo>
                    <a:pt x="5445" y="1647"/>
                  </a:lnTo>
                  <a:lnTo>
                    <a:pt x="5445" y="1473"/>
                  </a:lnTo>
                  <a:lnTo>
                    <a:pt x="5406" y="1318"/>
                  </a:lnTo>
                  <a:lnTo>
                    <a:pt x="5367" y="1163"/>
                  </a:lnTo>
                  <a:lnTo>
                    <a:pt x="5328" y="1027"/>
                  </a:lnTo>
                  <a:lnTo>
                    <a:pt x="5270" y="911"/>
                  </a:lnTo>
                  <a:lnTo>
                    <a:pt x="5193" y="776"/>
                  </a:lnTo>
                  <a:lnTo>
                    <a:pt x="5115" y="679"/>
                  </a:lnTo>
                  <a:lnTo>
                    <a:pt x="5038" y="582"/>
                  </a:lnTo>
                  <a:lnTo>
                    <a:pt x="4941" y="485"/>
                  </a:lnTo>
                  <a:lnTo>
                    <a:pt x="4844" y="407"/>
                  </a:lnTo>
                  <a:lnTo>
                    <a:pt x="4612" y="252"/>
                  </a:lnTo>
                  <a:lnTo>
                    <a:pt x="4360" y="156"/>
                  </a:lnTo>
                  <a:lnTo>
                    <a:pt x="4088" y="59"/>
                  </a:lnTo>
                  <a:lnTo>
                    <a:pt x="3778" y="20"/>
                  </a:lnTo>
                  <a:lnTo>
                    <a:pt x="3488" y="1"/>
                  </a:lnTo>
                  <a:lnTo>
                    <a:pt x="3158" y="1"/>
                  </a:lnTo>
                  <a:lnTo>
                    <a:pt x="2848" y="39"/>
                  </a:lnTo>
                  <a:lnTo>
                    <a:pt x="2519" y="97"/>
                  </a:lnTo>
                  <a:lnTo>
                    <a:pt x="2190" y="175"/>
                  </a:lnTo>
                  <a:lnTo>
                    <a:pt x="1880" y="272"/>
                  </a:lnTo>
                  <a:lnTo>
                    <a:pt x="1570" y="388"/>
                  </a:lnTo>
                  <a:lnTo>
                    <a:pt x="1570" y="388"/>
                  </a:lnTo>
                  <a:lnTo>
                    <a:pt x="1279" y="543"/>
                  </a:lnTo>
                  <a:lnTo>
                    <a:pt x="989" y="737"/>
                  </a:lnTo>
                  <a:lnTo>
                    <a:pt x="717" y="950"/>
                  </a:lnTo>
                  <a:lnTo>
                    <a:pt x="485" y="1202"/>
                  </a:lnTo>
                  <a:lnTo>
                    <a:pt x="291" y="1473"/>
                  </a:lnTo>
                  <a:lnTo>
                    <a:pt x="214" y="1609"/>
                  </a:lnTo>
                  <a:lnTo>
                    <a:pt x="136" y="1744"/>
                  </a:lnTo>
                  <a:lnTo>
                    <a:pt x="78" y="1880"/>
                  </a:lnTo>
                  <a:lnTo>
                    <a:pt x="39" y="2035"/>
                  </a:lnTo>
                  <a:lnTo>
                    <a:pt x="20" y="2170"/>
                  </a:lnTo>
                  <a:lnTo>
                    <a:pt x="0" y="2306"/>
                  </a:lnTo>
                  <a:lnTo>
                    <a:pt x="0" y="2461"/>
                  </a:lnTo>
                  <a:lnTo>
                    <a:pt x="39" y="2597"/>
                  </a:lnTo>
                  <a:lnTo>
                    <a:pt x="78" y="2732"/>
                  </a:lnTo>
                  <a:lnTo>
                    <a:pt x="136" y="2868"/>
                  </a:lnTo>
                  <a:lnTo>
                    <a:pt x="233" y="2984"/>
                  </a:lnTo>
                  <a:lnTo>
                    <a:pt x="349" y="3120"/>
                  </a:lnTo>
                  <a:lnTo>
                    <a:pt x="485" y="3236"/>
                  </a:lnTo>
                  <a:lnTo>
                    <a:pt x="640" y="3352"/>
                  </a:lnTo>
                  <a:lnTo>
                    <a:pt x="834" y="3449"/>
                  </a:lnTo>
                  <a:lnTo>
                    <a:pt x="1047" y="3546"/>
                  </a:lnTo>
                  <a:lnTo>
                    <a:pt x="1279" y="3643"/>
                  </a:lnTo>
                  <a:lnTo>
                    <a:pt x="1550" y="3720"/>
                  </a:lnTo>
                  <a:lnTo>
                    <a:pt x="1860" y="3779"/>
                  </a:lnTo>
                  <a:lnTo>
                    <a:pt x="2190" y="3837"/>
                  </a:lnTo>
                  <a:lnTo>
                    <a:pt x="2558" y="3895"/>
                  </a:lnTo>
                  <a:lnTo>
                    <a:pt x="2945" y="3933"/>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30" name="Google Shape;1430;p26"/>
            <p:cNvSpPr/>
            <p:nvPr/>
          </p:nvSpPr>
          <p:spPr>
            <a:xfrm>
              <a:off x="9873800" y="4141200"/>
              <a:ext cx="19900" cy="19400"/>
            </a:xfrm>
            <a:custGeom>
              <a:avLst/>
              <a:gdLst/>
              <a:ahLst/>
              <a:cxnLst/>
              <a:rect l="l" t="t" r="r" b="b"/>
              <a:pathLst>
                <a:path w="796" h="776" extrusionOk="0">
                  <a:moveTo>
                    <a:pt x="795" y="1"/>
                  </a:moveTo>
                  <a:lnTo>
                    <a:pt x="795" y="1"/>
                  </a:lnTo>
                  <a:lnTo>
                    <a:pt x="621" y="233"/>
                  </a:lnTo>
                  <a:lnTo>
                    <a:pt x="427" y="427"/>
                  </a:lnTo>
                  <a:lnTo>
                    <a:pt x="214" y="621"/>
                  </a:lnTo>
                  <a:lnTo>
                    <a:pt x="1" y="776"/>
                  </a:lnTo>
                  <a:lnTo>
                    <a:pt x="1" y="776"/>
                  </a:lnTo>
                  <a:lnTo>
                    <a:pt x="1" y="776"/>
                  </a:lnTo>
                  <a:lnTo>
                    <a:pt x="214" y="621"/>
                  </a:lnTo>
                  <a:lnTo>
                    <a:pt x="427" y="427"/>
                  </a:lnTo>
                  <a:lnTo>
                    <a:pt x="621" y="233"/>
                  </a:lnTo>
                  <a:lnTo>
                    <a:pt x="795" y="1"/>
                  </a:lnTo>
                  <a:lnTo>
                    <a:pt x="795" y="1"/>
                  </a:lnTo>
                  <a:close/>
                </a:path>
              </a:pathLst>
            </a:custGeom>
            <a:solidFill>
              <a:srgbClr val="D16D3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31" name="Google Shape;1431;p26"/>
            <p:cNvSpPr/>
            <p:nvPr/>
          </p:nvSpPr>
          <p:spPr>
            <a:xfrm>
              <a:off x="9873800" y="4141200"/>
              <a:ext cx="19900" cy="19400"/>
            </a:xfrm>
            <a:custGeom>
              <a:avLst/>
              <a:gdLst/>
              <a:ahLst/>
              <a:cxnLst/>
              <a:rect l="l" t="t" r="r" b="b"/>
              <a:pathLst>
                <a:path w="796" h="776" fill="none" extrusionOk="0">
                  <a:moveTo>
                    <a:pt x="795" y="1"/>
                  </a:moveTo>
                  <a:lnTo>
                    <a:pt x="795" y="1"/>
                  </a:lnTo>
                  <a:lnTo>
                    <a:pt x="621" y="233"/>
                  </a:lnTo>
                  <a:lnTo>
                    <a:pt x="427" y="427"/>
                  </a:lnTo>
                  <a:lnTo>
                    <a:pt x="214" y="621"/>
                  </a:lnTo>
                  <a:lnTo>
                    <a:pt x="1" y="776"/>
                  </a:lnTo>
                  <a:lnTo>
                    <a:pt x="1" y="776"/>
                  </a:lnTo>
                  <a:lnTo>
                    <a:pt x="1" y="776"/>
                  </a:lnTo>
                  <a:lnTo>
                    <a:pt x="214" y="621"/>
                  </a:lnTo>
                  <a:lnTo>
                    <a:pt x="427" y="427"/>
                  </a:lnTo>
                  <a:lnTo>
                    <a:pt x="621" y="233"/>
                  </a:lnTo>
                  <a:lnTo>
                    <a:pt x="795" y="1"/>
                  </a:lnTo>
                  <a:lnTo>
                    <a:pt x="795"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32" name="Google Shape;1432;p26"/>
            <p:cNvSpPr/>
            <p:nvPr/>
          </p:nvSpPr>
          <p:spPr>
            <a:xfrm>
              <a:off x="9763375" y="4112625"/>
              <a:ext cx="130325" cy="48950"/>
            </a:xfrm>
            <a:custGeom>
              <a:avLst/>
              <a:gdLst/>
              <a:ahLst/>
              <a:cxnLst/>
              <a:rect l="l" t="t" r="r" b="b"/>
              <a:pathLst>
                <a:path w="5213" h="1958" extrusionOk="0">
                  <a:moveTo>
                    <a:pt x="291" y="1"/>
                  </a:moveTo>
                  <a:lnTo>
                    <a:pt x="155" y="252"/>
                  </a:lnTo>
                  <a:lnTo>
                    <a:pt x="97" y="388"/>
                  </a:lnTo>
                  <a:lnTo>
                    <a:pt x="59" y="524"/>
                  </a:lnTo>
                  <a:lnTo>
                    <a:pt x="20" y="640"/>
                  </a:lnTo>
                  <a:lnTo>
                    <a:pt x="0" y="776"/>
                  </a:lnTo>
                  <a:lnTo>
                    <a:pt x="0" y="911"/>
                  </a:lnTo>
                  <a:lnTo>
                    <a:pt x="20" y="1047"/>
                  </a:lnTo>
                  <a:lnTo>
                    <a:pt x="39" y="1163"/>
                  </a:lnTo>
                  <a:lnTo>
                    <a:pt x="78" y="1299"/>
                  </a:lnTo>
                  <a:lnTo>
                    <a:pt x="155" y="1415"/>
                  </a:lnTo>
                  <a:lnTo>
                    <a:pt x="233" y="1531"/>
                  </a:lnTo>
                  <a:lnTo>
                    <a:pt x="330" y="1647"/>
                  </a:lnTo>
                  <a:lnTo>
                    <a:pt x="446" y="1764"/>
                  </a:lnTo>
                  <a:lnTo>
                    <a:pt x="582" y="1861"/>
                  </a:lnTo>
                  <a:lnTo>
                    <a:pt x="756" y="1957"/>
                  </a:lnTo>
                  <a:lnTo>
                    <a:pt x="1047" y="1822"/>
                  </a:lnTo>
                  <a:lnTo>
                    <a:pt x="1395" y="1706"/>
                  </a:lnTo>
                  <a:lnTo>
                    <a:pt x="1783" y="1628"/>
                  </a:lnTo>
                  <a:lnTo>
                    <a:pt x="2209" y="1589"/>
                  </a:lnTo>
                  <a:lnTo>
                    <a:pt x="2693" y="1570"/>
                  </a:lnTo>
                  <a:lnTo>
                    <a:pt x="2965" y="1570"/>
                  </a:lnTo>
                  <a:lnTo>
                    <a:pt x="3217" y="1589"/>
                  </a:lnTo>
                  <a:lnTo>
                    <a:pt x="3449" y="1609"/>
                  </a:lnTo>
                  <a:lnTo>
                    <a:pt x="3662" y="1647"/>
                  </a:lnTo>
                  <a:lnTo>
                    <a:pt x="3875" y="1706"/>
                  </a:lnTo>
                  <a:lnTo>
                    <a:pt x="4069" y="1764"/>
                  </a:lnTo>
                  <a:lnTo>
                    <a:pt x="4243" y="1841"/>
                  </a:lnTo>
                  <a:lnTo>
                    <a:pt x="4418" y="1919"/>
                  </a:lnTo>
                  <a:lnTo>
                    <a:pt x="4631" y="1764"/>
                  </a:lnTo>
                  <a:lnTo>
                    <a:pt x="4844" y="1570"/>
                  </a:lnTo>
                  <a:lnTo>
                    <a:pt x="5038" y="1376"/>
                  </a:lnTo>
                  <a:lnTo>
                    <a:pt x="5212" y="1144"/>
                  </a:lnTo>
                  <a:lnTo>
                    <a:pt x="5057" y="1086"/>
                  </a:lnTo>
                  <a:lnTo>
                    <a:pt x="4921" y="989"/>
                  </a:lnTo>
                  <a:lnTo>
                    <a:pt x="4786" y="911"/>
                  </a:lnTo>
                  <a:lnTo>
                    <a:pt x="4650" y="814"/>
                  </a:lnTo>
                  <a:lnTo>
                    <a:pt x="4553" y="698"/>
                  </a:lnTo>
                  <a:lnTo>
                    <a:pt x="4457" y="582"/>
                  </a:lnTo>
                  <a:lnTo>
                    <a:pt x="4360" y="446"/>
                  </a:lnTo>
                  <a:lnTo>
                    <a:pt x="4302" y="291"/>
                  </a:lnTo>
                  <a:lnTo>
                    <a:pt x="4127" y="504"/>
                  </a:lnTo>
                  <a:lnTo>
                    <a:pt x="3933" y="679"/>
                  </a:lnTo>
                  <a:lnTo>
                    <a:pt x="3740" y="834"/>
                  </a:lnTo>
                  <a:lnTo>
                    <a:pt x="3527" y="950"/>
                  </a:lnTo>
                  <a:lnTo>
                    <a:pt x="3197" y="1066"/>
                  </a:lnTo>
                  <a:lnTo>
                    <a:pt x="2868" y="1163"/>
                  </a:lnTo>
                  <a:lnTo>
                    <a:pt x="2538" y="1221"/>
                  </a:lnTo>
                  <a:lnTo>
                    <a:pt x="2190" y="1241"/>
                  </a:lnTo>
                  <a:lnTo>
                    <a:pt x="1938" y="1241"/>
                  </a:lnTo>
                  <a:lnTo>
                    <a:pt x="1705" y="1202"/>
                  </a:lnTo>
                  <a:lnTo>
                    <a:pt x="1473" y="1124"/>
                  </a:lnTo>
                  <a:lnTo>
                    <a:pt x="1240" y="1027"/>
                  </a:lnTo>
                  <a:lnTo>
                    <a:pt x="1027" y="911"/>
                  </a:lnTo>
                  <a:lnTo>
                    <a:pt x="814" y="756"/>
                  </a:lnTo>
                  <a:lnTo>
                    <a:pt x="640" y="562"/>
                  </a:lnTo>
                  <a:lnTo>
                    <a:pt x="465" y="330"/>
                  </a:lnTo>
                  <a:lnTo>
                    <a:pt x="369" y="175"/>
                  </a:lnTo>
                  <a:lnTo>
                    <a:pt x="291"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33" name="Google Shape;1433;p26"/>
            <p:cNvSpPr/>
            <p:nvPr/>
          </p:nvSpPr>
          <p:spPr>
            <a:xfrm>
              <a:off x="9763375" y="4112625"/>
              <a:ext cx="130325" cy="48950"/>
            </a:xfrm>
            <a:custGeom>
              <a:avLst/>
              <a:gdLst/>
              <a:ahLst/>
              <a:cxnLst/>
              <a:rect l="l" t="t" r="r" b="b"/>
              <a:pathLst>
                <a:path w="5213" h="1958" fill="none" extrusionOk="0">
                  <a:moveTo>
                    <a:pt x="291" y="1"/>
                  </a:moveTo>
                  <a:lnTo>
                    <a:pt x="291" y="1"/>
                  </a:lnTo>
                  <a:lnTo>
                    <a:pt x="155" y="252"/>
                  </a:lnTo>
                  <a:lnTo>
                    <a:pt x="97" y="388"/>
                  </a:lnTo>
                  <a:lnTo>
                    <a:pt x="59" y="524"/>
                  </a:lnTo>
                  <a:lnTo>
                    <a:pt x="20" y="640"/>
                  </a:lnTo>
                  <a:lnTo>
                    <a:pt x="0" y="776"/>
                  </a:lnTo>
                  <a:lnTo>
                    <a:pt x="0" y="911"/>
                  </a:lnTo>
                  <a:lnTo>
                    <a:pt x="20" y="1047"/>
                  </a:lnTo>
                  <a:lnTo>
                    <a:pt x="39" y="1163"/>
                  </a:lnTo>
                  <a:lnTo>
                    <a:pt x="78" y="1299"/>
                  </a:lnTo>
                  <a:lnTo>
                    <a:pt x="155" y="1415"/>
                  </a:lnTo>
                  <a:lnTo>
                    <a:pt x="233" y="1531"/>
                  </a:lnTo>
                  <a:lnTo>
                    <a:pt x="330" y="1647"/>
                  </a:lnTo>
                  <a:lnTo>
                    <a:pt x="446" y="1764"/>
                  </a:lnTo>
                  <a:lnTo>
                    <a:pt x="582" y="1861"/>
                  </a:lnTo>
                  <a:lnTo>
                    <a:pt x="756" y="1957"/>
                  </a:lnTo>
                  <a:lnTo>
                    <a:pt x="756" y="1957"/>
                  </a:lnTo>
                  <a:lnTo>
                    <a:pt x="1047" y="1822"/>
                  </a:lnTo>
                  <a:lnTo>
                    <a:pt x="1395" y="1706"/>
                  </a:lnTo>
                  <a:lnTo>
                    <a:pt x="1783" y="1628"/>
                  </a:lnTo>
                  <a:lnTo>
                    <a:pt x="2209" y="1589"/>
                  </a:lnTo>
                  <a:lnTo>
                    <a:pt x="2209" y="1589"/>
                  </a:lnTo>
                  <a:lnTo>
                    <a:pt x="2693" y="1570"/>
                  </a:lnTo>
                  <a:lnTo>
                    <a:pt x="2693" y="1570"/>
                  </a:lnTo>
                  <a:lnTo>
                    <a:pt x="2965" y="1570"/>
                  </a:lnTo>
                  <a:lnTo>
                    <a:pt x="3217" y="1589"/>
                  </a:lnTo>
                  <a:lnTo>
                    <a:pt x="3449" y="1609"/>
                  </a:lnTo>
                  <a:lnTo>
                    <a:pt x="3662" y="1647"/>
                  </a:lnTo>
                  <a:lnTo>
                    <a:pt x="3875" y="1706"/>
                  </a:lnTo>
                  <a:lnTo>
                    <a:pt x="4069" y="1764"/>
                  </a:lnTo>
                  <a:lnTo>
                    <a:pt x="4243" y="1841"/>
                  </a:lnTo>
                  <a:lnTo>
                    <a:pt x="4418" y="1919"/>
                  </a:lnTo>
                  <a:lnTo>
                    <a:pt x="4418" y="1919"/>
                  </a:lnTo>
                  <a:lnTo>
                    <a:pt x="4631" y="1764"/>
                  </a:lnTo>
                  <a:lnTo>
                    <a:pt x="4844" y="1570"/>
                  </a:lnTo>
                  <a:lnTo>
                    <a:pt x="5038" y="1376"/>
                  </a:lnTo>
                  <a:lnTo>
                    <a:pt x="5212" y="1144"/>
                  </a:lnTo>
                  <a:lnTo>
                    <a:pt x="5212" y="1144"/>
                  </a:lnTo>
                  <a:lnTo>
                    <a:pt x="5057" y="1086"/>
                  </a:lnTo>
                  <a:lnTo>
                    <a:pt x="4921" y="989"/>
                  </a:lnTo>
                  <a:lnTo>
                    <a:pt x="4786" y="911"/>
                  </a:lnTo>
                  <a:lnTo>
                    <a:pt x="4650" y="814"/>
                  </a:lnTo>
                  <a:lnTo>
                    <a:pt x="4553" y="698"/>
                  </a:lnTo>
                  <a:lnTo>
                    <a:pt x="4457" y="582"/>
                  </a:lnTo>
                  <a:lnTo>
                    <a:pt x="4360" y="446"/>
                  </a:lnTo>
                  <a:lnTo>
                    <a:pt x="4302" y="291"/>
                  </a:lnTo>
                  <a:lnTo>
                    <a:pt x="4302" y="291"/>
                  </a:lnTo>
                  <a:lnTo>
                    <a:pt x="4127" y="504"/>
                  </a:lnTo>
                  <a:lnTo>
                    <a:pt x="3933" y="679"/>
                  </a:lnTo>
                  <a:lnTo>
                    <a:pt x="3740" y="834"/>
                  </a:lnTo>
                  <a:lnTo>
                    <a:pt x="3527" y="950"/>
                  </a:lnTo>
                  <a:lnTo>
                    <a:pt x="3527" y="950"/>
                  </a:lnTo>
                  <a:lnTo>
                    <a:pt x="3197" y="1066"/>
                  </a:lnTo>
                  <a:lnTo>
                    <a:pt x="2868" y="1163"/>
                  </a:lnTo>
                  <a:lnTo>
                    <a:pt x="2538" y="1221"/>
                  </a:lnTo>
                  <a:lnTo>
                    <a:pt x="2190" y="1241"/>
                  </a:lnTo>
                  <a:lnTo>
                    <a:pt x="2190" y="1241"/>
                  </a:lnTo>
                  <a:lnTo>
                    <a:pt x="1938" y="1241"/>
                  </a:lnTo>
                  <a:lnTo>
                    <a:pt x="1705" y="1202"/>
                  </a:lnTo>
                  <a:lnTo>
                    <a:pt x="1473" y="1124"/>
                  </a:lnTo>
                  <a:lnTo>
                    <a:pt x="1240" y="1027"/>
                  </a:lnTo>
                  <a:lnTo>
                    <a:pt x="1027" y="911"/>
                  </a:lnTo>
                  <a:lnTo>
                    <a:pt x="814" y="756"/>
                  </a:lnTo>
                  <a:lnTo>
                    <a:pt x="640" y="562"/>
                  </a:lnTo>
                  <a:lnTo>
                    <a:pt x="465" y="330"/>
                  </a:lnTo>
                  <a:lnTo>
                    <a:pt x="465" y="330"/>
                  </a:lnTo>
                  <a:lnTo>
                    <a:pt x="369" y="175"/>
                  </a:lnTo>
                  <a:lnTo>
                    <a:pt x="29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34" name="Google Shape;1434;p26"/>
            <p:cNvSpPr/>
            <p:nvPr/>
          </p:nvSpPr>
          <p:spPr>
            <a:xfrm>
              <a:off x="9681025" y="4018675"/>
              <a:ext cx="143875" cy="93000"/>
            </a:xfrm>
            <a:custGeom>
              <a:avLst/>
              <a:gdLst/>
              <a:ahLst/>
              <a:cxnLst/>
              <a:rect l="l" t="t" r="r" b="b"/>
              <a:pathLst>
                <a:path w="5755" h="3720" extrusionOk="0">
                  <a:moveTo>
                    <a:pt x="3217" y="0"/>
                  </a:moveTo>
                  <a:lnTo>
                    <a:pt x="2849" y="19"/>
                  </a:lnTo>
                  <a:lnTo>
                    <a:pt x="2481" y="58"/>
                  </a:lnTo>
                  <a:lnTo>
                    <a:pt x="2113" y="116"/>
                  </a:lnTo>
                  <a:lnTo>
                    <a:pt x="1764" y="194"/>
                  </a:lnTo>
                  <a:lnTo>
                    <a:pt x="1435" y="291"/>
                  </a:lnTo>
                  <a:lnTo>
                    <a:pt x="1125" y="407"/>
                  </a:lnTo>
                  <a:lnTo>
                    <a:pt x="970" y="465"/>
                  </a:lnTo>
                  <a:lnTo>
                    <a:pt x="834" y="543"/>
                  </a:lnTo>
                  <a:lnTo>
                    <a:pt x="698" y="620"/>
                  </a:lnTo>
                  <a:lnTo>
                    <a:pt x="582" y="717"/>
                  </a:lnTo>
                  <a:lnTo>
                    <a:pt x="466" y="833"/>
                  </a:lnTo>
                  <a:lnTo>
                    <a:pt x="369" y="930"/>
                  </a:lnTo>
                  <a:lnTo>
                    <a:pt x="292" y="1066"/>
                  </a:lnTo>
                  <a:lnTo>
                    <a:pt x="214" y="1182"/>
                  </a:lnTo>
                  <a:lnTo>
                    <a:pt x="137" y="1317"/>
                  </a:lnTo>
                  <a:lnTo>
                    <a:pt x="78" y="1453"/>
                  </a:lnTo>
                  <a:lnTo>
                    <a:pt x="40" y="1608"/>
                  </a:lnTo>
                  <a:lnTo>
                    <a:pt x="20" y="1744"/>
                  </a:lnTo>
                  <a:lnTo>
                    <a:pt x="1" y="1899"/>
                  </a:lnTo>
                  <a:lnTo>
                    <a:pt x="1" y="2034"/>
                  </a:lnTo>
                  <a:lnTo>
                    <a:pt x="20" y="2189"/>
                  </a:lnTo>
                  <a:lnTo>
                    <a:pt x="40" y="2325"/>
                  </a:lnTo>
                  <a:lnTo>
                    <a:pt x="78" y="2480"/>
                  </a:lnTo>
                  <a:lnTo>
                    <a:pt x="137" y="2616"/>
                  </a:lnTo>
                  <a:lnTo>
                    <a:pt x="214" y="2751"/>
                  </a:lnTo>
                  <a:lnTo>
                    <a:pt x="311" y="2867"/>
                  </a:lnTo>
                  <a:lnTo>
                    <a:pt x="427" y="3003"/>
                  </a:lnTo>
                  <a:lnTo>
                    <a:pt x="543" y="3119"/>
                  </a:lnTo>
                  <a:lnTo>
                    <a:pt x="679" y="3236"/>
                  </a:lnTo>
                  <a:lnTo>
                    <a:pt x="853" y="3332"/>
                  </a:lnTo>
                  <a:lnTo>
                    <a:pt x="1028" y="3429"/>
                  </a:lnTo>
                  <a:lnTo>
                    <a:pt x="1221" y="3507"/>
                  </a:lnTo>
                  <a:lnTo>
                    <a:pt x="1454" y="3565"/>
                  </a:lnTo>
                  <a:lnTo>
                    <a:pt x="1686" y="3623"/>
                  </a:lnTo>
                  <a:lnTo>
                    <a:pt x="1938" y="3662"/>
                  </a:lnTo>
                  <a:lnTo>
                    <a:pt x="2229" y="3700"/>
                  </a:lnTo>
                  <a:lnTo>
                    <a:pt x="2520" y="3720"/>
                  </a:lnTo>
                  <a:lnTo>
                    <a:pt x="2849" y="3700"/>
                  </a:lnTo>
                  <a:lnTo>
                    <a:pt x="3353" y="3700"/>
                  </a:lnTo>
                  <a:lnTo>
                    <a:pt x="3585" y="3681"/>
                  </a:lnTo>
                  <a:lnTo>
                    <a:pt x="3856" y="3642"/>
                  </a:lnTo>
                  <a:lnTo>
                    <a:pt x="4128" y="3584"/>
                  </a:lnTo>
                  <a:lnTo>
                    <a:pt x="4418" y="3507"/>
                  </a:lnTo>
                  <a:lnTo>
                    <a:pt x="4689" y="3410"/>
                  </a:lnTo>
                  <a:lnTo>
                    <a:pt x="4961" y="3274"/>
                  </a:lnTo>
                  <a:lnTo>
                    <a:pt x="5213" y="3119"/>
                  </a:lnTo>
                  <a:lnTo>
                    <a:pt x="5329" y="3022"/>
                  </a:lnTo>
                  <a:lnTo>
                    <a:pt x="5426" y="2926"/>
                  </a:lnTo>
                  <a:lnTo>
                    <a:pt x="5523" y="2809"/>
                  </a:lnTo>
                  <a:lnTo>
                    <a:pt x="5600" y="2693"/>
                  </a:lnTo>
                  <a:lnTo>
                    <a:pt x="5658" y="2557"/>
                  </a:lnTo>
                  <a:lnTo>
                    <a:pt x="5716" y="2422"/>
                  </a:lnTo>
                  <a:lnTo>
                    <a:pt x="5736" y="2247"/>
                  </a:lnTo>
                  <a:lnTo>
                    <a:pt x="5755" y="2092"/>
                  </a:lnTo>
                  <a:lnTo>
                    <a:pt x="5755" y="1918"/>
                  </a:lnTo>
                  <a:lnTo>
                    <a:pt x="5736" y="1724"/>
                  </a:lnTo>
                  <a:lnTo>
                    <a:pt x="5697" y="1531"/>
                  </a:lnTo>
                  <a:lnTo>
                    <a:pt x="5658" y="1337"/>
                  </a:lnTo>
                  <a:lnTo>
                    <a:pt x="5600" y="1182"/>
                  </a:lnTo>
                  <a:lnTo>
                    <a:pt x="5523" y="1027"/>
                  </a:lnTo>
                  <a:lnTo>
                    <a:pt x="5426" y="891"/>
                  </a:lnTo>
                  <a:lnTo>
                    <a:pt x="5329" y="756"/>
                  </a:lnTo>
                  <a:lnTo>
                    <a:pt x="5232" y="639"/>
                  </a:lnTo>
                  <a:lnTo>
                    <a:pt x="5116" y="523"/>
                  </a:lnTo>
                  <a:lnTo>
                    <a:pt x="4980" y="426"/>
                  </a:lnTo>
                  <a:lnTo>
                    <a:pt x="4864" y="349"/>
                  </a:lnTo>
                  <a:lnTo>
                    <a:pt x="4709" y="271"/>
                  </a:lnTo>
                  <a:lnTo>
                    <a:pt x="4573" y="213"/>
                  </a:lnTo>
                  <a:lnTo>
                    <a:pt x="4263" y="97"/>
                  </a:lnTo>
                  <a:lnTo>
                    <a:pt x="3914" y="39"/>
                  </a:lnTo>
                  <a:lnTo>
                    <a:pt x="3566"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35" name="Google Shape;1435;p26"/>
            <p:cNvSpPr/>
            <p:nvPr/>
          </p:nvSpPr>
          <p:spPr>
            <a:xfrm>
              <a:off x="9681025" y="4018675"/>
              <a:ext cx="143875" cy="93000"/>
            </a:xfrm>
            <a:custGeom>
              <a:avLst/>
              <a:gdLst/>
              <a:ahLst/>
              <a:cxnLst/>
              <a:rect l="l" t="t" r="r" b="b"/>
              <a:pathLst>
                <a:path w="5755" h="3720" fill="none" extrusionOk="0">
                  <a:moveTo>
                    <a:pt x="2849" y="3700"/>
                  </a:moveTo>
                  <a:lnTo>
                    <a:pt x="2849" y="3700"/>
                  </a:lnTo>
                  <a:lnTo>
                    <a:pt x="2985" y="3700"/>
                  </a:lnTo>
                  <a:lnTo>
                    <a:pt x="3353" y="3700"/>
                  </a:lnTo>
                  <a:lnTo>
                    <a:pt x="3585" y="3681"/>
                  </a:lnTo>
                  <a:lnTo>
                    <a:pt x="3856" y="3642"/>
                  </a:lnTo>
                  <a:lnTo>
                    <a:pt x="4128" y="3584"/>
                  </a:lnTo>
                  <a:lnTo>
                    <a:pt x="4418" y="3507"/>
                  </a:lnTo>
                  <a:lnTo>
                    <a:pt x="4689" y="3410"/>
                  </a:lnTo>
                  <a:lnTo>
                    <a:pt x="4961" y="3274"/>
                  </a:lnTo>
                  <a:lnTo>
                    <a:pt x="5213" y="3119"/>
                  </a:lnTo>
                  <a:lnTo>
                    <a:pt x="5329" y="3022"/>
                  </a:lnTo>
                  <a:lnTo>
                    <a:pt x="5426" y="2926"/>
                  </a:lnTo>
                  <a:lnTo>
                    <a:pt x="5523" y="2809"/>
                  </a:lnTo>
                  <a:lnTo>
                    <a:pt x="5600" y="2693"/>
                  </a:lnTo>
                  <a:lnTo>
                    <a:pt x="5658" y="2557"/>
                  </a:lnTo>
                  <a:lnTo>
                    <a:pt x="5716" y="2422"/>
                  </a:lnTo>
                  <a:lnTo>
                    <a:pt x="5736" y="2247"/>
                  </a:lnTo>
                  <a:lnTo>
                    <a:pt x="5755" y="2092"/>
                  </a:lnTo>
                  <a:lnTo>
                    <a:pt x="5755" y="1918"/>
                  </a:lnTo>
                  <a:lnTo>
                    <a:pt x="5736" y="1724"/>
                  </a:lnTo>
                  <a:lnTo>
                    <a:pt x="5736" y="1724"/>
                  </a:lnTo>
                  <a:lnTo>
                    <a:pt x="5697" y="1531"/>
                  </a:lnTo>
                  <a:lnTo>
                    <a:pt x="5658" y="1337"/>
                  </a:lnTo>
                  <a:lnTo>
                    <a:pt x="5600" y="1182"/>
                  </a:lnTo>
                  <a:lnTo>
                    <a:pt x="5523" y="1027"/>
                  </a:lnTo>
                  <a:lnTo>
                    <a:pt x="5426" y="891"/>
                  </a:lnTo>
                  <a:lnTo>
                    <a:pt x="5329" y="756"/>
                  </a:lnTo>
                  <a:lnTo>
                    <a:pt x="5232" y="639"/>
                  </a:lnTo>
                  <a:lnTo>
                    <a:pt x="5116" y="523"/>
                  </a:lnTo>
                  <a:lnTo>
                    <a:pt x="4980" y="426"/>
                  </a:lnTo>
                  <a:lnTo>
                    <a:pt x="4864" y="349"/>
                  </a:lnTo>
                  <a:lnTo>
                    <a:pt x="4709" y="271"/>
                  </a:lnTo>
                  <a:lnTo>
                    <a:pt x="4573" y="213"/>
                  </a:lnTo>
                  <a:lnTo>
                    <a:pt x="4263" y="97"/>
                  </a:lnTo>
                  <a:lnTo>
                    <a:pt x="3914" y="39"/>
                  </a:lnTo>
                  <a:lnTo>
                    <a:pt x="3566" y="0"/>
                  </a:lnTo>
                  <a:lnTo>
                    <a:pt x="3217" y="0"/>
                  </a:lnTo>
                  <a:lnTo>
                    <a:pt x="2849" y="19"/>
                  </a:lnTo>
                  <a:lnTo>
                    <a:pt x="2481" y="58"/>
                  </a:lnTo>
                  <a:lnTo>
                    <a:pt x="2113" y="116"/>
                  </a:lnTo>
                  <a:lnTo>
                    <a:pt x="1764" y="194"/>
                  </a:lnTo>
                  <a:lnTo>
                    <a:pt x="1435" y="291"/>
                  </a:lnTo>
                  <a:lnTo>
                    <a:pt x="1125" y="407"/>
                  </a:lnTo>
                  <a:lnTo>
                    <a:pt x="1125" y="407"/>
                  </a:lnTo>
                  <a:lnTo>
                    <a:pt x="970" y="465"/>
                  </a:lnTo>
                  <a:lnTo>
                    <a:pt x="834" y="543"/>
                  </a:lnTo>
                  <a:lnTo>
                    <a:pt x="698" y="620"/>
                  </a:lnTo>
                  <a:lnTo>
                    <a:pt x="582" y="717"/>
                  </a:lnTo>
                  <a:lnTo>
                    <a:pt x="466" y="833"/>
                  </a:lnTo>
                  <a:lnTo>
                    <a:pt x="369" y="930"/>
                  </a:lnTo>
                  <a:lnTo>
                    <a:pt x="292" y="1066"/>
                  </a:lnTo>
                  <a:lnTo>
                    <a:pt x="214" y="1182"/>
                  </a:lnTo>
                  <a:lnTo>
                    <a:pt x="137" y="1317"/>
                  </a:lnTo>
                  <a:lnTo>
                    <a:pt x="78" y="1453"/>
                  </a:lnTo>
                  <a:lnTo>
                    <a:pt x="40" y="1608"/>
                  </a:lnTo>
                  <a:lnTo>
                    <a:pt x="20" y="1744"/>
                  </a:lnTo>
                  <a:lnTo>
                    <a:pt x="1" y="1899"/>
                  </a:lnTo>
                  <a:lnTo>
                    <a:pt x="1" y="2034"/>
                  </a:lnTo>
                  <a:lnTo>
                    <a:pt x="20" y="2189"/>
                  </a:lnTo>
                  <a:lnTo>
                    <a:pt x="40" y="2325"/>
                  </a:lnTo>
                  <a:lnTo>
                    <a:pt x="78" y="2480"/>
                  </a:lnTo>
                  <a:lnTo>
                    <a:pt x="137" y="2616"/>
                  </a:lnTo>
                  <a:lnTo>
                    <a:pt x="214" y="2751"/>
                  </a:lnTo>
                  <a:lnTo>
                    <a:pt x="311" y="2867"/>
                  </a:lnTo>
                  <a:lnTo>
                    <a:pt x="427" y="3003"/>
                  </a:lnTo>
                  <a:lnTo>
                    <a:pt x="543" y="3119"/>
                  </a:lnTo>
                  <a:lnTo>
                    <a:pt x="679" y="3236"/>
                  </a:lnTo>
                  <a:lnTo>
                    <a:pt x="853" y="3332"/>
                  </a:lnTo>
                  <a:lnTo>
                    <a:pt x="1028" y="3429"/>
                  </a:lnTo>
                  <a:lnTo>
                    <a:pt x="1221" y="3507"/>
                  </a:lnTo>
                  <a:lnTo>
                    <a:pt x="1454" y="3565"/>
                  </a:lnTo>
                  <a:lnTo>
                    <a:pt x="1686" y="3623"/>
                  </a:lnTo>
                  <a:lnTo>
                    <a:pt x="1938" y="3662"/>
                  </a:lnTo>
                  <a:lnTo>
                    <a:pt x="2229" y="3700"/>
                  </a:lnTo>
                  <a:lnTo>
                    <a:pt x="2520" y="3720"/>
                  </a:lnTo>
                  <a:lnTo>
                    <a:pt x="2849" y="370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36" name="Google Shape;1436;p26"/>
            <p:cNvSpPr/>
            <p:nvPr/>
          </p:nvSpPr>
          <p:spPr>
            <a:xfrm>
              <a:off x="9824400" y="4060325"/>
              <a:ext cx="25" cy="975"/>
            </a:xfrm>
            <a:custGeom>
              <a:avLst/>
              <a:gdLst/>
              <a:ahLst/>
              <a:cxnLst/>
              <a:rect l="l" t="t" r="r" b="b"/>
              <a:pathLst>
                <a:path w="1" h="39" extrusionOk="0">
                  <a:moveTo>
                    <a:pt x="1" y="39"/>
                  </a:moveTo>
                  <a:lnTo>
                    <a:pt x="1" y="39"/>
                  </a:lnTo>
                  <a:lnTo>
                    <a:pt x="1" y="39"/>
                  </a:lnTo>
                  <a:lnTo>
                    <a:pt x="1" y="39"/>
                  </a:lnTo>
                  <a:lnTo>
                    <a:pt x="1" y="39"/>
                  </a:lnTo>
                  <a:close/>
                  <a:moveTo>
                    <a:pt x="1" y="20"/>
                  </a:moveTo>
                  <a:lnTo>
                    <a:pt x="1" y="20"/>
                  </a:lnTo>
                  <a:lnTo>
                    <a:pt x="1" y="39"/>
                  </a:lnTo>
                  <a:lnTo>
                    <a:pt x="1" y="39"/>
                  </a:lnTo>
                  <a:lnTo>
                    <a:pt x="1" y="20"/>
                  </a:lnTo>
                  <a:close/>
                  <a:moveTo>
                    <a:pt x="1" y="20"/>
                  </a:moveTo>
                  <a:lnTo>
                    <a:pt x="1" y="20"/>
                  </a:lnTo>
                  <a:lnTo>
                    <a:pt x="1" y="20"/>
                  </a:lnTo>
                  <a:lnTo>
                    <a:pt x="1" y="20"/>
                  </a:lnTo>
                  <a:lnTo>
                    <a:pt x="1" y="20"/>
                  </a:lnTo>
                  <a:close/>
                  <a:moveTo>
                    <a:pt x="1" y="0"/>
                  </a:moveTo>
                  <a:lnTo>
                    <a:pt x="1" y="0"/>
                  </a:lnTo>
                  <a:lnTo>
                    <a:pt x="1" y="0"/>
                  </a:lnTo>
                  <a:lnTo>
                    <a:pt x="1" y="0"/>
                  </a:lnTo>
                  <a:lnTo>
                    <a:pt x="1" y="0"/>
                  </a:lnTo>
                  <a:close/>
                </a:path>
              </a:pathLst>
            </a:custGeom>
            <a:solidFill>
              <a:srgbClr val="E67647"/>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37" name="Google Shape;1437;p26"/>
            <p:cNvSpPr/>
            <p:nvPr/>
          </p:nvSpPr>
          <p:spPr>
            <a:xfrm>
              <a:off x="9824400" y="4061275"/>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38" name="Google Shape;1438;p26"/>
            <p:cNvSpPr/>
            <p:nvPr/>
          </p:nvSpPr>
          <p:spPr>
            <a:xfrm>
              <a:off x="9824400" y="4060800"/>
              <a:ext cx="25" cy="500"/>
            </a:xfrm>
            <a:custGeom>
              <a:avLst/>
              <a:gdLst/>
              <a:ahLst/>
              <a:cxnLst/>
              <a:rect l="l" t="t" r="r" b="b"/>
              <a:pathLst>
                <a:path w="1" h="20" fill="none" extrusionOk="0">
                  <a:moveTo>
                    <a:pt x="1" y="1"/>
                  </a:moveTo>
                  <a:lnTo>
                    <a:pt x="1" y="1"/>
                  </a:lnTo>
                  <a:lnTo>
                    <a:pt x="1" y="20"/>
                  </a:lnTo>
                  <a:lnTo>
                    <a:pt x="1" y="20"/>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39" name="Google Shape;1439;p26"/>
            <p:cNvSpPr/>
            <p:nvPr/>
          </p:nvSpPr>
          <p:spPr>
            <a:xfrm>
              <a:off x="9824400" y="406080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40" name="Google Shape;1440;p26"/>
            <p:cNvSpPr/>
            <p:nvPr/>
          </p:nvSpPr>
          <p:spPr>
            <a:xfrm>
              <a:off x="9824400" y="406032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41" name="Google Shape;1441;p26"/>
            <p:cNvSpPr/>
            <p:nvPr/>
          </p:nvSpPr>
          <p:spPr>
            <a:xfrm>
              <a:off x="9698475" y="4099550"/>
              <a:ext cx="53300" cy="12125"/>
            </a:xfrm>
            <a:custGeom>
              <a:avLst/>
              <a:gdLst/>
              <a:ahLst/>
              <a:cxnLst/>
              <a:rect l="l" t="t" r="r" b="b"/>
              <a:pathLst>
                <a:path w="2132" h="485" extrusionOk="0">
                  <a:moveTo>
                    <a:pt x="0" y="1"/>
                  </a:moveTo>
                  <a:lnTo>
                    <a:pt x="0" y="1"/>
                  </a:lnTo>
                  <a:lnTo>
                    <a:pt x="175" y="97"/>
                  </a:lnTo>
                  <a:lnTo>
                    <a:pt x="349" y="194"/>
                  </a:lnTo>
                  <a:lnTo>
                    <a:pt x="562" y="272"/>
                  </a:lnTo>
                  <a:lnTo>
                    <a:pt x="795" y="349"/>
                  </a:lnTo>
                  <a:lnTo>
                    <a:pt x="1047" y="407"/>
                  </a:lnTo>
                  <a:lnTo>
                    <a:pt x="1298" y="446"/>
                  </a:lnTo>
                  <a:lnTo>
                    <a:pt x="1608" y="465"/>
                  </a:lnTo>
                  <a:lnTo>
                    <a:pt x="1918" y="485"/>
                  </a:lnTo>
                  <a:lnTo>
                    <a:pt x="1918" y="485"/>
                  </a:lnTo>
                  <a:lnTo>
                    <a:pt x="2132" y="465"/>
                  </a:lnTo>
                  <a:lnTo>
                    <a:pt x="2132" y="465"/>
                  </a:lnTo>
                  <a:lnTo>
                    <a:pt x="1918" y="485"/>
                  </a:lnTo>
                  <a:lnTo>
                    <a:pt x="1918" y="485"/>
                  </a:lnTo>
                  <a:lnTo>
                    <a:pt x="1608" y="465"/>
                  </a:lnTo>
                  <a:lnTo>
                    <a:pt x="1298" y="446"/>
                  </a:lnTo>
                  <a:lnTo>
                    <a:pt x="1047" y="407"/>
                  </a:lnTo>
                  <a:lnTo>
                    <a:pt x="795" y="349"/>
                  </a:lnTo>
                  <a:lnTo>
                    <a:pt x="562" y="272"/>
                  </a:lnTo>
                  <a:lnTo>
                    <a:pt x="349" y="194"/>
                  </a:lnTo>
                  <a:lnTo>
                    <a:pt x="175" y="97"/>
                  </a:lnTo>
                  <a:lnTo>
                    <a:pt x="0" y="1"/>
                  </a:lnTo>
                  <a:close/>
                  <a:moveTo>
                    <a:pt x="0" y="1"/>
                  </a:moveTo>
                  <a:lnTo>
                    <a:pt x="0" y="1"/>
                  </a:lnTo>
                  <a:lnTo>
                    <a:pt x="0" y="1"/>
                  </a:lnTo>
                  <a:lnTo>
                    <a:pt x="0" y="1"/>
                  </a:lnTo>
                  <a:lnTo>
                    <a:pt x="0" y="1"/>
                  </a:lnTo>
                  <a:close/>
                  <a:moveTo>
                    <a:pt x="0" y="1"/>
                  </a:moveTo>
                  <a:lnTo>
                    <a:pt x="0" y="1"/>
                  </a:lnTo>
                  <a:lnTo>
                    <a:pt x="0" y="1"/>
                  </a:lnTo>
                  <a:lnTo>
                    <a:pt x="0" y="1"/>
                  </a:lnTo>
                  <a:lnTo>
                    <a:pt x="0" y="1"/>
                  </a:lnTo>
                  <a:close/>
                </a:path>
              </a:pathLst>
            </a:custGeom>
            <a:solidFill>
              <a:srgbClr val="F1966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42" name="Google Shape;1442;p26"/>
            <p:cNvSpPr/>
            <p:nvPr/>
          </p:nvSpPr>
          <p:spPr>
            <a:xfrm>
              <a:off x="9698475" y="4099550"/>
              <a:ext cx="53300" cy="12125"/>
            </a:xfrm>
            <a:custGeom>
              <a:avLst/>
              <a:gdLst/>
              <a:ahLst/>
              <a:cxnLst/>
              <a:rect l="l" t="t" r="r" b="b"/>
              <a:pathLst>
                <a:path w="2132" h="485" fill="none" extrusionOk="0">
                  <a:moveTo>
                    <a:pt x="0" y="1"/>
                  </a:moveTo>
                  <a:lnTo>
                    <a:pt x="0" y="1"/>
                  </a:lnTo>
                  <a:lnTo>
                    <a:pt x="175" y="97"/>
                  </a:lnTo>
                  <a:lnTo>
                    <a:pt x="349" y="194"/>
                  </a:lnTo>
                  <a:lnTo>
                    <a:pt x="562" y="272"/>
                  </a:lnTo>
                  <a:lnTo>
                    <a:pt x="795" y="349"/>
                  </a:lnTo>
                  <a:lnTo>
                    <a:pt x="1047" y="407"/>
                  </a:lnTo>
                  <a:lnTo>
                    <a:pt x="1298" y="446"/>
                  </a:lnTo>
                  <a:lnTo>
                    <a:pt x="1608" y="465"/>
                  </a:lnTo>
                  <a:lnTo>
                    <a:pt x="1918" y="485"/>
                  </a:lnTo>
                  <a:lnTo>
                    <a:pt x="1918" y="485"/>
                  </a:lnTo>
                  <a:lnTo>
                    <a:pt x="2132" y="465"/>
                  </a:lnTo>
                  <a:lnTo>
                    <a:pt x="2132" y="465"/>
                  </a:lnTo>
                  <a:lnTo>
                    <a:pt x="1918" y="485"/>
                  </a:lnTo>
                  <a:lnTo>
                    <a:pt x="1918" y="485"/>
                  </a:lnTo>
                  <a:lnTo>
                    <a:pt x="1608" y="465"/>
                  </a:lnTo>
                  <a:lnTo>
                    <a:pt x="1298" y="446"/>
                  </a:lnTo>
                  <a:lnTo>
                    <a:pt x="1047" y="407"/>
                  </a:lnTo>
                  <a:lnTo>
                    <a:pt x="795" y="349"/>
                  </a:lnTo>
                  <a:lnTo>
                    <a:pt x="562" y="272"/>
                  </a:lnTo>
                  <a:lnTo>
                    <a:pt x="349" y="194"/>
                  </a:lnTo>
                  <a:lnTo>
                    <a:pt x="175" y="97"/>
                  </a:lnTo>
                  <a:lnTo>
                    <a:pt x="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43" name="Google Shape;1443;p26"/>
            <p:cNvSpPr/>
            <p:nvPr/>
          </p:nvSpPr>
          <p:spPr>
            <a:xfrm>
              <a:off x="9698475" y="4099550"/>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44" name="Google Shape;1444;p26"/>
            <p:cNvSpPr/>
            <p:nvPr/>
          </p:nvSpPr>
          <p:spPr>
            <a:xfrm>
              <a:off x="9698475" y="4099550"/>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45" name="Google Shape;1445;p26"/>
            <p:cNvSpPr/>
            <p:nvPr/>
          </p:nvSpPr>
          <p:spPr>
            <a:xfrm>
              <a:off x="9681025" y="4035625"/>
              <a:ext cx="144375" cy="76050"/>
            </a:xfrm>
            <a:custGeom>
              <a:avLst/>
              <a:gdLst/>
              <a:ahLst/>
              <a:cxnLst/>
              <a:rect l="l" t="t" r="r" b="b"/>
              <a:pathLst>
                <a:path w="5775" h="3042" extrusionOk="0">
                  <a:moveTo>
                    <a:pt x="5251" y="0"/>
                  </a:moveTo>
                  <a:lnTo>
                    <a:pt x="5271" y="175"/>
                  </a:lnTo>
                  <a:lnTo>
                    <a:pt x="5251" y="349"/>
                  </a:lnTo>
                  <a:lnTo>
                    <a:pt x="5232" y="523"/>
                  </a:lnTo>
                  <a:lnTo>
                    <a:pt x="5174" y="678"/>
                  </a:lnTo>
                  <a:lnTo>
                    <a:pt x="5116" y="853"/>
                  </a:lnTo>
                  <a:lnTo>
                    <a:pt x="5019" y="988"/>
                  </a:lnTo>
                  <a:lnTo>
                    <a:pt x="4922" y="1143"/>
                  </a:lnTo>
                  <a:lnTo>
                    <a:pt x="4825" y="1259"/>
                  </a:lnTo>
                  <a:lnTo>
                    <a:pt x="4689" y="1395"/>
                  </a:lnTo>
                  <a:lnTo>
                    <a:pt x="4554" y="1511"/>
                  </a:lnTo>
                  <a:lnTo>
                    <a:pt x="4418" y="1608"/>
                  </a:lnTo>
                  <a:lnTo>
                    <a:pt x="4263" y="1686"/>
                  </a:lnTo>
                  <a:lnTo>
                    <a:pt x="4108" y="1763"/>
                  </a:lnTo>
                  <a:lnTo>
                    <a:pt x="3934" y="1841"/>
                  </a:lnTo>
                  <a:lnTo>
                    <a:pt x="3759" y="1879"/>
                  </a:lnTo>
                  <a:lnTo>
                    <a:pt x="3585" y="1918"/>
                  </a:lnTo>
                  <a:lnTo>
                    <a:pt x="3314" y="1957"/>
                  </a:lnTo>
                  <a:lnTo>
                    <a:pt x="3023" y="1976"/>
                  </a:lnTo>
                  <a:lnTo>
                    <a:pt x="2675" y="1957"/>
                  </a:lnTo>
                  <a:lnTo>
                    <a:pt x="2326" y="1899"/>
                  </a:lnTo>
                  <a:lnTo>
                    <a:pt x="1996" y="1802"/>
                  </a:lnTo>
                  <a:lnTo>
                    <a:pt x="1667" y="1666"/>
                  </a:lnTo>
                  <a:lnTo>
                    <a:pt x="1512" y="1589"/>
                  </a:lnTo>
                  <a:lnTo>
                    <a:pt x="1376" y="1492"/>
                  </a:lnTo>
                  <a:lnTo>
                    <a:pt x="1241" y="1376"/>
                  </a:lnTo>
                  <a:lnTo>
                    <a:pt x="1105" y="1279"/>
                  </a:lnTo>
                  <a:lnTo>
                    <a:pt x="970" y="1143"/>
                  </a:lnTo>
                  <a:lnTo>
                    <a:pt x="873" y="1008"/>
                  </a:lnTo>
                  <a:lnTo>
                    <a:pt x="756" y="872"/>
                  </a:lnTo>
                  <a:lnTo>
                    <a:pt x="660" y="698"/>
                  </a:lnTo>
                  <a:lnTo>
                    <a:pt x="543" y="446"/>
                  </a:lnTo>
                  <a:lnTo>
                    <a:pt x="447" y="194"/>
                  </a:lnTo>
                  <a:lnTo>
                    <a:pt x="330" y="310"/>
                  </a:lnTo>
                  <a:lnTo>
                    <a:pt x="233" y="446"/>
                  </a:lnTo>
                  <a:lnTo>
                    <a:pt x="156" y="601"/>
                  </a:lnTo>
                  <a:lnTo>
                    <a:pt x="98" y="756"/>
                  </a:lnTo>
                  <a:lnTo>
                    <a:pt x="59" y="911"/>
                  </a:lnTo>
                  <a:lnTo>
                    <a:pt x="20" y="1066"/>
                  </a:lnTo>
                  <a:lnTo>
                    <a:pt x="1" y="1221"/>
                  </a:lnTo>
                  <a:lnTo>
                    <a:pt x="1" y="1376"/>
                  </a:lnTo>
                  <a:lnTo>
                    <a:pt x="20" y="1550"/>
                  </a:lnTo>
                  <a:lnTo>
                    <a:pt x="59" y="1705"/>
                  </a:lnTo>
                  <a:lnTo>
                    <a:pt x="117" y="1860"/>
                  </a:lnTo>
                  <a:lnTo>
                    <a:pt x="195" y="2015"/>
                  </a:lnTo>
                  <a:lnTo>
                    <a:pt x="272" y="2151"/>
                  </a:lnTo>
                  <a:lnTo>
                    <a:pt x="388" y="2306"/>
                  </a:lnTo>
                  <a:lnTo>
                    <a:pt x="524" y="2422"/>
                  </a:lnTo>
                  <a:lnTo>
                    <a:pt x="698" y="2558"/>
                  </a:lnTo>
                  <a:lnTo>
                    <a:pt x="873" y="2654"/>
                  </a:lnTo>
                  <a:lnTo>
                    <a:pt x="1047" y="2751"/>
                  </a:lnTo>
                  <a:lnTo>
                    <a:pt x="1260" y="2829"/>
                  </a:lnTo>
                  <a:lnTo>
                    <a:pt x="1493" y="2906"/>
                  </a:lnTo>
                  <a:lnTo>
                    <a:pt x="1745" y="2964"/>
                  </a:lnTo>
                  <a:lnTo>
                    <a:pt x="1996" y="3003"/>
                  </a:lnTo>
                  <a:lnTo>
                    <a:pt x="2306" y="3022"/>
                  </a:lnTo>
                  <a:lnTo>
                    <a:pt x="2616" y="3042"/>
                  </a:lnTo>
                  <a:lnTo>
                    <a:pt x="2830" y="3022"/>
                  </a:lnTo>
                  <a:lnTo>
                    <a:pt x="3236" y="3022"/>
                  </a:lnTo>
                  <a:lnTo>
                    <a:pt x="3624" y="2984"/>
                  </a:lnTo>
                  <a:lnTo>
                    <a:pt x="3856" y="2964"/>
                  </a:lnTo>
                  <a:lnTo>
                    <a:pt x="4089" y="2926"/>
                  </a:lnTo>
                  <a:lnTo>
                    <a:pt x="4321" y="2848"/>
                  </a:lnTo>
                  <a:lnTo>
                    <a:pt x="4554" y="2790"/>
                  </a:lnTo>
                  <a:lnTo>
                    <a:pt x="4806" y="2693"/>
                  </a:lnTo>
                  <a:lnTo>
                    <a:pt x="5019" y="2577"/>
                  </a:lnTo>
                  <a:lnTo>
                    <a:pt x="5213" y="2441"/>
                  </a:lnTo>
                  <a:lnTo>
                    <a:pt x="5406" y="2267"/>
                  </a:lnTo>
                  <a:lnTo>
                    <a:pt x="5542" y="2073"/>
                  </a:lnTo>
                  <a:lnTo>
                    <a:pt x="5619" y="1976"/>
                  </a:lnTo>
                  <a:lnTo>
                    <a:pt x="5658" y="1860"/>
                  </a:lnTo>
                  <a:lnTo>
                    <a:pt x="5716" y="1744"/>
                  </a:lnTo>
                  <a:lnTo>
                    <a:pt x="5736" y="1608"/>
                  </a:lnTo>
                  <a:lnTo>
                    <a:pt x="5755" y="1473"/>
                  </a:lnTo>
                  <a:lnTo>
                    <a:pt x="5774" y="1337"/>
                  </a:lnTo>
                  <a:lnTo>
                    <a:pt x="5736" y="1046"/>
                  </a:lnTo>
                  <a:lnTo>
                    <a:pt x="5736" y="1027"/>
                  </a:lnTo>
                  <a:lnTo>
                    <a:pt x="5736" y="1008"/>
                  </a:lnTo>
                  <a:lnTo>
                    <a:pt x="5736" y="988"/>
                  </a:lnTo>
                  <a:lnTo>
                    <a:pt x="5658" y="698"/>
                  </a:lnTo>
                  <a:lnTo>
                    <a:pt x="5561" y="426"/>
                  </a:lnTo>
                  <a:lnTo>
                    <a:pt x="5426" y="194"/>
                  </a:lnTo>
                  <a:lnTo>
                    <a:pt x="5251"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46" name="Google Shape;1446;p26"/>
            <p:cNvSpPr/>
            <p:nvPr/>
          </p:nvSpPr>
          <p:spPr>
            <a:xfrm>
              <a:off x="9681025" y="4035625"/>
              <a:ext cx="144375" cy="76050"/>
            </a:xfrm>
            <a:custGeom>
              <a:avLst/>
              <a:gdLst/>
              <a:ahLst/>
              <a:cxnLst/>
              <a:rect l="l" t="t" r="r" b="b"/>
              <a:pathLst>
                <a:path w="5775" h="3042" fill="none" extrusionOk="0">
                  <a:moveTo>
                    <a:pt x="5251" y="0"/>
                  </a:moveTo>
                  <a:lnTo>
                    <a:pt x="5251" y="0"/>
                  </a:lnTo>
                  <a:lnTo>
                    <a:pt x="5271" y="175"/>
                  </a:lnTo>
                  <a:lnTo>
                    <a:pt x="5251" y="349"/>
                  </a:lnTo>
                  <a:lnTo>
                    <a:pt x="5232" y="523"/>
                  </a:lnTo>
                  <a:lnTo>
                    <a:pt x="5174" y="678"/>
                  </a:lnTo>
                  <a:lnTo>
                    <a:pt x="5116" y="853"/>
                  </a:lnTo>
                  <a:lnTo>
                    <a:pt x="5019" y="988"/>
                  </a:lnTo>
                  <a:lnTo>
                    <a:pt x="4922" y="1143"/>
                  </a:lnTo>
                  <a:lnTo>
                    <a:pt x="4825" y="1259"/>
                  </a:lnTo>
                  <a:lnTo>
                    <a:pt x="4689" y="1395"/>
                  </a:lnTo>
                  <a:lnTo>
                    <a:pt x="4554" y="1511"/>
                  </a:lnTo>
                  <a:lnTo>
                    <a:pt x="4418" y="1608"/>
                  </a:lnTo>
                  <a:lnTo>
                    <a:pt x="4263" y="1686"/>
                  </a:lnTo>
                  <a:lnTo>
                    <a:pt x="4108" y="1763"/>
                  </a:lnTo>
                  <a:lnTo>
                    <a:pt x="3934" y="1841"/>
                  </a:lnTo>
                  <a:lnTo>
                    <a:pt x="3759" y="1879"/>
                  </a:lnTo>
                  <a:lnTo>
                    <a:pt x="3585" y="1918"/>
                  </a:lnTo>
                  <a:lnTo>
                    <a:pt x="3585" y="1918"/>
                  </a:lnTo>
                  <a:lnTo>
                    <a:pt x="3314" y="1957"/>
                  </a:lnTo>
                  <a:lnTo>
                    <a:pt x="3023" y="1976"/>
                  </a:lnTo>
                  <a:lnTo>
                    <a:pt x="3023" y="1976"/>
                  </a:lnTo>
                  <a:lnTo>
                    <a:pt x="2675" y="1957"/>
                  </a:lnTo>
                  <a:lnTo>
                    <a:pt x="2326" y="1899"/>
                  </a:lnTo>
                  <a:lnTo>
                    <a:pt x="1996" y="1802"/>
                  </a:lnTo>
                  <a:lnTo>
                    <a:pt x="1667" y="1666"/>
                  </a:lnTo>
                  <a:lnTo>
                    <a:pt x="1512" y="1589"/>
                  </a:lnTo>
                  <a:lnTo>
                    <a:pt x="1376" y="1492"/>
                  </a:lnTo>
                  <a:lnTo>
                    <a:pt x="1241" y="1376"/>
                  </a:lnTo>
                  <a:lnTo>
                    <a:pt x="1105" y="1279"/>
                  </a:lnTo>
                  <a:lnTo>
                    <a:pt x="970" y="1143"/>
                  </a:lnTo>
                  <a:lnTo>
                    <a:pt x="873" y="1008"/>
                  </a:lnTo>
                  <a:lnTo>
                    <a:pt x="756" y="872"/>
                  </a:lnTo>
                  <a:lnTo>
                    <a:pt x="660" y="698"/>
                  </a:lnTo>
                  <a:lnTo>
                    <a:pt x="660" y="698"/>
                  </a:lnTo>
                  <a:lnTo>
                    <a:pt x="543" y="446"/>
                  </a:lnTo>
                  <a:lnTo>
                    <a:pt x="447" y="194"/>
                  </a:lnTo>
                  <a:lnTo>
                    <a:pt x="447" y="194"/>
                  </a:lnTo>
                  <a:lnTo>
                    <a:pt x="330" y="310"/>
                  </a:lnTo>
                  <a:lnTo>
                    <a:pt x="233" y="446"/>
                  </a:lnTo>
                  <a:lnTo>
                    <a:pt x="156" y="601"/>
                  </a:lnTo>
                  <a:lnTo>
                    <a:pt x="98" y="756"/>
                  </a:lnTo>
                  <a:lnTo>
                    <a:pt x="59" y="911"/>
                  </a:lnTo>
                  <a:lnTo>
                    <a:pt x="20" y="1066"/>
                  </a:lnTo>
                  <a:lnTo>
                    <a:pt x="1" y="1221"/>
                  </a:lnTo>
                  <a:lnTo>
                    <a:pt x="1" y="1376"/>
                  </a:lnTo>
                  <a:lnTo>
                    <a:pt x="20" y="1550"/>
                  </a:lnTo>
                  <a:lnTo>
                    <a:pt x="59" y="1705"/>
                  </a:lnTo>
                  <a:lnTo>
                    <a:pt x="117" y="1860"/>
                  </a:lnTo>
                  <a:lnTo>
                    <a:pt x="195" y="2015"/>
                  </a:lnTo>
                  <a:lnTo>
                    <a:pt x="272" y="2151"/>
                  </a:lnTo>
                  <a:lnTo>
                    <a:pt x="388" y="2306"/>
                  </a:lnTo>
                  <a:lnTo>
                    <a:pt x="524" y="2422"/>
                  </a:lnTo>
                  <a:lnTo>
                    <a:pt x="698" y="2558"/>
                  </a:lnTo>
                  <a:lnTo>
                    <a:pt x="698" y="2558"/>
                  </a:lnTo>
                  <a:lnTo>
                    <a:pt x="698" y="2558"/>
                  </a:lnTo>
                  <a:lnTo>
                    <a:pt x="698" y="2558"/>
                  </a:lnTo>
                  <a:lnTo>
                    <a:pt x="698" y="2558"/>
                  </a:lnTo>
                  <a:lnTo>
                    <a:pt x="698" y="2558"/>
                  </a:lnTo>
                  <a:lnTo>
                    <a:pt x="698" y="2558"/>
                  </a:lnTo>
                  <a:lnTo>
                    <a:pt x="698" y="2558"/>
                  </a:lnTo>
                  <a:lnTo>
                    <a:pt x="698" y="2558"/>
                  </a:lnTo>
                  <a:lnTo>
                    <a:pt x="698" y="2558"/>
                  </a:lnTo>
                  <a:lnTo>
                    <a:pt x="873" y="2654"/>
                  </a:lnTo>
                  <a:lnTo>
                    <a:pt x="1047" y="2751"/>
                  </a:lnTo>
                  <a:lnTo>
                    <a:pt x="1260" y="2829"/>
                  </a:lnTo>
                  <a:lnTo>
                    <a:pt x="1493" y="2906"/>
                  </a:lnTo>
                  <a:lnTo>
                    <a:pt x="1745" y="2964"/>
                  </a:lnTo>
                  <a:lnTo>
                    <a:pt x="1996" y="3003"/>
                  </a:lnTo>
                  <a:lnTo>
                    <a:pt x="2306" y="3022"/>
                  </a:lnTo>
                  <a:lnTo>
                    <a:pt x="2616" y="3042"/>
                  </a:lnTo>
                  <a:lnTo>
                    <a:pt x="2616" y="3042"/>
                  </a:lnTo>
                  <a:lnTo>
                    <a:pt x="2830" y="3022"/>
                  </a:lnTo>
                  <a:lnTo>
                    <a:pt x="2830" y="3022"/>
                  </a:lnTo>
                  <a:lnTo>
                    <a:pt x="2849" y="3022"/>
                  </a:lnTo>
                  <a:lnTo>
                    <a:pt x="2849" y="3022"/>
                  </a:lnTo>
                  <a:lnTo>
                    <a:pt x="2965" y="3022"/>
                  </a:lnTo>
                  <a:lnTo>
                    <a:pt x="2965" y="3022"/>
                  </a:lnTo>
                  <a:lnTo>
                    <a:pt x="3236" y="3022"/>
                  </a:lnTo>
                  <a:lnTo>
                    <a:pt x="3624" y="2984"/>
                  </a:lnTo>
                  <a:lnTo>
                    <a:pt x="3856" y="2964"/>
                  </a:lnTo>
                  <a:lnTo>
                    <a:pt x="4089" y="2926"/>
                  </a:lnTo>
                  <a:lnTo>
                    <a:pt x="4321" y="2848"/>
                  </a:lnTo>
                  <a:lnTo>
                    <a:pt x="4554" y="2790"/>
                  </a:lnTo>
                  <a:lnTo>
                    <a:pt x="4806" y="2693"/>
                  </a:lnTo>
                  <a:lnTo>
                    <a:pt x="5019" y="2577"/>
                  </a:lnTo>
                  <a:lnTo>
                    <a:pt x="5213" y="2441"/>
                  </a:lnTo>
                  <a:lnTo>
                    <a:pt x="5406" y="2267"/>
                  </a:lnTo>
                  <a:lnTo>
                    <a:pt x="5542" y="2073"/>
                  </a:lnTo>
                  <a:lnTo>
                    <a:pt x="5619" y="1976"/>
                  </a:lnTo>
                  <a:lnTo>
                    <a:pt x="5658" y="1860"/>
                  </a:lnTo>
                  <a:lnTo>
                    <a:pt x="5716" y="1744"/>
                  </a:lnTo>
                  <a:lnTo>
                    <a:pt x="5736" y="1608"/>
                  </a:lnTo>
                  <a:lnTo>
                    <a:pt x="5755" y="1473"/>
                  </a:lnTo>
                  <a:lnTo>
                    <a:pt x="5774" y="1337"/>
                  </a:lnTo>
                  <a:lnTo>
                    <a:pt x="5774" y="1337"/>
                  </a:lnTo>
                  <a:lnTo>
                    <a:pt x="5736" y="1046"/>
                  </a:lnTo>
                  <a:lnTo>
                    <a:pt x="5736" y="1046"/>
                  </a:lnTo>
                  <a:lnTo>
                    <a:pt x="5736" y="1046"/>
                  </a:lnTo>
                  <a:lnTo>
                    <a:pt x="5736" y="1027"/>
                  </a:lnTo>
                  <a:lnTo>
                    <a:pt x="5736" y="1027"/>
                  </a:lnTo>
                  <a:lnTo>
                    <a:pt x="5736" y="1027"/>
                  </a:lnTo>
                  <a:lnTo>
                    <a:pt x="5736" y="1027"/>
                  </a:lnTo>
                  <a:lnTo>
                    <a:pt x="5736" y="1027"/>
                  </a:lnTo>
                  <a:lnTo>
                    <a:pt x="5736" y="1027"/>
                  </a:lnTo>
                  <a:lnTo>
                    <a:pt x="5736" y="1008"/>
                  </a:lnTo>
                  <a:lnTo>
                    <a:pt x="5736" y="1008"/>
                  </a:lnTo>
                  <a:lnTo>
                    <a:pt x="5736" y="1008"/>
                  </a:lnTo>
                  <a:lnTo>
                    <a:pt x="5736" y="1008"/>
                  </a:lnTo>
                  <a:lnTo>
                    <a:pt x="5736" y="1008"/>
                  </a:lnTo>
                  <a:lnTo>
                    <a:pt x="5736" y="1008"/>
                  </a:lnTo>
                  <a:lnTo>
                    <a:pt x="5736" y="988"/>
                  </a:lnTo>
                  <a:lnTo>
                    <a:pt x="5736" y="988"/>
                  </a:lnTo>
                  <a:lnTo>
                    <a:pt x="5736" y="988"/>
                  </a:lnTo>
                  <a:lnTo>
                    <a:pt x="5736" y="988"/>
                  </a:lnTo>
                  <a:lnTo>
                    <a:pt x="5658" y="698"/>
                  </a:lnTo>
                  <a:lnTo>
                    <a:pt x="5561" y="426"/>
                  </a:lnTo>
                  <a:lnTo>
                    <a:pt x="5426" y="194"/>
                  </a:lnTo>
                  <a:lnTo>
                    <a:pt x="525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47" name="Google Shape;1447;p26"/>
            <p:cNvSpPr/>
            <p:nvPr/>
          </p:nvSpPr>
          <p:spPr>
            <a:xfrm>
              <a:off x="10035100" y="4148475"/>
              <a:ext cx="120150" cy="94475"/>
            </a:xfrm>
            <a:custGeom>
              <a:avLst/>
              <a:gdLst/>
              <a:ahLst/>
              <a:cxnLst/>
              <a:rect l="l" t="t" r="r" b="b"/>
              <a:pathLst>
                <a:path w="4806" h="3779" extrusionOk="0">
                  <a:moveTo>
                    <a:pt x="2422" y="0"/>
                  </a:moveTo>
                  <a:lnTo>
                    <a:pt x="2190" y="20"/>
                  </a:lnTo>
                  <a:lnTo>
                    <a:pt x="1976" y="58"/>
                  </a:lnTo>
                  <a:lnTo>
                    <a:pt x="1783" y="117"/>
                  </a:lnTo>
                  <a:lnTo>
                    <a:pt x="1608" y="194"/>
                  </a:lnTo>
                  <a:lnTo>
                    <a:pt x="1434" y="291"/>
                  </a:lnTo>
                  <a:lnTo>
                    <a:pt x="1279" y="407"/>
                  </a:lnTo>
                  <a:lnTo>
                    <a:pt x="1124" y="523"/>
                  </a:lnTo>
                  <a:lnTo>
                    <a:pt x="988" y="659"/>
                  </a:lnTo>
                  <a:lnTo>
                    <a:pt x="872" y="814"/>
                  </a:lnTo>
                  <a:lnTo>
                    <a:pt x="756" y="950"/>
                  </a:lnTo>
                  <a:lnTo>
                    <a:pt x="659" y="1124"/>
                  </a:lnTo>
                  <a:lnTo>
                    <a:pt x="562" y="1279"/>
                  </a:lnTo>
                  <a:lnTo>
                    <a:pt x="407" y="1628"/>
                  </a:lnTo>
                  <a:lnTo>
                    <a:pt x="272" y="1996"/>
                  </a:lnTo>
                  <a:lnTo>
                    <a:pt x="175" y="2325"/>
                  </a:lnTo>
                  <a:lnTo>
                    <a:pt x="117" y="2655"/>
                  </a:lnTo>
                  <a:lnTo>
                    <a:pt x="58" y="2945"/>
                  </a:lnTo>
                  <a:lnTo>
                    <a:pt x="0" y="3391"/>
                  </a:lnTo>
                  <a:lnTo>
                    <a:pt x="0" y="3565"/>
                  </a:lnTo>
                  <a:lnTo>
                    <a:pt x="155" y="3643"/>
                  </a:lnTo>
                  <a:lnTo>
                    <a:pt x="310" y="3681"/>
                  </a:lnTo>
                  <a:lnTo>
                    <a:pt x="485" y="3739"/>
                  </a:lnTo>
                  <a:lnTo>
                    <a:pt x="659" y="3759"/>
                  </a:lnTo>
                  <a:lnTo>
                    <a:pt x="1027" y="3778"/>
                  </a:lnTo>
                  <a:lnTo>
                    <a:pt x="1395" y="3778"/>
                  </a:lnTo>
                  <a:lnTo>
                    <a:pt x="1783" y="3720"/>
                  </a:lnTo>
                  <a:lnTo>
                    <a:pt x="2151" y="3643"/>
                  </a:lnTo>
                  <a:lnTo>
                    <a:pt x="2538" y="3546"/>
                  </a:lnTo>
                  <a:lnTo>
                    <a:pt x="2887" y="3430"/>
                  </a:lnTo>
                  <a:lnTo>
                    <a:pt x="3236" y="3294"/>
                  </a:lnTo>
                  <a:lnTo>
                    <a:pt x="3546" y="3158"/>
                  </a:lnTo>
                  <a:lnTo>
                    <a:pt x="4088" y="2926"/>
                  </a:lnTo>
                  <a:lnTo>
                    <a:pt x="4437" y="2732"/>
                  </a:lnTo>
                  <a:lnTo>
                    <a:pt x="4573" y="2655"/>
                  </a:lnTo>
                  <a:lnTo>
                    <a:pt x="4611" y="2558"/>
                  </a:lnTo>
                  <a:lnTo>
                    <a:pt x="4708" y="2306"/>
                  </a:lnTo>
                  <a:lnTo>
                    <a:pt x="4747" y="2131"/>
                  </a:lnTo>
                  <a:lnTo>
                    <a:pt x="4786" y="1938"/>
                  </a:lnTo>
                  <a:lnTo>
                    <a:pt x="4805" y="1744"/>
                  </a:lnTo>
                  <a:lnTo>
                    <a:pt x="4805" y="1511"/>
                  </a:lnTo>
                  <a:lnTo>
                    <a:pt x="4766" y="1279"/>
                  </a:lnTo>
                  <a:lnTo>
                    <a:pt x="4689" y="1066"/>
                  </a:lnTo>
                  <a:lnTo>
                    <a:pt x="4631" y="950"/>
                  </a:lnTo>
                  <a:lnTo>
                    <a:pt x="4553" y="833"/>
                  </a:lnTo>
                  <a:lnTo>
                    <a:pt x="4476" y="737"/>
                  </a:lnTo>
                  <a:lnTo>
                    <a:pt x="4379" y="640"/>
                  </a:lnTo>
                  <a:lnTo>
                    <a:pt x="4263" y="543"/>
                  </a:lnTo>
                  <a:lnTo>
                    <a:pt x="4127" y="446"/>
                  </a:lnTo>
                  <a:lnTo>
                    <a:pt x="3972" y="349"/>
                  </a:lnTo>
                  <a:lnTo>
                    <a:pt x="3798" y="272"/>
                  </a:lnTo>
                  <a:lnTo>
                    <a:pt x="3623" y="213"/>
                  </a:lnTo>
                  <a:lnTo>
                    <a:pt x="3410" y="136"/>
                  </a:lnTo>
                  <a:lnTo>
                    <a:pt x="3178" y="78"/>
                  </a:lnTo>
                  <a:lnTo>
                    <a:pt x="2926" y="39"/>
                  </a:lnTo>
                  <a:lnTo>
                    <a:pt x="265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48" name="Google Shape;1448;p26"/>
            <p:cNvSpPr/>
            <p:nvPr/>
          </p:nvSpPr>
          <p:spPr>
            <a:xfrm>
              <a:off x="10035100" y="4148475"/>
              <a:ext cx="120150" cy="94475"/>
            </a:xfrm>
            <a:custGeom>
              <a:avLst/>
              <a:gdLst/>
              <a:ahLst/>
              <a:cxnLst/>
              <a:rect l="l" t="t" r="r" b="b"/>
              <a:pathLst>
                <a:path w="4806" h="3779" fill="none" extrusionOk="0">
                  <a:moveTo>
                    <a:pt x="0" y="3565"/>
                  </a:moveTo>
                  <a:lnTo>
                    <a:pt x="0" y="3565"/>
                  </a:lnTo>
                  <a:lnTo>
                    <a:pt x="0" y="3391"/>
                  </a:lnTo>
                  <a:lnTo>
                    <a:pt x="58" y="2945"/>
                  </a:lnTo>
                  <a:lnTo>
                    <a:pt x="117" y="2655"/>
                  </a:lnTo>
                  <a:lnTo>
                    <a:pt x="175" y="2325"/>
                  </a:lnTo>
                  <a:lnTo>
                    <a:pt x="272" y="1996"/>
                  </a:lnTo>
                  <a:lnTo>
                    <a:pt x="407" y="1628"/>
                  </a:lnTo>
                  <a:lnTo>
                    <a:pt x="562" y="1279"/>
                  </a:lnTo>
                  <a:lnTo>
                    <a:pt x="659" y="1124"/>
                  </a:lnTo>
                  <a:lnTo>
                    <a:pt x="756" y="950"/>
                  </a:lnTo>
                  <a:lnTo>
                    <a:pt x="872" y="814"/>
                  </a:lnTo>
                  <a:lnTo>
                    <a:pt x="988" y="659"/>
                  </a:lnTo>
                  <a:lnTo>
                    <a:pt x="1124" y="523"/>
                  </a:lnTo>
                  <a:lnTo>
                    <a:pt x="1279" y="407"/>
                  </a:lnTo>
                  <a:lnTo>
                    <a:pt x="1434" y="291"/>
                  </a:lnTo>
                  <a:lnTo>
                    <a:pt x="1608" y="194"/>
                  </a:lnTo>
                  <a:lnTo>
                    <a:pt x="1783" y="117"/>
                  </a:lnTo>
                  <a:lnTo>
                    <a:pt x="1976" y="58"/>
                  </a:lnTo>
                  <a:lnTo>
                    <a:pt x="2190" y="20"/>
                  </a:lnTo>
                  <a:lnTo>
                    <a:pt x="2422" y="0"/>
                  </a:lnTo>
                  <a:lnTo>
                    <a:pt x="2655" y="0"/>
                  </a:lnTo>
                  <a:lnTo>
                    <a:pt x="2926" y="39"/>
                  </a:lnTo>
                  <a:lnTo>
                    <a:pt x="2926" y="39"/>
                  </a:lnTo>
                  <a:lnTo>
                    <a:pt x="3178" y="78"/>
                  </a:lnTo>
                  <a:lnTo>
                    <a:pt x="3410" y="136"/>
                  </a:lnTo>
                  <a:lnTo>
                    <a:pt x="3623" y="213"/>
                  </a:lnTo>
                  <a:lnTo>
                    <a:pt x="3798" y="272"/>
                  </a:lnTo>
                  <a:lnTo>
                    <a:pt x="3972" y="349"/>
                  </a:lnTo>
                  <a:lnTo>
                    <a:pt x="4127" y="446"/>
                  </a:lnTo>
                  <a:lnTo>
                    <a:pt x="4263" y="543"/>
                  </a:lnTo>
                  <a:lnTo>
                    <a:pt x="4379" y="640"/>
                  </a:lnTo>
                  <a:lnTo>
                    <a:pt x="4476" y="737"/>
                  </a:lnTo>
                  <a:lnTo>
                    <a:pt x="4553" y="833"/>
                  </a:lnTo>
                  <a:lnTo>
                    <a:pt x="4631" y="950"/>
                  </a:lnTo>
                  <a:lnTo>
                    <a:pt x="4689" y="1066"/>
                  </a:lnTo>
                  <a:lnTo>
                    <a:pt x="4766" y="1279"/>
                  </a:lnTo>
                  <a:lnTo>
                    <a:pt x="4805" y="1511"/>
                  </a:lnTo>
                  <a:lnTo>
                    <a:pt x="4805" y="1744"/>
                  </a:lnTo>
                  <a:lnTo>
                    <a:pt x="4786" y="1938"/>
                  </a:lnTo>
                  <a:lnTo>
                    <a:pt x="4747" y="2131"/>
                  </a:lnTo>
                  <a:lnTo>
                    <a:pt x="4708" y="2306"/>
                  </a:lnTo>
                  <a:lnTo>
                    <a:pt x="4611" y="2558"/>
                  </a:lnTo>
                  <a:lnTo>
                    <a:pt x="4573" y="2655"/>
                  </a:lnTo>
                  <a:lnTo>
                    <a:pt x="4573" y="2655"/>
                  </a:lnTo>
                  <a:lnTo>
                    <a:pt x="4437" y="2732"/>
                  </a:lnTo>
                  <a:lnTo>
                    <a:pt x="4088" y="2926"/>
                  </a:lnTo>
                  <a:lnTo>
                    <a:pt x="3546" y="3158"/>
                  </a:lnTo>
                  <a:lnTo>
                    <a:pt x="3236" y="3294"/>
                  </a:lnTo>
                  <a:lnTo>
                    <a:pt x="2887" y="3430"/>
                  </a:lnTo>
                  <a:lnTo>
                    <a:pt x="2538" y="3546"/>
                  </a:lnTo>
                  <a:lnTo>
                    <a:pt x="2151" y="3643"/>
                  </a:lnTo>
                  <a:lnTo>
                    <a:pt x="1783" y="3720"/>
                  </a:lnTo>
                  <a:lnTo>
                    <a:pt x="1395" y="3778"/>
                  </a:lnTo>
                  <a:lnTo>
                    <a:pt x="1027" y="3778"/>
                  </a:lnTo>
                  <a:lnTo>
                    <a:pt x="659" y="3759"/>
                  </a:lnTo>
                  <a:lnTo>
                    <a:pt x="485" y="3739"/>
                  </a:lnTo>
                  <a:lnTo>
                    <a:pt x="310" y="3681"/>
                  </a:lnTo>
                  <a:lnTo>
                    <a:pt x="155" y="3643"/>
                  </a:lnTo>
                  <a:lnTo>
                    <a:pt x="0" y="3565"/>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49" name="Google Shape;1449;p26"/>
            <p:cNvSpPr/>
            <p:nvPr/>
          </p:nvSpPr>
          <p:spPr>
            <a:xfrm>
              <a:off x="10044300" y="4167350"/>
              <a:ext cx="107550" cy="48950"/>
            </a:xfrm>
            <a:custGeom>
              <a:avLst/>
              <a:gdLst/>
              <a:ahLst/>
              <a:cxnLst/>
              <a:rect l="l" t="t" r="r" b="b"/>
              <a:pathLst>
                <a:path w="4302" h="1958" extrusionOk="0">
                  <a:moveTo>
                    <a:pt x="4127" y="1"/>
                  </a:moveTo>
                  <a:lnTo>
                    <a:pt x="4050" y="233"/>
                  </a:lnTo>
                  <a:lnTo>
                    <a:pt x="3953" y="446"/>
                  </a:lnTo>
                  <a:lnTo>
                    <a:pt x="4301" y="272"/>
                  </a:lnTo>
                  <a:lnTo>
                    <a:pt x="4224" y="137"/>
                  </a:lnTo>
                  <a:lnTo>
                    <a:pt x="4127" y="1"/>
                  </a:lnTo>
                  <a:close/>
                  <a:moveTo>
                    <a:pt x="233" y="466"/>
                  </a:moveTo>
                  <a:lnTo>
                    <a:pt x="97" y="698"/>
                  </a:lnTo>
                  <a:lnTo>
                    <a:pt x="0" y="950"/>
                  </a:lnTo>
                  <a:lnTo>
                    <a:pt x="39" y="1221"/>
                  </a:lnTo>
                  <a:lnTo>
                    <a:pt x="39" y="1473"/>
                  </a:lnTo>
                  <a:lnTo>
                    <a:pt x="39" y="1725"/>
                  </a:lnTo>
                  <a:lnTo>
                    <a:pt x="0" y="1958"/>
                  </a:lnTo>
                  <a:lnTo>
                    <a:pt x="698" y="1745"/>
                  </a:lnTo>
                  <a:lnTo>
                    <a:pt x="1395" y="1493"/>
                  </a:lnTo>
                  <a:lnTo>
                    <a:pt x="1144" y="1415"/>
                  </a:lnTo>
                  <a:lnTo>
                    <a:pt x="911" y="1299"/>
                  </a:lnTo>
                  <a:lnTo>
                    <a:pt x="795" y="1221"/>
                  </a:lnTo>
                  <a:lnTo>
                    <a:pt x="679" y="1144"/>
                  </a:lnTo>
                  <a:lnTo>
                    <a:pt x="582" y="1047"/>
                  </a:lnTo>
                  <a:lnTo>
                    <a:pt x="504" y="931"/>
                  </a:lnTo>
                  <a:lnTo>
                    <a:pt x="349" y="698"/>
                  </a:lnTo>
                  <a:lnTo>
                    <a:pt x="233" y="466"/>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50" name="Google Shape;1450;p26"/>
            <p:cNvSpPr/>
            <p:nvPr/>
          </p:nvSpPr>
          <p:spPr>
            <a:xfrm>
              <a:off x="10044300" y="4178975"/>
              <a:ext cx="34900" cy="37325"/>
            </a:xfrm>
            <a:custGeom>
              <a:avLst/>
              <a:gdLst/>
              <a:ahLst/>
              <a:cxnLst/>
              <a:rect l="l" t="t" r="r" b="b"/>
              <a:pathLst>
                <a:path w="1396" h="1493" fill="none" extrusionOk="0">
                  <a:moveTo>
                    <a:pt x="233" y="1"/>
                  </a:moveTo>
                  <a:lnTo>
                    <a:pt x="233" y="1"/>
                  </a:lnTo>
                  <a:lnTo>
                    <a:pt x="97" y="233"/>
                  </a:lnTo>
                  <a:lnTo>
                    <a:pt x="0" y="485"/>
                  </a:lnTo>
                  <a:lnTo>
                    <a:pt x="0" y="485"/>
                  </a:lnTo>
                  <a:lnTo>
                    <a:pt x="39" y="756"/>
                  </a:lnTo>
                  <a:lnTo>
                    <a:pt x="39" y="1008"/>
                  </a:lnTo>
                  <a:lnTo>
                    <a:pt x="39" y="1008"/>
                  </a:lnTo>
                  <a:lnTo>
                    <a:pt x="39" y="1260"/>
                  </a:lnTo>
                  <a:lnTo>
                    <a:pt x="0" y="1493"/>
                  </a:lnTo>
                  <a:lnTo>
                    <a:pt x="0" y="1493"/>
                  </a:lnTo>
                  <a:lnTo>
                    <a:pt x="698" y="1280"/>
                  </a:lnTo>
                  <a:lnTo>
                    <a:pt x="1395" y="1028"/>
                  </a:lnTo>
                  <a:lnTo>
                    <a:pt x="1395" y="1028"/>
                  </a:lnTo>
                  <a:lnTo>
                    <a:pt x="1144" y="950"/>
                  </a:lnTo>
                  <a:lnTo>
                    <a:pt x="911" y="834"/>
                  </a:lnTo>
                  <a:lnTo>
                    <a:pt x="795" y="756"/>
                  </a:lnTo>
                  <a:lnTo>
                    <a:pt x="679" y="679"/>
                  </a:lnTo>
                  <a:lnTo>
                    <a:pt x="582" y="582"/>
                  </a:lnTo>
                  <a:lnTo>
                    <a:pt x="504" y="466"/>
                  </a:lnTo>
                  <a:lnTo>
                    <a:pt x="504" y="466"/>
                  </a:lnTo>
                  <a:lnTo>
                    <a:pt x="349" y="233"/>
                  </a:lnTo>
                  <a:lnTo>
                    <a:pt x="233"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51" name="Google Shape;1451;p26"/>
            <p:cNvSpPr/>
            <p:nvPr/>
          </p:nvSpPr>
          <p:spPr>
            <a:xfrm>
              <a:off x="10143100" y="4167350"/>
              <a:ext cx="8750" cy="11175"/>
            </a:xfrm>
            <a:custGeom>
              <a:avLst/>
              <a:gdLst/>
              <a:ahLst/>
              <a:cxnLst/>
              <a:rect l="l" t="t" r="r" b="b"/>
              <a:pathLst>
                <a:path w="350" h="447" fill="none" extrusionOk="0">
                  <a:moveTo>
                    <a:pt x="175" y="1"/>
                  </a:moveTo>
                  <a:lnTo>
                    <a:pt x="175" y="1"/>
                  </a:lnTo>
                  <a:lnTo>
                    <a:pt x="98" y="233"/>
                  </a:lnTo>
                  <a:lnTo>
                    <a:pt x="1" y="446"/>
                  </a:lnTo>
                  <a:lnTo>
                    <a:pt x="1" y="446"/>
                  </a:lnTo>
                  <a:lnTo>
                    <a:pt x="349" y="272"/>
                  </a:lnTo>
                  <a:lnTo>
                    <a:pt x="349" y="272"/>
                  </a:lnTo>
                  <a:lnTo>
                    <a:pt x="272" y="137"/>
                  </a:lnTo>
                  <a:lnTo>
                    <a:pt x="175"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52" name="Google Shape;1452;p26"/>
            <p:cNvSpPr/>
            <p:nvPr/>
          </p:nvSpPr>
          <p:spPr>
            <a:xfrm>
              <a:off x="9868475" y="4040950"/>
              <a:ext cx="144375" cy="109000"/>
            </a:xfrm>
            <a:custGeom>
              <a:avLst/>
              <a:gdLst/>
              <a:ahLst/>
              <a:cxnLst/>
              <a:rect l="l" t="t" r="r" b="b"/>
              <a:pathLst>
                <a:path w="5775" h="4360" extrusionOk="0">
                  <a:moveTo>
                    <a:pt x="3255" y="0"/>
                  </a:moveTo>
                  <a:lnTo>
                    <a:pt x="3042" y="20"/>
                  </a:lnTo>
                  <a:lnTo>
                    <a:pt x="2810" y="58"/>
                  </a:lnTo>
                  <a:lnTo>
                    <a:pt x="2577" y="97"/>
                  </a:lnTo>
                  <a:lnTo>
                    <a:pt x="2364" y="155"/>
                  </a:lnTo>
                  <a:lnTo>
                    <a:pt x="2132" y="213"/>
                  </a:lnTo>
                  <a:lnTo>
                    <a:pt x="1919" y="291"/>
                  </a:lnTo>
                  <a:lnTo>
                    <a:pt x="1706" y="388"/>
                  </a:lnTo>
                  <a:lnTo>
                    <a:pt x="1492" y="485"/>
                  </a:lnTo>
                  <a:lnTo>
                    <a:pt x="1299" y="581"/>
                  </a:lnTo>
                  <a:lnTo>
                    <a:pt x="1105" y="717"/>
                  </a:lnTo>
                  <a:lnTo>
                    <a:pt x="931" y="833"/>
                  </a:lnTo>
                  <a:lnTo>
                    <a:pt x="756" y="988"/>
                  </a:lnTo>
                  <a:lnTo>
                    <a:pt x="601" y="1143"/>
                  </a:lnTo>
                  <a:lnTo>
                    <a:pt x="466" y="1298"/>
                  </a:lnTo>
                  <a:lnTo>
                    <a:pt x="330" y="1473"/>
                  </a:lnTo>
                  <a:lnTo>
                    <a:pt x="233" y="1647"/>
                  </a:lnTo>
                  <a:lnTo>
                    <a:pt x="136" y="1841"/>
                  </a:lnTo>
                  <a:lnTo>
                    <a:pt x="78" y="2054"/>
                  </a:lnTo>
                  <a:lnTo>
                    <a:pt x="20" y="2267"/>
                  </a:lnTo>
                  <a:lnTo>
                    <a:pt x="1" y="2480"/>
                  </a:lnTo>
                  <a:lnTo>
                    <a:pt x="1" y="2693"/>
                  </a:lnTo>
                  <a:lnTo>
                    <a:pt x="20" y="2887"/>
                  </a:lnTo>
                  <a:lnTo>
                    <a:pt x="59" y="3081"/>
                  </a:lnTo>
                  <a:lnTo>
                    <a:pt x="136" y="3236"/>
                  </a:lnTo>
                  <a:lnTo>
                    <a:pt x="214" y="3391"/>
                  </a:lnTo>
                  <a:lnTo>
                    <a:pt x="330" y="3546"/>
                  </a:lnTo>
                  <a:lnTo>
                    <a:pt x="446" y="3662"/>
                  </a:lnTo>
                  <a:lnTo>
                    <a:pt x="582" y="3778"/>
                  </a:lnTo>
                  <a:lnTo>
                    <a:pt x="737" y="3875"/>
                  </a:lnTo>
                  <a:lnTo>
                    <a:pt x="892" y="3972"/>
                  </a:lnTo>
                  <a:lnTo>
                    <a:pt x="1066" y="4049"/>
                  </a:lnTo>
                  <a:lnTo>
                    <a:pt x="1241" y="4108"/>
                  </a:lnTo>
                  <a:lnTo>
                    <a:pt x="1609" y="4224"/>
                  </a:lnTo>
                  <a:lnTo>
                    <a:pt x="2016" y="4282"/>
                  </a:lnTo>
                  <a:lnTo>
                    <a:pt x="2403" y="4340"/>
                  </a:lnTo>
                  <a:lnTo>
                    <a:pt x="2791" y="4359"/>
                  </a:lnTo>
                  <a:lnTo>
                    <a:pt x="3469" y="4359"/>
                  </a:lnTo>
                  <a:lnTo>
                    <a:pt x="3953" y="4321"/>
                  </a:lnTo>
                  <a:lnTo>
                    <a:pt x="4147" y="4301"/>
                  </a:lnTo>
                  <a:lnTo>
                    <a:pt x="4321" y="4224"/>
                  </a:lnTo>
                  <a:lnTo>
                    <a:pt x="4515" y="4108"/>
                  </a:lnTo>
                  <a:lnTo>
                    <a:pt x="4689" y="3991"/>
                  </a:lnTo>
                  <a:lnTo>
                    <a:pt x="4883" y="3817"/>
                  </a:lnTo>
                  <a:lnTo>
                    <a:pt x="5057" y="3643"/>
                  </a:lnTo>
                  <a:lnTo>
                    <a:pt x="5232" y="3449"/>
                  </a:lnTo>
                  <a:lnTo>
                    <a:pt x="5387" y="3216"/>
                  </a:lnTo>
                  <a:lnTo>
                    <a:pt x="5503" y="2984"/>
                  </a:lnTo>
                  <a:lnTo>
                    <a:pt x="5619" y="2732"/>
                  </a:lnTo>
                  <a:lnTo>
                    <a:pt x="5716" y="2480"/>
                  </a:lnTo>
                  <a:lnTo>
                    <a:pt x="5755" y="2209"/>
                  </a:lnTo>
                  <a:lnTo>
                    <a:pt x="5774" y="1918"/>
                  </a:lnTo>
                  <a:lnTo>
                    <a:pt x="5755" y="1647"/>
                  </a:lnTo>
                  <a:lnTo>
                    <a:pt x="5677" y="1356"/>
                  </a:lnTo>
                  <a:lnTo>
                    <a:pt x="5619" y="1201"/>
                  </a:lnTo>
                  <a:lnTo>
                    <a:pt x="5561" y="1066"/>
                  </a:lnTo>
                  <a:lnTo>
                    <a:pt x="5484" y="911"/>
                  </a:lnTo>
                  <a:lnTo>
                    <a:pt x="5387" y="775"/>
                  </a:lnTo>
                  <a:lnTo>
                    <a:pt x="5290" y="640"/>
                  </a:lnTo>
                  <a:lnTo>
                    <a:pt x="5154" y="504"/>
                  </a:lnTo>
                  <a:lnTo>
                    <a:pt x="5019" y="407"/>
                  </a:lnTo>
                  <a:lnTo>
                    <a:pt x="4864" y="310"/>
                  </a:lnTo>
                  <a:lnTo>
                    <a:pt x="4689" y="213"/>
                  </a:lnTo>
                  <a:lnTo>
                    <a:pt x="4515" y="155"/>
                  </a:lnTo>
                  <a:lnTo>
                    <a:pt x="4321" y="97"/>
                  </a:lnTo>
                  <a:lnTo>
                    <a:pt x="4127" y="58"/>
                  </a:lnTo>
                  <a:lnTo>
                    <a:pt x="3914" y="20"/>
                  </a:lnTo>
                  <a:lnTo>
                    <a:pt x="3701"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53" name="Google Shape;1453;p26"/>
            <p:cNvSpPr/>
            <p:nvPr/>
          </p:nvSpPr>
          <p:spPr>
            <a:xfrm>
              <a:off x="9868475" y="4040950"/>
              <a:ext cx="144375" cy="109000"/>
            </a:xfrm>
            <a:custGeom>
              <a:avLst/>
              <a:gdLst/>
              <a:ahLst/>
              <a:cxnLst/>
              <a:rect l="l" t="t" r="r" b="b"/>
              <a:pathLst>
                <a:path w="5775" h="4360" fill="none" extrusionOk="0">
                  <a:moveTo>
                    <a:pt x="4147" y="4301"/>
                  </a:moveTo>
                  <a:lnTo>
                    <a:pt x="4147" y="4301"/>
                  </a:lnTo>
                  <a:lnTo>
                    <a:pt x="3953" y="4321"/>
                  </a:lnTo>
                  <a:lnTo>
                    <a:pt x="3469" y="4359"/>
                  </a:lnTo>
                  <a:lnTo>
                    <a:pt x="3139" y="4359"/>
                  </a:lnTo>
                  <a:lnTo>
                    <a:pt x="2791" y="4359"/>
                  </a:lnTo>
                  <a:lnTo>
                    <a:pt x="2403" y="4340"/>
                  </a:lnTo>
                  <a:lnTo>
                    <a:pt x="2016" y="4282"/>
                  </a:lnTo>
                  <a:lnTo>
                    <a:pt x="1609" y="4224"/>
                  </a:lnTo>
                  <a:lnTo>
                    <a:pt x="1241" y="4108"/>
                  </a:lnTo>
                  <a:lnTo>
                    <a:pt x="1066" y="4049"/>
                  </a:lnTo>
                  <a:lnTo>
                    <a:pt x="892" y="3972"/>
                  </a:lnTo>
                  <a:lnTo>
                    <a:pt x="737" y="3875"/>
                  </a:lnTo>
                  <a:lnTo>
                    <a:pt x="582" y="3778"/>
                  </a:lnTo>
                  <a:lnTo>
                    <a:pt x="446" y="3662"/>
                  </a:lnTo>
                  <a:lnTo>
                    <a:pt x="330" y="3546"/>
                  </a:lnTo>
                  <a:lnTo>
                    <a:pt x="214" y="3391"/>
                  </a:lnTo>
                  <a:lnTo>
                    <a:pt x="136" y="3236"/>
                  </a:lnTo>
                  <a:lnTo>
                    <a:pt x="59" y="3081"/>
                  </a:lnTo>
                  <a:lnTo>
                    <a:pt x="20" y="2887"/>
                  </a:lnTo>
                  <a:lnTo>
                    <a:pt x="1" y="2693"/>
                  </a:lnTo>
                  <a:lnTo>
                    <a:pt x="1" y="2480"/>
                  </a:lnTo>
                  <a:lnTo>
                    <a:pt x="1" y="2480"/>
                  </a:lnTo>
                  <a:lnTo>
                    <a:pt x="20" y="2267"/>
                  </a:lnTo>
                  <a:lnTo>
                    <a:pt x="78" y="2054"/>
                  </a:lnTo>
                  <a:lnTo>
                    <a:pt x="136" y="1841"/>
                  </a:lnTo>
                  <a:lnTo>
                    <a:pt x="233" y="1647"/>
                  </a:lnTo>
                  <a:lnTo>
                    <a:pt x="330" y="1473"/>
                  </a:lnTo>
                  <a:lnTo>
                    <a:pt x="466" y="1298"/>
                  </a:lnTo>
                  <a:lnTo>
                    <a:pt x="601" y="1143"/>
                  </a:lnTo>
                  <a:lnTo>
                    <a:pt x="756" y="988"/>
                  </a:lnTo>
                  <a:lnTo>
                    <a:pt x="931" y="833"/>
                  </a:lnTo>
                  <a:lnTo>
                    <a:pt x="1105" y="717"/>
                  </a:lnTo>
                  <a:lnTo>
                    <a:pt x="1299" y="581"/>
                  </a:lnTo>
                  <a:lnTo>
                    <a:pt x="1492" y="485"/>
                  </a:lnTo>
                  <a:lnTo>
                    <a:pt x="1706" y="388"/>
                  </a:lnTo>
                  <a:lnTo>
                    <a:pt x="1919" y="291"/>
                  </a:lnTo>
                  <a:lnTo>
                    <a:pt x="2132" y="213"/>
                  </a:lnTo>
                  <a:lnTo>
                    <a:pt x="2364" y="155"/>
                  </a:lnTo>
                  <a:lnTo>
                    <a:pt x="2577" y="97"/>
                  </a:lnTo>
                  <a:lnTo>
                    <a:pt x="2810" y="58"/>
                  </a:lnTo>
                  <a:lnTo>
                    <a:pt x="3042" y="20"/>
                  </a:lnTo>
                  <a:lnTo>
                    <a:pt x="3255" y="0"/>
                  </a:lnTo>
                  <a:lnTo>
                    <a:pt x="3488" y="0"/>
                  </a:lnTo>
                  <a:lnTo>
                    <a:pt x="3701" y="0"/>
                  </a:lnTo>
                  <a:lnTo>
                    <a:pt x="3914" y="20"/>
                  </a:lnTo>
                  <a:lnTo>
                    <a:pt x="4127" y="58"/>
                  </a:lnTo>
                  <a:lnTo>
                    <a:pt x="4321" y="97"/>
                  </a:lnTo>
                  <a:lnTo>
                    <a:pt x="4515" y="155"/>
                  </a:lnTo>
                  <a:lnTo>
                    <a:pt x="4689" y="213"/>
                  </a:lnTo>
                  <a:lnTo>
                    <a:pt x="4864" y="310"/>
                  </a:lnTo>
                  <a:lnTo>
                    <a:pt x="5019" y="407"/>
                  </a:lnTo>
                  <a:lnTo>
                    <a:pt x="5154" y="504"/>
                  </a:lnTo>
                  <a:lnTo>
                    <a:pt x="5290" y="640"/>
                  </a:lnTo>
                  <a:lnTo>
                    <a:pt x="5387" y="775"/>
                  </a:lnTo>
                  <a:lnTo>
                    <a:pt x="5387" y="775"/>
                  </a:lnTo>
                  <a:lnTo>
                    <a:pt x="5484" y="911"/>
                  </a:lnTo>
                  <a:lnTo>
                    <a:pt x="5561" y="1066"/>
                  </a:lnTo>
                  <a:lnTo>
                    <a:pt x="5619" y="1201"/>
                  </a:lnTo>
                  <a:lnTo>
                    <a:pt x="5677" y="1356"/>
                  </a:lnTo>
                  <a:lnTo>
                    <a:pt x="5755" y="1647"/>
                  </a:lnTo>
                  <a:lnTo>
                    <a:pt x="5774" y="1918"/>
                  </a:lnTo>
                  <a:lnTo>
                    <a:pt x="5755" y="2209"/>
                  </a:lnTo>
                  <a:lnTo>
                    <a:pt x="5716" y="2480"/>
                  </a:lnTo>
                  <a:lnTo>
                    <a:pt x="5619" y="2732"/>
                  </a:lnTo>
                  <a:lnTo>
                    <a:pt x="5503" y="2984"/>
                  </a:lnTo>
                  <a:lnTo>
                    <a:pt x="5387" y="3216"/>
                  </a:lnTo>
                  <a:lnTo>
                    <a:pt x="5232" y="3449"/>
                  </a:lnTo>
                  <a:lnTo>
                    <a:pt x="5057" y="3643"/>
                  </a:lnTo>
                  <a:lnTo>
                    <a:pt x="4883" y="3817"/>
                  </a:lnTo>
                  <a:lnTo>
                    <a:pt x="4689" y="3991"/>
                  </a:lnTo>
                  <a:lnTo>
                    <a:pt x="4515" y="4108"/>
                  </a:lnTo>
                  <a:lnTo>
                    <a:pt x="4321" y="4224"/>
                  </a:lnTo>
                  <a:lnTo>
                    <a:pt x="4147" y="430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54" name="Google Shape;1454;p26"/>
            <p:cNvSpPr/>
            <p:nvPr/>
          </p:nvSpPr>
          <p:spPr>
            <a:xfrm>
              <a:off x="10002650" y="4059825"/>
              <a:ext cx="10200" cy="34900"/>
            </a:xfrm>
            <a:custGeom>
              <a:avLst/>
              <a:gdLst/>
              <a:ahLst/>
              <a:cxnLst/>
              <a:rect l="l" t="t" r="r" b="b"/>
              <a:pathLst>
                <a:path w="408" h="1396" extrusionOk="0">
                  <a:moveTo>
                    <a:pt x="0" y="1"/>
                  </a:moveTo>
                  <a:lnTo>
                    <a:pt x="0" y="1"/>
                  </a:lnTo>
                  <a:lnTo>
                    <a:pt x="20" y="20"/>
                  </a:lnTo>
                  <a:lnTo>
                    <a:pt x="20" y="20"/>
                  </a:lnTo>
                  <a:lnTo>
                    <a:pt x="136" y="195"/>
                  </a:lnTo>
                  <a:lnTo>
                    <a:pt x="213" y="369"/>
                  </a:lnTo>
                  <a:lnTo>
                    <a:pt x="291" y="543"/>
                  </a:lnTo>
                  <a:lnTo>
                    <a:pt x="349" y="718"/>
                  </a:lnTo>
                  <a:lnTo>
                    <a:pt x="388" y="892"/>
                  </a:lnTo>
                  <a:lnTo>
                    <a:pt x="407" y="1066"/>
                  </a:lnTo>
                  <a:lnTo>
                    <a:pt x="407" y="1241"/>
                  </a:lnTo>
                  <a:lnTo>
                    <a:pt x="388" y="1396"/>
                  </a:lnTo>
                  <a:lnTo>
                    <a:pt x="388" y="1396"/>
                  </a:lnTo>
                  <a:lnTo>
                    <a:pt x="388" y="1396"/>
                  </a:lnTo>
                  <a:lnTo>
                    <a:pt x="407" y="1241"/>
                  </a:lnTo>
                  <a:lnTo>
                    <a:pt x="407" y="1066"/>
                  </a:lnTo>
                  <a:lnTo>
                    <a:pt x="388" y="892"/>
                  </a:lnTo>
                  <a:lnTo>
                    <a:pt x="349" y="718"/>
                  </a:lnTo>
                  <a:lnTo>
                    <a:pt x="291" y="543"/>
                  </a:lnTo>
                  <a:lnTo>
                    <a:pt x="213" y="369"/>
                  </a:lnTo>
                  <a:lnTo>
                    <a:pt x="136" y="195"/>
                  </a:lnTo>
                  <a:lnTo>
                    <a:pt x="20" y="20"/>
                  </a:lnTo>
                  <a:lnTo>
                    <a:pt x="20" y="20"/>
                  </a:lnTo>
                  <a:lnTo>
                    <a:pt x="0" y="1"/>
                  </a:lnTo>
                  <a:close/>
                </a:path>
              </a:pathLst>
            </a:custGeom>
            <a:solidFill>
              <a:srgbClr val="C1540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55" name="Google Shape;1455;p26"/>
            <p:cNvSpPr/>
            <p:nvPr/>
          </p:nvSpPr>
          <p:spPr>
            <a:xfrm>
              <a:off x="10002650" y="4059825"/>
              <a:ext cx="10200" cy="34900"/>
            </a:xfrm>
            <a:custGeom>
              <a:avLst/>
              <a:gdLst/>
              <a:ahLst/>
              <a:cxnLst/>
              <a:rect l="l" t="t" r="r" b="b"/>
              <a:pathLst>
                <a:path w="408" h="1396" fill="none" extrusionOk="0">
                  <a:moveTo>
                    <a:pt x="0" y="1"/>
                  </a:moveTo>
                  <a:lnTo>
                    <a:pt x="0" y="1"/>
                  </a:lnTo>
                  <a:lnTo>
                    <a:pt x="20" y="20"/>
                  </a:lnTo>
                  <a:lnTo>
                    <a:pt x="20" y="20"/>
                  </a:lnTo>
                  <a:lnTo>
                    <a:pt x="136" y="195"/>
                  </a:lnTo>
                  <a:lnTo>
                    <a:pt x="213" y="369"/>
                  </a:lnTo>
                  <a:lnTo>
                    <a:pt x="291" y="543"/>
                  </a:lnTo>
                  <a:lnTo>
                    <a:pt x="349" y="718"/>
                  </a:lnTo>
                  <a:lnTo>
                    <a:pt x="388" y="892"/>
                  </a:lnTo>
                  <a:lnTo>
                    <a:pt x="407" y="1066"/>
                  </a:lnTo>
                  <a:lnTo>
                    <a:pt x="407" y="1241"/>
                  </a:lnTo>
                  <a:lnTo>
                    <a:pt x="388" y="1396"/>
                  </a:lnTo>
                  <a:lnTo>
                    <a:pt x="388" y="1396"/>
                  </a:lnTo>
                  <a:lnTo>
                    <a:pt x="388" y="1396"/>
                  </a:lnTo>
                  <a:lnTo>
                    <a:pt x="407" y="1241"/>
                  </a:lnTo>
                  <a:lnTo>
                    <a:pt x="407" y="1066"/>
                  </a:lnTo>
                  <a:lnTo>
                    <a:pt x="388" y="892"/>
                  </a:lnTo>
                  <a:lnTo>
                    <a:pt x="349" y="718"/>
                  </a:lnTo>
                  <a:lnTo>
                    <a:pt x="291" y="543"/>
                  </a:lnTo>
                  <a:lnTo>
                    <a:pt x="213" y="369"/>
                  </a:lnTo>
                  <a:lnTo>
                    <a:pt x="136" y="195"/>
                  </a:lnTo>
                  <a:lnTo>
                    <a:pt x="20" y="20"/>
                  </a:lnTo>
                  <a:lnTo>
                    <a:pt x="20" y="20"/>
                  </a:lnTo>
                  <a:lnTo>
                    <a:pt x="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56" name="Google Shape;1456;p26"/>
            <p:cNvSpPr/>
            <p:nvPr/>
          </p:nvSpPr>
          <p:spPr>
            <a:xfrm>
              <a:off x="9987625" y="4094700"/>
              <a:ext cx="24725" cy="44600"/>
            </a:xfrm>
            <a:custGeom>
              <a:avLst/>
              <a:gdLst/>
              <a:ahLst/>
              <a:cxnLst/>
              <a:rect l="l" t="t" r="r" b="b"/>
              <a:pathLst>
                <a:path w="989" h="1784" extrusionOk="0">
                  <a:moveTo>
                    <a:pt x="989" y="1"/>
                  </a:moveTo>
                  <a:lnTo>
                    <a:pt x="989" y="1"/>
                  </a:lnTo>
                  <a:lnTo>
                    <a:pt x="989" y="1"/>
                  </a:lnTo>
                  <a:lnTo>
                    <a:pt x="950" y="272"/>
                  </a:lnTo>
                  <a:lnTo>
                    <a:pt x="873" y="524"/>
                  </a:lnTo>
                  <a:lnTo>
                    <a:pt x="776" y="776"/>
                  </a:lnTo>
                  <a:lnTo>
                    <a:pt x="659" y="1008"/>
                  </a:lnTo>
                  <a:lnTo>
                    <a:pt x="504" y="1221"/>
                  </a:lnTo>
                  <a:lnTo>
                    <a:pt x="349" y="1434"/>
                  </a:lnTo>
                  <a:lnTo>
                    <a:pt x="175" y="1609"/>
                  </a:lnTo>
                  <a:lnTo>
                    <a:pt x="1" y="1783"/>
                  </a:lnTo>
                  <a:lnTo>
                    <a:pt x="1" y="1783"/>
                  </a:lnTo>
                  <a:lnTo>
                    <a:pt x="1" y="1783"/>
                  </a:lnTo>
                  <a:lnTo>
                    <a:pt x="175" y="1609"/>
                  </a:lnTo>
                  <a:lnTo>
                    <a:pt x="349" y="1434"/>
                  </a:lnTo>
                  <a:lnTo>
                    <a:pt x="504" y="1221"/>
                  </a:lnTo>
                  <a:lnTo>
                    <a:pt x="659" y="1008"/>
                  </a:lnTo>
                  <a:lnTo>
                    <a:pt x="776" y="776"/>
                  </a:lnTo>
                  <a:lnTo>
                    <a:pt x="873" y="524"/>
                  </a:lnTo>
                  <a:lnTo>
                    <a:pt x="950" y="272"/>
                  </a:lnTo>
                  <a:lnTo>
                    <a:pt x="989" y="1"/>
                  </a:lnTo>
                  <a:close/>
                </a:path>
              </a:pathLst>
            </a:custGeom>
            <a:solidFill>
              <a:srgbClr val="D16D3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57" name="Google Shape;1457;p26"/>
            <p:cNvSpPr/>
            <p:nvPr/>
          </p:nvSpPr>
          <p:spPr>
            <a:xfrm>
              <a:off x="9987625" y="4094700"/>
              <a:ext cx="24725" cy="44600"/>
            </a:xfrm>
            <a:custGeom>
              <a:avLst/>
              <a:gdLst/>
              <a:ahLst/>
              <a:cxnLst/>
              <a:rect l="l" t="t" r="r" b="b"/>
              <a:pathLst>
                <a:path w="989" h="1784" fill="none" extrusionOk="0">
                  <a:moveTo>
                    <a:pt x="989" y="1"/>
                  </a:moveTo>
                  <a:lnTo>
                    <a:pt x="989" y="1"/>
                  </a:lnTo>
                  <a:lnTo>
                    <a:pt x="989" y="1"/>
                  </a:lnTo>
                  <a:lnTo>
                    <a:pt x="950" y="272"/>
                  </a:lnTo>
                  <a:lnTo>
                    <a:pt x="873" y="524"/>
                  </a:lnTo>
                  <a:lnTo>
                    <a:pt x="776" y="776"/>
                  </a:lnTo>
                  <a:lnTo>
                    <a:pt x="659" y="1008"/>
                  </a:lnTo>
                  <a:lnTo>
                    <a:pt x="504" y="1221"/>
                  </a:lnTo>
                  <a:lnTo>
                    <a:pt x="349" y="1434"/>
                  </a:lnTo>
                  <a:lnTo>
                    <a:pt x="175" y="1609"/>
                  </a:lnTo>
                  <a:lnTo>
                    <a:pt x="1" y="1783"/>
                  </a:lnTo>
                  <a:lnTo>
                    <a:pt x="1" y="1783"/>
                  </a:lnTo>
                  <a:lnTo>
                    <a:pt x="1" y="1783"/>
                  </a:lnTo>
                  <a:lnTo>
                    <a:pt x="175" y="1609"/>
                  </a:lnTo>
                  <a:lnTo>
                    <a:pt x="349" y="1434"/>
                  </a:lnTo>
                  <a:lnTo>
                    <a:pt x="504" y="1221"/>
                  </a:lnTo>
                  <a:lnTo>
                    <a:pt x="659" y="1008"/>
                  </a:lnTo>
                  <a:lnTo>
                    <a:pt x="776" y="776"/>
                  </a:lnTo>
                  <a:lnTo>
                    <a:pt x="873" y="524"/>
                  </a:lnTo>
                  <a:lnTo>
                    <a:pt x="950" y="272"/>
                  </a:lnTo>
                  <a:lnTo>
                    <a:pt x="989"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58" name="Google Shape;1458;p26"/>
            <p:cNvSpPr/>
            <p:nvPr/>
          </p:nvSpPr>
          <p:spPr>
            <a:xfrm>
              <a:off x="9868475" y="4099075"/>
              <a:ext cx="525" cy="3900"/>
            </a:xfrm>
            <a:custGeom>
              <a:avLst/>
              <a:gdLst/>
              <a:ahLst/>
              <a:cxnLst/>
              <a:rect l="l" t="t" r="r" b="b"/>
              <a:pathLst>
                <a:path w="21" h="156" extrusionOk="0">
                  <a:moveTo>
                    <a:pt x="1" y="136"/>
                  </a:moveTo>
                  <a:lnTo>
                    <a:pt x="1" y="136"/>
                  </a:lnTo>
                  <a:lnTo>
                    <a:pt x="1" y="155"/>
                  </a:lnTo>
                  <a:lnTo>
                    <a:pt x="1" y="155"/>
                  </a:lnTo>
                  <a:lnTo>
                    <a:pt x="1" y="155"/>
                  </a:lnTo>
                  <a:lnTo>
                    <a:pt x="1" y="155"/>
                  </a:lnTo>
                  <a:lnTo>
                    <a:pt x="1" y="136"/>
                  </a:lnTo>
                  <a:close/>
                  <a:moveTo>
                    <a:pt x="1" y="136"/>
                  </a:moveTo>
                  <a:lnTo>
                    <a:pt x="1" y="136"/>
                  </a:lnTo>
                  <a:lnTo>
                    <a:pt x="1" y="136"/>
                  </a:lnTo>
                  <a:lnTo>
                    <a:pt x="1" y="136"/>
                  </a:lnTo>
                  <a:lnTo>
                    <a:pt x="1" y="136"/>
                  </a:lnTo>
                  <a:close/>
                  <a:moveTo>
                    <a:pt x="1" y="116"/>
                  </a:moveTo>
                  <a:lnTo>
                    <a:pt x="1" y="116"/>
                  </a:lnTo>
                  <a:lnTo>
                    <a:pt x="1" y="116"/>
                  </a:lnTo>
                  <a:lnTo>
                    <a:pt x="1" y="116"/>
                  </a:lnTo>
                  <a:lnTo>
                    <a:pt x="1" y="116"/>
                  </a:lnTo>
                  <a:close/>
                  <a:moveTo>
                    <a:pt x="1" y="97"/>
                  </a:moveTo>
                  <a:lnTo>
                    <a:pt x="1" y="97"/>
                  </a:lnTo>
                  <a:lnTo>
                    <a:pt x="1" y="97"/>
                  </a:lnTo>
                  <a:lnTo>
                    <a:pt x="1" y="97"/>
                  </a:lnTo>
                  <a:lnTo>
                    <a:pt x="1" y="97"/>
                  </a:lnTo>
                  <a:close/>
                  <a:moveTo>
                    <a:pt x="1" y="78"/>
                  </a:moveTo>
                  <a:lnTo>
                    <a:pt x="1" y="78"/>
                  </a:lnTo>
                  <a:lnTo>
                    <a:pt x="1" y="97"/>
                  </a:lnTo>
                  <a:lnTo>
                    <a:pt x="1" y="97"/>
                  </a:lnTo>
                  <a:lnTo>
                    <a:pt x="1" y="78"/>
                  </a:lnTo>
                  <a:close/>
                  <a:moveTo>
                    <a:pt x="1" y="78"/>
                  </a:moveTo>
                  <a:lnTo>
                    <a:pt x="1" y="78"/>
                  </a:lnTo>
                  <a:lnTo>
                    <a:pt x="1" y="78"/>
                  </a:lnTo>
                  <a:lnTo>
                    <a:pt x="1" y="78"/>
                  </a:lnTo>
                  <a:lnTo>
                    <a:pt x="1" y="78"/>
                  </a:lnTo>
                  <a:close/>
                  <a:moveTo>
                    <a:pt x="1" y="58"/>
                  </a:moveTo>
                  <a:lnTo>
                    <a:pt x="1" y="58"/>
                  </a:lnTo>
                  <a:lnTo>
                    <a:pt x="1" y="78"/>
                  </a:lnTo>
                  <a:lnTo>
                    <a:pt x="1" y="78"/>
                  </a:lnTo>
                  <a:lnTo>
                    <a:pt x="1" y="58"/>
                  </a:lnTo>
                  <a:close/>
                  <a:moveTo>
                    <a:pt x="1" y="58"/>
                  </a:moveTo>
                  <a:lnTo>
                    <a:pt x="1" y="58"/>
                  </a:lnTo>
                  <a:lnTo>
                    <a:pt x="1" y="58"/>
                  </a:lnTo>
                  <a:lnTo>
                    <a:pt x="1" y="58"/>
                  </a:lnTo>
                  <a:lnTo>
                    <a:pt x="1" y="58"/>
                  </a:lnTo>
                  <a:close/>
                  <a:moveTo>
                    <a:pt x="1" y="39"/>
                  </a:moveTo>
                  <a:lnTo>
                    <a:pt x="1" y="39"/>
                  </a:lnTo>
                  <a:lnTo>
                    <a:pt x="1" y="58"/>
                  </a:lnTo>
                  <a:lnTo>
                    <a:pt x="1" y="58"/>
                  </a:lnTo>
                  <a:lnTo>
                    <a:pt x="1" y="39"/>
                  </a:lnTo>
                  <a:close/>
                  <a:moveTo>
                    <a:pt x="1" y="39"/>
                  </a:moveTo>
                  <a:lnTo>
                    <a:pt x="1" y="39"/>
                  </a:lnTo>
                  <a:lnTo>
                    <a:pt x="1" y="39"/>
                  </a:lnTo>
                  <a:lnTo>
                    <a:pt x="1" y="39"/>
                  </a:lnTo>
                  <a:lnTo>
                    <a:pt x="1" y="39"/>
                  </a:lnTo>
                  <a:close/>
                  <a:moveTo>
                    <a:pt x="1" y="20"/>
                  </a:moveTo>
                  <a:lnTo>
                    <a:pt x="1" y="20"/>
                  </a:lnTo>
                  <a:lnTo>
                    <a:pt x="1" y="39"/>
                  </a:lnTo>
                  <a:lnTo>
                    <a:pt x="1" y="39"/>
                  </a:lnTo>
                  <a:lnTo>
                    <a:pt x="1" y="20"/>
                  </a:lnTo>
                  <a:close/>
                  <a:moveTo>
                    <a:pt x="20" y="20"/>
                  </a:moveTo>
                  <a:lnTo>
                    <a:pt x="20" y="20"/>
                  </a:lnTo>
                  <a:lnTo>
                    <a:pt x="20" y="20"/>
                  </a:lnTo>
                  <a:lnTo>
                    <a:pt x="20" y="20"/>
                  </a:lnTo>
                  <a:lnTo>
                    <a:pt x="20" y="20"/>
                  </a:lnTo>
                  <a:close/>
                  <a:moveTo>
                    <a:pt x="20" y="20"/>
                  </a:moveTo>
                  <a:lnTo>
                    <a:pt x="20" y="20"/>
                  </a:lnTo>
                  <a:lnTo>
                    <a:pt x="20" y="20"/>
                  </a:lnTo>
                  <a:lnTo>
                    <a:pt x="20" y="20"/>
                  </a:lnTo>
                  <a:lnTo>
                    <a:pt x="20" y="20"/>
                  </a:lnTo>
                  <a:close/>
                  <a:moveTo>
                    <a:pt x="20" y="0"/>
                  </a:moveTo>
                  <a:lnTo>
                    <a:pt x="20" y="0"/>
                  </a:lnTo>
                  <a:lnTo>
                    <a:pt x="20" y="0"/>
                  </a:lnTo>
                  <a:lnTo>
                    <a:pt x="20" y="0"/>
                  </a:lnTo>
                  <a:lnTo>
                    <a:pt x="20" y="0"/>
                  </a:lnTo>
                  <a:close/>
                </a:path>
              </a:pathLst>
            </a:custGeom>
            <a:solidFill>
              <a:srgbClr val="F1966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59" name="Google Shape;1459;p26"/>
            <p:cNvSpPr/>
            <p:nvPr/>
          </p:nvSpPr>
          <p:spPr>
            <a:xfrm>
              <a:off x="9868475" y="4102450"/>
              <a:ext cx="25" cy="525"/>
            </a:xfrm>
            <a:custGeom>
              <a:avLst/>
              <a:gdLst/>
              <a:ahLst/>
              <a:cxnLst/>
              <a:rect l="l" t="t" r="r" b="b"/>
              <a:pathLst>
                <a:path w="1" h="21" fill="none" extrusionOk="0">
                  <a:moveTo>
                    <a:pt x="1" y="1"/>
                  </a:moveTo>
                  <a:lnTo>
                    <a:pt x="1" y="1"/>
                  </a:lnTo>
                  <a:lnTo>
                    <a:pt x="1" y="20"/>
                  </a:lnTo>
                  <a:lnTo>
                    <a:pt x="1" y="20"/>
                  </a:lnTo>
                  <a:lnTo>
                    <a:pt x="1" y="20"/>
                  </a:lnTo>
                  <a:lnTo>
                    <a:pt x="1" y="20"/>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60" name="Google Shape;1460;p26"/>
            <p:cNvSpPr/>
            <p:nvPr/>
          </p:nvSpPr>
          <p:spPr>
            <a:xfrm>
              <a:off x="9868475" y="410245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61" name="Google Shape;1461;p26"/>
            <p:cNvSpPr/>
            <p:nvPr/>
          </p:nvSpPr>
          <p:spPr>
            <a:xfrm>
              <a:off x="9868475" y="41019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62" name="Google Shape;1462;p26"/>
            <p:cNvSpPr/>
            <p:nvPr/>
          </p:nvSpPr>
          <p:spPr>
            <a:xfrm>
              <a:off x="9868475" y="410150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63" name="Google Shape;1463;p26"/>
            <p:cNvSpPr/>
            <p:nvPr/>
          </p:nvSpPr>
          <p:spPr>
            <a:xfrm>
              <a:off x="9868475" y="4101000"/>
              <a:ext cx="25" cy="525"/>
            </a:xfrm>
            <a:custGeom>
              <a:avLst/>
              <a:gdLst/>
              <a:ahLst/>
              <a:cxnLst/>
              <a:rect l="l" t="t" r="r" b="b"/>
              <a:pathLst>
                <a:path w="1" h="21" fill="none" extrusionOk="0">
                  <a:moveTo>
                    <a:pt x="1" y="1"/>
                  </a:moveTo>
                  <a:lnTo>
                    <a:pt x="1" y="1"/>
                  </a:lnTo>
                  <a:lnTo>
                    <a:pt x="1" y="20"/>
                  </a:lnTo>
                  <a:lnTo>
                    <a:pt x="1" y="20"/>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64" name="Google Shape;1464;p26"/>
            <p:cNvSpPr/>
            <p:nvPr/>
          </p:nvSpPr>
          <p:spPr>
            <a:xfrm>
              <a:off x="9868475" y="410100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65" name="Google Shape;1465;p26"/>
            <p:cNvSpPr/>
            <p:nvPr/>
          </p:nvSpPr>
          <p:spPr>
            <a:xfrm>
              <a:off x="9868475" y="4100525"/>
              <a:ext cx="25" cy="500"/>
            </a:xfrm>
            <a:custGeom>
              <a:avLst/>
              <a:gdLst/>
              <a:ahLst/>
              <a:cxnLst/>
              <a:rect l="l" t="t" r="r" b="b"/>
              <a:pathLst>
                <a:path w="1" h="20" fill="none" extrusionOk="0">
                  <a:moveTo>
                    <a:pt x="1" y="0"/>
                  </a:moveTo>
                  <a:lnTo>
                    <a:pt x="1" y="0"/>
                  </a:lnTo>
                  <a:lnTo>
                    <a:pt x="1" y="20"/>
                  </a:lnTo>
                  <a:lnTo>
                    <a:pt x="1" y="2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66" name="Google Shape;1466;p26"/>
            <p:cNvSpPr/>
            <p:nvPr/>
          </p:nvSpPr>
          <p:spPr>
            <a:xfrm>
              <a:off x="9868475" y="410052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67" name="Google Shape;1467;p26"/>
            <p:cNvSpPr/>
            <p:nvPr/>
          </p:nvSpPr>
          <p:spPr>
            <a:xfrm>
              <a:off x="9868475" y="4100025"/>
              <a:ext cx="25" cy="525"/>
            </a:xfrm>
            <a:custGeom>
              <a:avLst/>
              <a:gdLst/>
              <a:ahLst/>
              <a:cxnLst/>
              <a:rect l="l" t="t" r="r" b="b"/>
              <a:pathLst>
                <a:path w="1" h="21" fill="none" extrusionOk="0">
                  <a:moveTo>
                    <a:pt x="1" y="1"/>
                  </a:moveTo>
                  <a:lnTo>
                    <a:pt x="1" y="1"/>
                  </a:lnTo>
                  <a:lnTo>
                    <a:pt x="1" y="20"/>
                  </a:lnTo>
                  <a:lnTo>
                    <a:pt x="1" y="20"/>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68" name="Google Shape;1468;p26"/>
            <p:cNvSpPr/>
            <p:nvPr/>
          </p:nvSpPr>
          <p:spPr>
            <a:xfrm>
              <a:off x="9868475" y="4100025"/>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69" name="Google Shape;1469;p26"/>
            <p:cNvSpPr/>
            <p:nvPr/>
          </p:nvSpPr>
          <p:spPr>
            <a:xfrm>
              <a:off x="9868475" y="4099550"/>
              <a:ext cx="25" cy="500"/>
            </a:xfrm>
            <a:custGeom>
              <a:avLst/>
              <a:gdLst/>
              <a:ahLst/>
              <a:cxnLst/>
              <a:rect l="l" t="t" r="r" b="b"/>
              <a:pathLst>
                <a:path w="1" h="20" fill="none" extrusionOk="0">
                  <a:moveTo>
                    <a:pt x="1" y="1"/>
                  </a:moveTo>
                  <a:lnTo>
                    <a:pt x="1" y="1"/>
                  </a:lnTo>
                  <a:lnTo>
                    <a:pt x="1" y="20"/>
                  </a:lnTo>
                  <a:lnTo>
                    <a:pt x="1" y="20"/>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70" name="Google Shape;1470;p26"/>
            <p:cNvSpPr/>
            <p:nvPr/>
          </p:nvSpPr>
          <p:spPr>
            <a:xfrm>
              <a:off x="9868975" y="4099550"/>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71" name="Google Shape;1471;p26"/>
            <p:cNvSpPr/>
            <p:nvPr/>
          </p:nvSpPr>
          <p:spPr>
            <a:xfrm>
              <a:off x="9868975" y="4099550"/>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72" name="Google Shape;1472;p26"/>
            <p:cNvSpPr/>
            <p:nvPr/>
          </p:nvSpPr>
          <p:spPr>
            <a:xfrm>
              <a:off x="9868975" y="409907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73" name="Google Shape;1473;p26"/>
            <p:cNvSpPr/>
            <p:nvPr/>
          </p:nvSpPr>
          <p:spPr>
            <a:xfrm>
              <a:off x="9945000" y="4149450"/>
              <a:ext cx="17475" cy="500"/>
            </a:xfrm>
            <a:custGeom>
              <a:avLst/>
              <a:gdLst/>
              <a:ahLst/>
              <a:cxnLst/>
              <a:rect l="l" t="t" r="r" b="b"/>
              <a:pathLst>
                <a:path w="699" h="20" extrusionOk="0">
                  <a:moveTo>
                    <a:pt x="1" y="19"/>
                  </a:moveTo>
                  <a:lnTo>
                    <a:pt x="1" y="19"/>
                  </a:lnTo>
                  <a:lnTo>
                    <a:pt x="40" y="19"/>
                  </a:lnTo>
                  <a:lnTo>
                    <a:pt x="40" y="19"/>
                  </a:lnTo>
                  <a:lnTo>
                    <a:pt x="40" y="19"/>
                  </a:lnTo>
                  <a:lnTo>
                    <a:pt x="1" y="19"/>
                  </a:lnTo>
                  <a:close/>
                  <a:moveTo>
                    <a:pt x="698" y="0"/>
                  </a:moveTo>
                  <a:lnTo>
                    <a:pt x="698" y="0"/>
                  </a:lnTo>
                  <a:lnTo>
                    <a:pt x="388" y="19"/>
                  </a:lnTo>
                  <a:lnTo>
                    <a:pt x="40" y="19"/>
                  </a:lnTo>
                  <a:lnTo>
                    <a:pt x="40" y="19"/>
                  </a:lnTo>
                  <a:lnTo>
                    <a:pt x="388" y="19"/>
                  </a:lnTo>
                  <a:lnTo>
                    <a:pt x="698" y="0"/>
                  </a:lnTo>
                  <a:lnTo>
                    <a:pt x="698" y="0"/>
                  </a:lnTo>
                  <a:close/>
                </a:path>
              </a:pathLst>
            </a:custGeom>
            <a:solidFill>
              <a:srgbClr val="D16D3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74" name="Google Shape;1474;p26"/>
            <p:cNvSpPr/>
            <p:nvPr/>
          </p:nvSpPr>
          <p:spPr>
            <a:xfrm>
              <a:off x="9945000" y="4149925"/>
              <a:ext cx="1000" cy="25"/>
            </a:xfrm>
            <a:custGeom>
              <a:avLst/>
              <a:gdLst/>
              <a:ahLst/>
              <a:cxnLst/>
              <a:rect l="l" t="t" r="r" b="b"/>
              <a:pathLst>
                <a:path w="40" h="1" fill="none" extrusionOk="0">
                  <a:moveTo>
                    <a:pt x="1" y="0"/>
                  </a:moveTo>
                  <a:lnTo>
                    <a:pt x="1" y="0"/>
                  </a:lnTo>
                  <a:lnTo>
                    <a:pt x="40" y="0"/>
                  </a:lnTo>
                  <a:lnTo>
                    <a:pt x="40" y="0"/>
                  </a:lnTo>
                  <a:lnTo>
                    <a:pt x="40" y="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75" name="Google Shape;1475;p26"/>
            <p:cNvSpPr/>
            <p:nvPr/>
          </p:nvSpPr>
          <p:spPr>
            <a:xfrm>
              <a:off x="9945975" y="4149450"/>
              <a:ext cx="16500" cy="500"/>
            </a:xfrm>
            <a:custGeom>
              <a:avLst/>
              <a:gdLst/>
              <a:ahLst/>
              <a:cxnLst/>
              <a:rect l="l" t="t" r="r" b="b"/>
              <a:pathLst>
                <a:path w="660" h="20" fill="none" extrusionOk="0">
                  <a:moveTo>
                    <a:pt x="659" y="0"/>
                  </a:moveTo>
                  <a:lnTo>
                    <a:pt x="659" y="0"/>
                  </a:lnTo>
                  <a:lnTo>
                    <a:pt x="349" y="19"/>
                  </a:lnTo>
                  <a:lnTo>
                    <a:pt x="1" y="19"/>
                  </a:lnTo>
                  <a:lnTo>
                    <a:pt x="1" y="19"/>
                  </a:lnTo>
                  <a:lnTo>
                    <a:pt x="349" y="19"/>
                  </a:lnTo>
                  <a:lnTo>
                    <a:pt x="659" y="0"/>
                  </a:lnTo>
                  <a:lnTo>
                    <a:pt x="659"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76" name="Google Shape;1476;p26"/>
            <p:cNvSpPr/>
            <p:nvPr/>
          </p:nvSpPr>
          <p:spPr>
            <a:xfrm>
              <a:off x="9868475" y="4055950"/>
              <a:ext cx="144375" cy="94000"/>
            </a:xfrm>
            <a:custGeom>
              <a:avLst/>
              <a:gdLst/>
              <a:ahLst/>
              <a:cxnLst/>
              <a:rect l="l" t="t" r="r" b="b"/>
              <a:pathLst>
                <a:path w="5775" h="3760" extrusionOk="0">
                  <a:moveTo>
                    <a:pt x="5232" y="1"/>
                  </a:moveTo>
                  <a:lnTo>
                    <a:pt x="5251" y="156"/>
                  </a:lnTo>
                  <a:lnTo>
                    <a:pt x="5270" y="311"/>
                  </a:lnTo>
                  <a:lnTo>
                    <a:pt x="5251" y="466"/>
                  </a:lnTo>
                  <a:lnTo>
                    <a:pt x="5232" y="640"/>
                  </a:lnTo>
                  <a:lnTo>
                    <a:pt x="5193" y="795"/>
                  </a:lnTo>
                  <a:lnTo>
                    <a:pt x="5154" y="950"/>
                  </a:lnTo>
                  <a:lnTo>
                    <a:pt x="5077" y="1086"/>
                  </a:lnTo>
                  <a:lnTo>
                    <a:pt x="4999" y="1241"/>
                  </a:lnTo>
                  <a:lnTo>
                    <a:pt x="4922" y="1376"/>
                  </a:lnTo>
                  <a:lnTo>
                    <a:pt x="4805" y="1493"/>
                  </a:lnTo>
                  <a:lnTo>
                    <a:pt x="4709" y="1628"/>
                  </a:lnTo>
                  <a:lnTo>
                    <a:pt x="4573" y="1725"/>
                  </a:lnTo>
                  <a:lnTo>
                    <a:pt x="4437" y="1841"/>
                  </a:lnTo>
                  <a:lnTo>
                    <a:pt x="4302" y="1938"/>
                  </a:lnTo>
                  <a:lnTo>
                    <a:pt x="4147" y="2016"/>
                  </a:lnTo>
                  <a:lnTo>
                    <a:pt x="3972" y="2093"/>
                  </a:lnTo>
                  <a:lnTo>
                    <a:pt x="3701" y="2171"/>
                  </a:lnTo>
                  <a:lnTo>
                    <a:pt x="3410" y="2248"/>
                  </a:lnTo>
                  <a:lnTo>
                    <a:pt x="3101" y="2287"/>
                  </a:lnTo>
                  <a:lnTo>
                    <a:pt x="2791" y="2306"/>
                  </a:lnTo>
                  <a:lnTo>
                    <a:pt x="2500" y="2287"/>
                  </a:lnTo>
                  <a:lnTo>
                    <a:pt x="2229" y="2248"/>
                  </a:lnTo>
                  <a:lnTo>
                    <a:pt x="1957" y="2190"/>
                  </a:lnTo>
                  <a:lnTo>
                    <a:pt x="1706" y="2113"/>
                  </a:lnTo>
                  <a:lnTo>
                    <a:pt x="1473" y="1996"/>
                  </a:lnTo>
                  <a:lnTo>
                    <a:pt x="1260" y="1841"/>
                  </a:lnTo>
                  <a:lnTo>
                    <a:pt x="1066" y="1667"/>
                  </a:lnTo>
                  <a:lnTo>
                    <a:pt x="989" y="1570"/>
                  </a:lnTo>
                  <a:lnTo>
                    <a:pt x="911" y="1473"/>
                  </a:lnTo>
                  <a:lnTo>
                    <a:pt x="795" y="1260"/>
                  </a:lnTo>
                  <a:lnTo>
                    <a:pt x="698" y="1028"/>
                  </a:lnTo>
                  <a:lnTo>
                    <a:pt x="640" y="795"/>
                  </a:lnTo>
                  <a:lnTo>
                    <a:pt x="601" y="543"/>
                  </a:lnTo>
                  <a:lnTo>
                    <a:pt x="388" y="795"/>
                  </a:lnTo>
                  <a:lnTo>
                    <a:pt x="291" y="950"/>
                  </a:lnTo>
                  <a:lnTo>
                    <a:pt x="214" y="1086"/>
                  </a:lnTo>
                  <a:lnTo>
                    <a:pt x="136" y="1241"/>
                  </a:lnTo>
                  <a:lnTo>
                    <a:pt x="98" y="1396"/>
                  </a:lnTo>
                  <a:lnTo>
                    <a:pt x="39" y="1551"/>
                  </a:lnTo>
                  <a:lnTo>
                    <a:pt x="20" y="1725"/>
                  </a:lnTo>
                  <a:lnTo>
                    <a:pt x="20" y="1745"/>
                  </a:lnTo>
                  <a:lnTo>
                    <a:pt x="1" y="1745"/>
                  </a:lnTo>
                  <a:lnTo>
                    <a:pt x="1" y="1764"/>
                  </a:lnTo>
                  <a:lnTo>
                    <a:pt x="1" y="1783"/>
                  </a:lnTo>
                  <a:lnTo>
                    <a:pt x="1" y="1803"/>
                  </a:lnTo>
                  <a:lnTo>
                    <a:pt x="1" y="1822"/>
                  </a:lnTo>
                  <a:lnTo>
                    <a:pt x="1" y="1841"/>
                  </a:lnTo>
                  <a:lnTo>
                    <a:pt x="1" y="1861"/>
                  </a:lnTo>
                  <a:lnTo>
                    <a:pt x="1" y="1880"/>
                  </a:lnTo>
                  <a:lnTo>
                    <a:pt x="1" y="2171"/>
                  </a:lnTo>
                  <a:lnTo>
                    <a:pt x="39" y="2423"/>
                  </a:lnTo>
                  <a:lnTo>
                    <a:pt x="136" y="2655"/>
                  </a:lnTo>
                  <a:lnTo>
                    <a:pt x="253" y="2849"/>
                  </a:lnTo>
                  <a:lnTo>
                    <a:pt x="408" y="3023"/>
                  </a:lnTo>
                  <a:lnTo>
                    <a:pt x="582" y="3178"/>
                  </a:lnTo>
                  <a:lnTo>
                    <a:pt x="795" y="3314"/>
                  </a:lnTo>
                  <a:lnTo>
                    <a:pt x="1008" y="3430"/>
                  </a:lnTo>
                  <a:lnTo>
                    <a:pt x="1260" y="3508"/>
                  </a:lnTo>
                  <a:lnTo>
                    <a:pt x="1512" y="3585"/>
                  </a:lnTo>
                  <a:lnTo>
                    <a:pt x="1764" y="3643"/>
                  </a:lnTo>
                  <a:lnTo>
                    <a:pt x="2035" y="3701"/>
                  </a:lnTo>
                  <a:lnTo>
                    <a:pt x="2558" y="3740"/>
                  </a:lnTo>
                  <a:lnTo>
                    <a:pt x="3062" y="3759"/>
                  </a:lnTo>
                  <a:lnTo>
                    <a:pt x="3449" y="3759"/>
                  </a:lnTo>
                  <a:lnTo>
                    <a:pt x="3759" y="3740"/>
                  </a:lnTo>
                  <a:lnTo>
                    <a:pt x="3992" y="3604"/>
                  </a:lnTo>
                  <a:lnTo>
                    <a:pt x="4263" y="3488"/>
                  </a:lnTo>
                  <a:lnTo>
                    <a:pt x="4515" y="3391"/>
                  </a:lnTo>
                  <a:lnTo>
                    <a:pt x="4767" y="3333"/>
                  </a:lnTo>
                  <a:lnTo>
                    <a:pt x="4941" y="3159"/>
                  </a:lnTo>
                  <a:lnTo>
                    <a:pt x="5115" y="2984"/>
                  </a:lnTo>
                  <a:lnTo>
                    <a:pt x="5270" y="2771"/>
                  </a:lnTo>
                  <a:lnTo>
                    <a:pt x="5425" y="2558"/>
                  </a:lnTo>
                  <a:lnTo>
                    <a:pt x="5542" y="2326"/>
                  </a:lnTo>
                  <a:lnTo>
                    <a:pt x="5639" y="2074"/>
                  </a:lnTo>
                  <a:lnTo>
                    <a:pt x="5716" y="1822"/>
                  </a:lnTo>
                  <a:lnTo>
                    <a:pt x="5755" y="1551"/>
                  </a:lnTo>
                  <a:lnTo>
                    <a:pt x="5774" y="1396"/>
                  </a:lnTo>
                  <a:lnTo>
                    <a:pt x="5774" y="1221"/>
                  </a:lnTo>
                  <a:lnTo>
                    <a:pt x="5755" y="1047"/>
                  </a:lnTo>
                  <a:lnTo>
                    <a:pt x="5716" y="873"/>
                  </a:lnTo>
                  <a:lnTo>
                    <a:pt x="5658" y="698"/>
                  </a:lnTo>
                  <a:lnTo>
                    <a:pt x="5580" y="524"/>
                  </a:lnTo>
                  <a:lnTo>
                    <a:pt x="5503" y="350"/>
                  </a:lnTo>
                  <a:lnTo>
                    <a:pt x="5387" y="175"/>
                  </a:lnTo>
                  <a:lnTo>
                    <a:pt x="5367" y="156"/>
                  </a:lnTo>
                  <a:lnTo>
                    <a:pt x="5232"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77" name="Google Shape;1477;p26"/>
            <p:cNvSpPr/>
            <p:nvPr/>
          </p:nvSpPr>
          <p:spPr>
            <a:xfrm>
              <a:off x="9868475" y="4055950"/>
              <a:ext cx="144375" cy="94000"/>
            </a:xfrm>
            <a:custGeom>
              <a:avLst/>
              <a:gdLst/>
              <a:ahLst/>
              <a:cxnLst/>
              <a:rect l="l" t="t" r="r" b="b"/>
              <a:pathLst>
                <a:path w="5775" h="3760" fill="none" extrusionOk="0">
                  <a:moveTo>
                    <a:pt x="5232" y="1"/>
                  </a:moveTo>
                  <a:lnTo>
                    <a:pt x="5232" y="1"/>
                  </a:lnTo>
                  <a:lnTo>
                    <a:pt x="5251" y="156"/>
                  </a:lnTo>
                  <a:lnTo>
                    <a:pt x="5270" y="311"/>
                  </a:lnTo>
                  <a:lnTo>
                    <a:pt x="5251" y="466"/>
                  </a:lnTo>
                  <a:lnTo>
                    <a:pt x="5232" y="640"/>
                  </a:lnTo>
                  <a:lnTo>
                    <a:pt x="5193" y="795"/>
                  </a:lnTo>
                  <a:lnTo>
                    <a:pt x="5154" y="950"/>
                  </a:lnTo>
                  <a:lnTo>
                    <a:pt x="5077" y="1086"/>
                  </a:lnTo>
                  <a:lnTo>
                    <a:pt x="4999" y="1241"/>
                  </a:lnTo>
                  <a:lnTo>
                    <a:pt x="4922" y="1376"/>
                  </a:lnTo>
                  <a:lnTo>
                    <a:pt x="4805" y="1493"/>
                  </a:lnTo>
                  <a:lnTo>
                    <a:pt x="4709" y="1628"/>
                  </a:lnTo>
                  <a:lnTo>
                    <a:pt x="4573" y="1725"/>
                  </a:lnTo>
                  <a:lnTo>
                    <a:pt x="4437" y="1841"/>
                  </a:lnTo>
                  <a:lnTo>
                    <a:pt x="4302" y="1938"/>
                  </a:lnTo>
                  <a:lnTo>
                    <a:pt x="4147" y="2016"/>
                  </a:lnTo>
                  <a:lnTo>
                    <a:pt x="3972" y="2093"/>
                  </a:lnTo>
                  <a:lnTo>
                    <a:pt x="3972" y="2093"/>
                  </a:lnTo>
                  <a:lnTo>
                    <a:pt x="3701" y="2171"/>
                  </a:lnTo>
                  <a:lnTo>
                    <a:pt x="3410" y="2248"/>
                  </a:lnTo>
                  <a:lnTo>
                    <a:pt x="3101" y="2287"/>
                  </a:lnTo>
                  <a:lnTo>
                    <a:pt x="2791" y="2306"/>
                  </a:lnTo>
                  <a:lnTo>
                    <a:pt x="2791" y="2306"/>
                  </a:lnTo>
                  <a:lnTo>
                    <a:pt x="2500" y="2287"/>
                  </a:lnTo>
                  <a:lnTo>
                    <a:pt x="2229" y="2248"/>
                  </a:lnTo>
                  <a:lnTo>
                    <a:pt x="1957" y="2190"/>
                  </a:lnTo>
                  <a:lnTo>
                    <a:pt x="1706" y="2113"/>
                  </a:lnTo>
                  <a:lnTo>
                    <a:pt x="1473" y="1996"/>
                  </a:lnTo>
                  <a:lnTo>
                    <a:pt x="1260" y="1841"/>
                  </a:lnTo>
                  <a:lnTo>
                    <a:pt x="1066" y="1667"/>
                  </a:lnTo>
                  <a:lnTo>
                    <a:pt x="989" y="1570"/>
                  </a:lnTo>
                  <a:lnTo>
                    <a:pt x="911" y="1473"/>
                  </a:lnTo>
                  <a:lnTo>
                    <a:pt x="911" y="1473"/>
                  </a:lnTo>
                  <a:lnTo>
                    <a:pt x="795" y="1260"/>
                  </a:lnTo>
                  <a:lnTo>
                    <a:pt x="698" y="1028"/>
                  </a:lnTo>
                  <a:lnTo>
                    <a:pt x="640" y="795"/>
                  </a:lnTo>
                  <a:lnTo>
                    <a:pt x="601" y="543"/>
                  </a:lnTo>
                  <a:lnTo>
                    <a:pt x="601" y="543"/>
                  </a:lnTo>
                  <a:lnTo>
                    <a:pt x="388" y="795"/>
                  </a:lnTo>
                  <a:lnTo>
                    <a:pt x="291" y="950"/>
                  </a:lnTo>
                  <a:lnTo>
                    <a:pt x="214" y="1086"/>
                  </a:lnTo>
                  <a:lnTo>
                    <a:pt x="136" y="1241"/>
                  </a:lnTo>
                  <a:lnTo>
                    <a:pt x="98" y="1396"/>
                  </a:lnTo>
                  <a:lnTo>
                    <a:pt x="39" y="1551"/>
                  </a:lnTo>
                  <a:lnTo>
                    <a:pt x="20" y="1725"/>
                  </a:lnTo>
                  <a:lnTo>
                    <a:pt x="20" y="1725"/>
                  </a:lnTo>
                  <a:lnTo>
                    <a:pt x="20" y="1725"/>
                  </a:lnTo>
                  <a:lnTo>
                    <a:pt x="20" y="1725"/>
                  </a:lnTo>
                  <a:lnTo>
                    <a:pt x="20" y="1745"/>
                  </a:lnTo>
                  <a:lnTo>
                    <a:pt x="20" y="1745"/>
                  </a:lnTo>
                  <a:lnTo>
                    <a:pt x="20" y="1745"/>
                  </a:lnTo>
                  <a:lnTo>
                    <a:pt x="20" y="1745"/>
                  </a:lnTo>
                  <a:lnTo>
                    <a:pt x="20" y="1745"/>
                  </a:lnTo>
                  <a:lnTo>
                    <a:pt x="20" y="1745"/>
                  </a:lnTo>
                  <a:lnTo>
                    <a:pt x="20" y="1745"/>
                  </a:lnTo>
                  <a:lnTo>
                    <a:pt x="20" y="1745"/>
                  </a:lnTo>
                  <a:lnTo>
                    <a:pt x="1" y="1745"/>
                  </a:lnTo>
                  <a:lnTo>
                    <a:pt x="1" y="1745"/>
                  </a:lnTo>
                  <a:lnTo>
                    <a:pt x="1" y="1764"/>
                  </a:lnTo>
                  <a:lnTo>
                    <a:pt x="1" y="1764"/>
                  </a:lnTo>
                  <a:lnTo>
                    <a:pt x="1" y="1764"/>
                  </a:lnTo>
                  <a:lnTo>
                    <a:pt x="1" y="1764"/>
                  </a:lnTo>
                  <a:lnTo>
                    <a:pt x="1" y="1764"/>
                  </a:lnTo>
                  <a:lnTo>
                    <a:pt x="1" y="1764"/>
                  </a:lnTo>
                  <a:lnTo>
                    <a:pt x="1" y="1764"/>
                  </a:lnTo>
                  <a:lnTo>
                    <a:pt x="1" y="1764"/>
                  </a:lnTo>
                  <a:lnTo>
                    <a:pt x="1" y="1783"/>
                  </a:lnTo>
                  <a:lnTo>
                    <a:pt x="1" y="1783"/>
                  </a:lnTo>
                  <a:lnTo>
                    <a:pt x="1" y="1783"/>
                  </a:lnTo>
                  <a:lnTo>
                    <a:pt x="1" y="1783"/>
                  </a:lnTo>
                  <a:lnTo>
                    <a:pt x="1" y="1783"/>
                  </a:lnTo>
                  <a:lnTo>
                    <a:pt x="1" y="1783"/>
                  </a:lnTo>
                  <a:lnTo>
                    <a:pt x="1" y="1783"/>
                  </a:lnTo>
                  <a:lnTo>
                    <a:pt x="1" y="1783"/>
                  </a:lnTo>
                  <a:lnTo>
                    <a:pt x="1" y="1803"/>
                  </a:lnTo>
                  <a:lnTo>
                    <a:pt x="1" y="1803"/>
                  </a:lnTo>
                  <a:lnTo>
                    <a:pt x="1" y="1803"/>
                  </a:lnTo>
                  <a:lnTo>
                    <a:pt x="1" y="1803"/>
                  </a:lnTo>
                  <a:lnTo>
                    <a:pt x="1" y="1803"/>
                  </a:lnTo>
                  <a:lnTo>
                    <a:pt x="1" y="1803"/>
                  </a:lnTo>
                  <a:lnTo>
                    <a:pt x="1" y="1803"/>
                  </a:lnTo>
                  <a:lnTo>
                    <a:pt x="1" y="1803"/>
                  </a:lnTo>
                  <a:lnTo>
                    <a:pt x="1" y="1822"/>
                  </a:lnTo>
                  <a:lnTo>
                    <a:pt x="1" y="1822"/>
                  </a:lnTo>
                  <a:lnTo>
                    <a:pt x="1" y="1822"/>
                  </a:lnTo>
                  <a:lnTo>
                    <a:pt x="1" y="1822"/>
                  </a:lnTo>
                  <a:lnTo>
                    <a:pt x="1" y="1822"/>
                  </a:lnTo>
                  <a:lnTo>
                    <a:pt x="1" y="1822"/>
                  </a:lnTo>
                  <a:lnTo>
                    <a:pt x="1" y="1841"/>
                  </a:lnTo>
                  <a:lnTo>
                    <a:pt x="1" y="1841"/>
                  </a:lnTo>
                  <a:lnTo>
                    <a:pt x="1" y="1841"/>
                  </a:lnTo>
                  <a:lnTo>
                    <a:pt x="1" y="1841"/>
                  </a:lnTo>
                  <a:lnTo>
                    <a:pt x="1" y="1861"/>
                  </a:lnTo>
                  <a:lnTo>
                    <a:pt x="1" y="1861"/>
                  </a:lnTo>
                  <a:lnTo>
                    <a:pt x="1" y="1861"/>
                  </a:lnTo>
                  <a:lnTo>
                    <a:pt x="1" y="1861"/>
                  </a:lnTo>
                  <a:lnTo>
                    <a:pt x="1" y="1861"/>
                  </a:lnTo>
                  <a:lnTo>
                    <a:pt x="1" y="1861"/>
                  </a:lnTo>
                  <a:lnTo>
                    <a:pt x="1" y="1880"/>
                  </a:lnTo>
                  <a:lnTo>
                    <a:pt x="1" y="1880"/>
                  </a:lnTo>
                  <a:lnTo>
                    <a:pt x="1" y="1880"/>
                  </a:lnTo>
                  <a:lnTo>
                    <a:pt x="1" y="2171"/>
                  </a:lnTo>
                  <a:lnTo>
                    <a:pt x="39" y="2423"/>
                  </a:lnTo>
                  <a:lnTo>
                    <a:pt x="136" y="2655"/>
                  </a:lnTo>
                  <a:lnTo>
                    <a:pt x="253" y="2849"/>
                  </a:lnTo>
                  <a:lnTo>
                    <a:pt x="408" y="3023"/>
                  </a:lnTo>
                  <a:lnTo>
                    <a:pt x="582" y="3178"/>
                  </a:lnTo>
                  <a:lnTo>
                    <a:pt x="795" y="3314"/>
                  </a:lnTo>
                  <a:lnTo>
                    <a:pt x="1008" y="3430"/>
                  </a:lnTo>
                  <a:lnTo>
                    <a:pt x="1260" y="3508"/>
                  </a:lnTo>
                  <a:lnTo>
                    <a:pt x="1512" y="3585"/>
                  </a:lnTo>
                  <a:lnTo>
                    <a:pt x="1764" y="3643"/>
                  </a:lnTo>
                  <a:lnTo>
                    <a:pt x="2035" y="3701"/>
                  </a:lnTo>
                  <a:lnTo>
                    <a:pt x="2558" y="3740"/>
                  </a:lnTo>
                  <a:lnTo>
                    <a:pt x="3062" y="3759"/>
                  </a:lnTo>
                  <a:lnTo>
                    <a:pt x="3062" y="3759"/>
                  </a:lnTo>
                  <a:lnTo>
                    <a:pt x="3101" y="3759"/>
                  </a:lnTo>
                  <a:lnTo>
                    <a:pt x="3101" y="3759"/>
                  </a:lnTo>
                  <a:lnTo>
                    <a:pt x="3101" y="3759"/>
                  </a:lnTo>
                  <a:lnTo>
                    <a:pt x="3101" y="3759"/>
                  </a:lnTo>
                  <a:lnTo>
                    <a:pt x="3449" y="3759"/>
                  </a:lnTo>
                  <a:lnTo>
                    <a:pt x="3759" y="3740"/>
                  </a:lnTo>
                  <a:lnTo>
                    <a:pt x="3759" y="3740"/>
                  </a:lnTo>
                  <a:lnTo>
                    <a:pt x="3992" y="3604"/>
                  </a:lnTo>
                  <a:lnTo>
                    <a:pt x="4263" y="3488"/>
                  </a:lnTo>
                  <a:lnTo>
                    <a:pt x="4515" y="3391"/>
                  </a:lnTo>
                  <a:lnTo>
                    <a:pt x="4767" y="3333"/>
                  </a:lnTo>
                  <a:lnTo>
                    <a:pt x="4767" y="3333"/>
                  </a:lnTo>
                  <a:lnTo>
                    <a:pt x="4941" y="3159"/>
                  </a:lnTo>
                  <a:lnTo>
                    <a:pt x="5115" y="2984"/>
                  </a:lnTo>
                  <a:lnTo>
                    <a:pt x="5270" y="2771"/>
                  </a:lnTo>
                  <a:lnTo>
                    <a:pt x="5425" y="2558"/>
                  </a:lnTo>
                  <a:lnTo>
                    <a:pt x="5542" y="2326"/>
                  </a:lnTo>
                  <a:lnTo>
                    <a:pt x="5639" y="2074"/>
                  </a:lnTo>
                  <a:lnTo>
                    <a:pt x="5716" y="1822"/>
                  </a:lnTo>
                  <a:lnTo>
                    <a:pt x="5755" y="1551"/>
                  </a:lnTo>
                  <a:lnTo>
                    <a:pt x="5755" y="1551"/>
                  </a:lnTo>
                  <a:lnTo>
                    <a:pt x="5774" y="1396"/>
                  </a:lnTo>
                  <a:lnTo>
                    <a:pt x="5774" y="1221"/>
                  </a:lnTo>
                  <a:lnTo>
                    <a:pt x="5755" y="1047"/>
                  </a:lnTo>
                  <a:lnTo>
                    <a:pt x="5716" y="873"/>
                  </a:lnTo>
                  <a:lnTo>
                    <a:pt x="5658" y="698"/>
                  </a:lnTo>
                  <a:lnTo>
                    <a:pt x="5580" y="524"/>
                  </a:lnTo>
                  <a:lnTo>
                    <a:pt x="5503" y="350"/>
                  </a:lnTo>
                  <a:lnTo>
                    <a:pt x="5387" y="175"/>
                  </a:lnTo>
                  <a:lnTo>
                    <a:pt x="5387" y="175"/>
                  </a:lnTo>
                  <a:lnTo>
                    <a:pt x="5367" y="156"/>
                  </a:lnTo>
                  <a:lnTo>
                    <a:pt x="5367" y="156"/>
                  </a:lnTo>
                  <a:lnTo>
                    <a:pt x="5232"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78" name="Google Shape;1478;p26"/>
            <p:cNvSpPr/>
            <p:nvPr/>
          </p:nvSpPr>
          <p:spPr>
            <a:xfrm>
              <a:off x="9620500" y="4138300"/>
              <a:ext cx="134175" cy="130325"/>
            </a:xfrm>
            <a:custGeom>
              <a:avLst/>
              <a:gdLst/>
              <a:ahLst/>
              <a:cxnLst/>
              <a:rect l="l" t="t" r="r" b="b"/>
              <a:pathLst>
                <a:path w="5367" h="5213" extrusionOk="0">
                  <a:moveTo>
                    <a:pt x="2170" y="0"/>
                  </a:moveTo>
                  <a:lnTo>
                    <a:pt x="1899" y="20"/>
                  </a:lnTo>
                  <a:lnTo>
                    <a:pt x="1666" y="78"/>
                  </a:lnTo>
                  <a:lnTo>
                    <a:pt x="1434" y="136"/>
                  </a:lnTo>
                  <a:lnTo>
                    <a:pt x="1240" y="214"/>
                  </a:lnTo>
                  <a:lnTo>
                    <a:pt x="1046" y="310"/>
                  </a:lnTo>
                  <a:lnTo>
                    <a:pt x="891" y="427"/>
                  </a:lnTo>
                  <a:lnTo>
                    <a:pt x="736" y="543"/>
                  </a:lnTo>
                  <a:lnTo>
                    <a:pt x="620" y="679"/>
                  </a:lnTo>
                  <a:lnTo>
                    <a:pt x="504" y="834"/>
                  </a:lnTo>
                  <a:lnTo>
                    <a:pt x="407" y="989"/>
                  </a:lnTo>
                  <a:lnTo>
                    <a:pt x="310" y="1144"/>
                  </a:lnTo>
                  <a:lnTo>
                    <a:pt x="233" y="1318"/>
                  </a:lnTo>
                  <a:lnTo>
                    <a:pt x="175" y="1473"/>
                  </a:lnTo>
                  <a:lnTo>
                    <a:pt x="136" y="1667"/>
                  </a:lnTo>
                  <a:lnTo>
                    <a:pt x="58" y="2015"/>
                  </a:lnTo>
                  <a:lnTo>
                    <a:pt x="20" y="2364"/>
                  </a:lnTo>
                  <a:lnTo>
                    <a:pt x="0" y="2713"/>
                  </a:lnTo>
                  <a:lnTo>
                    <a:pt x="20" y="3023"/>
                  </a:lnTo>
                  <a:lnTo>
                    <a:pt x="39" y="3313"/>
                  </a:lnTo>
                  <a:lnTo>
                    <a:pt x="116" y="3740"/>
                  </a:lnTo>
                  <a:lnTo>
                    <a:pt x="136" y="3895"/>
                  </a:lnTo>
                  <a:lnTo>
                    <a:pt x="252" y="4030"/>
                  </a:lnTo>
                  <a:lnTo>
                    <a:pt x="368" y="4166"/>
                  </a:lnTo>
                  <a:lnTo>
                    <a:pt x="504" y="4282"/>
                  </a:lnTo>
                  <a:lnTo>
                    <a:pt x="659" y="4398"/>
                  </a:lnTo>
                  <a:lnTo>
                    <a:pt x="969" y="4611"/>
                  </a:lnTo>
                  <a:lnTo>
                    <a:pt x="1298" y="4786"/>
                  </a:lnTo>
                  <a:lnTo>
                    <a:pt x="1666" y="4921"/>
                  </a:lnTo>
                  <a:lnTo>
                    <a:pt x="2034" y="5038"/>
                  </a:lnTo>
                  <a:lnTo>
                    <a:pt x="2422" y="5115"/>
                  </a:lnTo>
                  <a:lnTo>
                    <a:pt x="2790" y="5173"/>
                  </a:lnTo>
                  <a:lnTo>
                    <a:pt x="3177" y="5193"/>
                  </a:lnTo>
                  <a:lnTo>
                    <a:pt x="3546" y="5212"/>
                  </a:lnTo>
                  <a:lnTo>
                    <a:pt x="3875" y="5193"/>
                  </a:lnTo>
                  <a:lnTo>
                    <a:pt x="4204" y="5135"/>
                  </a:lnTo>
                  <a:lnTo>
                    <a:pt x="4495" y="5076"/>
                  </a:lnTo>
                  <a:lnTo>
                    <a:pt x="4747" y="4980"/>
                  </a:lnTo>
                  <a:lnTo>
                    <a:pt x="4960" y="4863"/>
                  </a:lnTo>
                  <a:lnTo>
                    <a:pt x="5057" y="4805"/>
                  </a:lnTo>
                  <a:lnTo>
                    <a:pt x="5115" y="4747"/>
                  </a:lnTo>
                  <a:lnTo>
                    <a:pt x="5192" y="4670"/>
                  </a:lnTo>
                  <a:lnTo>
                    <a:pt x="5231" y="4573"/>
                  </a:lnTo>
                  <a:lnTo>
                    <a:pt x="5289" y="4456"/>
                  </a:lnTo>
                  <a:lnTo>
                    <a:pt x="5309" y="4321"/>
                  </a:lnTo>
                  <a:lnTo>
                    <a:pt x="5367" y="4011"/>
                  </a:lnTo>
                  <a:lnTo>
                    <a:pt x="5367" y="3662"/>
                  </a:lnTo>
                  <a:lnTo>
                    <a:pt x="5328" y="3275"/>
                  </a:lnTo>
                  <a:lnTo>
                    <a:pt x="5270" y="2868"/>
                  </a:lnTo>
                  <a:lnTo>
                    <a:pt x="5154" y="2442"/>
                  </a:lnTo>
                  <a:lnTo>
                    <a:pt x="4999" y="2035"/>
                  </a:lnTo>
                  <a:lnTo>
                    <a:pt x="4902" y="1822"/>
                  </a:lnTo>
                  <a:lnTo>
                    <a:pt x="4805" y="1608"/>
                  </a:lnTo>
                  <a:lnTo>
                    <a:pt x="4689" y="1415"/>
                  </a:lnTo>
                  <a:lnTo>
                    <a:pt x="4572" y="1221"/>
                  </a:lnTo>
                  <a:lnTo>
                    <a:pt x="4437" y="1047"/>
                  </a:lnTo>
                  <a:lnTo>
                    <a:pt x="4282" y="872"/>
                  </a:lnTo>
                  <a:lnTo>
                    <a:pt x="4127" y="717"/>
                  </a:lnTo>
                  <a:lnTo>
                    <a:pt x="3952" y="562"/>
                  </a:lnTo>
                  <a:lnTo>
                    <a:pt x="3778" y="427"/>
                  </a:lnTo>
                  <a:lnTo>
                    <a:pt x="3584" y="310"/>
                  </a:lnTo>
                  <a:lnTo>
                    <a:pt x="3371" y="214"/>
                  </a:lnTo>
                  <a:lnTo>
                    <a:pt x="3158" y="117"/>
                  </a:lnTo>
                  <a:lnTo>
                    <a:pt x="2926" y="59"/>
                  </a:lnTo>
                  <a:lnTo>
                    <a:pt x="2693" y="20"/>
                  </a:lnTo>
                  <a:lnTo>
                    <a:pt x="242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79" name="Google Shape;1479;p26"/>
            <p:cNvSpPr/>
            <p:nvPr/>
          </p:nvSpPr>
          <p:spPr>
            <a:xfrm>
              <a:off x="9620500" y="4138300"/>
              <a:ext cx="134175" cy="130325"/>
            </a:xfrm>
            <a:custGeom>
              <a:avLst/>
              <a:gdLst/>
              <a:ahLst/>
              <a:cxnLst/>
              <a:rect l="l" t="t" r="r" b="b"/>
              <a:pathLst>
                <a:path w="5367" h="5213" fill="none" extrusionOk="0">
                  <a:moveTo>
                    <a:pt x="136" y="3895"/>
                  </a:moveTo>
                  <a:lnTo>
                    <a:pt x="136" y="3895"/>
                  </a:lnTo>
                  <a:lnTo>
                    <a:pt x="116" y="3740"/>
                  </a:lnTo>
                  <a:lnTo>
                    <a:pt x="39" y="3313"/>
                  </a:lnTo>
                  <a:lnTo>
                    <a:pt x="20" y="3023"/>
                  </a:lnTo>
                  <a:lnTo>
                    <a:pt x="0" y="2713"/>
                  </a:lnTo>
                  <a:lnTo>
                    <a:pt x="20" y="2364"/>
                  </a:lnTo>
                  <a:lnTo>
                    <a:pt x="58" y="2015"/>
                  </a:lnTo>
                  <a:lnTo>
                    <a:pt x="136" y="1667"/>
                  </a:lnTo>
                  <a:lnTo>
                    <a:pt x="175" y="1473"/>
                  </a:lnTo>
                  <a:lnTo>
                    <a:pt x="233" y="1318"/>
                  </a:lnTo>
                  <a:lnTo>
                    <a:pt x="310" y="1144"/>
                  </a:lnTo>
                  <a:lnTo>
                    <a:pt x="407" y="989"/>
                  </a:lnTo>
                  <a:lnTo>
                    <a:pt x="504" y="834"/>
                  </a:lnTo>
                  <a:lnTo>
                    <a:pt x="620" y="679"/>
                  </a:lnTo>
                  <a:lnTo>
                    <a:pt x="736" y="543"/>
                  </a:lnTo>
                  <a:lnTo>
                    <a:pt x="891" y="427"/>
                  </a:lnTo>
                  <a:lnTo>
                    <a:pt x="1046" y="310"/>
                  </a:lnTo>
                  <a:lnTo>
                    <a:pt x="1240" y="214"/>
                  </a:lnTo>
                  <a:lnTo>
                    <a:pt x="1434" y="136"/>
                  </a:lnTo>
                  <a:lnTo>
                    <a:pt x="1666" y="78"/>
                  </a:lnTo>
                  <a:lnTo>
                    <a:pt x="1899" y="20"/>
                  </a:lnTo>
                  <a:lnTo>
                    <a:pt x="2170" y="0"/>
                  </a:lnTo>
                  <a:lnTo>
                    <a:pt x="2170" y="0"/>
                  </a:lnTo>
                  <a:lnTo>
                    <a:pt x="2422" y="0"/>
                  </a:lnTo>
                  <a:lnTo>
                    <a:pt x="2693" y="20"/>
                  </a:lnTo>
                  <a:lnTo>
                    <a:pt x="2926" y="59"/>
                  </a:lnTo>
                  <a:lnTo>
                    <a:pt x="3158" y="117"/>
                  </a:lnTo>
                  <a:lnTo>
                    <a:pt x="3371" y="214"/>
                  </a:lnTo>
                  <a:lnTo>
                    <a:pt x="3584" y="310"/>
                  </a:lnTo>
                  <a:lnTo>
                    <a:pt x="3778" y="427"/>
                  </a:lnTo>
                  <a:lnTo>
                    <a:pt x="3952" y="562"/>
                  </a:lnTo>
                  <a:lnTo>
                    <a:pt x="4127" y="717"/>
                  </a:lnTo>
                  <a:lnTo>
                    <a:pt x="4282" y="872"/>
                  </a:lnTo>
                  <a:lnTo>
                    <a:pt x="4437" y="1047"/>
                  </a:lnTo>
                  <a:lnTo>
                    <a:pt x="4572" y="1221"/>
                  </a:lnTo>
                  <a:lnTo>
                    <a:pt x="4689" y="1415"/>
                  </a:lnTo>
                  <a:lnTo>
                    <a:pt x="4805" y="1608"/>
                  </a:lnTo>
                  <a:lnTo>
                    <a:pt x="4902" y="1822"/>
                  </a:lnTo>
                  <a:lnTo>
                    <a:pt x="4999" y="2035"/>
                  </a:lnTo>
                  <a:lnTo>
                    <a:pt x="5154" y="2442"/>
                  </a:lnTo>
                  <a:lnTo>
                    <a:pt x="5270" y="2868"/>
                  </a:lnTo>
                  <a:lnTo>
                    <a:pt x="5328" y="3275"/>
                  </a:lnTo>
                  <a:lnTo>
                    <a:pt x="5367" y="3662"/>
                  </a:lnTo>
                  <a:lnTo>
                    <a:pt x="5367" y="4011"/>
                  </a:lnTo>
                  <a:lnTo>
                    <a:pt x="5309" y="4321"/>
                  </a:lnTo>
                  <a:lnTo>
                    <a:pt x="5289" y="4456"/>
                  </a:lnTo>
                  <a:lnTo>
                    <a:pt x="5231" y="4573"/>
                  </a:lnTo>
                  <a:lnTo>
                    <a:pt x="5192" y="4670"/>
                  </a:lnTo>
                  <a:lnTo>
                    <a:pt x="5115" y="4747"/>
                  </a:lnTo>
                  <a:lnTo>
                    <a:pt x="5115" y="4747"/>
                  </a:lnTo>
                  <a:lnTo>
                    <a:pt x="5057" y="4805"/>
                  </a:lnTo>
                  <a:lnTo>
                    <a:pt x="4960" y="4863"/>
                  </a:lnTo>
                  <a:lnTo>
                    <a:pt x="4747" y="4980"/>
                  </a:lnTo>
                  <a:lnTo>
                    <a:pt x="4495" y="5076"/>
                  </a:lnTo>
                  <a:lnTo>
                    <a:pt x="4204" y="5135"/>
                  </a:lnTo>
                  <a:lnTo>
                    <a:pt x="3875" y="5193"/>
                  </a:lnTo>
                  <a:lnTo>
                    <a:pt x="3546" y="5212"/>
                  </a:lnTo>
                  <a:lnTo>
                    <a:pt x="3177" y="5193"/>
                  </a:lnTo>
                  <a:lnTo>
                    <a:pt x="2790" y="5173"/>
                  </a:lnTo>
                  <a:lnTo>
                    <a:pt x="2422" y="5115"/>
                  </a:lnTo>
                  <a:lnTo>
                    <a:pt x="2034" y="5038"/>
                  </a:lnTo>
                  <a:lnTo>
                    <a:pt x="1666" y="4921"/>
                  </a:lnTo>
                  <a:lnTo>
                    <a:pt x="1298" y="4786"/>
                  </a:lnTo>
                  <a:lnTo>
                    <a:pt x="969" y="4611"/>
                  </a:lnTo>
                  <a:lnTo>
                    <a:pt x="659" y="4398"/>
                  </a:lnTo>
                  <a:lnTo>
                    <a:pt x="504" y="4282"/>
                  </a:lnTo>
                  <a:lnTo>
                    <a:pt x="368" y="4166"/>
                  </a:lnTo>
                  <a:lnTo>
                    <a:pt x="252" y="4030"/>
                  </a:lnTo>
                  <a:lnTo>
                    <a:pt x="136" y="3895"/>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80" name="Google Shape;1480;p26"/>
            <p:cNvSpPr/>
            <p:nvPr/>
          </p:nvSpPr>
          <p:spPr>
            <a:xfrm>
              <a:off x="9620500" y="4159125"/>
              <a:ext cx="134175" cy="74125"/>
            </a:xfrm>
            <a:custGeom>
              <a:avLst/>
              <a:gdLst/>
              <a:ahLst/>
              <a:cxnLst/>
              <a:rect l="l" t="t" r="r" b="b"/>
              <a:pathLst>
                <a:path w="5367" h="2965" extrusionOk="0">
                  <a:moveTo>
                    <a:pt x="484" y="1"/>
                  </a:moveTo>
                  <a:lnTo>
                    <a:pt x="368" y="214"/>
                  </a:lnTo>
                  <a:lnTo>
                    <a:pt x="252" y="427"/>
                  </a:lnTo>
                  <a:lnTo>
                    <a:pt x="175" y="659"/>
                  </a:lnTo>
                  <a:lnTo>
                    <a:pt x="116" y="892"/>
                  </a:lnTo>
                  <a:lnTo>
                    <a:pt x="58" y="1124"/>
                  </a:lnTo>
                  <a:lnTo>
                    <a:pt x="39" y="1357"/>
                  </a:lnTo>
                  <a:lnTo>
                    <a:pt x="20" y="1589"/>
                  </a:lnTo>
                  <a:lnTo>
                    <a:pt x="0" y="1802"/>
                  </a:lnTo>
                  <a:lnTo>
                    <a:pt x="78" y="1957"/>
                  </a:lnTo>
                  <a:lnTo>
                    <a:pt x="949" y="2170"/>
                  </a:lnTo>
                  <a:lnTo>
                    <a:pt x="1821" y="2364"/>
                  </a:lnTo>
                  <a:lnTo>
                    <a:pt x="2732" y="2539"/>
                  </a:lnTo>
                  <a:lnTo>
                    <a:pt x="3642" y="2713"/>
                  </a:lnTo>
                  <a:lnTo>
                    <a:pt x="4495" y="2849"/>
                  </a:lnTo>
                  <a:lnTo>
                    <a:pt x="5367" y="2965"/>
                  </a:lnTo>
                  <a:lnTo>
                    <a:pt x="5367" y="2732"/>
                  </a:lnTo>
                  <a:lnTo>
                    <a:pt x="5347" y="2480"/>
                  </a:lnTo>
                  <a:lnTo>
                    <a:pt x="5309" y="2229"/>
                  </a:lnTo>
                  <a:lnTo>
                    <a:pt x="5251" y="1957"/>
                  </a:lnTo>
                  <a:lnTo>
                    <a:pt x="5173" y="1686"/>
                  </a:lnTo>
                  <a:lnTo>
                    <a:pt x="5096" y="1415"/>
                  </a:lnTo>
                  <a:lnTo>
                    <a:pt x="4979" y="1163"/>
                  </a:lnTo>
                  <a:lnTo>
                    <a:pt x="4863" y="892"/>
                  </a:lnTo>
                  <a:lnTo>
                    <a:pt x="4708" y="1163"/>
                  </a:lnTo>
                  <a:lnTo>
                    <a:pt x="4611" y="1279"/>
                  </a:lnTo>
                  <a:lnTo>
                    <a:pt x="4514" y="1395"/>
                  </a:lnTo>
                  <a:lnTo>
                    <a:pt x="4398" y="1492"/>
                  </a:lnTo>
                  <a:lnTo>
                    <a:pt x="4282" y="1589"/>
                  </a:lnTo>
                  <a:lnTo>
                    <a:pt x="4166" y="1667"/>
                  </a:lnTo>
                  <a:lnTo>
                    <a:pt x="4030" y="1744"/>
                  </a:lnTo>
                  <a:lnTo>
                    <a:pt x="3759" y="1841"/>
                  </a:lnTo>
                  <a:lnTo>
                    <a:pt x="3449" y="1919"/>
                  </a:lnTo>
                  <a:lnTo>
                    <a:pt x="3158" y="1977"/>
                  </a:lnTo>
                  <a:lnTo>
                    <a:pt x="2577" y="1977"/>
                  </a:lnTo>
                  <a:lnTo>
                    <a:pt x="2325" y="1938"/>
                  </a:lnTo>
                  <a:lnTo>
                    <a:pt x="2054" y="1880"/>
                  </a:lnTo>
                  <a:lnTo>
                    <a:pt x="1821" y="1783"/>
                  </a:lnTo>
                  <a:lnTo>
                    <a:pt x="1569" y="1667"/>
                  </a:lnTo>
                  <a:lnTo>
                    <a:pt x="1356" y="1531"/>
                  </a:lnTo>
                  <a:lnTo>
                    <a:pt x="1143" y="1357"/>
                  </a:lnTo>
                  <a:lnTo>
                    <a:pt x="949" y="1163"/>
                  </a:lnTo>
                  <a:lnTo>
                    <a:pt x="775" y="892"/>
                  </a:lnTo>
                  <a:lnTo>
                    <a:pt x="698" y="756"/>
                  </a:lnTo>
                  <a:lnTo>
                    <a:pt x="620" y="620"/>
                  </a:lnTo>
                  <a:lnTo>
                    <a:pt x="581" y="466"/>
                  </a:lnTo>
                  <a:lnTo>
                    <a:pt x="523" y="311"/>
                  </a:lnTo>
                  <a:lnTo>
                    <a:pt x="504" y="156"/>
                  </a:lnTo>
                  <a:lnTo>
                    <a:pt x="484"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81" name="Google Shape;1481;p26"/>
            <p:cNvSpPr/>
            <p:nvPr/>
          </p:nvSpPr>
          <p:spPr>
            <a:xfrm>
              <a:off x="9620500" y="4159125"/>
              <a:ext cx="134175" cy="74125"/>
            </a:xfrm>
            <a:custGeom>
              <a:avLst/>
              <a:gdLst/>
              <a:ahLst/>
              <a:cxnLst/>
              <a:rect l="l" t="t" r="r" b="b"/>
              <a:pathLst>
                <a:path w="5367" h="2965" fill="none" extrusionOk="0">
                  <a:moveTo>
                    <a:pt x="484" y="1"/>
                  </a:moveTo>
                  <a:lnTo>
                    <a:pt x="484" y="1"/>
                  </a:lnTo>
                  <a:lnTo>
                    <a:pt x="368" y="214"/>
                  </a:lnTo>
                  <a:lnTo>
                    <a:pt x="252" y="427"/>
                  </a:lnTo>
                  <a:lnTo>
                    <a:pt x="175" y="659"/>
                  </a:lnTo>
                  <a:lnTo>
                    <a:pt x="116" y="892"/>
                  </a:lnTo>
                  <a:lnTo>
                    <a:pt x="58" y="1124"/>
                  </a:lnTo>
                  <a:lnTo>
                    <a:pt x="39" y="1357"/>
                  </a:lnTo>
                  <a:lnTo>
                    <a:pt x="20" y="1589"/>
                  </a:lnTo>
                  <a:lnTo>
                    <a:pt x="0" y="1802"/>
                  </a:lnTo>
                  <a:lnTo>
                    <a:pt x="0" y="1802"/>
                  </a:lnTo>
                  <a:lnTo>
                    <a:pt x="78" y="1957"/>
                  </a:lnTo>
                  <a:lnTo>
                    <a:pt x="78" y="1957"/>
                  </a:lnTo>
                  <a:lnTo>
                    <a:pt x="949" y="2170"/>
                  </a:lnTo>
                  <a:lnTo>
                    <a:pt x="1821" y="2364"/>
                  </a:lnTo>
                  <a:lnTo>
                    <a:pt x="2732" y="2539"/>
                  </a:lnTo>
                  <a:lnTo>
                    <a:pt x="3642" y="2713"/>
                  </a:lnTo>
                  <a:lnTo>
                    <a:pt x="3642" y="2713"/>
                  </a:lnTo>
                  <a:lnTo>
                    <a:pt x="3642" y="2713"/>
                  </a:lnTo>
                  <a:lnTo>
                    <a:pt x="3642" y="2713"/>
                  </a:lnTo>
                  <a:lnTo>
                    <a:pt x="4495" y="2849"/>
                  </a:lnTo>
                  <a:lnTo>
                    <a:pt x="5367" y="2965"/>
                  </a:lnTo>
                  <a:lnTo>
                    <a:pt x="5367" y="2965"/>
                  </a:lnTo>
                  <a:lnTo>
                    <a:pt x="5367" y="2732"/>
                  </a:lnTo>
                  <a:lnTo>
                    <a:pt x="5347" y="2480"/>
                  </a:lnTo>
                  <a:lnTo>
                    <a:pt x="5309" y="2229"/>
                  </a:lnTo>
                  <a:lnTo>
                    <a:pt x="5251" y="1957"/>
                  </a:lnTo>
                  <a:lnTo>
                    <a:pt x="5173" y="1686"/>
                  </a:lnTo>
                  <a:lnTo>
                    <a:pt x="5096" y="1415"/>
                  </a:lnTo>
                  <a:lnTo>
                    <a:pt x="4979" y="1163"/>
                  </a:lnTo>
                  <a:lnTo>
                    <a:pt x="4863" y="892"/>
                  </a:lnTo>
                  <a:lnTo>
                    <a:pt x="4863" y="892"/>
                  </a:lnTo>
                  <a:lnTo>
                    <a:pt x="4708" y="1163"/>
                  </a:lnTo>
                  <a:lnTo>
                    <a:pt x="4611" y="1279"/>
                  </a:lnTo>
                  <a:lnTo>
                    <a:pt x="4514" y="1395"/>
                  </a:lnTo>
                  <a:lnTo>
                    <a:pt x="4398" y="1492"/>
                  </a:lnTo>
                  <a:lnTo>
                    <a:pt x="4282" y="1589"/>
                  </a:lnTo>
                  <a:lnTo>
                    <a:pt x="4166" y="1667"/>
                  </a:lnTo>
                  <a:lnTo>
                    <a:pt x="4030" y="1744"/>
                  </a:lnTo>
                  <a:lnTo>
                    <a:pt x="4030" y="1744"/>
                  </a:lnTo>
                  <a:lnTo>
                    <a:pt x="3759" y="1841"/>
                  </a:lnTo>
                  <a:lnTo>
                    <a:pt x="3449" y="1919"/>
                  </a:lnTo>
                  <a:lnTo>
                    <a:pt x="3158" y="1977"/>
                  </a:lnTo>
                  <a:lnTo>
                    <a:pt x="2848" y="1977"/>
                  </a:lnTo>
                  <a:lnTo>
                    <a:pt x="2848" y="1977"/>
                  </a:lnTo>
                  <a:lnTo>
                    <a:pt x="2577" y="1977"/>
                  </a:lnTo>
                  <a:lnTo>
                    <a:pt x="2325" y="1938"/>
                  </a:lnTo>
                  <a:lnTo>
                    <a:pt x="2054" y="1880"/>
                  </a:lnTo>
                  <a:lnTo>
                    <a:pt x="1821" y="1783"/>
                  </a:lnTo>
                  <a:lnTo>
                    <a:pt x="1569" y="1667"/>
                  </a:lnTo>
                  <a:lnTo>
                    <a:pt x="1356" y="1531"/>
                  </a:lnTo>
                  <a:lnTo>
                    <a:pt x="1143" y="1357"/>
                  </a:lnTo>
                  <a:lnTo>
                    <a:pt x="949" y="1163"/>
                  </a:lnTo>
                  <a:lnTo>
                    <a:pt x="949" y="1163"/>
                  </a:lnTo>
                  <a:lnTo>
                    <a:pt x="775" y="892"/>
                  </a:lnTo>
                  <a:lnTo>
                    <a:pt x="698" y="756"/>
                  </a:lnTo>
                  <a:lnTo>
                    <a:pt x="620" y="620"/>
                  </a:lnTo>
                  <a:lnTo>
                    <a:pt x="581" y="466"/>
                  </a:lnTo>
                  <a:lnTo>
                    <a:pt x="523" y="311"/>
                  </a:lnTo>
                  <a:lnTo>
                    <a:pt x="504" y="156"/>
                  </a:lnTo>
                  <a:lnTo>
                    <a:pt x="484"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82" name="Google Shape;1482;p26"/>
            <p:cNvSpPr/>
            <p:nvPr/>
          </p:nvSpPr>
          <p:spPr>
            <a:xfrm>
              <a:off x="9753200" y="4151850"/>
              <a:ext cx="158400" cy="140975"/>
            </a:xfrm>
            <a:custGeom>
              <a:avLst/>
              <a:gdLst/>
              <a:ahLst/>
              <a:cxnLst/>
              <a:rect l="l" t="t" r="r" b="b"/>
              <a:pathLst>
                <a:path w="6336" h="5639" extrusionOk="0">
                  <a:moveTo>
                    <a:pt x="3042" y="1"/>
                  </a:moveTo>
                  <a:lnTo>
                    <a:pt x="2616" y="20"/>
                  </a:lnTo>
                  <a:lnTo>
                    <a:pt x="2190" y="59"/>
                  </a:lnTo>
                  <a:lnTo>
                    <a:pt x="1822" y="137"/>
                  </a:lnTo>
                  <a:lnTo>
                    <a:pt x="1473" y="253"/>
                  </a:lnTo>
                  <a:lnTo>
                    <a:pt x="1182" y="388"/>
                  </a:lnTo>
                  <a:lnTo>
                    <a:pt x="911" y="543"/>
                  </a:lnTo>
                  <a:lnTo>
                    <a:pt x="679" y="718"/>
                  </a:lnTo>
                  <a:lnTo>
                    <a:pt x="485" y="911"/>
                  </a:lnTo>
                  <a:lnTo>
                    <a:pt x="330" y="1125"/>
                  </a:lnTo>
                  <a:lnTo>
                    <a:pt x="214" y="1338"/>
                  </a:lnTo>
                  <a:lnTo>
                    <a:pt x="117" y="1590"/>
                  </a:lnTo>
                  <a:lnTo>
                    <a:pt x="39" y="1822"/>
                  </a:lnTo>
                  <a:lnTo>
                    <a:pt x="20" y="2093"/>
                  </a:lnTo>
                  <a:lnTo>
                    <a:pt x="1" y="2345"/>
                  </a:lnTo>
                  <a:lnTo>
                    <a:pt x="20" y="2616"/>
                  </a:lnTo>
                  <a:lnTo>
                    <a:pt x="59" y="2888"/>
                  </a:lnTo>
                  <a:lnTo>
                    <a:pt x="136" y="3159"/>
                  </a:lnTo>
                  <a:lnTo>
                    <a:pt x="214" y="3411"/>
                  </a:lnTo>
                  <a:lnTo>
                    <a:pt x="330" y="3682"/>
                  </a:lnTo>
                  <a:lnTo>
                    <a:pt x="466" y="3934"/>
                  </a:lnTo>
                  <a:lnTo>
                    <a:pt x="621" y="4186"/>
                  </a:lnTo>
                  <a:lnTo>
                    <a:pt x="776" y="4418"/>
                  </a:lnTo>
                  <a:lnTo>
                    <a:pt x="969" y="4631"/>
                  </a:lnTo>
                  <a:lnTo>
                    <a:pt x="1163" y="4825"/>
                  </a:lnTo>
                  <a:lnTo>
                    <a:pt x="1376" y="5019"/>
                  </a:lnTo>
                  <a:lnTo>
                    <a:pt x="1589" y="5193"/>
                  </a:lnTo>
                  <a:lnTo>
                    <a:pt x="1822" y="5329"/>
                  </a:lnTo>
                  <a:lnTo>
                    <a:pt x="2074" y="5445"/>
                  </a:lnTo>
                  <a:lnTo>
                    <a:pt x="2326" y="5542"/>
                  </a:lnTo>
                  <a:lnTo>
                    <a:pt x="2577" y="5600"/>
                  </a:lnTo>
                  <a:lnTo>
                    <a:pt x="2849" y="5639"/>
                  </a:lnTo>
                  <a:lnTo>
                    <a:pt x="3120" y="5639"/>
                  </a:lnTo>
                  <a:lnTo>
                    <a:pt x="3391" y="5600"/>
                  </a:lnTo>
                  <a:lnTo>
                    <a:pt x="3895" y="5503"/>
                  </a:lnTo>
                  <a:lnTo>
                    <a:pt x="4340" y="5387"/>
                  </a:lnTo>
                  <a:lnTo>
                    <a:pt x="4728" y="5290"/>
                  </a:lnTo>
                  <a:lnTo>
                    <a:pt x="5057" y="5193"/>
                  </a:lnTo>
                  <a:lnTo>
                    <a:pt x="5348" y="5096"/>
                  </a:lnTo>
                  <a:lnTo>
                    <a:pt x="5561" y="4999"/>
                  </a:lnTo>
                  <a:lnTo>
                    <a:pt x="5755" y="4903"/>
                  </a:lnTo>
                  <a:lnTo>
                    <a:pt x="5910" y="4825"/>
                  </a:lnTo>
                  <a:lnTo>
                    <a:pt x="6026" y="4748"/>
                  </a:lnTo>
                  <a:lnTo>
                    <a:pt x="6103" y="4670"/>
                  </a:lnTo>
                  <a:lnTo>
                    <a:pt x="6200" y="4554"/>
                  </a:lnTo>
                  <a:lnTo>
                    <a:pt x="6220" y="4476"/>
                  </a:lnTo>
                  <a:lnTo>
                    <a:pt x="6220" y="4457"/>
                  </a:lnTo>
                  <a:lnTo>
                    <a:pt x="6258" y="4244"/>
                  </a:lnTo>
                  <a:lnTo>
                    <a:pt x="6297" y="4011"/>
                  </a:lnTo>
                  <a:lnTo>
                    <a:pt x="6336" y="3701"/>
                  </a:lnTo>
                  <a:lnTo>
                    <a:pt x="6336" y="3353"/>
                  </a:lnTo>
                  <a:lnTo>
                    <a:pt x="6336" y="2946"/>
                  </a:lnTo>
                  <a:lnTo>
                    <a:pt x="6278" y="2520"/>
                  </a:lnTo>
                  <a:lnTo>
                    <a:pt x="6239" y="2306"/>
                  </a:lnTo>
                  <a:lnTo>
                    <a:pt x="6200" y="2093"/>
                  </a:lnTo>
                  <a:lnTo>
                    <a:pt x="6123" y="1880"/>
                  </a:lnTo>
                  <a:lnTo>
                    <a:pt x="6045" y="1667"/>
                  </a:lnTo>
                  <a:lnTo>
                    <a:pt x="5948" y="1454"/>
                  </a:lnTo>
                  <a:lnTo>
                    <a:pt x="5832" y="1260"/>
                  </a:lnTo>
                  <a:lnTo>
                    <a:pt x="5697" y="1066"/>
                  </a:lnTo>
                  <a:lnTo>
                    <a:pt x="5542" y="873"/>
                  </a:lnTo>
                  <a:lnTo>
                    <a:pt x="5367" y="718"/>
                  </a:lnTo>
                  <a:lnTo>
                    <a:pt x="5174" y="543"/>
                  </a:lnTo>
                  <a:lnTo>
                    <a:pt x="4960" y="408"/>
                  </a:lnTo>
                  <a:lnTo>
                    <a:pt x="4709" y="292"/>
                  </a:lnTo>
                  <a:lnTo>
                    <a:pt x="4437" y="175"/>
                  </a:lnTo>
                  <a:lnTo>
                    <a:pt x="4127" y="98"/>
                  </a:lnTo>
                  <a:lnTo>
                    <a:pt x="3798" y="40"/>
                  </a:lnTo>
                  <a:lnTo>
                    <a:pt x="3430"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83" name="Google Shape;1483;p26"/>
            <p:cNvSpPr/>
            <p:nvPr/>
          </p:nvSpPr>
          <p:spPr>
            <a:xfrm>
              <a:off x="9753200" y="4151850"/>
              <a:ext cx="158400" cy="140975"/>
            </a:xfrm>
            <a:custGeom>
              <a:avLst/>
              <a:gdLst/>
              <a:ahLst/>
              <a:cxnLst/>
              <a:rect l="l" t="t" r="r" b="b"/>
              <a:pathLst>
                <a:path w="6336" h="5639" fill="none" extrusionOk="0">
                  <a:moveTo>
                    <a:pt x="6220" y="4457"/>
                  </a:moveTo>
                  <a:lnTo>
                    <a:pt x="6220" y="4457"/>
                  </a:lnTo>
                  <a:lnTo>
                    <a:pt x="6258" y="4244"/>
                  </a:lnTo>
                  <a:lnTo>
                    <a:pt x="6297" y="4011"/>
                  </a:lnTo>
                  <a:lnTo>
                    <a:pt x="6336" y="3701"/>
                  </a:lnTo>
                  <a:lnTo>
                    <a:pt x="6336" y="3353"/>
                  </a:lnTo>
                  <a:lnTo>
                    <a:pt x="6336" y="2946"/>
                  </a:lnTo>
                  <a:lnTo>
                    <a:pt x="6278" y="2520"/>
                  </a:lnTo>
                  <a:lnTo>
                    <a:pt x="6239" y="2306"/>
                  </a:lnTo>
                  <a:lnTo>
                    <a:pt x="6200" y="2093"/>
                  </a:lnTo>
                  <a:lnTo>
                    <a:pt x="6123" y="1880"/>
                  </a:lnTo>
                  <a:lnTo>
                    <a:pt x="6045" y="1667"/>
                  </a:lnTo>
                  <a:lnTo>
                    <a:pt x="5948" y="1454"/>
                  </a:lnTo>
                  <a:lnTo>
                    <a:pt x="5832" y="1260"/>
                  </a:lnTo>
                  <a:lnTo>
                    <a:pt x="5697" y="1066"/>
                  </a:lnTo>
                  <a:lnTo>
                    <a:pt x="5542" y="873"/>
                  </a:lnTo>
                  <a:lnTo>
                    <a:pt x="5367" y="718"/>
                  </a:lnTo>
                  <a:lnTo>
                    <a:pt x="5174" y="543"/>
                  </a:lnTo>
                  <a:lnTo>
                    <a:pt x="4960" y="408"/>
                  </a:lnTo>
                  <a:lnTo>
                    <a:pt x="4709" y="292"/>
                  </a:lnTo>
                  <a:lnTo>
                    <a:pt x="4437" y="175"/>
                  </a:lnTo>
                  <a:lnTo>
                    <a:pt x="4127" y="98"/>
                  </a:lnTo>
                  <a:lnTo>
                    <a:pt x="3798" y="40"/>
                  </a:lnTo>
                  <a:lnTo>
                    <a:pt x="3430" y="1"/>
                  </a:lnTo>
                  <a:lnTo>
                    <a:pt x="3042" y="1"/>
                  </a:lnTo>
                  <a:lnTo>
                    <a:pt x="2616" y="20"/>
                  </a:lnTo>
                  <a:lnTo>
                    <a:pt x="2616" y="20"/>
                  </a:lnTo>
                  <a:lnTo>
                    <a:pt x="2190" y="59"/>
                  </a:lnTo>
                  <a:lnTo>
                    <a:pt x="1822" y="137"/>
                  </a:lnTo>
                  <a:lnTo>
                    <a:pt x="1473" y="253"/>
                  </a:lnTo>
                  <a:lnTo>
                    <a:pt x="1182" y="388"/>
                  </a:lnTo>
                  <a:lnTo>
                    <a:pt x="911" y="543"/>
                  </a:lnTo>
                  <a:lnTo>
                    <a:pt x="679" y="718"/>
                  </a:lnTo>
                  <a:lnTo>
                    <a:pt x="485" y="911"/>
                  </a:lnTo>
                  <a:lnTo>
                    <a:pt x="330" y="1125"/>
                  </a:lnTo>
                  <a:lnTo>
                    <a:pt x="214" y="1338"/>
                  </a:lnTo>
                  <a:lnTo>
                    <a:pt x="117" y="1590"/>
                  </a:lnTo>
                  <a:lnTo>
                    <a:pt x="39" y="1822"/>
                  </a:lnTo>
                  <a:lnTo>
                    <a:pt x="20" y="2093"/>
                  </a:lnTo>
                  <a:lnTo>
                    <a:pt x="1" y="2345"/>
                  </a:lnTo>
                  <a:lnTo>
                    <a:pt x="20" y="2616"/>
                  </a:lnTo>
                  <a:lnTo>
                    <a:pt x="59" y="2888"/>
                  </a:lnTo>
                  <a:lnTo>
                    <a:pt x="136" y="3159"/>
                  </a:lnTo>
                  <a:lnTo>
                    <a:pt x="214" y="3411"/>
                  </a:lnTo>
                  <a:lnTo>
                    <a:pt x="330" y="3682"/>
                  </a:lnTo>
                  <a:lnTo>
                    <a:pt x="466" y="3934"/>
                  </a:lnTo>
                  <a:lnTo>
                    <a:pt x="621" y="4186"/>
                  </a:lnTo>
                  <a:lnTo>
                    <a:pt x="776" y="4418"/>
                  </a:lnTo>
                  <a:lnTo>
                    <a:pt x="969" y="4631"/>
                  </a:lnTo>
                  <a:lnTo>
                    <a:pt x="1163" y="4825"/>
                  </a:lnTo>
                  <a:lnTo>
                    <a:pt x="1376" y="5019"/>
                  </a:lnTo>
                  <a:lnTo>
                    <a:pt x="1589" y="5193"/>
                  </a:lnTo>
                  <a:lnTo>
                    <a:pt x="1822" y="5329"/>
                  </a:lnTo>
                  <a:lnTo>
                    <a:pt x="2074" y="5445"/>
                  </a:lnTo>
                  <a:lnTo>
                    <a:pt x="2326" y="5542"/>
                  </a:lnTo>
                  <a:lnTo>
                    <a:pt x="2577" y="5600"/>
                  </a:lnTo>
                  <a:lnTo>
                    <a:pt x="2849" y="5639"/>
                  </a:lnTo>
                  <a:lnTo>
                    <a:pt x="3120" y="5639"/>
                  </a:lnTo>
                  <a:lnTo>
                    <a:pt x="3391" y="5600"/>
                  </a:lnTo>
                  <a:lnTo>
                    <a:pt x="3391" y="5600"/>
                  </a:lnTo>
                  <a:lnTo>
                    <a:pt x="3895" y="5503"/>
                  </a:lnTo>
                  <a:lnTo>
                    <a:pt x="4340" y="5387"/>
                  </a:lnTo>
                  <a:lnTo>
                    <a:pt x="4728" y="5290"/>
                  </a:lnTo>
                  <a:lnTo>
                    <a:pt x="5057" y="5193"/>
                  </a:lnTo>
                  <a:lnTo>
                    <a:pt x="5348" y="5096"/>
                  </a:lnTo>
                  <a:lnTo>
                    <a:pt x="5561" y="4999"/>
                  </a:lnTo>
                  <a:lnTo>
                    <a:pt x="5755" y="4903"/>
                  </a:lnTo>
                  <a:lnTo>
                    <a:pt x="5910" y="4825"/>
                  </a:lnTo>
                  <a:lnTo>
                    <a:pt x="6026" y="4748"/>
                  </a:lnTo>
                  <a:lnTo>
                    <a:pt x="6103" y="4670"/>
                  </a:lnTo>
                  <a:lnTo>
                    <a:pt x="6200" y="4554"/>
                  </a:lnTo>
                  <a:lnTo>
                    <a:pt x="6220" y="4476"/>
                  </a:lnTo>
                  <a:lnTo>
                    <a:pt x="6220" y="4457"/>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84" name="Google Shape;1484;p26"/>
            <p:cNvSpPr/>
            <p:nvPr/>
          </p:nvSpPr>
          <p:spPr>
            <a:xfrm>
              <a:off x="9753200" y="4175100"/>
              <a:ext cx="157925" cy="67850"/>
            </a:xfrm>
            <a:custGeom>
              <a:avLst/>
              <a:gdLst/>
              <a:ahLst/>
              <a:cxnLst/>
              <a:rect l="l" t="t" r="r" b="b"/>
              <a:pathLst>
                <a:path w="6317" h="2714" extrusionOk="0">
                  <a:moveTo>
                    <a:pt x="466" y="1"/>
                  </a:moveTo>
                  <a:lnTo>
                    <a:pt x="369" y="117"/>
                  </a:lnTo>
                  <a:lnTo>
                    <a:pt x="291" y="253"/>
                  </a:lnTo>
                  <a:lnTo>
                    <a:pt x="156" y="524"/>
                  </a:lnTo>
                  <a:lnTo>
                    <a:pt x="78" y="795"/>
                  </a:lnTo>
                  <a:lnTo>
                    <a:pt x="20" y="1105"/>
                  </a:lnTo>
                  <a:lnTo>
                    <a:pt x="1" y="1396"/>
                  </a:lnTo>
                  <a:lnTo>
                    <a:pt x="20" y="1725"/>
                  </a:lnTo>
                  <a:lnTo>
                    <a:pt x="78" y="2035"/>
                  </a:lnTo>
                  <a:lnTo>
                    <a:pt x="175" y="2345"/>
                  </a:lnTo>
                  <a:lnTo>
                    <a:pt x="1628" y="2500"/>
                  </a:lnTo>
                  <a:lnTo>
                    <a:pt x="3062" y="2616"/>
                  </a:lnTo>
                  <a:lnTo>
                    <a:pt x="4495" y="2694"/>
                  </a:lnTo>
                  <a:lnTo>
                    <a:pt x="5193" y="2713"/>
                  </a:lnTo>
                  <a:lnTo>
                    <a:pt x="6317" y="2713"/>
                  </a:lnTo>
                  <a:lnTo>
                    <a:pt x="6278" y="2442"/>
                  </a:lnTo>
                  <a:lnTo>
                    <a:pt x="6258" y="2171"/>
                  </a:lnTo>
                  <a:lnTo>
                    <a:pt x="6278" y="1919"/>
                  </a:lnTo>
                  <a:lnTo>
                    <a:pt x="6297" y="1686"/>
                  </a:lnTo>
                  <a:lnTo>
                    <a:pt x="6220" y="1280"/>
                  </a:lnTo>
                  <a:lnTo>
                    <a:pt x="6181" y="1086"/>
                  </a:lnTo>
                  <a:lnTo>
                    <a:pt x="6103" y="873"/>
                  </a:lnTo>
                  <a:lnTo>
                    <a:pt x="6026" y="679"/>
                  </a:lnTo>
                  <a:lnTo>
                    <a:pt x="5929" y="485"/>
                  </a:lnTo>
                  <a:lnTo>
                    <a:pt x="5832" y="311"/>
                  </a:lnTo>
                  <a:lnTo>
                    <a:pt x="5697" y="136"/>
                  </a:lnTo>
                  <a:lnTo>
                    <a:pt x="5658" y="369"/>
                  </a:lnTo>
                  <a:lnTo>
                    <a:pt x="5600" y="621"/>
                  </a:lnTo>
                  <a:lnTo>
                    <a:pt x="5522" y="853"/>
                  </a:lnTo>
                  <a:lnTo>
                    <a:pt x="5445" y="1086"/>
                  </a:lnTo>
                  <a:lnTo>
                    <a:pt x="5328" y="1299"/>
                  </a:lnTo>
                  <a:lnTo>
                    <a:pt x="5212" y="1512"/>
                  </a:lnTo>
                  <a:lnTo>
                    <a:pt x="5077" y="1686"/>
                  </a:lnTo>
                  <a:lnTo>
                    <a:pt x="4941" y="1841"/>
                  </a:lnTo>
                  <a:lnTo>
                    <a:pt x="4786" y="1996"/>
                  </a:lnTo>
                  <a:lnTo>
                    <a:pt x="4592" y="2132"/>
                  </a:lnTo>
                  <a:lnTo>
                    <a:pt x="4379" y="2229"/>
                  </a:lnTo>
                  <a:lnTo>
                    <a:pt x="4166" y="2326"/>
                  </a:lnTo>
                  <a:lnTo>
                    <a:pt x="3934" y="2384"/>
                  </a:lnTo>
                  <a:lnTo>
                    <a:pt x="3701" y="2442"/>
                  </a:lnTo>
                  <a:lnTo>
                    <a:pt x="3449" y="2461"/>
                  </a:lnTo>
                  <a:lnTo>
                    <a:pt x="3197" y="2481"/>
                  </a:lnTo>
                  <a:lnTo>
                    <a:pt x="2887" y="2461"/>
                  </a:lnTo>
                  <a:lnTo>
                    <a:pt x="2597" y="2423"/>
                  </a:lnTo>
                  <a:lnTo>
                    <a:pt x="2287" y="2345"/>
                  </a:lnTo>
                  <a:lnTo>
                    <a:pt x="1996" y="2248"/>
                  </a:lnTo>
                  <a:lnTo>
                    <a:pt x="1725" y="2132"/>
                  </a:lnTo>
                  <a:lnTo>
                    <a:pt x="1473" y="1977"/>
                  </a:lnTo>
                  <a:lnTo>
                    <a:pt x="1260" y="1803"/>
                  </a:lnTo>
                  <a:lnTo>
                    <a:pt x="1047" y="1609"/>
                  </a:lnTo>
                  <a:lnTo>
                    <a:pt x="911" y="1435"/>
                  </a:lnTo>
                  <a:lnTo>
                    <a:pt x="795" y="1241"/>
                  </a:lnTo>
                  <a:lnTo>
                    <a:pt x="698" y="1047"/>
                  </a:lnTo>
                  <a:lnTo>
                    <a:pt x="621" y="853"/>
                  </a:lnTo>
                  <a:lnTo>
                    <a:pt x="543" y="640"/>
                  </a:lnTo>
                  <a:lnTo>
                    <a:pt x="504" y="427"/>
                  </a:lnTo>
                  <a:lnTo>
                    <a:pt x="485" y="214"/>
                  </a:lnTo>
                  <a:lnTo>
                    <a:pt x="466"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85" name="Google Shape;1485;p26"/>
            <p:cNvSpPr/>
            <p:nvPr/>
          </p:nvSpPr>
          <p:spPr>
            <a:xfrm>
              <a:off x="9753200" y="4175100"/>
              <a:ext cx="157925" cy="67850"/>
            </a:xfrm>
            <a:custGeom>
              <a:avLst/>
              <a:gdLst/>
              <a:ahLst/>
              <a:cxnLst/>
              <a:rect l="l" t="t" r="r" b="b"/>
              <a:pathLst>
                <a:path w="6317" h="2714" fill="none" extrusionOk="0">
                  <a:moveTo>
                    <a:pt x="466" y="1"/>
                  </a:moveTo>
                  <a:lnTo>
                    <a:pt x="466" y="1"/>
                  </a:lnTo>
                  <a:lnTo>
                    <a:pt x="369" y="117"/>
                  </a:lnTo>
                  <a:lnTo>
                    <a:pt x="291" y="253"/>
                  </a:lnTo>
                  <a:lnTo>
                    <a:pt x="156" y="524"/>
                  </a:lnTo>
                  <a:lnTo>
                    <a:pt x="78" y="795"/>
                  </a:lnTo>
                  <a:lnTo>
                    <a:pt x="20" y="1105"/>
                  </a:lnTo>
                  <a:lnTo>
                    <a:pt x="1" y="1396"/>
                  </a:lnTo>
                  <a:lnTo>
                    <a:pt x="20" y="1725"/>
                  </a:lnTo>
                  <a:lnTo>
                    <a:pt x="78" y="2035"/>
                  </a:lnTo>
                  <a:lnTo>
                    <a:pt x="175" y="2345"/>
                  </a:lnTo>
                  <a:lnTo>
                    <a:pt x="175" y="2345"/>
                  </a:lnTo>
                  <a:lnTo>
                    <a:pt x="1628" y="2500"/>
                  </a:lnTo>
                  <a:lnTo>
                    <a:pt x="3062" y="2616"/>
                  </a:lnTo>
                  <a:lnTo>
                    <a:pt x="4495" y="2694"/>
                  </a:lnTo>
                  <a:lnTo>
                    <a:pt x="5193" y="2713"/>
                  </a:lnTo>
                  <a:lnTo>
                    <a:pt x="5871" y="2713"/>
                  </a:lnTo>
                  <a:lnTo>
                    <a:pt x="5871" y="2713"/>
                  </a:lnTo>
                  <a:lnTo>
                    <a:pt x="6317" y="2713"/>
                  </a:lnTo>
                  <a:lnTo>
                    <a:pt x="6317" y="2713"/>
                  </a:lnTo>
                  <a:lnTo>
                    <a:pt x="6278" y="2442"/>
                  </a:lnTo>
                  <a:lnTo>
                    <a:pt x="6258" y="2171"/>
                  </a:lnTo>
                  <a:lnTo>
                    <a:pt x="6258" y="2171"/>
                  </a:lnTo>
                  <a:lnTo>
                    <a:pt x="6278" y="1919"/>
                  </a:lnTo>
                  <a:lnTo>
                    <a:pt x="6297" y="1686"/>
                  </a:lnTo>
                  <a:lnTo>
                    <a:pt x="6297" y="1686"/>
                  </a:lnTo>
                  <a:lnTo>
                    <a:pt x="6220" y="1280"/>
                  </a:lnTo>
                  <a:lnTo>
                    <a:pt x="6181" y="1086"/>
                  </a:lnTo>
                  <a:lnTo>
                    <a:pt x="6103" y="873"/>
                  </a:lnTo>
                  <a:lnTo>
                    <a:pt x="6026" y="679"/>
                  </a:lnTo>
                  <a:lnTo>
                    <a:pt x="5929" y="485"/>
                  </a:lnTo>
                  <a:lnTo>
                    <a:pt x="5832" y="311"/>
                  </a:lnTo>
                  <a:lnTo>
                    <a:pt x="5697" y="136"/>
                  </a:lnTo>
                  <a:lnTo>
                    <a:pt x="5697" y="136"/>
                  </a:lnTo>
                  <a:lnTo>
                    <a:pt x="5658" y="369"/>
                  </a:lnTo>
                  <a:lnTo>
                    <a:pt x="5600" y="621"/>
                  </a:lnTo>
                  <a:lnTo>
                    <a:pt x="5522" y="853"/>
                  </a:lnTo>
                  <a:lnTo>
                    <a:pt x="5445" y="1086"/>
                  </a:lnTo>
                  <a:lnTo>
                    <a:pt x="5328" y="1299"/>
                  </a:lnTo>
                  <a:lnTo>
                    <a:pt x="5212" y="1512"/>
                  </a:lnTo>
                  <a:lnTo>
                    <a:pt x="5077" y="1686"/>
                  </a:lnTo>
                  <a:lnTo>
                    <a:pt x="4941" y="1841"/>
                  </a:lnTo>
                  <a:lnTo>
                    <a:pt x="4941" y="1841"/>
                  </a:lnTo>
                  <a:lnTo>
                    <a:pt x="4786" y="1996"/>
                  </a:lnTo>
                  <a:lnTo>
                    <a:pt x="4592" y="2132"/>
                  </a:lnTo>
                  <a:lnTo>
                    <a:pt x="4379" y="2229"/>
                  </a:lnTo>
                  <a:lnTo>
                    <a:pt x="4166" y="2326"/>
                  </a:lnTo>
                  <a:lnTo>
                    <a:pt x="3934" y="2384"/>
                  </a:lnTo>
                  <a:lnTo>
                    <a:pt x="3701" y="2442"/>
                  </a:lnTo>
                  <a:lnTo>
                    <a:pt x="3449" y="2461"/>
                  </a:lnTo>
                  <a:lnTo>
                    <a:pt x="3197" y="2481"/>
                  </a:lnTo>
                  <a:lnTo>
                    <a:pt x="3197" y="2481"/>
                  </a:lnTo>
                  <a:lnTo>
                    <a:pt x="2887" y="2461"/>
                  </a:lnTo>
                  <a:lnTo>
                    <a:pt x="2597" y="2423"/>
                  </a:lnTo>
                  <a:lnTo>
                    <a:pt x="2287" y="2345"/>
                  </a:lnTo>
                  <a:lnTo>
                    <a:pt x="1996" y="2248"/>
                  </a:lnTo>
                  <a:lnTo>
                    <a:pt x="1725" y="2132"/>
                  </a:lnTo>
                  <a:lnTo>
                    <a:pt x="1473" y="1977"/>
                  </a:lnTo>
                  <a:lnTo>
                    <a:pt x="1260" y="1803"/>
                  </a:lnTo>
                  <a:lnTo>
                    <a:pt x="1047" y="1609"/>
                  </a:lnTo>
                  <a:lnTo>
                    <a:pt x="1047" y="1609"/>
                  </a:lnTo>
                  <a:lnTo>
                    <a:pt x="911" y="1435"/>
                  </a:lnTo>
                  <a:lnTo>
                    <a:pt x="795" y="1241"/>
                  </a:lnTo>
                  <a:lnTo>
                    <a:pt x="698" y="1047"/>
                  </a:lnTo>
                  <a:lnTo>
                    <a:pt x="621" y="853"/>
                  </a:lnTo>
                  <a:lnTo>
                    <a:pt x="543" y="640"/>
                  </a:lnTo>
                  <a:lnTo>
                    <a:pt x="504" y="427"/>
                  </a:lnTo>
                  <a:lnTo>
                    <a:pt x="485" y="214"/>
                  </a:lnTo>
                  <a:lnTo>
                    <a:pt x="466"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86" name="Google Shape;1486;p26"/>
            <p:cNvSpPr/>
            <p:nvPr/>
          </p:nvSpPr>
          <p:spPr>
            <a:xfrm>
              <a:off x="9909650" y="4137825"/>
              <a:ext cx="135650" cy="135150"/>
            </a:xfrm>
            <a:custGeom>
              <a:avLst/>
              <a:gdLst/>
              <a:ahLst/>
              <a:cxnLst/>
              <a:rect l="l" t="t" r="r" b="b"/>
              <a:pathLst>
                <a:path w="5426" h="5406" extrusionOk="0">
                  <a:moveTo>
                    <a:pt x="3488" y="0"/>
                  </a:moveTo>
                  <a:lnTo>
                    <a:pt x="3275" y="19"/>
                  </a:lnTo>
                  <a:lnTo>
                    <a:pt x="3062" y="58"/>
                  </a:lnTo>
                  <a:lnTo>
                    <a:pt x="2868" y="116"/>
                  </a:lnTo>
                  <a:lnTo>
                    <a:pt x="2655" y="194"/>
                  </a:lnTo>
                  <a:lnTo>
                    <a:pt x="2442" y="291"/>
                  </a:lnTo>
                  <a:lnTo>
                    <a:pt x="2228" y="388"/>
                  </a:lnTo>
                  <a:lnTo>
                    <a:pt x="2015" y="504"/>
                  </a:lnTo>
                  <a:lnTo>
                    <a:pt x="1822" y="639"/>
                  </a:lnTo>
                  <a:lnTo>
                    <a:pt x="1628" y="794"/>
                  </a:lnTo>
                  <a:lnTo>
                    <a:pt x="1260" y="1104"/>
                  </a:lnTo>
                  <a:lnTo>
                    <a:pt x="911" y="1434"/>
                  </a:lnTo>
                  <a:lnTo>
                    <a:pt x="756" y="1608"/>
                  </a:lnTo>
                  <a:lnTo>
                    <a:pt x="620" y="1802"/>
                  </a:lnTo>
                  <a:lnTo>
                    <a:pt x="485" y="1976"/>
                  </a:lnTo>
                  <a:lnTo>
                    <a:pt x="369" y="2170"/>
                  </a:lnTo>
                  <a:lnTo>
                    <a:pt x="272" y="2364"/>
                  </a:lnTo>
                  <a:lnTo>
                    <a:pt x="194" y="2538"/>
                  </a:lnTo>
                  <a:lnTo>
                    <a:pt x="136" y="2732"/>
                  </a:lnTo>
                  <a:lnTo>
                    <a:pt x="78" y="2906"/>
                  </a:lnTo>
                  <a:lnTo>
                    <a:pt x="39" y="3255"/>
                  </a:lnTo>
                  <a:lnTo>
                    <a:pt x="0" y="3604"/>
                  </a:lnTo>
                  <a:lnTo>
                    <a:pt x="20" y="3914"/>
                  </a:lnTo>
                  <a:lnTo>
                    <a:pt x="59" y="4224"/>
                  </a:lnTo>
                  <a:lnTo>
                    <a:pt x="155" y="4495"/>
                  </a:lnTo>
                  <a:lnTo>
                    <a:pt x="214" y="4611"/>
                  </a:lnTo>
                  <a:lnTo>
                    <a:pt x="272" y="4747"/>
                  </a:lnTo>
                  <a:lnTo>
                    <a:pt x="349" y="4844"/>
                  </a:lnTo>
                  <a:lnTo>
                    <a:pt x="427" y="4960"/>
                  </a:lnTo>
                  <a:lnTo>
                    <a:pt x="524" y="5037"/>
                  </a:lnTo>
                  <a:lnTo>
                    <a:pt x="640" y="5134"/>
                  </a:lnTo>
                  <a:lnTo>
                    <a:pt x="756" y="5212"/>
                  </a:lnTo>
                  <a:lnTo>
                    <a:pt x="872" y="5270"/>
                  </a:lnTo>
                  <a:lnTo>
                    <a:pt x="1027" y="5328"/>
                  </a:lnTo>
                  <a:lnTo>
                    <a:pt x="1163" y="5367"/>
                  </a:lnTo>
                  <a:lnTo>
                    <a:pt x="1337" y="5386"/>
                  </a:lnTo>
                  <a:lnTo>
                    <a:pt x="1512" y="5405"/>
                  </a:lnTo>
                  <a:lnTo>
                    <a:pt x="1880" y="5405"/>
                  </a:lnTo>
                  <a:lnTo>
                    <a:pt x="2093" y="5367"/>
                  </a:lnTo>
                  <a:lnTo>
                    <a:pt x="2306" y="5347"/>
                  </a:lnTo>
                  <a:lnTo>
                    <a:pt x="2538" y="5289"/>
                  </a:lnTo>
                  <a:lnTo>
                    <a:pt x="2790" y="5212"/>
                  </a:lnTo>
                  <a:lnTo>
                    <a:pt x="3313" y="5037"/>
                  </a:lnTo>
                  <a:lnTo>
                    <a:pt x="3895" y="4785"/>
                  </a:lnTo>
                  <a:lnTo>
                    <a:pt x="3992" y="4766"/>
                  </a:lnTo>
                  <a:lnTo>
                    <a:pt x="4243" y="4669"/>
                  </a:lnTo>
                  <a:lnTo>
                    <a:pt x="4398" y="4592"/>
                  </a:lnTo>
                  <a:lnTo>
                    <a:pt x="4553" y="4475"/>
                  </a:lnTo>
                  <a:lnTo>
                    <a:pt x="4728" y="4340"/>
                  </a:lnTo>
                  <a:lnTo>
                    <a:pt x="4902" y="4185"/>
                  </a:lnTo>
                  <a:lnTo>
                    <a:pt x="5057" y="3972"/>
                  </a:lnTo>
                  <a:lnTo>
                    <a:pt x="5193" y="3739"/>
                  </a:lnTo>
                  <a:lnTo>
                    <a:pt x="5309" y="3449"/>
                  </a:lnTo>
                  <a:lnTo>
                    <a:pt x="5367" y="3294"/>
                  </a:lnTo>
                  <a:lnTo>
                    <a:pt x="5386" y="3119"/>
                  </a:lnTo>
                  <a:lnTo>
                    <a:pt x="5425" y="2945"/>
                  </a:lnTo>
                  <a:lnTo>
                    <a:pt x="5425" y="2751"/>
                  </a:lnTo>
                  <a:lnTo>
                    <a:pt x="5425" y="2557"/>
                  </a:lnTo>
                  <a:lnTo>
                    <a:pt x="5406" y="2344"/>
                  </a:lnTo>
                  <a:lnTo>
                    <a:pt x="5386" y="2112"/>
                  </a:lnTo>
                  <a:lnTo>
                    <a:pt x="5348" y="1860"/>
                  </a:lnTo>
                  <a:lnTo>
                    <a:pt x="5290" y="1608"/>
                  </a:lnTo>
                  <a:lnTo>
                    <a:pt x="5212" y="1337"/>
                  </a:lnTo>
                  <a:lnTo>
                    <a:pt x="5115" y="1066"/>
                  </a:lnTo>
                  <a:lnTo>
                    <a:pt x="4999" y="833"/>
                  </a:lnTo>
                  <a:lnTo>
                    <a:pt x="4863" y="639"/>
                  </a:lnTo>
                  <a:lnTo>
                    <a:pt x="4728" y="465"/>
                  </a:lnTo>
                  <a:lnTo>
                    <a:pt x="4573" y="329"/>
                  </a:lnTo>
                  <a:lnTo>
                    <a:pt x="4418" y="213"/>
                  </a:lnTo>
                  <a:lnTo>
                    <a:pt x="4243" y="116"/>
                  </a:lnTo>
                  <a:lnTo>
                    <a:pt x="4069" y="58"/>
                  </a:lnTo>
                  <a:lnTo>
                    <a:pt x="3875" y="19"/>
                  </a:lnTo>
                  <a:lnTo>
                    <a:pt x="368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87" name="Google Shape;1487;p26"/>
            <p:cNvSpPr/>
            <p:nvPr/>
          </p:nvSpPr>
          <p:spPr>
            <a:xfrm>
              <a:off x="9909650" y="4137825"/>
              <a:ext cx="135650" cy="135150"/>
            </a:xfrm>
            <a:custGeom>
              <a:avLst/>
              <a:gdLst/>
              <a:ahLst/>
              <a:cxnLst/>
              <a:rect l="l" t="t" r="r" b="b"/>
              <a:pathLst>
                <a:path w="5426" h="5406" fill="none" extrusionOk="0">
                  <a:moveTo>
                    <a:pt x="3895" y="4785"/>
                  </a:moveTo>
                  <a:lnTo>
                    <a:pt x="3895" y="4785"/>
                  </a:lnTo>
                  <a:lnTo>
                    <a:pt x="3992" y="4766"/>
                  </a:lnTo>
                  <a:lnTo>
                    <a:pt x="4243" y="4669"/>
                  </a:lnTo>
                  <a:lnTo>
                    <a:pt x="4398" y="4592"/>
                  </a:lnTo>
                  <a:lnTo>
                    <a:pt x="4553" y="4475"/>
                  </a:lnTo>
                  <a:lnTo>
                    <a:pt x="4728" y="4340"/>
                  </a:lnTo>
                  <a:lnTo>
                    <a:pt x="4902" y="4185"/>
                  </a:lnTo>
                  <a:lnTo>
                    <a:pt x="5057" y="3972"/>
                  </a:lnTo>
                  <a:lnTo>
                    <a:pt x="5193" y="3739"/>
                  </a:lnTo>
                  <a:lnTo>
                    <a:pt x="5309" y="3449"/>
                  </a:lnTo>
                  <a:lnTo>
                    <a:pt x="5367" y="3294"/>
                  </a:lnTo>
                  <a:lnTo>
                    <a:pt x="5386" y="3119"/>
                  </a:lnTo>
                  <a:lnTo>
                    <a:pt x="5425" y="2945"/>
                  </a:lnTo>
                  <a:lnTo>
                    <a:pt x="5425" y="2751"/>
                  </a:lnTo>
                  <a:lnTo>
                    <a:pt x="5425" y="2557"/>
                  </a:lnTo>
                  <a:lnTo>
                    <a:pt x="5406" y="2344"/>
                  </a:lnTo>
                  <a:lnTo>
                    <a:pt x="5386" y="2112"/>
                  </a:lnTo>
                  <a:lnTo>
                    <a:pt x="5348" y="1860"/>
                  </a:lnTo>
                  <a:lnTo>
                    <a:pt x="5290" y="1608"/>
                  </a:lnTo>
                  <a:lnTo>
                    <a:pt x="5212" y="1337"/>
                  </a:lnTo>
                  <a:lnTo>
                    <a:pt x="5212" y="1337"/>
                  </a:lnTo>
                  <a:lnTo>
                    <a:pt x="5115" y="1066"/>
                  </a:lnTo>
                  <a:lnTo>
                    <a:pt x="4999" y="833"/>
                  </a:lnTo>
                  <a:lnTo>
                    <a:pt x="4863" y="639"/>
                  </a:lnTo>
                  <a:lnTo>
                    <a:pt x="4728" y="465"/>
                  </a:lnTo>
                  <a:lnTo>
                    <a:pt x="4573" y="329"/>
                  </a:lnTo>
                  <a:lnTo>
                    <a:pt x="4418" y="213"/>
                  </a:lnTo>
                  <a:lnTo>
                    <a:pt x="4243" y="116"/>
                  </a:lnTo>
                  <a:lnTo>
                    <a:pt x="4069" y="58"/>
                  </a:lnTo>
                  <a:lnTo>
                    <a:pt x="3875" y="19"/>
                  </a:lnTo>
                  <a:lnTo>
                    <a:pt x="3682" y="0"/>
                  </a:lnTo>
                  <a:lnTo>
                    <a:pt x="3488" y="0"/>
                  </a:lnTo>
                  <a:lnTo>
                    <a:pt x="3275" y="19"/>
                  </a:lnTo>
                  <a:lnTo>
                    <a:pt x="3062" y="58"/>
                  </a:lnTo>
                  <a:lnTo>
                    <a:pt x="2868" y="116"/>
                  </a:lnTo>
                  <a:lnTo>
                    <a:pt x="2655" y="194"/>
                  </a:lnTo>
                  <a:lnTo>
                    <a:pt x="2442" y="291"/>
                  </a:lnTo>
                  <a:lnTo>
                    <a:pt x="2228" y="388"/>
                  </a:lnTo>
                  <a:lnTo>
                    <a:pt x="2015" y="504"/>
                  </a:lnTo>
                  <a:lnTo>
                    <a:pt x="1822" y="639"/>
                  </a:lnTo>
                  <a:lnTo>
                    <a:pt x="1628" y="794"/>
                  </a:lnTo>
                  <a:lnTo>
                    <a:pt x="1260" y="1104"/>
                  </a:lnTo>
                  <a:lnTo>
                    <a:pt x="911" y="1434"/>
                  </a:lnTo>
                  <a:lnTo>
                    <a:pt x="756" y="1608"/>
                  </a:lnTo>
                  <a:lnTo>
                    <a:pt x="620" y="1802"/>
                  </a:lnTo>
                  <a:lnTo>
                    <a:pt x="485" y="1976"/>
                  </a:lnTo>
                  <a:lnTo>
                    <a:pt x="369" y="2170"/>
                  </a:lnTo>
                  <a:lnTo>
                    <a:pt x="272" y="2364"/>
                  </a:lnTo>
                  <a:lnTo>
                    <a:pt x="194" y="2538"/>
                  </a:lnTo>
                  <a:lnTo>
                    <a:pt x="136" y="2732"/>
                  </a:lnTo>
                  <a:lnTo>
                    <a:pt x="78" y="2906"/>
                  </a:lnTo>
                  <a:lnTo>
                    <a:pt x="78" y="2906"/>
                  </a:lnTo>
                  <a:lnTo>
                    <a:pt x="39" y="3255"/>
                  </a:lnTo>
                  <a:lnTo>
                    <a:pt x="0" y="3604"/>
                  </a:lnTo>
                  <a:lnTo>
                    <a:pt x="20" y="3914"/>
                  </a:lnTo>
                  <a:lnTo>
                    <a:pt x="59" y="4224"/>
                  </a:lnTo>
                  <a:lnTo>
                    <a:pt x="155" y="4495"/>
                  </a:lnTo>
                  <a:lnTo>
                    <a:pt x="214" y="4611"/>
                  </a:lnTo>
                  <a:lnTo>
                    <a:pt x="272" y="4747"/>
                  </a:lnTo>
                  <a:lnTo>
                    <a:pt x="349" y="4844"/>
                  </a:lnTo>
                  <a:lnTo>
                    <a:pt x="427" y="4960"/>
                  </a:lnTo>
                  <a:lnTo>
                    <a:pt x="524" y="5037"/>
                  </a:lnTo>
                  <a:lnTo>
                    <a:pt x="640" y="5134"/>
                  </a:lnTo>
                  <a:lnTo>
                    <a:pt x="756" y="5212"/>
                  </a:lnTo>
                  <a:lnTo>
                    <a:pt x="872" y="5270"/>
                  </a:lnTo>
                  <a:lnTo>
                    <a:pt x="1027" y="5328"/>
                  </a:lnTo>
                  <a:lnTo>
                    <a:pt x="1163" y="5367"/>
                  </a:lnTo>
                  <a:lnTo>
                    <a:pt x="1337" y="5386"/>
                  </a:lnTo>
                  <a:lnTo>
                    <a:pt x="1512" y="5405"/>
                  </a:lnTo>
                  <a:lnTo>
                    <a:pt x="1686" y="5405"/>
                  </a:lnTo>
                  <a:lnTo>
                    <a:pt x="1880" y="5405"/>
                  </a:lnTo>
                  <a:lnTo>
                    <a:pt x="2093" y="5367"/>
                  </a:lnTo>
                  <a:lnTo>
                    <a:pt x="2306" y="5347"/>
                  </a:lnTo>
                  <a:lnTo>
                    <a:pt x="2538" y="5289"/>
                  </a:lnTo>
                  <a:lnTo>
                    <a:pt x="2790" y="5212"/>
                  </a:lnTo>
                  <a:lnTo>
                    <a:pt x="3313" y="5037"/>
                  </a:lnTo>
                  <a:lnTo>
                    <a:pt x="3895" y="4785"/>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88" name="Google Shape;1488;p26"/>
            <p:cNvSpPr/>
            <p:nvPr/>
          </p:nvSpPr>
          <p:spPr>
            <a:xfrm>
              <a:off x="9911575" y="4209025"/>
              <a:ext cx="525" cy="1475"/>
            </a:xfrm>
            <a:custGeom>
              <a:avLst/>
              <a:gdLst/>
              <a:ahLst/>
              <a:cxnLst/>
              <a:rect l="l" t="t" r="r" b="b"/>
              <a:pathLst>
                <a:path w="21" h="59" extrusionOk="0">
                  <a:moveTo>
                    <a:pt x="1" y="58"/>
                  </a:moveTo>
                  <a:lnTo>
                    <a:pt x="1" y="58"/>
                  </a:lnTo>
                  <a:lnTo>
                    <a:pt x="1" y="58"/>
                  </a:lnTo>
                  <a:lnTo>
                    <a:pt x="1" y="58"/>
                  </a:lnTo>
                  <a:lnTo>
                    <a:pt x="1" y="58"/>
                  </a:lnTo>
                  <a:close/>
                  <a:moveTo>
                    <a:pt x="20" y="39"/>
                  </a:moveTo>
                  <a:lnTo>
                    <a:pt x="20" y="39"/>
                  </a:lnTo>
                  <a:lnTo>
                    <a:pt x="20" y="39"/>
                  </a:lnTo>
                  <a:lnTo>
                    <a:pt x="20" y="39"/>
                  </a:lnTo>
                  <a:lnTo>
                    <a:pt x="20" y="39"/>
                  </a:lnTo>
                  <a:close/>
                  <a:moveTo>
                    <a:pt x="20" y="39"/>
                  </a:moveTo>
                  <a:lnTo>
                    <a:pt x="20" y="39"/>
                  </a:lnTo>
                  <a:lnTo>
                    <a:pt x="20" y="39"/>
                  </a:lnTo>
                  <a:lnTo>
                    <a:pt x="20" y="39"/>
                  </a:lnTo>
                  <a:lnTo>
                    <a:pt x="20" y="39"/>
                  </a:lnTo>
                  <a:close/>
                  <a:moveTo>
                    <a:pt x="20" y="19"/>
                  </a:moveTo>
                  <a:lnTo>
                    <a:pt x="20" y="19"/>
                  </a:lnTo>
                  <a:lnTo>
                    <a:pt x="20" y="19"/>
                  </a:lnTo>
                  <a:lnTo>
                    <a:pt x="20" y="19"/>
                  </a:lnTo>
                  <a:lnTo>
                    <a:pt x="20" y="19"/>
                  </a:lnTo>
                  <a:close/>
                  <a:moveTo>
                    <a:pt x="20" y="19"/>
                  </a:moveTo>
                  <a:lnTo>
                    <a:pt x="20" y="19"/>
                  </a:lnTo>
                  <a:lnTo>
                    <a:pt x="20" y="19"/>
                  </a:lnTo>
                  <a:lnTo>
                    <a:pt x="20" y="19"/>
                  </a:lnTo>
                  <a:lnTo>
                    <a:pt x="20" y="19"/>
                  </a:lnTo>
                  <a:close/>
                  <a:moveTo>
                    <a:pt x="20" y="0"/>
                  </a:moveTo>
                  <a:lnTo>
                    <a:pt x="20" y="0"/>
                  </a:lnTo>
                  <a:lnTo>
                    <a:pt x="20" y="0"/>
                  </a:lnTo>
                  <a:lnTo>
                    <a:pt x="20" y="0"/>
                  </a:lnTo>
                  <a:lnTo>
                    <a:pt x="20" y="0"/>
                  </a:lnTo>
                  <a:close/>
                </a:path>
              </a:pathLst>
            </a:custGeom>
            <a:solidFill>
              <a:srgbClr val="D16D3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89" name="Google Shape;1489;p26"/>
            <p:cNvSpPr/>
            <p:nvPr/>
          </p:nvSpPr>
          <p:spPr>
            <a:xfrm>
              <a:off x="9911575" y="42104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90" name="Google Shape;1490;p26"/>
            <p:cNvSpPr/>
            <p:nvPr/>
          </p:nvSpPr>
          <p:spPr>
            <a:xfrm>
              <a:off x="9912075" y="4209975"/>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91" name="Google Shape;1491;p26"/>
            <p:cNvSpPr/>
            <p:nvPr/>
          </p:nvSpPr>
          <p:spPr>
            <a:xfrm>
              <a:off x="9912075" y="4209975"/>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92" name="Google Shape;1492;p26"/>
            <p:cNvSpPr/>
            <p:nvPr/>
          </p:nvSpPr>
          <p:spPr>
            <a:xfrm>
              <a:off x="9912075" y="420950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93" name="Google Shape;1493;p26"/>
            <p:cNvSpPr/>
            <p:nvPr/>
          </p:nvSpPr>
          <p:spPr>
            <a:xfrm>
              <a:off x="9912075" y="420950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94" name="Google Shape;1494;p26"/>
            <p:cNvSpPr/>
            <p:nvPr/>
          </p:nvSpPr>
          <p:spPr>
            <a:xfrm>
              <a:off x="9912075" y="420902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95" name="Google Shape;1495;p26"/>
            <p:cNvSpPr/>
            <p:nvPr/>
          </p:nvSpPr>
          <p:spPr>
            <a:xfrm>
              <a:off x="9909650" y="4159600"/>
              <a:ext cx="135650" cy="83350"/>
            </a:xfrm>
            <a:custGeom>
              <a:avLst/>
              <a:gdLst/>
              <a:ahLst/>
              <a:cxnLst/>
              <a:rect l="l" t="t" r="r" b="b"/>
              <a:pathLst>
                <a:path w="5426" h="3334" extrusionOk="0">
                  <a:moveTo>
                    <a:pt x="1531" y="1"/>
                  </a:moveTo>
                  <a:lnTo>
                    <a:pt x="1260" y="214"/>
                  </a:lnTo>
                  <a:lnTo>
                    <a:pt x="1027" y="447"/>
                  </a:lnTo>
                  <a:lnTo>
                    <a:pt x="795" y="698"/>
                  </a:lnTo>
                  <a:lnTo>
                    <a:pt x="601" y="950"/>
                  </a:lnTo>
                  <a:lnTo>
                    <a:pt x="427" y="1202"/>
                  </a:lnTo>
                  <a:lnTo>
                    <a:pt x="291" y="1473"/>
                  </a:lnTo>
                  <a:lnTo>
                    <a:pt x="175" y="1725"/>
                  </a:lnTo>
                  <a:lnTo>
                    <a:pt x="97" y="1977"/>
                  </a:lnTo>
                  <a:lnTo>
                    <a:pt x="97" y="1996"/>
                  </a:lnTo>
                  <a:lnTo>
                    <a:pt x="97" y="2016"/>
                  </a:lnTo>
                  <a:lnTo>
                    <a:pt x="78" y="2035"/>
                  </a:lnTo>
                  <a:lnTo>
                    <a:pt x="39" y="2306"/>
                  </a:lnTo>
                  <a:lnTo>
                    <a:pt x="20" y="2539"/>
                  </a:lnTo>
                  <a:lnTo>
                    <a:pt x="0" y="2791"/>
                  </a:lnTo>
                  <a:lnTo>
                    <a:pt x="20" y="3062"/>
                  </a:lnTo>
                  <a:lnTo>
                    <a:pt x="59" y="3333"/>
                  </a:lnTo>
                  <a:lnTo>
                    <a:pt x="524" y="3294"/>
                  </a:lnTo>
                  <a:lnTo>
                    <a:pt x="1066" y="3236"/>
                  </a:lnTo>
                  <a:lnTo>
                    <a:pt x="1647" y="3159"/>
                  </a:lnTo>
                  <a:lnTo>
                    <a:pt x="2306" y="3043"/>
                  </a:lnTo>
                  <a:lnTo>
                    <a:pt x="3003" y="2907"/>
                  </a:lnTo>
                  <a:lnTo>
                    <a:pt x="3759" y="2733"/>
                  </a:lnTo>
                  <a:lnTo>
                    <a:pt x="4553" y="2520"/>
                  </a:lnTo>
                  <a:lnTo>
                    <a:pt x="5386" y="2268"/>
                  </a:lnTo>
                  <a:lnTo>
                    <a:pt x="5425" y="2035"/>
                  </a:lnTo>
                  <a:lnTo>
                    <a:pt x="5425" y="1783"/>
                  </a:lnTo>
                  <a:lnTo>
                    <a:pt x="5425" y="1531"/>
                  </a:lnTo>
                  <a:lnTo>
                    <a:pt x="5386" y="1260"/>
                  </a:lnTo>
                  <a:lnTo>
                    <a:pt x="5309" y="873"/>
                  </a:lnTo>
                  <a:lnTo>
                    <a:pt x="5212" y="466"/>
                  </a:lnTo>
                  <a:lnTo>
                    <a:pt x="5173" y="640"/>
                  </a:lnTo>
                  <a:lnTo>
                    <a:pt x="5135" y="795"/>
                  </a:lnTo>
                  <a:lnTo>
                    <a:pt x="5076" y="970"/>
                  </a:lnTo>
                  <a:lnTo>
                    <a:pt x="4999" y="1125"/>
                  </a:lnTo>
                  <a:lnTo>
                    <a:pt x="4844" y="1357"/>
                  </a:lnTo>
                  <a:lnTo>
                    <a:pt x="4650" y="1590"/>
                  </a:lnTo>
                  <a:lnTo>
                    <a:pt x="4437" y="1783"/>
                  </a:lnTo>
                  <a:lnTo>
                    <a:pt x="4205" y="1958"/>
                  </a:lnTo>
                  <a:lnTo>
                    <a:pt x="3953" y="2093"/>
                  </a:lnTo>
                  <a:lnTo>
                    <a:pt x="3682" y="2190"/>
                  </a:lnTo>
                  <a:lnTo>
                    <a:pt x="3391" y="2248"/>
                  </a:lnTo>
                  <a:lnTo>
                    <a:pt x="3100" y="2268"/>
                  </a:lnTo>
                  <a:lnTo>
                    <a:pt x="2810" y="2248"/>
                  </a:lnTo>
                  <a:lnTo>
                    <a:pt x="2616" y="2210"/>
                  </a:lnTo>
                  <a:lnTo>
                    <a:pt x="2442" y="2151"/>
                  </a:lnTo>
                  <a:lnTo>
                    <a:pt x="2267" y="2055"/>
                  </a:lnTo>
                  <a:lnTo>
                    <a:pt x="2132" y="1958"/>
                  </a:lnTo>
                  <a:lnTo>
                    <a:pt x="1996" y="1861"/>
                  </a:lnTo>
                  <a:lnTo>
                    <a:pt x="1880" y="1725"/>
                  </a:lnTo>
                  <a:lnTo>
                    <a:pt x="1783" y="1590"/>
                  </a:lnTo>
                  <a:lnTo>
                    <a:pt x="1705" y="1435"/>
                  </a:lnTo>
                  <a:lnTo>
                    <a:pt x="1647" y="1280"/>
                  </a:lnTo>
                  <a:lnTo>
                    <a:pt x="1589" y="1105"/>
                  </a:lnTo>
                  <a:lnTo>
                    <a:pt x="1550" y="931"/>
                  </a:lnTo>
                  <a:lnTo>
                    <a:pt x="1512" y="756"/>
                  </a:lnTo>
                  <a:lnTo>
                    <a:pt x="1492" y="563"/>
                  </a:lnTo>
                  <a:lnTo>
                    <a:pt x="1492" y="388"/>
                  </a:lnTo>
                  <a:lnTo>
                    <a:pt x="1531"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96" name="Google Shape;1496;p26"/>
            <p:cNvSpPr/>
            <p:nvPr/>
          </p:nvSpPr>
          <p:spPr>
            <a:xfrm>
              <a:off x="9909650" y="4159600"/>
              <a:ext cx="135650" cy="83350"/>
            </a:xfrm>
            <a:custGeom>
              <a:avLst/>
              <a:gdLst/>
              <a:ahLst/>
              <a:cxnLst/>
              <a:rect l="l" t="t" r="r" b="b"/>
              <a:pathLst>
                <a:path w="5426" h="3334" fill="none" extrusionOk="0">
                  <a:moveTo>
                    <a:pt x="1531" y="1"/>
                  </a:moveTo>
                  <a:lnTo>
                    <a:pt x="1531" y="1"/>
                  </a:lnTo>
                  <a:lnTo>
                    <a:pt x="1260" y="214"/>
                  </a:lnTo>
                  <a:lnTo>
                    <a:pt x="1027" y="447"/>
                  </a:lnTo>
                  <a:lnTo>
                    <a:pt x="795" y="698"/>
                  </a:lnTo>
                  <a:lnTo>
                    <a:pt x="601" y="950"/>
                  </a:lnTo>
                  <a:lnTo>
                    <a:pt x="427" y="1202"/>
                  </a:lnTo>
                  <a:lnTo>
                    <a:pt x="291" y="1473"/>
                  </a:lnTo>
                  <a:lnTo>
                    <a:pt x="175" y="1725"/>
                  </a:lnTo>
                  <a:lnTo>
                    <a:pt x="97" y="1977"/>
                  </a:lnTo>
                  <a:lnTo>
                    <a:pt x="97" y="1977"/>
                  </a:lnTo>
                  <a:lnTo>
                    <a:pt x="97" y="1977"/>
                  </a:lnTo>
                  <a:lnTo>
                    <a:pt x="97" y="1977"/>
                  </a:lnTo>
                  <a:lnTo>
                    <a:pt x="97" y="1996"/>
                  </a:lnTo>
                  <a:lnTo>
                    <a:pt x="97" y="1996"/>
                  </a:lnTo>
                  <a:lnTo>
                    <a:pt x="97" y="1996"/>
                  </a:lnTo>
                  <a:lnTo>
                    <a:pt x="97" y="1996"/>
                  </a:lnTo>
                  <a:lnTo>
                    <a:pt x="97" y="1996"/>
                  </a:lnTo>
                  <a:lnTo>
                    <a:pt x="97" y="1996"/>
                  </a:lnTo>
                  <a:lnTo>
                    <a:pt x="97" y="1996"/>
                  </a:lnTo>
                  <a:lnTo>
                    <a:pt x="97" y="1996"/>
                  </a:lnTo>
                  <a:lnTo>
                    <a:pt x="97" y="2016"/>
                  </a:lnTo>
                  <a:lnTo>
                    <a:pt x="97" y="2016"/>
                  </a:lnTo>
                  <a:lnTo>
                    <a:pt x="97" y="2016"/>
                  </a:lnTo>
                  <a:lnTo>
                    <a:pt x="97" y="2016"/>
                  </a:lnTo>
                  <a:lnTo>
                    <a:pt x="97" y="2016"/>
                  </a:lnTo>
                  <a:lnTo>
                    <a:pt x="97" y="2016"/>
                  </a:lnTo>
                  <a:lnTo>
                    <a:pt x="97" y="2016"/>
                  </a:lnTo>
                  <a:lnTo>
                    <a:pt x="97" y="2016"/>
                  </a:lnTo>
                  <a:lnTo>
                    <a:pt x="78" y="2035"/>
                  </a:lnTo>
                  <a:lnTo>
                    <a:pt x="78" y="2035"/>
                  </a:lnTo>
                  <a:lnTo>
                    <a:pt x="78" y="2035"/>
                  </a:lnTo>
                  <a:lnTo>
                    <a:pt x="78" y="2035"/>
                  </a:lnTo>
                  <a:lnTo>
                    <a:pt x="78" y="2035"/>
                  </a:lnTo>
                  <a:lnTo>
                    <a:pt x="78" y="2035"/>
                  </a:lnTo>
                  <a:lnTo>
                    <a:pt x="78" y="2035"/>
                  </a:lnTo>
                  <a:lnTo>
                    <a:pt x="39" y="2306"/>
                  </a:lnTo>
                  <a:lnTo>
                    <a:pt x="39" y="2306"/>
                  </a:lnTo>
                  <a:lnTo>
                    <a:pt x="20" y="2539"/>
                  </a:lnTo>
                  <a:lnTo>
                    <a:pt x="0" y="2791"/>
                  </a:lnTo>
                  <a:lnTo>
                    <a:pt x="0" y="2791"/>
                  </a:lnTo>
                  <a:lnTo>
                    <a:pt x="20" y="3062"/>
                  </a:lnTo>
                  <a:lnTo>
                    <a:pt x="59" y="3333"/>
                  </a:lnTo>
                  <a:lnTo>
                    <a:pt x="59" y="3333"/>
                  </a:lnTo>
                  <a:lnTo>
                    <a:pt x="524" y="3294"/>
                  </a:lnTo>
                  <a:lnTo>
                    <a:pt x="1066" y="3236"/>
                  </a:lnTo>
                  <a:lnTo>
                    <a:pt x="1647" y="3159"/>
                  </a:lnTo>
                  <a:lnTo>
                    <a:pt x="2306" y="3043"/>
                  </a:lnTo>
                  <a:lnTo>
                    <a:pt x="3003" y="2907"/>
                  </a:lnTo>
                  <a:lnTo>
                    <a:pt x="3759" y="2733"/>
                  </a:lnTo>
                  <a:lnTo>
                    <a:pt x="4553" y="2520"/>
                  </a:lnTo>
                  <a:lnTo>
                    <a:pt x="5386" y="2268"/>
                  </a:lnTo>
                  <a:lnTo>
                    <a:pt x="5386" y="2268"/>
                  </a:lnTo>
                  <a:lnTo>
                    <a:pt x="5425" y="2035"/>
                  </a:lnTo>
                  <a:lnTo>
                    <a:pt x="5425" y="1783"/>
                  </a:lnTo>
                  <a:lnTo>
                    <a:pt x="5425" y="1783"/>
                  </a:lnTo>
                  <a:lnTo>
                    <a:pt x="5425" y="1531"/>
                  </a:lnTo>
                  <a:lnTo>
                    <a:pt x="5386" y="1260"/>
                  </a:lnTo>
                  <a:lnTo>
                    <a:pt x="5386" y="1260"/>
                  </a:lnTo>
                  <a:lnTo>
                    <a:pt x="5386" y="1260"/>
                  </a:lnTo>
                  <a:lnTo>
                    <a:pt x="5386" y="1260"/>
                  </a:lnTo>
                  <a:lnTo>
                    <a:pt x="5309" y="873"/>
                  </a:lnTo>
                  <a:lnTo>
                    <a:pt x="5212" y="466"/>
                  </a:lnTo>
                  <a:lnTo>
                    <a:pt x="5212" y="466"/>
                  </a:lnTo>
                  <a:lnTo>
                    <a:pt x="5212" y="466"/>
                  </a:lnTo>
                  <a:lnTo>
                    <a:pt x="5173" y="640"/>
                  </a:lnTo>
                  <a:lnTo>
                    <a:pt x="5135" y="795"/>
                  </a:lnTo>
                  <a:lnTo>
                    <a:pt x="5076" y="970"/>
                  </a:lnTo>
                  <a:lnTo>
                    <a:pt x="4999" y="1125"/>
                  </a:lnTo>
                  <a:lnTo>
                    <a:pt x="4999" y="1125"/>
                  </a:lnTo>
                  <a:lnTo>
                    <a:pt x="4844" y="1357"/>
                  </a:lnTo>
                  <a:lnTo>
                    <a:pt x="4650" y="1590"/>
                  </a:lnTo>
                  <a:lnTo>
                    <a:pt x="4437" y="1783"/>
                  </a:lnTo>
                  <a:lnTo>
                    <a:pt x="4205" y="1958"/>
                  </a:lnTo>
                  <a:lnTo>
                    <a:pt x="3953" y="2093"/>
                  </a:lnTo>
                  <a:lnTo>
                    <a:pt x="3682" y="2190"/>
                  </a:lnTo>
                  <a:lnTo>
                    <a:pt x="3391" y="2248"/>
                  </a:lnTo>
                  <a:lnTo>
                    <a:pt x="3100" y="2268"/>
                  </a:lnTo>
                  <a:lnTo>
                    <a:pt x="3100" y="2268"/>
                  </a:lnTo>
                  <a:lnTo>
                    <a:pt x="2810" y="2248"/>
                  </a:lnTo>
                  <a:lnTo>
                    <a:pt x="2810" y="2248"/>
                  </a:lnTo>
                  <a:lnTo>
                    <a:pt x="2616" y="2210"/>
                  </a:lnTo>
                  <a:lnTo>
                    <a:pt x="2442" y="2151"/>
                  </a:lnTo>
                  <a:lnTo>
                    <a:pt x="2267" y="2055"/>
                  </a:lnTo>
                  <a:lnTo>
                    <a:pt x="2132" y="1958"/>
                  </a:lnTo>
                  <a:lnTo>
                    <a:pt x="1996" y="1861"/>
                  </a:lnTo>
                  <a:lnTo>
                    <a:pt x="1880" y="1725"/>
                  </a:lnTo>
                  <a:lnTo>
                    <a:pt x="1783" y="1590"/>
                  </a:lnTo>
                  <a:lnTo>
                    <a:pt x="1705" y="1435"/>
                  </a:lnTo>
                  <a:lnTo>
                    <a:pt x="1647" y="1280"/>
                  </a:lnTo>
                  <a:lnTo>
                    <a:pt x="1589" y="1105"/>
                  </a:lnTo>
                  <a:lnTo>
                    <a:pt x="1550" y="931"/>
                  </a:lnTo>
                  <a:lnTo>
                    <a:pt x="1512" y="756"/>
                  </a:lnTo>
                  <a:lnTo>
                    <a:pt x="1492" y="563"/>
                  </a:lnTo>
                  <a:lnTo>
                    <a:pt x="1492" y="388"/>
                  </a:lnTo>
                  <a:lnTo>
                    <a:pt x="153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97" name="Google Shape;1497;p26"/>
            <p:cNvSpPr/>
            <p:nvPr/>
          </p:nvSpPr>
          <p:spPr>
            <a:xfrm>
              <a:off x="9767250" y="4025925"/>
              <a:ext cx="32950" cy="30050"/>
            </a:xfrm>
            <a:custGeom>
              <a:avLst/>
              <a:gdLst/>
              <a:ahLst/>
              <a:cxnLst/>
              <a:rect l="l" t="t" r="r" b="b"/>
              <a:pathLst>
                <a:path w="1318" h="1202" extrusionOk="0">
                  <a:moveTo>
                    <a:pt x="524" y="1"/>
                  </a:moveTo>
                  <a:lnTo>
                    <a:pt x="407" y="39"/>
                  </a:lnTo>
                  <a:lnTo>
                    <a:pt x="291" y="98"/>
                  </a:lnTo>
                  <a:lnTo>
                    <a:pt x="194" y="175"/>
                  </a:lnTo>
                  <a:lnTo>
                    <a:pt x="117" y="253"/>
                  </a:lnTo>
                  <a:lnTo>
                    <a:pt x="59" y="369"/>
                  </a:lnTo>
                  <a:lnTo>
                    <a:pt x="20" y="466"/>
                  </a:lnTo>
                  <a:lnTo>
                    <a:pt x="0" y="601"/>
                  </a:lnTo>
                  <a:lnTo>
                    <a:pt x="20" y="717"/>
                  </a:lnTo>
                  <a:lnTo>
                    <a:pt x="59" y="834"/>
                  </a:lnTo>
                  <a:lnTo>
                    <a:pt x="117" y="931"/>
                  </a:lnTo>
                  <a:lnTo>
                    <a:pt x="194" y="1008"/>
                  </a:lnTo>
                  <a:lnTo>
                    <a:pt x="291" y="1086"/>
                  </a:lnTo>
                  <a:lnTo>
                    <a:pt x="407" y="1144"/>
                  </a:lnTo>
                  <a:lnTo>
                    <a:pt x="524" y="1182"/>
                  </a:lnTo>
                  <a:lnTo>
                    <a:pt x="659" y="1202"/>
                  </a:lnTo>
                  <a:lnTo>
                    <a:pt x="795" y="1182"/>
                  </a:lnTo>
                  <a:lnTo>
                    <a:pt x="911" y="1144"/>
                  </a:lnTo>
                  <a:lnTo>
                    <a:pt x="1027" y="1086"/>
                  </a:lnTo>
                  <a:lnTo>
                    <a:pt x="1124" y="1008"/>
                  </a:lnTo>
                  <a:lnTo>
                    <a:pt x="1202" y="931"/>
                  </a:lnTo>
                  <a:lnTo>
                    <a:pt x="1260" y="834"/>
                  </a:lnTo>
                  <a:lnTo>
                    <a:pt x="1299" y="717"/>
                  </a:lnTo>
                  <a:lnTo>
                    <a:pt x="1318" y="601"/>
                  </a:lnTo>
                  <a:lnTo>
                    <a:pt x="1299" y="466"/>
                  </a:lnTo>
                  <a:lnTo>
                    <a:pt x="1260" y="369"/>
                  </a:lnTo>
                  <a:lnTo>
                    <a:pt x="1202" y="253"/>
                  </a:lnTo>
                  <a:lnTo>
                    <a:pt x="1124" y="175"/>
                  </a:lnTo>
                  <a:lnTo>
                    <a:pt x="1027" y="98"/>
                  </a:lnTo>
                  <a:lnTo>
                    <a:pt x="911" y="39"/>
                  </a:lnTo>
                  <a:lnTo>
                    <a:pt x="795"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98" name="Google Shape;1498;p26"/>
            <p:cNvSpPr/>
            <p:nvPr/>
          </p:nvSpPr>
          <p:spPr>
            <a:xfrm>
              <a:off x="9767250" y="4025925"/>
              <a:ext cx="32950" cy="30050"/>
            </a:xfrm>
            <a:custGeom>
              <a:avLst/>
              <a:gdLst/>
              <a:ahLst/>
              <a:cxnLst/>
              <a:rect l="l" t="t" r="r" b="b"/>
              <a:pathLst>
                <a:path w="1318" h="1202" fill="none" extrusionOk="0">
                  <a:moveTo>
                    <a:pt x="659" y="1"/>
                  </a:moveTo>
                  <a:lnTo>
                    <a:pt x="659" y="1"/>
                  </a:lnTo>
                  <a:lnTo>
                    <a:pt x="524" y="1"/>
                  </a:lnTo>
                  <a:lnTo>
                    <a:pt x="407" y="39"/>
                  </a:lnTo>
                  <a:lnTo>
                    <a:pt x="291" y="98"/>
                  </a:lnTo>
                  <a:lnTo>
                    <a:pt x="194" y="175"/>
                  </a:lnTo>
                  <a:lnTo>
                    <a:pt x="117" y="253"/>
                  </a:lnTo>
                  <a:lnTo>
                    <a:pt x="59" y="369"/>
                  </a:lnTo>
                  <a:lnTo>
                    <a:pt x="20" y="466"/>
                  </a:lnTo>
                  <a:lnTo>
                    <a:pt x="0" y="601"/>
                  </a:lnTo>
                  <a:lnTo>
                    <a:pt x="0" y="601"/>
                  </a:lnTo>
                  <a:lnTo>
                    <a:pt x="20" y="717"/>
                  </a:lnTo>
                  <a:lnTo>
                    <a:pt x="59" y="834"/>
                  </a:lnTo>
                  <a:lnTo>
                    <a:pt x="117" y="931"/>
                  </a:lnTo>
                  <a:lnTo>
                    <a:pt x="194" y="1008"/>
                  </a:lnTo>
                  <a:lnTo>
                    <a:pt x="291" y="1086"/>
                  </a:lnTo>
                  <a:lnTo>
                    <a:pt x="407" y="1144"/>
                  </a:lnTo>
                  <a:lnTo>
                    <a:pt x="524" y="1182"/>
                  </a:lnTo>
                  <a:lnTo>
                    <a:pt x="659" y="1202"/>
                  </a:lnTo>
                  <a:lnTo>
                    <a:pt x="659" y="1202"/>
                  </a:lnTo>
                  <a:lnTo>
                    <a:pt x="795" y="1182"/>
                  </a:lnTo>
                  <a:lnTo>
                    <a:pt x="911" y="1144"/>
                  </a:lnTo>
                  <a:lnTo>
                    <a:pt x="1027" y="1086"/>
                  </a:lnTo>
                  <a:lnTo>
                    <a:pt x="1124" y="1008"/>
                  </a:lnTo>
                  <a:lnTo>
                    <a:pt x="1202" y="931"/>
                  </a:lnTo>
                  <a:lnTo>
                    <a:pt x="1260" y="834"/>
                  </a:lnTo>
                  <a:lnTo>
                    <a:pt x="1299" y="717"/>
                  </a:lnTo>
                  <a:lnTo>
                    <a:pt x="1318" y="601"/>
                  </a:lnTo>
                  <a:lnTo>
                    <a:pt x="1318" y="601"/>
                  </a:lnTo>
                  <a:lnTo>
                    <a:pt x="1299" y="466"/>
                  </a:lnTo>
                  <a:lnTo>
                    <a:pt x="1260" y="369"/>
                  </a:lnTo>
                  <a:lnTo>
                    <a:pt x="1202" y="253"/>
                  </a:lnTo>
                  <a:lnTo>
                    <a:pt x="1124" y="175"/>
                  </a:lnTo>
                  <a:lnTo>
                    <a:pt x="1027" y="98"/>
                  </a:lnTo>
                  <a:lnTo>
                    <a:pt x="911" y="39"/>
                  </a:lnTo>
                  <a:lnTo>
                    <a:pt x="795" y="1"/>
                  </a:lnTo>
                  <a:lnTo>
                    <a:pt x="659"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99" name="Google Shape;1499;p26"/>
            <p:cNvSpPr/>
            <p:nvPr/>
          </p:nvSpPr>
          <p:spPr>
            <a:xfrm>
              <a:off x="9868475" y="4020600"/>
              <a:ext cx="32475" cy="30050"/>
            </a:xfrm>
            <a:custGeom>
              <a:avLst/>
              <a:gdLst/>
              <a:ahLst/>
              <a:cxnLst/>
              <a:rect l="l" t="t" r="r" b="b"/>
              <a:pathLst>
                <a:path w="1299" h="1202" extrusionOk="0">
                  <a:moveTo>
                    <a:pt x="659" y="1"/>
                  </a:moveTo>
                  <a:lnTo>
                    <a:pt x="524" y="20"/>
                  </a:lnTo>
                  <a:lnTo>
                    <a:pt x="388" y="39"/>
                  </a:lnTo>
                  <a:lnTo>
                    <a:pt x="291" y="97"/>
                  </a:lnTo>
                  <a:lnTo>
                    <a:pt x="194" y="175"/>
                  </a:lnTo>
                  <a:lnTo>
                    <a:pt x="98" y="272"/>
                  </a:lnTo>
                  <a:lnTo>
                    <a:pt x="39" y="369"/>
                  </a:lnTo>
                  <a:lnTo>
                    <a:pt x="1" y="485"/>
                  </a:lnTo>
                  <a:lnTo>
                    <a:pt x="1" y="601"/>
                  </a:lnTo>
                  <a:lnTo>
                    <a:pt x="1" y="717"/>
                  </a:lnTo>
                  <a:lnTo>
                    <a:pt x="39" y="834"/>
                  </a:lnTo>
                  <a:lnTo>
                    <a:pt x="98" y="930"/>
                  </a:lnTo>
                  <a:lnTo>
                    <a:pt x="194" y="1027"/>
                  </a:lnTo>
                  <a:lnTo>
                    <a:pt x="291" y="1105"/>
                  </a:lnTo>
                  <a:lnTo>
                    <a:pt x="388" y="1144"/>
                  </a:lnTo>
                  <a:lnTo>
                    <a:pt x="524" y="1182"/>
                  </a:lnTo>
                  <a:lnTo>
                    <a:pt x="659" y="1202"/>
                  </a:lnTo>
                  <a:lnTo>
                    <a:pt x="776" y="1182"/>
                  </a:lnTo>
                  <a:lnTo>
                    <a:pt x="911" y="1144"/>
                  </a:lnTo>
                  <a:lnTo>
                    <a:pt x="1027" y="1105"/>
                  </a:lnTo>
                  <a:lnTo>
                    <a:pt x="1124" y="1027"/>
                  </a:lnTo>
                  <a:lnTo>
                    <a:pt x="1202" y="930"/>
                  </a:lnTo>
                  <a:lnTo>
                    <a:pt x="1260" y="834"/>
                  </a:lnTo>
                  <a:lnTo>
                    <a:pt x="1299" y="717"/>
                  </a:lnTo>
                  <a:lnTo>
                    <a:pt x="1299" y="601"/>
                  </a:lnTo>
                  <a:lnTo>
                    <a:pt x="1299" y="485"/>
                  </a:lnTo>
                  <a:lnTo>
                    <a:pt x="1260" y="369"/>
                  </a:lnTo>
                  <a:lnTo>
                    <a:pt x="1202" y="272"/>
                  </a:lnTo>
                  <a:lnTo>
                    <a:pt x="1124" y="175"/>
                  </a:lnTo>
                  <a:lnTo>
                    <a:pt x="1027" y="97"/>
                  </a:lnTo>
                  <a:lnTo>
                    <a:pt x="911" y="39"/>
                  </a:lnTo>
                  <a:lnTo>
                    <a:pt x="776" y="20"/>
                  </a:lnTo>
                  <a:lnTo>
                    <a:pt x="659"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00" name="Google Shape;1500;p26"/>
            <p:cNvSpPr/>
            <p:nvPr/>
          </p:nvSpPr>
          <p:spPr>
            <a:xfrm>
              <a:off x="9868475" y="4020600"/>
              <a:ext cx="32475" cy="30050"/>
            </a:xfrm>
            <a:custGeom>
              <a:avLst/>
              <a:gdLst/>
              <a:ahLst/>
              <a:cxnLst/>
              <a:rect l="l" t="t" r="r" b="b"/>
              <a:pathLst>
                <a:path w="1299" h="1202" fill="none" extrusionOk="0">
                  <a:moveTo>
                    <a:pt x="659" y="1"/>
                  </a:moveTo>
                  <a:lnTo>
                    <a:pt x="659" y="1"/>
                  </a:lnTo>
                  <a:lnTo>
                    <a:pt x="524" y="20"/>
                  </a:lnTo>
                  <a:lnTo>
                    <a:pt x="388" y="39"/>
                  </a:lnTo>
                  <a:lnTo>
                    <a:pt x="291" y="97"/>
                  </a:lnTo>
                  <a:lnTo>
                    <a:pt x="194" y="175"/>
                  </a:lnTo>
                  <a:lnTo>
                    <a:pt x="98" y="272"/>
                  </a:lnTo>
                  <a:lnTo>
                    <a:pt x="39" y="369"/>
                  </a:lnTo>
                  <a:lnTo>
                    <a:pt x="1" y="485"/>
                  </a:lnTo>
                  <a:lnTo>
                    <a:pt x="1" y="601"/>
                  </a:lnTo>
                  <a:lnTo>
                    <a:pt x="1" y="601"/>
                  </a:lnTo>
                  <a:lnTo>
                    <a:pt x="1" y="717"/>
                  </a:lnTo>
                  <a:lnTo>
                    <a:pt x="39" y="834"/>
                  </a:lnTo>
                  <a:lnTo>
                    <a:pt x="98" y="930"/>
                  </a:lnTo>
                  <a:lnTo>
                    <a:pt x="194" y="1027"/>
                  </a:lnTo>
                  <a:lnTo>
                    <a:pt x="291" y="1105"/>
                  </a:lnTo>
                  <a:lnTo>
                    <a:pt x="388" y="1144"/>
                  </a:lnTo>
                  <a:lnTo>
                    <a:pt x="524" y="1182"/>
                  </a:lnTo>
                  <a:lnTo>
                    <a:pt x="659" y="1202"/>
                  </a:lnTo>
                  <a:lnTo>
                    <a:pt x="659" y="1202"/>
                  </a:lnTo>
                  <a:lnTo>
                    <a:pt x="776" y="1182"/>
                  </a:lnTo>
                  <a:lnTo>
                    <a:pt x="911" y="1144"/>
                  </a:lnTo>
                  <a:lnTo>
                    <a:pt x="1027" y="1105"/>
                  </a:lnTo>
                  <a:lnTo>
                    <a:pt x="1124" y="1027"/>
                  </a:lnTo>
                  <a:lnTo>
                    <a:pt x="1202" y="930"/>
                  </a:lnTo>
                  <a:lnTo>
                    <a:pt x="1260" y="834"/>
                  </a:lnTo>
                  <a:lnTo>
                    <a:pt x="1299" y="717"/>
                  </a:lnTo>
                  <a:lnTo>
                    <a:pt x="1299" y="601"/>
                  </a:lnTo>
                  <a:lnTo>
                    <a:pt x="1299" y="601"/>
                  </a:lnTo>
                  <a:lnTo>
                    <a:pt x="1299" y="485"/>
                  </a:lnTo>
                  <a:lnTo>
                    <a:pt x="1260" y="369"/>
                  </a:lnTo>
                  <a:lnTo>
                    <a:pt x="1202" y="272"/>
                  </a:lnTo>
                  <a:lnTo>
                    <a:pt x="1124" y="175"/>
                  </a:lnTo>
                  <a:lnTo>
                    <a:pt x="1027" y="97"/>
                  </a:lnTo>
                  <a:lnTo>
                    <a:pt x="911" y="39"/>
                  </a:lnTo>
                  <a:lnTo>
                    <a:pt x="776" y="20"/>
                  </a:lnTo>
                  <a:lnTo>
                    <a:pt x="659"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01" name="Google Shape;1501;p26"/>
            <p:cNvSpPr/>
            <p:nvPr/>
          </p:nvSpPr>
          <p:spPr>
            <a:xfrm>
              <a:off x="9949850" y="4055950"/>
              <a:ext cx="32950" cy="29575"/>
            </a:xfrm>
            <a:custGeom>
              <a:avLst/>
              <a:gdLst/>
              <a:ahLst/>
              <a:cxnLst/>
              <a:rect l="l" t="t" r="r" b="b"/>
              <a:pathLst>
                <a:path w="1318" h="1183" extrusionOk="0">
                  <a:moveTo>
                    <a:pt x="524" y="1"/>
                  </a:moveTo>
                  <a:lnTo>
                    <a:pt x="407" y="40"/>
                  </a:lnTo>
                  <a:lnTo>
                    <a:pt x="291" y="98"/>
                  </a:lnTo>
                  <a:lnTo>
                    <a:pt x="194" y="175"/>
                  </a:lnTo>
                  <a:lnTo>
                    <a:pt x="117" y="253"/>
                  </a:lnTo>
                  <a:lnTo>
                    <a:pt x="59" y="350"/>
                  </a:lnTo>
                  <a:lnTo>
                    <a:pt x="20" y="466"/>
                  </a:lnTo>
                  <a:lnTo>
                    <a:pt x="0" y="582"/>
                  </a:lnTo>
                  <a:lnTo>
                    <a:pt x="20" y="718"/>
                  </a:lnTo>
                  <a:lnTo>
                    <a:pt x="59" y="815"/>
                  </a:lnTo>
                  <a:lnTo>
                    <a:pt x="117" y="931"/>
                  </a:lnTo>
                  <a:lnTo>
                    <a:pt x="194" y="1008"/>
                  </a:lnTo>
                  <a:lnTo>
                    <a:pt x="291" y="1086"/>
                  </a:lnTo>
                  <a:lnTo>
                    <a:pt x="407" y="1144"/>
                  </a:lnTo>
                  <a:lnTo>
                    <a:pt x="524" y="1183"/>
                  </a:lnTo>
                  <a:lnTo>
                    <a:pt x="795" y="1183"/>
                  </a:lnTo>
                  <a:lnTo>
                    <a:pt x="911" y="1144"/>
                  </a:lnTo>
                  <a:lnTo>
                    <a:pt x="1027" y="1086"/>
                  </a:lnTo>
                  <a:lnTo>
                    <a:pt x="1124" y="1008"/>
                  </a:lnTo>
                  <a:lnTo>
                    <a:pt x="1202" y="931"/>
                  </a:lnTo>
                  <a:lnTo>
                    <a:pt x="1260" y="815"/>
                  </a:lnTo>
                  <a:lnTo>
                    <a:pt x="1299" y="718"/>
                  </a:lnTo>
                  <a:lnTo>
                    <a:pt x="1318" y="582"/>
                  </a:lnTo>
                  <a:lnTo>
                    <a:pt x="1299" y="466"/>
                  </a:lnTo>
                  <a:lnTo>
                    <a:pt x="1260" y="350"/>
                  </a:lnTo>
                  <a:lnTo>
                    <a:pt x="1202" y="253"/>
                  </a:lnTo>
                  <a:lnTo>
                    <a:pt x="1124" y="175"/>
                  </a:lnTo>
                  <a:lnTo>
                    <a:pt x="1027" y="98"/>
                  </a:lnTo>
                  <a:lnTo>
                    <a:pt x="911" y="40"/>
                  </a:lnTo>
                  <a:lnTo>
                    <a:pt x="795"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02" name="Google Shape;1502;p26"/>
            <p:cNvSpPr/>
            <p:nvPr/>
          </p:nvSpPr>
          <p:spPr>
            <a:xfrm>
              <a:off x="9949850" y="4055950"/>
              <a:ext cx="32950" cy="29575"/>
            </a:xfrm>
            <a:custGeom>
              <a:avLst/>
              <a:gdLst/>
              <a:ahLst/>
              <a:cxnLst/>
              <a:rect l="l" t="t" r="r" b="b"/>
              <a:pathLst>
                <a:path w="1318" h="1183" fill="none" extrusionOk="0">
                  <a:moveTo>
                    <a:pt x="659" y="1"/>
                  </a:moveTo>
                  <a:lnTo>
                    <a:pt x="659" y="1"/>
                  </a:lnTo>
                  <a:lnTo>
                    <a:pt x="524" y="1"/>
                  </a:lnTo>
                  <a:lnTo>
                    <a:pt x="407" y="40"/>
                  </a:lnTo>
                  <a:lnTo>
                    <a:pt x="291" y="98"/>
                  </a:lnTo>
                  <a:lnTo>
                    <a:pt x="194" y="175"/>
                  </a:lnTo>
                  <a:lnTo>
                    <a:pt x="117" y="253"/>
                  </a:lnTo>
                  <a:lnTo>
                    <a:pt x="59" y="350"/>
                  </a:lnTo>
                  <a:lnTo>
                    <a:pt x="20" y="466"/>
                  </a:lnTo>
                  <a:lnTo>
                    <a:pt x="0" y="582"/>
                  </a:lnTo>
                  <a:lnTo>
                    <a:pt x="0" y="582"/>
                  </a:lnTo>
                  <a:lnTo>
                    <a:pt x="20" y="718"/>
                  </a:lnTo>
                  <a:lnTo>
                    <a:pt x="59" y="815"/>
                  </a:lnTo>
                  <a:lnTo>
                    <a:pt x="117" y="931"/>
                  </a:lnTo>
                  <a:lnTo>
                    <a:pt x="194" y="1008"/>
                  </a:lnTo>
                  <a:lnTo>
                    <a:pt x="291" y="1086"/>
                  </a:lnTo>
                  <a:lnTo>
                    <a:pt x="407" y="1144"/>
                  </a:lnTo>
                  <a:lnTo>
                    <a:pt x="524" y="1183"/>
                  </a:lnTo>
                  <a:lnTo>
                    <a:pt x="659" y="1183"/>
                  </a:lnTo>
                  <a:lnTo>
                    <a:pt x="659" y="1183"/>
                  </a:lnTo>
                  <a:lnTo>
                    <a:pt x="795" y="1183"/>
                  </a:lnTo>
                  <a:lnTo>
                    <a:pt x="911" y="1144"/>
                  </a:lnTo>
                  <a:lnTo>
                    <a:pt x="1027" y="1086"/>
                  </a:lnTo>
                  <a:lnTo>
                    <a:pt x="1124" y="1008"/>
                  </a:lnTo>
                  <a:lnTo>
                    <a:pt x="1202" y="931"/>
                  </a:lnTo>
                  <a:lnTo>
                    <a:pt x="1260" y="815"/>
                  </a:lnTo>
                  <a:lnTo>
                    <a:pt x="1299" y="718"/>
                  </a:lnTo>
                  <a:lnTo>
                    <a:pt x="1318" y="582"/>
                  </a:lnTo>
                  <a:lnTo>
                    <a:pt x="1318" y="582"/>
                  </a:lnTo>
                  <a:lnTo>
                    <a:pt x="1299" y="466"/>
                  </a:lnTo>
                  <a:lnTo>
                    <a:pt x="1260" y="350"/>
                  </a:lnTo>
                  <a:lnTo>
                    <a:pt x="1202" y="253"/>
                  </a:lnTo>
                  <a:lnTo>
                    <a:pt x="1124" y="175"/>
                  </a:lnTo>
                  <a:lnTo>
                    <a:pt x="1027" y="98"/>
                  </a:lnTo>
                  <a:lnTo>
                    <a:pt x="911" y="40"/>
                  </a:lnTo>
                  <a:lnTo>
                    <a:pt x="795" y="1"/>
                  </a:lnTo>
                  <a:lnTo>
                    <a:pt x="659"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03" name="Google Shape;1503;p26"/>
            <p:cNvSpPr/>
            <p:nvPr/>
          </p:nvSpPr>
          <p:spPr>
            <a:xfrm>
              <a:off x="10072875" y="4035625"/>
              <a:ext cx="32950" cy="30050"/>
            </a:xfrm>
            <a:custGeom>
              <a:avLst/>
              <a:gdLst/>
              <a:ahLst/>
              <a:cxnLst/>
              <a:rect l="l" t="t" r="r" b="b"/>
              <a:pathLst>
                <a:path w="1318" h="1202" extrusionOk="0">
                  <a:moveTo>
                    <a:pt x="659" y="0"/>
                  </a:moveTo>
                  <a:lnTo>
                    <a:pt x="524" y="20"/>
                  </a:lnTo>
                  <a:lnTo>
                    <a:pt x="407" y="39"/>
                  </a:lnTo>
                  <a:lnTo>
                    <a:pt x="291" y="97"/>
                  </a:lnTo>
                  <a:lnTo>
                    <a:pt x="194" y="175"/>
                  </a:lnTo>
                  <a:lnTo>
                    <a:pt x="117" y="271"/>
                  </a:lnTo>
                  <a:lnTo>
                    <a:pt x="59" y="368"/>
                  </a:lnTo>
                  <a:lnTo>
                    <a:pt x="20" y="484"/>
                  </a:lnTo>
                  <a:lnTo>
                    <a:pt x="1" y="601"/>
                  </a:lnTo>
                  <a:lnTo>
                    <a:pt x="20" y="717"/>
                  </a:lnTo>
                  <a:lnTo>
                    <a:pt x="59" y="833"/>
                  </a:lnTo>
                  <a:lnTo>
                    <a:pt x="117" y="930"/>
                  </a:lnTo>
                  <a:lnTo>
                    <a:pt x="194" y="1027"/>
                  </a:lnTo>
                  <a:lnTo>
                    <a:pt x="291" y="1085"/>
                  </a:lnTo>
                  <a:lnTo>
                    <a:pt x="407" y="1143"/>
                  </a:lnTo>
                  <a:lnTo>
                    <a:pt x="524" y="1182"/>
                  </a:lnTo>
                  <a:lnTo>
                    <a:pt x="659" y="1201"/>
                  </a:lnTo>
                  <a:lnTo>
                    <a:pt x="795" y="1182"/>
                  </a:lnTo>
                  <a:lnTo>
                    <a:pt x="911" y="1143"/>
                  </a:lnTo>
                  <a:lnTo>
                    <a:pt x="1027" y="1085"/>
                  </a:lnTo>
                  <a:lnTo>
                    <a:pt x="1124" y="1027"/>
                  </a:lnTo>
                  <a:lnTo>
                    <a:pt x="1202" y="930"/>
                  </a:lnTo>
                  <a:lnTo>
                    <a:pt x="1260" y="833"/>
                  </a:lnTo>
                  <a:lnTo>
                    <a:pt x="1299" y="717"/>
                  </a:lnTo>
                  <a:lnTo>
                    <a:pt x="1318" y="601"/>
                  </a:lnTo>
                  <a:lnTo>
                    <a:pt x="1299" y="484"/>
                  </a:lnTo>
                  <a:lnTo>
                    <a:pt x="1260" y="368"/>
                  </a:lnTo>
                  <a:lnTo>
                    <a:pt x="1202" y="271"/>
                  </a:lnTo>
                  <a:lnTo>
                    <a:pt x="1124" y="175"/>
                  </a:lnTo>
                  <a:lnTo>
                    <a:pt x="1027" y="97"/>
                  </a:lnTo>
                  <a:lnTo>
                    <a:pt x="911" y="39"/>
                  </a:lnTo>
                  <a:lnTo>
                    <a:pt x="795" y="20"/>
                  </a:lnTo>
                  <a:lnTo>
                    <a:pt x="659"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04" name="Google Shape;1504;p26"/>
            <p:cNvSpPr/>
            <p:nvPr/>
          </p:nvSpPr>
          <p:spPr>
            <a:xfrm>
              <a:off x="10072875" y="4035625"/>
              <a:ext cx="32950" cy="30050"/>
            </a:xfrm>
            <a:custGeom>
              <a:avLst/>
              <a:gdLst/>
              <a:ahLst/>
              <a:cxnLst/>
              <a:rect l="l" t="t" r="r" b="b"/>
              <a:pathLst>
                <a:path w="1318" h="1202" fill="none" extrusionOk="0">
                  <a:moveTo>
                    <a:pt x="659" y="0"/>
                  </a:moveTo>
                  <a:lnTo>
                    <a:pt x="659" y="0"/>
                  </a:lnTo>
                  <a:lnTo>
                    <a:pt x="524" y="20"/>
                  </a:lnTo>
                  <a:lnTo>
                    <a:pt x="407" y="39"/>
                  </a:lnTo>
                  <a:lnTo>
                    <a:pt x="291" y="97"/>
                  </a:lnTo>
                  <a:lnTo>
                    <a:pt x="194" y="175"/>
                  </a:lnTo>
                  <a:lnTo>
                    <a:pt x="117" y="271"/>
                  </a:lnTo>
                  <a:lnTo>
                    <a:pt x="59" y="368"/>
                  </a:lnTo>
                  <a:lnTo>
                    <a:pt x="20" y="484"/>
                  </a:lnTo>
                  <a:lnTo>
                    <a:pt x="1" y="601"/>
                  </a:lnTo>
                  <a:lnTo>
                    <a:pt x="1" y="601"/>
                  </a:lnTo>
                  <a:lnTo>
                    <a:pt x="20" y="717"/>
                  </a:lnTo>
                  <a:lnTo>
                    <a:pt x="59" y="833"/>
                  </a:lnTo>
                  <a:lnTo>
                    <a:pt x="117" y="930"/>
                  </a:lnTo>
                  <a:lnTo>
                    <a:pt x="194" y="1027"/>
                  </a:lnTo>
                  <a:lnTo>
                    <a:pt x="291" y="1085"/>
                  </a:lnTo>
                  <a:lnTo>
                    <a:pt x="407" y="1143"/>
                  </a:lnTo>
                  <a:lnTo>
                    <a:pt x="524" y="1182"/>
                  </a:lnTo>
                  <a:lnTo>
                    <a:pt x="659" y="1201"/>
                  </a:lnTo>
                  <a:lnTo>
                    <a:pt x="659" y="1201"/>
                  </a:lnTo>
                  <a:lnTo>
                    <a:pt x="795" y="1182"/>
                  </a:lnTo>
                  <a:lnTo>
                    <a:pt x="911" y="1143"/>
                  </a:lnTo>
                  <a:lnTo>
                    <a:pt x="1027" y="1085"/>
                  </a:lnTo>
                  <a:lnTo>
                    <a:pt x="1124" y="1027"/>
                  </a:lnTo>
                  <a:lnTo>
                    <a:pt x="1202" y="930"/>
                  </a:lnTo>
                  <a:lnTo>
                    <a:pt x="1260" y="833"/>
                  </a:lnTo>
                  <a:lnTo>
                    <a:pt x="1299" y="717"/>
                  </a:lnTo>
                  <a:lnTo>
                    <a:pt x="1318" y="601"/>
                  </a:lnTo>
                  <a:lnTo>
                    <a:pt x="1318" y="601"/>
                  </a:lnTo>
                  <a:lnTo>
                    <a:pt x="1299" y="484"/>
                  </a:lnTo>
                  <a:lnTo>
                    <a:pt x="1260" y="368"/>
                  </a:lnTo>
                  <a:lnTo>
                    <a:pt x="1202" y="271"/>
                  </a:lnTo>
                  <a:lnTo>
                    <a:pt x="1124" y="175"/>
                  </a:lnTo>
                  <a:lnTo>
                    <a:pt x="1027" y="97"/>
                  </a:lnTo>
                  <a:lnTo>
                    <a:pt x="911" y="39"/>
                  </a:lnTo>
                  <a:lnTo>
                    <a:pt x="795" y="20"/>
                  </a:lnTo>
                  <a:lnTo>
                    <a:pt x="659"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05" name="Google Shape;1505;p26"/>
            <p:cNvSpPr/>
            <p:nvPr/>
          </p:nvSpPr>
          <p:spPr>
            <a:xfrm>
              <a:off x="10142625" y="4087925"/>
              <a:ext cx="32950" cy="30050"/>
            </a:xfrm>
            <a:custGeom>
              <a:avLst/>
              <a:gdLst/>
              <a:ahLst/>
              <a:cxnLst/>
              <a:rect l="l" t="t" r="r" b="b"/>
              <a:pathLst>
                <a:path w="1318" h="1202" extrusionOk="0">
                  <a:moveTo>
                    <a:pt x="659" y="1"/>
                  </a:moveTo>
                  <a:lnTo>
                    <a:pt x="523" y="20"/>
                  </a:lnTo>
                  <a:lnTo>
                    <a:pt x="407" y="39"/>
                  </a:lnTo>
                  <a:lnTo>
                    <a:pt x="291" y="97"/>
                  </a:lnTo>
                  <a:lnTo>
                    <a:pt x="194" y="175"/>
                  </a:lnTo>
                  <a:lnTo>
                    <a:pt x="117" y="272"/>
                  </a:lnTo>
                  <a:lnTo>
                    <a:pt x="58" y="369"/>
                  </a:lnTo>
                  <a:lnTo>
                    <a:pt x="20" y="485"/>
                  </a:lnTo>
                  <a:lnTo>
                    <a:pt x="0" y="601"/>
                  </a:lnTo>
                  <a:lnTo>
                    <a:pt x="20" y="717"/>
                  </a:lnTo>
                  <a:lnTo>
                    <a:pt x="58" y="834"/>
                  </a:lnTo>
                  <a:lnTo>
                    <a:pt x="117" y="930"/>
                  </a:lnTo>
                  <a:lnTo>
                    <a:pt x="194" y="1027"/>
                  </a:lnTo>
                  <a:lnTo>
                    <a:pt x="291" y="1085"/>
                  </a:lnTo>
                  <a:lnTo>
                    <a:pt x="407" y="1144"/>
                  </a:lnTo>
                  <a:lnTo>
                    <a:pt x="523" y="1182"/>
                  </a:lnTo>
                  <a:lnTo>
                    <a:pt x="659" y="1202"/>
                  </a:lnTo>
                  <a:lnTo>
                    <a:pt x="795" y="1182"/>
                  </a:lnTo>
                  <a:lnTo>
                    <a:pt x="911" y="1144"/>
                  </a:lnTo>
                  <a:lnTo>
                    <a:pt x="1027" y="1085"/>
                  </a:lnTo>
                  <a:lnTo>
                    <a:pt x="1124" y="1027"/>
                  </a:lnTo>
                  <a:lnTo>
                    <a:pt x="1202" y="930"/>
                  </a:lnTo>
                  <a:lnTo>
                    <a:pt x="1260" y="834"/>
                  </a:lnTo>
                  <a:lnTo>
                    <a:pt x="1298" y="717"/>
                  </a:lnTo>
                  <a:lnTo>
                    <a:pt x="1318" y="601"/>
                  </a:lnTo>
                  <a:lnTo>
                    <a:pt x="1298" y="485"/>
                  </a:lnTo>
                  <a:lnTo>
                    <a:pt x="1260" y="369"/>
                  </a:lnTo>
                  <a:lnTo>
                    <a:pt x="1202" y="272"/>
                  </a:lnTo>
                  <a:lnTo>
                    <a:pt x="1124" y="175"/>
                  </a:lnTo>
                  <a:lnTo>
                    <a:pt x="1027" y="97"/>
                  </a:lnTo>
                  <a:lnTo>
                    <a:pt x="911" y="39"/>
                  </a:lnTo>
                  <a:lnTo>
                    <a:pt x="795" y="20"/>
                  </a:lnTo>
                  <a:lnTo>
                    <a:pt x="659"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06" name="Google Shape;1506;p26"/>
            <p:cNvSpPr/>
            <p:nvPr/>
          </p:nvSpPr>
          <p:spPr>
            <a:xfrm>
              <a:off x="10142625" y="4087925"/>
              <a:ext cx="32950" cy="30050"/>
            </a:xfrm>
            <a:custGeom>
              <a:avLst/>
              <a:gdLst/>
              <a:ahLst/>
              <a:cxnLst/>
              <a:rect l="l" t="t" r="r" b="b"/>
              <a:pathLst>
                <a:path w="1318" h="1202" fill="none" extrusionOk="0">
                  <a:moveTo>
                    <a:pt x="659" y="1"/>
                  </a:moveTo>
                  <a:lnTo>
                    <a:pt x="659" y="1"/>
                  </a:lnTo>
                  <a:lnTo>
                    <a:pt x="523" y="20"/>
                  </a:lnTo>
                  <a:lnTo>
                    <a:pt x="407" y="39"/>
                  </a:lnTo>
                  <a:lnTo>
                    <a:pt x="291" y="97"/>
                  </a:lnTo>
                  <a:lnTo>
                    <a:pt x="194" y="175"/>
                  </a:lnTo>
                  <a:lnTo>
                    <a:pt x="117" y="272"/>
                  </a:lnTo>
                  <a:lnTo>
                    <a:pt x="58" y="369"/>
                  </a:lnTo>
                  <a:lnTo>
                    <a:pt x="20" y="485"/>
                  </a:lnTo>
                  <a:lnTo>
                    <a:pt x="0" y="601"/>
                  </a:lnTo>
                  <a:lnTo>
                    <a:pt x="0" y="601"/>
                  </a:lnTo>
                  <a:lnTo>
                    <a:pt x="20" y="717"/>
                  </a:lnTo>
                  <a:lnTo>
                    <a:pt x="58" y="834"/>
                  </a:lnTo>
                  <a:lnTo>
                    <a:pt x="117" y="930"/>
                  </a:lnTo>
                  <a:lnTo>
                    <a:pt x="194" y="1027"/>
                  </a:lnTo>
                  <a:lnTo>
                    <a:pt x="291" y="1085"/>
                  </a:lnTo>
                  <a:lnTo>
                    <a:pt x="407" y="1144"/>
                  </a:lnTo>
                  <a:lnTo>
                    <a:pt x="523" y="1182"/>
                  </a:lnTo>
                  <a:lnTo>
                    <a:pt x="659" y="1202"/>
                  </a:lnTo>
                  <a:lnTo>
                    <a:pt x="659" y="1202"/>
                  </a:lnTo>
                  <a:lnTo>
                    <a:pt x="795" y="1182"/>
                  </a:lnTo>
                  <a:lnTo>
                    <a:pt x="911" y="1144"/>
                  </a:lnTo>
                  <a:lnTo>
                    <a:pt x="1027" y="1085"/>
                  </a:lnTo>
                  <a:lnTo>
                    <a:pt x="1124" y="1027"/>
                  </a:lnTo>
                  <a:lnTo>
                    <a:pt x="1202" y="930"/>
                  </a:lnTo>
                  <a:lnTo>
                    <a:pt x="1260" y="834"/>
                  </a:lnTo>
                  <a:lnTo>
                    <a:pt x="1298" y="717"/>
                  </a:lnTo>
                  <a:lnTo>
                    <a:pt x="1318" y="601"/>
                  </a:lnTo>
                  <a:lnTo>
                    <a:pt x="1318" y="601"/>
                  </a:lnTo>
                  <a:lnTo>
                    <a:pt x="1298" y="485"/>
                  </a:lnTo>
                  <a:lnTo>
                    <a:pt x="1260" y="369"/>
                  </a:lnTo>
                  <a:lnTo>
                    <a:pt x="1202" y="272"/>
                  </a:lnTo>
                  <a:lnTo>
                    <a:pt x="1124" y="175"/>
                  </a:lnTo>
                  <a:lnTo>
                    <a:pt x="1027" y="97"/>
                  </a:lnTo>
                  <a:lnTo>
                    <a:pt x="911" y="39"/>
                  </a:lnTo>
                  <a:lnTo>
                    <a:pt x="795" y="20"/>
                  </a:lnTo>
                  <a:lnTo>
                    <a:pt x="659"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07" name="Google Shape;1507;p26"/>
            <p:cNvSpPr/>
            <p:nvPr/>
          </p:nvSpPr>
          <p:spPr>
            <a:xfrm>
              <a:off x="10099525" y="4155725"/>
              <a:ext cx="32950" cy="30075"/>
            </a:xfrm>
            <a:custGeom>
              <a:avLst/>
              <a:gdLst/>
              <a:ahLst/>
              <a:cxnLst/>
              <a:rect l="l" t="t" r="r" b="b"/>
              <a:pathLst>
                <a:path w="1318" h="1203" extrusionOk="0">
                  <a:moveTo>
                    <a:pt x="659" y="1"/>
                  </a:moveTo>
                  <a:lnTo>
                    <a:pt x="523" y="20"/>
                  </a:lnTo>
                  <a:lnTo>
                    <a:pt x="407" y="59"/>
                  </a:lnTo>
                  <a:lnTo>
                    <a:pt x="291" y="117"/>
                  </a:lnTo>
                  <a:lnTo>
                    <a:pt x="194" y="175"/>
                  </a:lnTo>
                  <a:lnTo>
                    <a:pt x="116" y="272"/>
                  </a:lnTo>
                  <a:lnTo>
                    <a:pt x="58" y="369"/>
                  </a:lnTo>
                  <a:lnTo>
                    <a:pt x="19" y="485"/>
                  </a:lnTo>
                  <a:lnTo>
                    <a:pt x="0" y="602"/>
                  </a:lnTo>
                  <a:lnTo>
                    <a:pt x="19" y="718"/>
                  </a:lnTo>
                  <a:lnTo>
                    <a:pt x="58" y="834"/>
                  </a:lnTo>
                  <a:lnTo>
                    <a:pt x="116" y="931"/>
                  </a:lnTo>
                  <a:lnTo>
                    <a:pt x="194" y="1028"/>
                  </a:lnTo>
                  <a:lnTo>
                    <a:pt x="291" y="1105"/>
                  </a:lnTo>
                  <a:lnTo>
                    <a:pt x="407" y="1163"/>
                  </a:lnTo>
                  <a:lnTo>
                    <a:pt x="523" y="1183"/>
                  </a:lnTo>
                  <a:lnTo>
                    <a:pt x="659" y="1202"/>
                  </a:lnTo>
                  <a:lnTo>
                    <a:pt x="794" y="1183"/>
                  </a:lnTo>
                  <a:lnTo>
                    <a:pt x="911" y="1163"/>
                  </a:lnTo>
                  <a:lnTo>
                    <a:pt x="1027" y="1105"/>
                  </a:lnTo>
                  <a:lnTo>
                    <a:pt x="1124" y="1028"/>
                  </a:lnTo>
                  <a:lnTo>
                    <a:pt x="1201" y="931"/>
                  </a:lnTo>
                  <a:lnTo>
                    <a:pt x="1259" y="834"/>
                  </a:lnTo>
                  <a:lnTo>
                    <a:pt x="1298" y="718"/>
                  </a:lnTo>
                  <a:lnTo>
                    <a:pt x="1318" y="602"/>
                  </a:lnTo>
                  <a:lnTo>
                    <a:pt x="1298" y="485"/>
                  </a:lnTo>
                  <a:lnTo>
                    <a:pt x="1259" y="369"/>
                  </a:lnTo>
                  <a:lnTo>
                    <a:pt x="1201" y="272"/>
                  </a:lnTo>
                  <a:lnTo>
                    <a:pt x="1124" y="175"/>
                  </a:lnTo>
                  <a:lnTo>
                    <a:pt x="1027" y="117"/>
                  </a:lnTo>
                  <a:lnTo>
                    <a:pt x="911" y="59"/>
                  </a:lnTo>
                  <a:lnTo>
                    <a:pt x="794" y="20"/>
                  </a:lnTo>
                  <a:lnTo>
                    <a:pt x="659"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08" name="Google Shape;1508;p26"/>
            <p:cNvSpPr/>
            <p:nvPr/>
          </p:nvSpPr>
          <p:spPr>
            <a:xfrm>
              <a:off x="10099525" y="4155725"/>
              <a:ext cx="32950" cy="30075"/>
            </a:xfrm>
            <a:custGeom>
              <a:avLst/>
              <a:gdLst/>
              <a:ahLst/>
              <a:cxnLst/>
              <a:rect l="l" t="t" r="r" b="b"/>
              <a:pathLst>
                <a:path w="1318" h="1203" fill="none" extrusionOk="0">
                  <a:moveTo>
                    <a:pt x="659" y="1"/>
                  </a:moveTo>
                  <a:lnTo>
                    <a:pt x="659" y="1"/>
                  </a:lnTo>
                  <a:lnTo>
                    <a:pt x="523" y="20"/>
                  </a:lnTo>
                  <a:lnTo>
                    <a:pt x="407" y="59"/>
                  </a:lnTo>
                  <a:lnTo>
                    <a:pt x="291" y="117"/>
                  </a:lnTo>
                  <a:lnTo>
                    <a:pt x="194" y="175"/>
                  </a:lnTo>
                  <a:lnTo>
                    <a:pt x="116" y="272"/>
                  </a:lnTo>
                  <a:lnTo>
                    <a:pt x="58" y="369"/>
                  </a:lnTo>
                  <a:lnTo>
                    <a:pt x="19" y="485"/>
                  </a:lnTo>
                  <a:lnTo>
                    <a:pt x="0" y="602"/>
                  </a:lnTo>
                  <a:lnTo>
                    <a:pt x="0" y="602"/>
                  </a:lnTo>
                  <a:lnTo>
                    <a:pt x="19" y="718"/>
                  </a:lnTo>
                  <a:lnTo>
                    <a:pt x="58" y="834"/>
                  </a:lnTo>
                  <a:lnTo>
                    <a:pt x="116" y="931"/>
                  </a:lnTo>
                  <a:lnTo>
                    <a:pt x="194" y="1028"/>
                  </a:lnTo>
                  <a:lnTo>
                    <a:pt x="291" y="1105"/>
                  </a:lnTo>
                  <a:lnTo>
                    <a:pt x="407" y="1163"/>
                  </a:lnTo>
                  <a:lnTo>
                    <a:pt x="523" y="1183"/>
                  </a:lnTo>
                  <a:lnTo>
                    <a:pt x="659" y="1202"/>
                  </a:lnTo>
                  <a:lnTo>
                    <a:pt x="659" y="1202"/>
                  </a:lnTo>
                  <a:lnTo>
                    <a:pt x="794" y="1183"/>
                  </a:lnTo>
                  <a:lnTo>
                    <a:pt x="911" y="1163"/>
                  </a:lnTo>
                  <a:lnTo>
                    <a:pt x="1027" y="1105"/>
                  </a:lnTo>
                  <a:lnTo>
                    <a:pt x="1124" y="1028"/>
                  </a:lnTo>
                  <a:lnTo>
                    <a:pt x="1201" y="931"/>
                  </a:lnTo>
                  <a:lnTo>
                    <a:pt x="1259" y="834"/>
                  </a:lnTo>
                  <a:lnTo>
                    <a:pt x="1298" y="718"/>
                  </a:lnTo>
                  <a:lnTo>
                    <a:pt x="1318" y="602"/>
                  </a:lnTo>
                  <a:lnTo>
                    <a:pt x="1318" y="602"/>
                  </a:lnTo>
                  <a:lnTo>
                    <a:pt x="1298" y="485"/>
                  </a:lnTo>
                  <a:lnTo>
                    <a:pt x="1259" y="369"/>
                  </a:lnTo>
                  <a:lnTo>
                    <a:pt x="1201" y="272"/>
                  </a:lnTo>
                  <a:lnTo>
                    <a:pt x="1124" y="175"/>
                  </a:lnTo>
                  <a:lnTo>
                    <a:pt x="1027" y="117"/>
                  </a:lnTo>
                  <a:lnTo>
                    <a:pt x="911" y="59"/>
                  </a:lnTo>
                  <a:lnTo>
                    <a:pt x="794" y="20"/>
                  </a:lnTo>
                  <a:lnTo>
                    <a:pt x="659"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09" name="Google Shape;1509;p26"/>
            <p:cNvSpPr/>
            <p:nvPr/>
          </p:nvSpPr>
          <p:spPr>
            <a:xfrm>
              <a:off x="9992475" y="4149925"/>
              <a:ext cx="32950" cy="30050"/>
            </a:xfrm>
            <a:custGeom>
              <a:avLst/>
              <a:gdLst/>
              <a:ahLst/>
              <a:cxnLst/>
              <a:rect l="l" t="t" r="r" b="b"/>
              <a:pathLst>
                <a:path w="1318" h="1202" extrusionOk="0">
                  <a:moveTo>
                    <a:pt x="659" y="0"/>
                  </a:moveTo>
                  <a:lnTo>
                    <a:pt x="524" y="20"/>
                  </a:lnTo>
                  <a:lnTo>
                    <a:pt x="407" y="59"/>
                  </a:lnTo>
                  <a:lnTo>
                    <a:pt x="291" y="117"/>
                  </a:lnTo>
                  <a:lnTo>
                    <a:pt x="194" y="175"/>
                  </a:lnTo>
                  <a:lnTo>
                    <a:pt x="117" y="272"/>
                  </a:lnTo>
                  <a:lnTo>
                    <a:pt x="59" y="369"/>
                  </a:lnTo>
                  <a:lnTo>
                    <a:pt x="20" y="485"/>
                  </a:lnTo>
                  <a:lnTo>
                    <a:pt x="0" y="601"/>
                  </a:lnTo>
                  <a:lnTo>
                    <a:pt x="20" y="717"/>
                  </a:lnTo>
                  <a:lnTo>
                    <a:pt x="59" y="834"/>
                  </a:lnTo>
                  <a:lnTo>
                    <a:pt x="117" y="930"/>
                  </a:lnTo>
                  <a:lnTo>
                    <a:pt x="194" y="1027"/>
                  </a:lnTo>
                  <a:lnTo>
                    <a:pt x="291" y="1105"/>
                  </a:lnTo>
                  <a:lnTo>
                    <a:pt x="407" y="1163"/>
                  </a:lnTo>
                  <a:lnTo>
                    <a:pt x="524" y="1182"/>
                  </a:lnTo>
                  <a:lnTo>
                    <a:pt x="659" y="1202"/>
                  </a:lnTo>
                  <a:lnTo>
                    <a:pt x="795" y="1182"/>
                  </a:lnTo>
                  <a:lnTo>
                    <a:pt x="911" y="1163"/>
                  </a:lnTo>
                  <a:lnTo>
                    <a:pt x="1027" y="1105"/>
                  </a:lnTo>
                  <a:lnTo>
                    <a:pt x="1124" y="1027"/>
                  </a:lnTo>
                  <a:lnTo>
                    <a:pt x="1202" y="930"/>
                  </a:lnTo>
                  <a:lnTo>
                    <a:pt x="1260" y="834"/>
                  </a:lnTo>
                  <a:lnTo>
                    <a:pt x="1298" y="717"/>
                  </a:lnTo>
                  <a:lnTo>
                    <a:pt x="1318" y="601"/>
                  </a:lnTo>
                  <a:lnTo>
                    <a:pt x="1298" y="485"/>
                  </a:lnTo>
                  <a:lnTo>
                    <a:pt x="1260" y="369"/>
                  </a:lnTo>
                  <a:lnTo>
                    <a:pt x="1202" y="272"/>
                  </a:lnTo>
                  <a:lnTo>
                    <a:pt x="1124" y="175"/>
                  </a:lnTo>
                  <a:lnTo>
                    <a:pt x="1027" y="117"/>
                  </a:lnTo>
                  <a:lnTo>
                    <a:pt x="911" y="59"/>
                  </a:lnTo>
                  <a:lnTo>
                    <a:pt x="795" y="20"/>
                  </a:lnTo>
                  <a:lnTo>
                    <a:pt x="659"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10" name="Google Shape;1510;p26"/>
            <p:cNvSpPr/>
            <p:nvPr/>
          </p:nvSpPr>
          <p:spPr>
            <a:xfrm>
              <a:off x="9992475" y="4149925"/>
              <a:ext cx="32950" cy="30050"/>
            </a:xfrm>
            <a:custGeom>
              <a:avLst/>
              <a:gdLst/>
              <a:ahLst/>
              <a:cxnLst/>
              <a:rect l="l" t="t" r="r" b="b"/>
              <a:pathLst>
                <a:path w="1318" h="1202" fill="none" extrusionOk="0">
                  <a:moveTo>
                    <a:pt x="659" y="0"/>
                  </a:moveTo>
                  <a:lnTo>
                    <a:pt x="659" y="0"/>
                  </a:lnTo>
                  <a:lnTo>
                    <a:pt x="524" y="20"/>
                  </a:lnTo>
                  <a:lnTo>
                    <a:pt x="407" y="59"/>
                  </a:lnTo>
                  <a:lnTo>
                    <a:pt x="291" y="117"/>
                  </a:lnTo>
                  <a:lnTo>
                    <a:pt x="194" y="175"/>
                  </a:lnTo>
                  <a:lnTo>
                    <a:pt x="117" y="272"/>
                  </a:lnTo>
                  <a:lnTo>
                    <a:pt x="59" y="369"/>
                  </a:lnTo>
                  <a:lnTo>
                    <a:pt x="20" y="485"/>
                  </a:lnTo>
                  <a:lnTo>
                    <a:pt x="0" y="601"/>
                  </a:lnTo>
                  <a:lnTo>
                    <a:pt x="0" y="601"/>
                  </a:lnTo>
                  <a:lnTo>
                    <a:pt x="20" y="717"/>
                  </a:lnTo>
                  <a:lnTo>
                    <a:pt x="59" y="834"/>
                  </a:lnTo>
                  <a:lnTo>
                    <a:pt x="117" y="930"/>
                  </a:lnTo>
                  <a:lnTo>
                    <a:pt x="194" y="1027"/>
                  </a:lnTo>
                  <a:lnTo>
                    <a:pt x="291" y="1105"/>
                  </a:lnTo>
                  <a:lnTo>
                    <a:pt x="407" y="1163"/>
                  </a:lnTo>
                  <a:lnTo>
                    <a:pt x="524" y="1182"/>
                  </a:lnTo>
                  <a:lnTo>
                    <a:pt x="659" y="1202"/>
                  </a:lnTo>
                  <a:lnTo>
                    <a:pt x="659" y="1202"/>
                  </a:lnTo>
                  <a:lnTo>
                    <a:pt x="795" y="1182"/>
                  </a:lnTo>
                  <a:lnTo>
                    <a:pt x="911" y="1163"/>
                  </a:lnTo>
                  <a:lnTo>
                    <a:pt x="1027" y="1105"/>
                  </a:lnTo>
                  <a:lnTo>
                    <a:pt x="1124" y="1027"/>
                  </a:lnTo>
                  <a:lnTo>
                    <a:pt x="1202" y="930"/>
                  </a:lnTo>
                  <a:lnTo>
                    <a:pt x="1260" y="834"/>
                  </a:lnTo>
                  <a:lnTo>
                    <a:pt x="1298" y="717"/>
                  </a:lnTo>
                  <a:lnTo>
                    <a:pt x="1318" y="601"/>
                  </a:lnTo>
                  <a:lnTo>
                    <a:pt x="1318" y="601"/>
                  </a:lnTo>
                  <a:lnTo>
                    <a:pt x="1298" y="485"/>
                  </a:lnTo>
                  <a:lnTo>
                    <a:pt x="1260" y="369"/>
                  </a:lnTo>
                  <a:lnTo>
                    <a:pt x="1202" y="272"/>
                  </a:lnTo>
                  <a:lnTo>
                    <a:pt x="1124" y="175"/>
                  </a:lnTo>
                  <a:lnTo>
                    <a:pt x="1027" y="117"/>
                  </a:lnTo>
                  <a:lnTo>
                    <a:pt x="911" y="59"/>
                  </a:lnTo>
                  <a:lnTo>
                    <a:pt x="795" y="20"/>
                  </a:lnTo>
                  <a:lnTo>
                    <a:pt x="659"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11" name="Google Shape;1511;p26"/>
            <p:cNvSpPr/>
            <p:nvPr/>
          </p:nvSpPr>
          <p:spPr>
            <a:xfrm>
              <a:off x="9848125" y="4170750"/>
              <a:ext cx="32975" cy="30050"/>
            </a:xfrm>
            <a:custGeom>
              <a:avLst/>
              <a:gdLst/>
              <a:ahLst/>
              <a:cxnLst/>
              <a:rect l="l" t="t" r="r" b="b"/>
              <a:pathLst>
                <a:path w="1319" h="1202" extrusionOk="0">
                  <a:moveTo>
                    <a:pt x="660" y="1"/>
                  </a:moveTo>
                  <a:lnTo>
                    <a:pt x="524" y="20"/>
                  </a:lnTo>
                  <a:lnTo>
                    <a:pt x="388" y="59"/>
                  </a:lnTo>
                  <a:lnTo>
                    <a:pt x="292" y="97"/>
                  </a:lnTo>
                  <a:lnTo>
                    <a:pt x="195" y="175"/>
                  </a:lnTo>
                  <a:lnTo>
                    <a:pt x="98" y="272"/>
                  </a:lnTo>
                  <a:lnTo>
                    <a:pt x="40" y="369"/>
                  </a:lnTo>
                  <a:lnTo>
                    <a:pt x="1" y="485"/>
                  </a:lnTo>
                  <a:lnTo>
                    <a:pt x="1" y="601"/>
                  </a:lnTo>
                  <a:lnTo>
                    <a:pt x="1" y="717"/>
                  </a:lnTo>
                  <a:lnTo>
                    <a:pt x="40" y="834"/>
                  </a:lnTo>
                  <a:lnTo>
                    <a:pt x="98" y="930"/>
                  </a:lnTo>
                  <a:lnTo>
                    <a:pt x="195" y="1027"/>
                  </a:lnTo>
                  <a:lnTo>
                    <a:pt x="292" y="1105"/>
                  </a:lnTo>
                  <a:lnTo>
                    <a:pt x="388" y="1144"/>
                  </a:lnTo>
                  <a:lnTo>
                    <a:pt x="524" y="1182"/>
                  </a:lnTo>
                  <a:lnTo>
                    <a:pt x="660" y="1202"/>
                  </a:lnTo>
                  <a:lnTo>
                    <a:pt x="776" y="1182"/>
                  </a:lnTo>
                  <a:lnTo>
                    <a:pt x="912" y="1144"/>
                  </a:lnTo>
                  <a:lnTo>
                    <a:pt x="1028" y="1105"/>
                  </a:lnTo>
                  <a:lnTo>
                    <a:pt x="1125" y="1027"/>
                  </a:lnTo>
                  <a:lnTo>
                    <a:pt x="1202" y="930"/>
                  </a:lnTo>
                  <a:lnTo>
                    <a:pt x="1260" y="834"/>
                  </a:lnTo>
                  <a:lnTo>
                    <a:pt x="1299" y="717"/>
                  </a:lnTo>
                  <a:lnTo>
                    <a:pt x="1318" y="601"/>
                  </a:lnTo>
                  <a:lnTo>
                    <a:pt x="1299" y="485"/>
                  </a:lnTo>
                  <a:lnTo>
                    <a:pt x="1260" y="369"/>
                  </a:lnTo>
                  <a:lnTo>
                    <a:pt x="1202" y="272"/>
                  </a:lnTo>
                  <a:lnTo>
                    <a:pt x="1125" y="175"/>
                  </a:lnTo>
                  <a:lnTo>
                    <a:pt x="1028" y="97"/>
                  </a:lnTo>
                  <a:lnTo>
                    <a:pt x="912" y="59"/>
                  </a:lnTo>
                  <a:lnTo>
                    <a:pt x="776" y="20"/>
                  </a:lnTo>
                  <a:lnTo>
                    <a:pt x="660"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12" name="Google Shape;1512;p26"/>
            <p:cNvSpPr/>
            <p:nvPr/>
          </p:nvSpPr>
          <p:spPr>
            <a:xfrm>
              <a:off x="9848125" y="4170750"/>
              <a:ext cx="32975" cy="30050"/>
            </a:xfrm>
            <a:custGeom>
              <a:avLst/>
              <a:gdLst/>
              <a:ahLst/>
              <a:cxnLst/>
              <a:rect l="l" t="t" r="r" b="b"/>
              <a:pathLst>
                <a:path w="1319" h="1202" fill="none" extrusionOk="0">
                  <a:moveTo>
                    <a:pt x="660" y="1"/>
                  </a:moveTo>
                  <a:lnTo>
                    <a:pt x="660" y="1"/>
                  </a:lnTo>
                  <a:lnTo>
                    <a:pt x="524" y="20"/>
                  </a:lnTo>
                  <a:lnTo>
                    <a:pt x="388" y="59"/>
                  </a:lnTo>
                  <a:lnTo>
                    <a:pt x="292" y="97"/>
                  </a:lnTo>
                  <a:lnTo>
                    <a:pt x="195" y="175"/>
                  </a:lnTo>
                  <a:lnTo>
                    <a:pt x="98" y="272"/>
                  </a:lnTo>
                  <a:lnTo>
                    <a:pt x="40" y="369"/>
                  </a:lnTo>
                  <a:lnTo>
                    <a:pt x="1" y="485"/>
                  </a:lnTo>
                  <a:lnTo>
                    <a:pt x="1" y="601"/>
                  </a:lnTo>
                  <a:lnTo>
                    <a:pt x="1" y="601"/>
                  </a:lnTo>
                  <a:lnTo>
                    <a:pt x="1" y="717"/>
                  </a:lnTo>
                  <a:lnTo>
                    <a:pt x="40" y="834"/>
                  </a:lnTo>
                  <a:lnTo>
                    <a:pt x="98" y="930"/>
                  </a:lnTo>
                  <a:lnTo>
                    <a:pt x="195" y="1027"/>
                  </a:lnTo>
                  <a:lnTo>
                    <a:pt x="292" y="1105"/>
                  </a:lnTo>
                  <a:lnTo>
                    <a:pt x="388" y="1144"/>
                  </a:lnTo>
                  <a:lnTo>
                    <a:pt x="524" y="1182"/>
                  </a:lnTo>
                  <a:lnTo>
                    <a:pt x="660" y="1202"/>
                  </a:lnTo>
                  <a:lnTo>
                    <a:pt x="660" y="1202"/>
                  </a:lnTo>
                  <a:lnTo>
                    <a:pt x="776" y="1182"/>
                  </a:lnTo>
                  <a:lnTo>
                    <a:pt x="912" y="1144"/>
                  </a:lnTo>
                  <a:lnTo>
                    <a:pt x="1028" y="1105"/>
                  </a:lnTo>
                  <a:lnTo>
                    <a:pt x="1125" y="1027"/>
                  </a:lnTo>
                  <a:lnTo>
                    <a:pt x="1202" y="930"/>
                  </a:lnTo>
                  <a:lnTo>
                    <a:pt x="1260" y="834"/>
                  </a:lnTo>
                  <a:lnTo>
                    <a:pt x="1299" y="717"/>
                  </a:lnTo>
                  <a:lnTo>
                    <a:pt x="1318" y="601"/>
                  </a:lnTo>
                  <a:lnTo>
                    <a:pt x="1318" y="601"/>
                  </a:lnTo>
                  <a:lnTo>
                    <a:pt x="1299" y="485"/>
                  </a:lnTo>
                  <a:lnTo>
                    <a:pt x="1260" y="369"/>
                  </a:lnTo>
                  <a:lnTo>
                    <a:pt x="1202" y="272"/>
                  </a:lnTo>
                  <a:lnTo>
                    <a:pt x="1125" y="175"/>
                  </a:lnTo>
                  <a:lnTo>
                    <a:pt x="1028" y="97"/>
                  </a:lnTo>
                  <a:lnTo>
                    <a:pt x="912" y="59"/>
                  </a:lnTo>
                  <a:lnTo>
                    <a:pt x="776" y="20"/>
                  </a:lnTo>
                  <a:lnTo>
                    <a:pt x="66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13" name="Google Shape;1513;p26"/>
            <p:cNvSpPr/>
            <p:nvPr/>
          </p:nvSpPr>
          <p:spPr>
            <a:xfrm>
              <a:off x="9589000" y="4096650"/>
              <a:ext cx="32975" cy="29575"/>
            </a:xfrm>
            <a:custGeom>
              <a:avLst/>
              <a:gdLst/>
              <a:ahLst/>
              <a:cxnLst/>
              <a:rect l="l" t="t" r="r" b="b"/>
              <a:pathLst>
                <a:path w="1319" h="1183" extrusionOk="0">
                  <a:moveTo>
                    <a:pt x="524" y="0"/>
                  </a:moveTo>
                  <a:lnTo>
                    <a:pt x="408" y="39"/>
                  </a:lnTo>
                  <a:lnTo>
                    <a:pt x="291" y="97"/>
                  </a:lnTo>
                  <a:lnTo>
                    <a:pt x="195" y="175"/>
                  </a:lnTo>
                  <a:lnTo>
                    <a:pt x="117" y="252"/>
                  </a:lnTo>
                  <a:lnTo>
                    <a:pt x="59" y="368"/>
                  </a:lnTo>
                  <a:lnTo>
                    <a:pt x="20" y="465"/>
                  </a:lnTo>
                  <a:lnTo>
                    <a:pt x="1" y="601"/>
                  </a:lnTo>
                  <a:lnTo>
                    <a:pt x="20" y="717"/>
                  </a:lnTo>
                  <a:lnTo>
                    <a:pt x="59" y="833"/>
                  </a:lnTo>
                  <a:lnTo>
                    <a:pt x="117" y="930"/>
                  </a:lnTo>
                  <a:lnTo>
                    <a:pt x="195" y="1008"/>
                  </a:lnTo>
                  <a:lnTo>
                    <a:pt x="291" y="1085"/>
                  </a:lnTo>
                  <a:lnTo>
                    <a:pt x="408" y="1143"/>
                  </a:lnTo>
                  <a:lnTo>
                    <a:pt x="524" y="1182"/>
                  </a:lnTo>
                  <a:lnTo>
                    <a:pt x="795" y="1182"/>
                  </a:lnTo>
                  <a:lnTo>
                    <a:pt x="911" y="1143"/>
                  </a:lnTo>
                  <a:lnTo>
                    <a:pt x="1028" y="1085"/>
                  </a:lnTo>
                  <a:lnTo>
                    <a:pt x="1125" y="1008"/>
                  </a:lnTo>
                  <a:lnTo>
                    <a:pt x="1202" y="930"/>
                  </a:lnTo>
                  <a:lnTo>
                    <a:pt x="1280" y="833"/>
                  </a:lnTo>
                  <a:lnTo>
                    <a:pt x="1318" y="717"/>
                  </a:lnTo>
                  <a:lnTo>
                    <a:pt x="1318" y="601"/>
                  </a:lnTo>
                  <a:lnTo>
                    <a:pt x="1318" y="465"/>
                  </a:lnTo>
                  <a:lnTo>
                    <a:pt x="1280" y="368"/>
                  </a:lnTo>
                  <a:lnTo>
                    <a:pt x="1202" y="252"/>
                  </a:lnTo>
                  <a:lnTo>
                    <a:pt x="1125" y="175"/>
                  </a:lnTo>
                  <a:lnTo>
                    <a:pt x="1028" y="97"/>
                  </a:lnTo>
                  <a:lnTo>
                    <a:pt x="911" y="39"/>
                  </a:lnTo>
                  <a:lnTo>
                    <a:pt x="795"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14" name="Google Shape;1514;p26"/>
            <p:cNvSpPr/>
            <p:nvPr/>
          </p:nvSpPr>
          <p:spPr>
            <a:xfrm>
              <a:off x="9589000" y="4096650"/>
              <a:ext cx="32975" cy="29575"/>
            </a:xfrm>
            <a:custGeom>
              <a:avLst/>
              <a:gdLst/>
              <a:ahLst/>
              <a:cxnLst/>
              <a:rect l="l" t="t" r="r" b="b"/>
              <a:pathLst>
                <a:path w="1319" h="1183" fill="none" extrusionOk="0">
                  <a:moveTo>
                    <a:pt x="660" y="0"/>
                  </a:moveTo>
                  <a:lnTo>
                    <a:pt x="660" y="0"/>
                  </a:lnTo>
                  <a:lnTo>
                    <a:pt x="524" y="0"/>
                  </a:lnTo>
                  <a:lnTo>
                    <a:pt x="408" y="39"/>
                  </a:lnTo>
                  <a:lnTo>
                    <a:pt x="291" y="97"/>
                  </a:lnTo>
                  <a:lnTo>
                    <a:pt x="195" y="175"/>
                  </a:lnTo>
                  <a:lnTo>
                    <a:pt x="117" y="252"/>
                  </a:lnTo>
                  <a:lnTo>
                    <a:pt x="59" y="368"/>
                  </a:lnTo>
                  <a:lnTo>
                    <a:pt x="20" y="465"/>
                  </a:lnTo>
                  <a:lnTo>
                    <a:pt x="1" y="601"/>
                  </a:lnTo>
                  <a:lnTo>
                    <a:pt x="1" y="601"/>
                  </a:lnTo>
                  <a:lnTo>
                    <a:pt x="20" y="717"/>
                  </a:lnTo>
                  <a:lnTo>
                    <a:pt x="59" y="833"/>
                  </a:lnTo>
                  <a:lnTo>
                    <a:pt x="117" y="930"/>
                  </a:lnTo>
                  <a:lnTo>
                    <a:pt x="195" y="1008"/>
                  </a:lnTo>
                  <a:lnTo>
                    <a:pt x="291" y="1085"/>
                  </a:lnTo>
                  <a:lnTo>
                    <a:pt x="408" y="1143"/>
                  </a:lnTo>
                  <a:lnTo>
                    <a:pt x="524" y="1182"/>
                  </a:lnTo>
                  <a:lnTo>
                    <a:pt x="660" y="1182"/>
                  </a:lnTo>
                  <a:lnTo>
                    <a:pt x="660" y="1182"/>
                  </a:lnTo>
                  <a:lnTo>
                    <a:pt x="795" y="1182"/>
                  </a:lnTo>
                  <a:lnTo>
                    <a:pt x="911" y="1143"/>
                  </a:lnTo>
                  <a:lnTo>
                    <a:pt x="1028" y="1085"/>
                  </a:lnTo>
                  <a:lnTo>
                    <a:pt x="1125" y="1008"/>
                  </a:lnTo>
                  <a:lnTo>
                    <a:pt x="1202" y="930"/>
                  </a:lnTo>
                  <a:lnTo>
                    <a:pt x="1280" y="833"/>
                  </a:lnTo>
                  <a:lnTo>
                    <a:pt x="1318" y="717"/>
                  </a:lnTo>
                  <a:lnTo>
                    <a:pt x="1318" y="601"/>
                  </a:lnTo>
                  <a:lnTo>
                    <a:pt x="1318" y="601"/>
                  </a:lnTo>
                  <a:lnTo>
                    <a:pt x="1318" y="465"/>
                  </a:lnTo>
                  <a:lnTo>
                    <a:pt x="1280" y="368"/>
                  </a:lnTo>
                  <a:lnTo>
                    <a:pt x="1202" y="252"/>
                  </a:lnTo>
                  <a:lnTo>
                    <a:pt x="1125" y="175"/>
                  </a:lnTo>
                  <a:lnTo>
                    <a:pt x="1028" y="97"/>
                  </a:lnTo>
                  <a:lnTo>
                    <a:pt x="911" y="39"/>
                  </a:lnTo>
                  <a:lnTo>
                    <a:pt x="795" y="0"/>
                  </a:lnTo>
                  <a:lnTo>
                    <a:pt x="660"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15" name="Google Shape;1515;p26"/>
            <p:cNvSpPr/>
            <p:nvPr/>
          </p:nvSpPr>
          <p:spPr>
            <a:xfrm>
              <a:off x="9678625" y="4155725"/>
              <a:ext cx="32950" cy="30075"/>
            </a:xfrm>
            <a:custGeom>
              <a:avLst/>
              <a:gdLst/>
              <a:ahLst/>
              <a:cxnLst/>
              <a:rect l="l" t="t" r="r" b="b"/>
              <a:pathLst>
                <a:path w="1318" h="1203" extrusionOk="0">
                  <a:moveTo>
                    <a:pt x="659" y="1"/>
                  </a:moveTo>
                  <a:lnTo>
                    <a:pt x="523" y="20"/>
                  </a:lnTo>
                  <a:lnTo>
                    <a:pt x="407" y="59"/>
                  </a:lnTo>
                  <a:lnTo>
                    <a:pt x="291" y="117"/>
                  </a:lnTo>
                  <a:lnTo>
                    <a:pt x="194" y="175"/>
                  </a:lnTo>
                  <a:lnTo>
                    <a:pt x="116" y="272"/>
                  </a:lnTo>
                  <a:lnTo>
                    <a:pt x="58" y="369"/>
                  </a:lnTo>
                  <a:lnTo>
                    <a:pt x="19" y="485"/>
                  </a:lnTo>
                  <a:lnTo>
                    <a:pt x="0" y="602"/>
                  </a:lnTo>
                  <a:lnTo>
                    <a:pt x="19" y="718"/>
                  </a:lnTo>
                  <a:lnTo>
                    <a:pt x="58" y="834"/>
                  </a:lnTo>
                  <a:lnTo>
                    <a:pt x="116" y="931"/>
                  </a:lnTo>
                  <a:lnTo>
                    <a:pt x="194" y="1028"/>
                  </a:lnTo>
                  <a:lnTo>
                    <a:pt x="291" y="1105"/>
                  </a:lnTo>
                  <a:lnTo>
                    <a:pt x="407" y="1163"/>
                  </a:lnTo>
                  <a:lnTo>
                    <a:pt x="523" y="1183"/>
                  </a:lnTo>
                  <a:lnTo>
                    <a:pt x="659" y="1202"/>
                  </a:lnTo>
                  <a:lnTo>
                    <a:pt x="794" y="1183"/>
                  </a:lnTo>
                  <a:lnTo>
                    <a:pt x="911" y="1163"/>
                  </a:lnTo>
                  <a:lnTo>
                    <a:pt x="1027" y="1105"/>
                  </a:lnTo>
                  <a:lnTo>
                    <a:pt x="1124" y="1028"/>
                  </a:lnTo>
                  <a:lnTo>
                    <a:pt x="1201" y="931"/>
                  </a:lnTo>
                  <a:lnTo>
                    <a:pt x="1259" y="834"/>
                  </a:lnTo>
                  <a:lnTo>
                    <a:pt x="1298" y="718"/>
                  </a:lnTo>
                  <a:lnTo>
                    <a:pt x="1317" y="602"/>
                  </a:lnTo>
                  <a:lnTo>
                    <a:pt x="1298" y="485"/>
                  </a:lnTo>
                  <a:lnTo>
                    <a:pt x="1259" y="369"/>
                  </a:lnTo>
                  <a:lnTo>
                    <a:pt x="1201" y="272"/>
                  </a:lnTo>
                  <a:lnTo>
                    <a:pt x="1124" y="175"/>
                  </a:lnTo>
                  <a:lnTo>
                    <a:pt x="1027" y="117"/>
                  </a:lnTo>
                  <a:lnTo>
                    <a:pt x="911" y="59"/>
                  </a:lnTo>
                  <a:lnTo>
                    <a:pt x="794" y="20"/>
                  </a:lnTo>
                  <a:lnTo>
                    <a:pt x="659"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16" name="Google Shape;1516;p26"/>
            <p:cNvSpPr/>
            <p:nvPr/>
          </p:nvSpPr>
          <p:spPr>
            <a:xfrm>
              <a:off x="9678625" y="4155725"/>
              <a:ext cx="32950" cy="30075"/>
            </a:xfrm>
            <a:custGeom>
              <a:avLst/>
              <a:gdLst/>
              <a:ahLst/>
              <a:cxnLst/>
              <a:rect l="l" t="t" r="r" b="b"/>
              <a:pathLst>
                <a:path w="1318" h="1203" fill="none" extrusionOk="0">
                  <a:moveTo>
                    <a:pt x="659" y="1"/>
                  </a:moveTo>
                  <a:lnTo>
                    <a:pt x="659" y="1"/>
                  </a:lnTo>
                  <a:lnTo>
                    <a:pt x="523" y="20"/>
                  </a:lnTo>
                  <a:lnTo>
                    <a:pt x="407" y="59"/>
                  </a:lnTo>
                  <a:lnTo>
                    <a:pt x="291" y="117"/>
                  </a:lnTo>
                  <a:lnTo>
                    <a:pt x="194" y="175"/>
                  </a:lnTo>
                  <a:lnTo>
                    <a:pt x="116" y="272"/>
                  </a:lnTo>
                  <a:lnTo>
                    <a:pt x="58" y="369"/>
                  </a:lnTo>
                  <a:lnTo>
                    <a:pt x="19" y="485"/>
                  </a:lnTo>
                  <a:lnTo>
                    <a:pt x="0" y="602"/>
                  </a:lnTo>
                  <a:lnTo>
                    <a:pt x="0" y="602"/>
                  </a:lnTo>
                  <a:lnTo>
                    <a:pt x="19" y="718"/>
                  </a:lnTo>
                  <a:lnTo>
                    <a:pt x="58" y="834"/>
                  </a:lnTo>
                  <a:lnTo>
                    <a:pt x="116" y="931"/>
                  </a:lnTo>
                  <a:lnTo>
                    <a:pt x="194" y="1028"/>
                  </a:lnTo>
                  <a:lnTo>
                    <a:pt x="291" y="1105"/>
                  </a:lnTo>
                  <a:lnTo>
                    <a:pt x="407" y="1163"/>
                  </a:lnTo>
                  <a:lnTo>
                    <a:pt x="523" y="1183"/>
                  </a:lnTo>
                  <a:lnTo>
                    <a:pt x="659" y="1202"/>
                  </a:lnTo>
                  <a:lnTo>
                    <a:pt x="659" y="1202"/>
                  </a:lnTo>
                  <a:lnTo>
                    <a:pt x="794" y="1183"/>
                  </a:lnTo>
                  <a:lnTo>
                    <a:pt x="911" y="1163"/>
                  </a:lnTo>
                  <a:lnTo>
                    <a:pt x="1027" y="1105"/>
                  </a:lnTo>
                  <a:lnTo>
                    <a:pt x="1124" y="1028"/>
                  </a:lnTo>
                  <a:lnTo>
                    <a:pt x="1201" y="931"/>
                  </a:lnTo>
                  <a:lnTo>
                    <a:pt x="1259" y="834"/>
                  </a:lnTo>
                  <a:lnTo>
                    <a:pt x="1298" y="718"/>
                  </a:lnTo>
                  <a:lnTo>
                    <a:pt x="1317" y="602"/>
                  </a:lnTo>
                  <a:lnTo>
                    <a:pt x="1317" y="602"/>
                  </a:lnTo>
                  <a:lnTo>
                    <a:pt x="1298" y="485"/>
                  </a:lnTo>
                  <a:lnTo>
                    <a:pt x="1259" y="369"/>
                  </a:lnTo>
                  <a:lnTo>
                    <a:pt x="1201" y="272"/>
                  </a:lnTo>
                  <a:lnTo>
                    <a:pt x="1124" y="175"/>
                  </a:lnTo>
                  <a:lnTo>
                    <a:pt x="1027" y="117"/>
                  </a:lnTo>
                  <a:lnTo>
                    <a:pt x="911" y="59"/>
                  </a:lnTo>
                  <a:lnTo>
                    <a:pt x="794" y="20"/>
                  </a:lnTo>
                  <a:lnTo>
                    <a:pt x="659"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17" name="Google Shape;1517;p26"/>
            <p:cNvSpPr/>
            <p:nvPr/>
          </p:nvSpPr>
          <p:spPr>
            <a:xfrm>
              <a:off x="9523625" y="4128125"/>
              <a:ext cx="108025" cy="101750"/>
            </a:xfrm>
            <a:custGeom>
              <a:avLst/>
              <a:gdLst/>
              <a:ahLst/>
              <a:cxnLst/>
              <a:rect l="l" t="t" r="r" b="b"/>
              <a:pathLst>
                <a:path w="4321" h="4070" extrusionOk="0">
                  <a:moveTo>
                    <a:pt x="1628" y="1"/>
                  </a:moveTo>
                  <a:lnTo>
                    <a:pt x="1531" y="39"/>
                  </a:lnTo>
                  <a:lnTo>
                    <a:pt x="1453" y="59"/>
                  </a:lnTo>
                  <a:lnTo>
                    <a:pt x="1357" y="117"/>
                  </a:lnTo>
                  <a:lnTo>
                    <a:pt x="1260" y="194"/>
                  </a:lnTo>
                  <a:lnTo>
                    <a:pt x="1085" y="349"/>
                  </a:lnTo>
                  <a:lnTo>
                    <a:pt x="930" y="562"/>
                  </a:lnTo>
                  <a:lnTo>
                    <a:pt x="775" y="776"/>
                  </a:lnTo>
                  <a:lnTo>
                    <a:pt x="620" y="1027"/>
                  </a:lnTo>
                  <a:lnTo>
                    <a:pt x="485" y="1279"/>
                  </a:lnTo>
                  <a:lnTo>
                    <a:pt x="368" y="1551"/>
                  </a:lnTo>
                  <a:lnTo>
                    <a:pt x="175" y="2015"/>
                  </a:lnTo>
                  <a:lnTo>
                    <a:pt x="0" y="2480"/>
                  </a:lnTo>
                  <a:lnTo>
                    <a:pt x="272" y="2616"/>
                  </a:lnTo>
                  <a:lnTo>
                    <a:pt x="582" y="2752"/>
                  </a:lnTo>
                  <a:lnTo>
                    <a:pt x="1279" y="3042"/>
                  </a:lnTo>
                  <a:lnTo>
                    <a:pt x="1996" y="3314"/>
                  </a:lnTo>
                  <a:lnTo>
                    <a:pt x="2693" y="3565"/>
                  </a:lnTo>
                  <a:lnTo>
                    <a:pt x="3856" y="3934"/>
                  </a:lnTo>
                  <a:lnTo>
                    <a:pt x="4321" y="4069"/>
                  </a:lnTo>
                  <a:lnTo>
                    <a:pt x="4108" y="3546"/>
                  </a:lnTo>
                  <a:lnTo>
                    <a:pt x="3856" y="2984"/>
                  </a:lnTo>
                  <a:lnTo>
                    <a:pt x="3546" y="2345"/>
                  </a:lnTo>
                  <a:lnTo>
                    <a:pt x="3178" y="1667"/>
                  </a:lnTo>
                  <a:lnTo>
                    <a:pt x="2984" y="1318"/>
                  </a:lnTo>
                  <a:lnTo>
                    <a:pt x="2790" y="1008"/>
                  </a:lnTo>
                  <a:lnTo>
                    <a:pt x="2596" y="717"/>
                  </a:lnTo>
                  <a:lnTo>
                    <a:pt x="2403" y="466"/>
                  </a:lnTo>
                  <a:lnTo>
                    <a:pt x="2190" y="252"/>
                  </a:lnTo>
                  <a:lnTo>
                    <a:pt x="2015" y="97"/>
                  </a:lnTo>
                  <a:lnTo>
                    <a:pt x="1918" y="59"/>
                  </a:lnTo>
                  <a:lnTo>
                    <a:pt x="1821" y="20"/>
                  </a:lnTo>
                  <a:lnTo>
                    <a:pt x="1725"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18" name="Google Shape;1518;p26"/>
            <p:cNvSpPr/>
            <p:nvPr/>
          </p:nvSpPr>
          <p:spPr>
            <a:xfrm>
              <a:off x="9523625" y="4128125"/>
              <a:ext cx="108025" cy="101750"/>
            </a:xfrm>
            <a:custGeom>
              <a:avLst/>
              <a:gdLst/>
              <a:ahLst/>
              <a:cxnLst/>
              <a:rect l="l" t="t" r="r" b="b"/>
              <a:pathLst>
                <a:path w="4321" h="4070" fill="none" extrusionOk="0">
                  <a:moveTo>
                    <a:pt x="0" y="2480"/>
                  </a:moveTo>
                  <a:lnTo>
                    <a:pt x="0" y="2480"/>
                  </a:lnTo>
                  <a:lnTo>
                    <a:pt x="175" y="2015"/>
                  </a:lnTo>
                  <a:lnTo>
                    <a:pt x="368" y="1551"/>
                  </a:lnTo>
                  <a:lnTo>
                    <a:pt x="485" y="1279"/>
                  </a:lnTo>
                  <a:lnTo>
                    <a:pt x="620" y="1027"/>
                  </a:lnTo>
                  <a:lnTo>
                    <a:pt x="775" y="776"/>
                  </a:lnTo>
                  <a:lnTo>
                    <a:pt x="930" y="562"/>
                  </a:lnTo>
                  <a:lnTo>
                    <a:pt x="1085" y="349"/>
                  </a:lnTo>
                  <a:lnTo>
                    <a:pt x="1260" y="194"/>
                  </a:lnTo>
                  <a:lnTo>
                    <a:pt x="1357" y="117"/>
                  </a:lnTo>
                  <a:lnTo>
                    <a:pt x="1453" y="59"/>
                  </a:lnTo>
                  <a:lnTo>
                    <a:pt x="1531" y="39"/>
                  </a:lnTo>
                  <a:lnTo>
                    <a:pt x="1628" y="1"/>
                  </a:lnTo>
                  <a:lnTo>
                    <a:pt x="1725" y="1"/>
                  </a:lnTo>
                  <a:lnTo>
                    <a:pt x="1821" y="20"/>
                  </a:lnTo>
                  <a:lnTo>
                    <a:pt x="1918" y="59"/>
                  </a:lnTo>
                  <a:lnTo>
                    <a:pt x="2015" y="97"/>
                  </a:lnTo>
                  <a:lnTo>
                    <a:pt x="2015" y="97"/>
                  </a:lnTo>
                  <a:lnTo>
                    <a:pt x="2190" y="252"/>
                  </a:lnTo>
                  <a:lnTo>
                    <a:pt x="2403" y="466"/>
                  </a:lnTo>
                  <a:lnTo>
                    <a:pt x="2596" y="717"/>
                  </a:lnTo>
                  <a:lnTo>
                    <a:pt x="2790" y="1008"/>
                  </a:lnTo>
                  <a:lnTo>
                    <a:pt x="2984" y="1318"/>
                  </a:lnTo>
                  <a:lnTo>
                    <a:pt x="3178" y="1667"/>
                  </a:lnTo>
                  <a:lnTo>
                    <a:pt x="3546" y="2345"/>
                  </a:lnTo>
                  <a:lnTo>
                    <a:pt x="3856" y="2984"/>
                  </a:lnTo>
                  <a:lnTo>
                    <a:pt x="4108" y="3546"/>
                  </a:lnTo>
                  <a:lnTo>
                    <a:pt x="4321" y="4069"/>
                  </a:lnTo>
                  <a:lnTo>
                    <a:pt x="4321" y="4069"/>
                  </a:lnTo>
                  <a:lnTo>
                    <a:pt x="3856" y="3934"/>
                  </a:lnTo>
                  <a:lnTo>
                    <a:pt x="2693" y="3565"/>
                  </a:lnTo>
                  <a:lnTo>
                    <a:pt x="1996" y="3314"/>
                  </a:lnTo>
                  <a:lnTo>
                    <a:pt x="1279" y="3042"/>
                  </a:lnTo>
                  <a:lnTo>
                    <a:pt x="582" y="2752"/>
                  </a:lnTo>
                  <a:lnTo>
                    <a:pt x="272" y="2616"/>
                  </a:lnTo>
                  <a:lnTo>
                    <a:pt x="0" y="248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19" name="Google Shape;1519;p26"/>
            <p:cNvSpPr/>
            <p:nvPr/>
          </p:nvSpPr>
          <p:spPr>
            <a:xfrm>
              <a:off x="9536700" y="4082125"/>
              <a:ext cx="75100" cy="70250"/>
            </a:xfrm>
            <a:custGeom>
              <a:avLst/>
              <a:gdLst/>
              <a:ahLst/>
              <a:cxnLst/>
              <a:rect l="l" t="t" r="r" b="b"/>
              <a:pathLst>
                <a:path w="3004" h="2810" extrusionOk="0">
                  <a:moveTo>
                    <a:pt x="1395" y="0"/>
                  </a:moveTo>
                  <a:lnTo>
                    <a:pt x="1298" y="19"/>
                  </a:lnTo>
                  <a:lnTo>
                    <a:pt x="1202" y="39"/>
                  </a:lnTo>
                  <a:lnTo>
                    <a:pt x="1027" y="97"/>
                  </a:lnTo>
                  <a:lnTo>
                    <a:pt x="872" y="194"/>
                  </a:lnTo>
                  <a:lnTo>
                    <a:pt x="717" y="329"/>
                  </a:lnTo>
                  <a:lnTo>
                    <a:pt x="582" y="504"/>
                  </a:lnTo>
                  <a:lnTo>
                    <a:pt x="465" y="659"/>
                  </a:lnTo>
                  <a:lnTo>
                    <a:pt x="349" y="853"/>
                  </a:lnTo>
                  <a:lnTo>
                    <a:pt x="272" y="1027"/>
                  </a:lnTo>
                  <a:lnTo>
                    <a:pt x="136" y="1356"/>
                  </a:lnTo>
                  <a:lnTo>
                    <a:pt x="39" y="1608"/>
                  </a:lnTo>
                  <a:lnTo>
                    <a:pt x="20" y="1705"/>
                  </a:lnTo>
                  <a:lnTo>
                    <a:pt x="0" y="1841"/>
                  </a:lnTo>
                  <a:lnTo>
                    <a:pt x="39" y="1976"/>
                  </a:lnTo>
                  <a:lnTo>
                    <a:pt x="97" y="2112"/>
                  </a:lnTo>
                  <a:lnTo>
                    <a:pt x="175" y="2209"/>
                  </a:lnTo>
                  <a:lnTo>
                    <a:pt x="291" y="2306"/>
                  </a:lnTo>
                  <a:lnTo>
                    <a:pt x="427" y="2383"/>
                  </a:lnTo>
                  <a:lnTo>
                    <a:pt x="562" y="2461"/>
                  </a:lnTo>
                  <a:lnTo>
                    <a:pt x="737" y="2519"/>
                  </a:lnTo>
                  <a:lnTo>
                    <a:pt x="1124" y="2616"/>
                  </a:lnTo>
                  <a:lnTo>
                    <a:pt x="1550" y="2693"/>
                  </a:lnTo>
                  <a:lnTo>
                    <a:pt x="2480" y="2790"/>
                  </a:lnTo>
                  <a:lnTo>
                    <a:pt x="2558" y="2809"/>
                  </a:lnTo>
                  <a:lnTo>
                    <a:pt x="2635" y="2790"/>
                  </a:lnTo>
                  <a:lnTo>
                    <a:pt x="2713" y="2771"/>
                  </a:lnTo>
                  <a:lnTo>
                    <a:pt x="2771" y="2732"/>
                  </a:lnTo>
                  <a:lnTo>
                    <a:pt x="2829" y="2693"/>
                  </a:lnTo>
                  <a:lnTo>
                    <a:pt x="2887" y="2654"/>
                  </a:lnTo>
                  <a:lnTo>
                    <a:pt x="2945" y="2519"/>
                  </a:lnTo>
                  <a:lnTo>
                    <a:pt x="3003" y="2364"/>
                  </a:lnTo>
                  <a:lnTo>
                    <a:pt x="3003" y="2170"/>
                  </a:lnTo>
                  <a:lnTo>
                    <a:pt x="3003" y="1976"/>
                  </a:lnTo>
                  <a:lnTo>
                    <a:pt x="2965" y="1744"/>
                  </a:lnTo>
                  <a:lnTo>
                    <a:pt x="2887" y="1531"/>
                  </a:lnTo>
                  <a:lnTo>
                    <a:pt x="2810" y="1298"/>
                  </a:lnTo>
                  <a:lnTo>
                    <a:pt x="2693" y="1066"/>
                  </a:lnTo>
                  <a:lnTo>
                    <a:pt x="2558" y="833"/>
                  </a:lnTo>
                  <a:lnTo>
                    <a:pt x="2403" y="620"/>
                  </a:lnTo>
                  <a:lnTo>
                    <a:pt x="2228" y="446"/>
                  </a:lnTo>
                  <a:lnTo>
                    <a:pt x="2035" y="271"/>
                  </a:lnTo>
                  <a:lnTo>
                    <a:pt x="1802" y="136"/>
                  </a:lnTo>
                  <a:lnTo>
                    <a:pt x="1705" y="78"/>
                  </a:lnTo>
                  <a:lnTo>
                    <a:pt x="1589" y="39"/>
                  </a:lnTo>
                  <a:lnTo>
                    <a:pt x="1492" y="19"/>
                  </a:lnTo>
                  <a:lnTo>
                    <a:pt x="1395"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20" name="Google Shape;1520;p26"/>
            <p:cNvSpPr/>
            <p:nvPr/>
          </p:nvSpPr>
          <p:spPr>
            <a:xfrm>
              <a:off x="9560425" y="3420975"/>
              <a:ext cx="607900" cy="673275"/>
            </a:xfrm>
            <a:custGeom>
              <a:avLst/>
              <a:gdLst/>
              <a:ahLst/>
              <a:cxnLst/>
              <a:rect l="l" t="t" r="r" b="b"/>
              <a:pathLst>
                <a:path w="24316" h="26931" extrusionOk="0">
                  <a:moveTo>
                    <a:pt x="9591" y="0"/>
                  </a:moveTo>
                  <a:lnTo>
                    <a:pt x="9068" y="20"/>
                  </a:lnTo>
                  <a:lnTo>
                    <a:pt x="8583" y="97"/>
                  </a:lnTo>
                  <a:lnTo>
                    <a:pt x="8099" y="214"/>
                  </a:lnTo>
                  <a:lnTo>
                    <a:pt x="7654" y="369"/>
                  </a:lnTo>
                  <a:lnTo>
                    <a:pt x="7208" y="543"/>
                  </a:lnTo>
                  <a:lnTo>
                    <a:pt x="6782" y="756"/>
                  </a:lnTo>
                  <a:lnTo>
                    <a:pt x="6375" y="1008"/>
                  </a:lnTo>
                  <a:lnTo>
                    <a:pt x="5987" y="1279"/>
                  </a:lnTo>
                  <a:lnTo>
                    <a:pt x="5600" y="1570"/>
                  </a:lnTo>
                  <a:lnTo>
                    <a:pt x="5251" y="1918"/>
                  </a:lnTo>
                  <a:lnTo>
                    <a:pt x="4902" y="2267"/>
                  </a:lnTo>
                  <a:lnTo>
                    <a:pt x="4573" y="2655"/>
                  </a:lnTo>
                  <a:lnTo>
                    <a:pt x="4263" y="3062"/>
                  </a:lnTo>
                  <a:lnTo>
                    <a:pt x="3972" y="3488"/>
                  </a:lnTo>
                  <a:lnTo>
                    <a:pt x="3682" y="3933"/>
                  </a:lnTo>
                  <a:lnTo>
                    <a:pt x="3411" y="4418"/>
                  </a:lnTo>
                  <a:lnTo>
                    <a:pt x="3159" y="4902"/>
                  </a:lnTo>
                  <a:lnTo>
                    <a:pt x="2907" y="5425"/>
                  </a:lnTo>
                  <a:lnTo>
                    <a:pt x="2674" y="5948"/>
                  </a:lnTo>
                  <a:lnTo>
                    <a:pt x="2461" y="6491"/>
                  </a:lnTo>
                  <a:lnTo>
                    <a:pt x="2248" y="7033"/>
                  </a:lnTo>
                  <a:lnTo>
                    <a:pt x="2054" y="7614"/>
                  </a:lnTo>
                  <a:lnTo>
                    <a:pt x="1861" y="8196"/>
                  </a:lnTo>
                  <a:lnTo>
                    <a:pt x="1706" y="8777"/>
                  </a:lnTo>
                  <a:lnTo>
                    <a:pt x="1531" y="9377"/>
                  </a:lnTo>
                  <a:lnTo>
                    <a:pt x="1241" y="10598"/>
                  </a:lnTo>
                  <a:lnTo>
                    <a:pt x="989" y="11838"/>
                  </a:lnTo>
                  <a:lnTo>
                    <a:pt x="776" y="13097"/>
                  </a:lnTo>
                  <a:lnTo>
                    <a:pt x="582" y="14357"/>
                  </a:lnTo>
                  <a:lnTo>
                    <a:pt x="427" y="15597"/>
                  </a:lnTo>
                  <a:lnTo>
                    <a:pt x="311" y="16817"/>
                  </a:lnTo>
                  <a:lnTo>
                    <a:pt x="214" y="18018"/>
                  </a:lnTo>
                  <a:lnTo>
                    <a:pt x="136" y="19181"/>
                  </a:lnTo>
                  <a:lnTo>
                    <a:pt x="78" y="20304"/>
                  </a:lnTo>
                  <a:lnTo>
                    <a:pt x="40" y="21351"/>
                  </a:lnTo>
                  <a:lnTo>
                    <a:pt x="20" y="22339"/>
                  </a:lnTo>
                  <a:lnTo>
                    <a:pt x="1" y="24063"/>
                  </a:lnTo>
                  <a:lnTo>
                    <a:pt x="20" y="25380"/>
                  </a:lnTo>
                  <a:lnTo>
                    <a:pt x="59" y="26252"/>
                  </a:lnTo>
                  <a:lnTo>
                    <a:pt x="59" y="26543"/>
                  </a:lnTo>
                  <a:lnTo>
                    <a:pt x="156" y="26504"/>
                  </a:lnTo>
                  <a:lnTo>
                    <a:pt x="253" y="26465"/>
                  </a:lnTo>
                  <a:lnTo>
                    <a:pt x="466" y="26465"/>
                  </a:lnTo>
                  <a:lnTo>
                    <a:pt x="582" y="26485"/>
                  </a:lnTo>
                  <a:lnTo>
                    <a:pt x="679" y="26524"/>
                  </a:lnTo>
                  <a:lnTo>
                    <a:pt x="873" y="26620"/>
                  </a:lnTo>
                  <a:lnTo>
                    <a:pt x="1047" y="26717"/>
                  </a:lnTo>
                  <a:lnTo>
                    <a:pt x="1183" y="26814"/>
                  </a:lnTo>
                  <a:lnTo>
                    <a:pt x="1318" y="26930"/>
                  </a:lnTo>
                  <a:lnTo>
                    <a:pt x="1396" y="25245"/>
                  </a:lnTo>
                  <a:lnTo>
                    <a:pt x="1493" y="23424"/>
                  </a:lnTo>
                  <a:lnTo>
                    <a:pt x="1648" y="21486"/>
                  </a:lnTo>
                  <a:lnTo>
                    <a:pt x="1744" y="20498"/>
                  </a:lnTo>
                  <a:lnTo>
                    <a:pt x="1841" y="19471"/>
                  </a:lnTo>
                  <a:lnTo>
                    <a:pt x="1958" y="18445"/>
                  </a:lnTo>
                  <a:lnTo>
                    <a:pt x="2093" y="17418"/>
                  </a:lnTo>
                  <a:lnTo>
                    <a:pt x="2248" y="16372"/>
                  </a:lnTo>
                  <a:lnTo>
                    <a:pt x="2423" y="15345"/>
                  </a:lnTo>
                  <a:lnTo>
                    <a:pt x="2597" y="14318"/>
                  </a:lnTo>
                  <a:lnTo>
                    <a:pt x="2810" y="13310"/>
                  </a:lnTo>
                  <a:lnTo>
                    <a:pt x="3042" y="12303"/>
                  </a:lnTo>
                  <a:lnTo>
                    <a:pt x="3294" y="11334"/>
                  </a:lnTo>
                  <a:lnTo>
                    <a:pt x="3585" y="10385"/>
                  </a:lnTo>
                  <a:lnTo>
                    <a:pt x="3876" y="9455"/>
                  </a:lnTo>
                  <a:lnTo>
                    <a:pt x="4224" y="8583"/>
                  </a:lnTo>
                  <a:lnTo>
                    <a:pt x="4573" y="7731"/>
                  </a:lnTo>
                  <a:lnTo>
                    <a:pt x="4767" y="7324"/>
                  </a:lnTo>
                  <a:lnTo>
                    <a:pt x="4961" y="6917"/>
                  </a:lnTo>
                  <a:lnTo>
                    <a:pt x="5174" y="6529"/>
                  </a:lnTo>
                  <a:lnTo>
                    <a:pt x="5387" y="6161"/>
                  </a:lnTo>
                  <a:lnTo>
                    <a:pt x="5600" y="5813"/>
                  </a:lnTo>
                  <a:lnTo>
                    <a:pt x="5832" y="5464"/>
                  </a:lnTo>
                  <a:lnTo>
                    <a:pt x="6065" y="5135"/>
                  </a:lnTo>
                  <a:lnTo>
                    <a:pt x="6317" y="4805"/>
                  </a:lnTo>
                  <a:lnTo>
                    <a:pt x="6569" y="4515"/>
                  </a:lnTo>
                  <a:lnTo>
                    <a:pt x="6840" y="4224"/>
                  </a:lnTo>
                  <a:lnTo>
                    <a:pt x="7111" y="3953"/>
                  </a:lnTo>
                  <a:lnTo>
                    <a:pt x="7402" y="3701"/>
                  </a:lnTo>
                  <a:lnTo>
                    <a:pt x="7673" y="3468"/>
                  </a:lnTo>
                  <a:lnTo>
                    <a:pt x="7983" y="3255"/>
                  </a:lnTo>
                  <a:lnTo>
                    <a:pt x="8293" y="3062"/>
                  </a:lnTo>
                  <a:lnTo>
                    <a:pt x="8603" y="2887"/>
                  </a:lnTo>
                  <a:lnTo>
                    <a:pt x="8932" y="2732"/>
                  </a:lnTo>
                  <a:lnTo>
                    <a:pt x="9281" y="2597"/>
                  </a:lnTo>
                  <a:lnTo>
                    <a:pt x="9630" y="2480"/>
                  </a:lnTo>
                  <a:lnTo>
                    <a:pt x="9978" y="2383"/>
                  </a:lnTo>
                  <a:lnTo>
                    <a:pt x="10347" y="2306"/>
                  </a:lnTo>
                  <a:lnTo>
                    <a:pt x="10734" y="2248"/>
                  </a:lnTo>
                  <a:lnTo>
                    <a:pt x="11121" y="2228"/>
                  </a:lnTo>
                  <a:lnTo>
                    <a:pt x="11528" y="2228"/>
                  </a:lnTo>
                  <a:lnTo>
                    <a:pt x="12013" y="2248"/>
                  </a:lnTo>
                  <a:lnTo>
                    <a:pt x="12478" y="2306"/>
                  </a:lnTo>
                  <a:lnTo>
                    <a:pt x="12943" y="2383"/>
                  </a:lnTo>
                  <a:lnTo>
                    <a:pt x="13388" y="2480"/>
                  </a:lnTo>
                  <a:lnTo>
                    <a:pt x="13814" y="2597"/>
                  </a:lnTo>
                  <a:lnTo>
                    <a:pt x="14221" y="2752"/>
                  </a:lnTo>
                  <a:lnTo>
                    <a:pt x="14628" y="2926"/>
                  </a:lnTo>
                  <a:lnTo>
                    <a:pt x="15035" y="3120"/>
                  </a:lnTo>
                  <a:lnTo>
                    <a:pt x="15403" y="3313"/>
                  </a:lnTo>
                  <a:lnTo>
                    <a:pt x="15791" y="3546"/>
                  </a:lnTo>
                  <a:lnTo>
                    <a:pt x="16139" y="3798"/>
                  </a:lnTo>
                  <a:lnTo>
                    <a:pt x="16488" y="4069"/>
                  </a:lnTo>
                  <a:lnTo>
                    <a:pt x="16817" y="4360"/>
                  </a:lnTo>
                  <a:lnTo>
                    <a:pt x="17147" y="4650"/>
                  </a:lnTo>
                  <a:lnTo>
                    <a:pt x="17457" y="4960"/>
                  </a:lnTo>
                  <a:lnTo>
                    <a:pt x="17767" y="5290"/>
                  </a:lnTo>
                  <a:lnTo>
                    <a:pt x="18057" y="5638"/>
                  </a:lnTo>
                  <a:lnTo>
                    <a:pt x="18329" y="5987"/>
                  </a:lnTo>
                  <a:lnTo>
                    <a:pt x="18600" y="6355"/>
                  </a:lnTo>
                  <a:lnTo>
                    <a:pt x="18852" y="6743"/>
                  </a:lnTo>
                  <a:lnTo>
                    <a:pt x="19104" y="7130"/>
                  </a:lnTo>
                  <a:lnTo>
                    <a:pt x="19355" y="7518"/>
                  </a:lnTo>
                  <a:lnTo>
                    <a:pt x="19588" y="7924"/>
                  </a:lnTo>
                  <a:lnTo>
                    <a:pt x="19801" y="8331"/>
                  </a:lnTo>
                  <a:lnTo>
                    <a:pt x="20227" y="9184"/>
                  </a:lnTo>
                  <a:lnTo>
                    <a:pt x="20595" y="10056"/>
                  </a:lnTo>
                  <a:lnTo>
                    <a:pt x="20944" y="10927"/>
                  </a:lnTo>
                  <a:lnTo>
                    <a:pt x="21254" y="11819"/>
                  </a:lnTo>
                  <a:lnTo>
                    <a:pt x="21545" y="12690"/>
                  </a:lnTo>
                  <a:lnTo>
                    <a:pt x="21797" y="13562"/>
                  </a:lnTo>
                  <a:lnTo>
                    <a:pt x="22029" y="14434"/>
                  </a:lnTo>
                  <a:lnTo>
                    <a:pt x="22223" y="15267"/>
                  </a:lnTo>
                  <a:lnTo>
                    <a:pt x="22397" y="16081"/>
                  </a:lnTo>
                  <a:lnTo>
                    <a:pt x="22552" y="16856"/>
                  </a:lnTo>
                  <a:lnTo>
                    <a:pt x="22688" y="17592"/>
                  </a:lnTo>
                  <a:lnTo>
                    <a:pt x="22804" y="18290"/>
                  </a:lnTo>
                  <a:lnTo>
                    <a:pt x="22959" y="19491"/>
                  </a:lnTo>
                  <a:lnTo>
                    <a:pt x="23075" y="20421"/>
                  </a:lnTo>
                  <a:lnTo>
                    <a:pt x="23133" y="21215"/>
                  </a:lnTo>
                  <a:lnTo>
                    <a:pt x="23230" y="21138"/>
                  </a:lnTo>
                  <a:lnTo>
                    <a:pt x="23327" y="21060"/>
                  </a:lnTo>
                  <a:lnTo>
                    <a:pt x="23424" y="21002"/>
                  </a:lnTo>
                  <a:lnTo>
                    <a:pt x="23521" y="20963"/>
                  </a:lnTo>
                  <a:lnTo>
                    <a:pt x="23715" y="20924"/>
                  </a:lnTo>
                  <a:lnTo>
                    <a:pt x="23908" y="20905"/>
                  </a:lnTo>
                  <a:lnTo>
                    <a:pt x="24063" y="20924"/>
                  </a:lnTo>
                  <a:lnTo>
                    <a:pt x="24199" y="20944"/>
                  </a:lnTo>
                  <a:lnTo>
                    <a:pt x="24315" y="20983"/>
                  </a:lnTo>
                  <a:lnTo>
                    <a:pt x="24160" y="19161"/>
                  </a:lnTo>
                  <a:lnTo>
                    <a:pt x="24063" y="18251"/>
                  </a:lnTo>
                  <a:lnTo>
                    <a:pt x="23966" y="17321"/>
                  </a:lnTo>
                  <a:lnTo>
                    <a:pt x="23850" y="16410"/>
                  </a:lnTo>
                  <a:lnTo>
                    <a:pt x="23715" y="15500"/>
                  </a:lnTo>
                  <a:lnTo>
                    <a:pt x="23579" y="14589"/>
                  </a:lnTo>
                  <a:lnTo>
                    <a:pt x="23405" y="13698"/>
                  </a:lnTo>
                  <a:lnTo>
                    <a:pt x="23230" y="12807"/>
                  </a:lnTo>
                  <a:lnTo>
                    <a:pt x="23017" y="11935"/>
                  </a:lnTo>
                  <a:lnTo>
                    <a:pt x="22785" y="11063"/>
                  </a:lnTo>
                  <a:lnTo>
                    <a:pt x="22533" y="10230"/>
                  </a:lnTo>
                  <a:lnTo>
                    <a:pt x="22262" y="9397"/>
                  </a:lnTo>
                  <a:lnTo>
                    <a:pt x="21952" y="8583"/>
                  </a:lnTo>
                  <a:lnTo>
                    <a:pt x="21622" y="7808"/>
                  </a:lnTo>
                  <a:lnTo>
                    <a:pt x="21254" y="7053"/>
                  </a:lnTo>
                  <a:lnTo>
                    <a:pt x="20867" y="6316"/>
                  </a:lnTo>
                  <a:lnTo>
                    <a:pt x="20440" y="5619"/>
                  </a:lnTo>
                  <a:lnTo>
                    <a:pt x="20208" y="5270"/>
                  </a:lnTo>
                  <a:lnTo>
                    <a:pt x="19975" y="4941"/>
                  </a:lnTo>
                  <a:lnTo>
                    <a:pt x="19743" y="4611"/>
                  </a:lnTo>
                  <a:lnTo>
                    <a:pt x="19472" y="4301"/>
                  </a:lnTo>
                  <a:lnTo>
                    <a:pt x="19220" y="3991"/>
                  </a:lnTo>
                  <a:lnTo>
                    <a:pt x="18949" y="3701"/>
                  </a:lnTo>
                  <a:lnTo>
                    <a:pt x="18658" y="3410"/>
                  </a:lnTo>
                  <a:lnTo>
                    <a:pt x="18367" y="3120"/>
                  </a:lnTo>
                  <a:lnTo>
                    <a:pt x="18057" y="2868"/>
                  </a:lnTo>
                  <a:lnTo>
                    <a:pt x="17747" y="2597"/>
                  </a:lnTo>
                  <a:lnTo>
                    <a:pt x="17437" y="2364"/>
                  </a:lnTo>
                  <a:lnTo>
                    <a:pt x="17089" y="2112"/>
                  </a:lnTo>
                  <a:lnTo>
                    <a:pt x="16740" y="1899"/>
                  </a:lnTo>
                  <a:lnTo>
                    <a:pt x="16391" y="1686"/>
                  </a:lnTo>
                  <a:lnTo>
                    <a:pt x="16023" y="1473"/>
                  </a:lnTo>
                  <a:lnTo>
                    <a:pt x="15636" y="1279"/>
                  </a:lnTo>
                  <a:lnTo>
                    <a:pt x="15248" y="1105"/>
                  </a:lnTo>
                  <a:lnTo>
                    <a:pt x="14841" y="930"/>
                  </a:lnTo>
                  <a:lnTo>
                    <a:pt x="14434" y="775"/>
                  </a:lnTo>
                  <a:lnTo>
                    <a:pt x="14008" y="640"/>
                  </a:lnTo>
                  <a:lnTo>
                    <a:pt x="13563" y="504"/>
                  </a:lnTo>
                  <a:lnTo>
                    <a:pt x="13117" y="388"/>
                  </a:lnTo>
                  <a:lnTo>
                    <a:pt x="12652" y="291"/>
                  </a:lnTo>
                  <a:lnTo>
                    <a:pt x="12168" y="194"/>
                  </a:lnTo>
                  <a:lnTo>
                    <a:pt x="11683" y="136"/>
                  </a:lnTo>
                  <a:lnTo>
                    <a:pt x="11160" y="78"/>
                  </a:lnTo>
                  <a:lnTo>
                    <a:pt x="10656" y="20"/>
                  </a:lnTo>
                  <a:lnTo>
                    <a:pt x="10114"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21" name="Google Shape;1521;p26"/>
            <p:cNvSpPr/>
            <p:nvPr/>
          </p:nvSpPr>
          <p:spPr>
            <a:xfrm>
              <a:off x="9560925" y="4001700"/>
              <a:ext cx="37300" cy="79475"/>
            </a:xfrm>
            <a:custGeom>
              <a:avLst/>
              <a:gdLst/>
              <a:ahLst/>
              <a:cxnLst/>
              <a:rect l="l" t="t" r="r" b="b"/>
              <a:pathLst>
                <a:path w="1492" h="3179" extrusionOk="0">
                  <a:moveTo>
                    <a:pt x="1492" y="1"/>
                  </a:moveTo>
                  <a:lnTo>
                    <a:pt x="736" y="931"/>
                  </a:lnTo>
                  <a:lnTo>
                    <a:pt x="0" y="1861"/>
                  </a:lnTo>
                  <a:lnTo>
                    <a:pt x="39" y="3178"/>
                  </a:lnTo>
                  <a:lnTo>
                    <a:pt x="698" y="2113"/>
                  </a:lnTo>
                  <a:lnTo>
                    <a:pt x="1046" y="1590"/>
                  </a:lnTo>
                  <a:lnTo>
                    <a:pt x="1414" y="1086"/>
                  </a:lnTo>
                  <a:lnTo>
                    <a:pt x="1492"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22" name="Google Shape;1522;p26"/>
            <p:cNvSpPr/>
            <p:nvPr/>
          </p:nvSpPr>
          <p:spPr>
            <a:xfrm>
              <a:off x="9560425" y="3915500"/>
              <a:ext cx="45075" cy="73150"/>
            </a:xfrm>
            <a:custGeom>
              <a:avLst/>
              <a:gdLst/>
              <a:ahLst/>
              <a:cxnLst/>
              <a:rect l="l" t="t" r="r" b="b"/>
              <a:pathLst>
                <a:path w="1803" h="2926" extrusionOk="0">
                  <a:moveTo>
                    <a:pt x="1803" y="0"/>
                  </a:moveTo>
                  <a:lnTo>
                    <a:pt x="1415" y="523"/>
                  </a:lnTo>
                  <a:lnTo>
                    <a:pt x="1028" y="988"/>
                  </a:lnTo>
                  <a:lnTo>
                    <a:pt x="20" y="2228"/>
                  </a:lnTo>
                  <a:lnTo>
                    <a:pt x="1" y="2926"/>
                  </a:lnTo>
                  <a:lnTo>
                    <a:pt x="195" y="2693"/>
                  </a:lnTo>
                  <a:lnTo>
                    <a:pt x="640" y="2209"/>
                  </a:lnTo>
                  <a:lnTo>
                    <a:pt x="911" y="1938"/>
                  </a:lnTo>
                  <a:lnTo>
                    <a:pt x="1183" y="1667"/>
                  </a:lnTo>
                  <a:lnTo>
                    <a:pt x="1454" y="1434"/>
                  </a:lnTo>
                  <a:lnTo>
                    <a:pt x="1686" y="1260"/>
                  </a:lnTo>
                  <a:lnTo>
                    <a:pt x="1803"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23" name="Google Shape;1523;p26"/>
            <p:cNvSpPr/>
            <p:nvPr/>
          </p:nvSpPr>
          <p:spPr>
            <a:xfrm>
              <a:off x="9576425" y="3678650"/>
              <a:ext cx="74125" cy="89625"/>
            </a:xfrm>
            <a:custGeom>
              <a:avLst/>
              <a:gdLst/>
              <a:ahLst/>
              <a:cxnLst/>
              <a:rect l="l" t="t" r="r" b="b"/>
              <a:pathLst>
                <a:path w="2965" h="3585" extrusionOk="0">
                  <a:moveTo>
                    <a:pt x="2964" y="0"/>
                  </a:moveTo>
                  <a:lnTo>
                    <a:pt x="2499" y="349"/>
                  </a:lnTo>
                  <a:lnTo>
                    <a:pt x="2054" y="698"/>
                  </a:lnTo>
                  <a:lnTo>
                    <a:pt x="1201" y="1337"/>
                  </a:lnTo>
                  <a:lnTo>
                    <a:pt x="717" y="1686"/>
                  </a:lnTo>
                  <a:lnTo>
                    <a:pt x="252" y="2035"/>
                  </a:lnTo>
                  <a:lnTo>
                    <a:pt x="116" y="2810"/>
                  </a:lnTo>
                  <a:lnTo>
                    <a:pt x="0" y="3585"/>
                  </a:lnTo>
                  <a:lnTo>
                    <a:pt x="0" y="3585"/>
                  </a:lnTo>
                  <a:lnTo>
                    <a:pt x="252" y="3294"/>
                  </a:lnTo>
                  <a:lnTo>
                    <a:pt x="678" y="2868"/>
                  </a:lnTo>
                  <a:lnTo>
                    <a:pt x="1124" y="2442"/>
                  </a:lnTo>
                  <a:lnTo>
                    <a:pt x="2034" y="1628"/>
                  </a:lnTo>
                  <a:lnTo>
                    <a:pt x="2325" y="1415"/>
                  </a:lnTo>
                  <a:lnTo>
                    <a:pt x="2616" y="1202"/>
                  </a:lnTo>
                  <a:lnTo>
                    <a:pt x="2790" y="601"/>
                  </a:lnTo>
                  <a:lnTo>
                    <a:pt x="2964"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24" name="Google Shape;1524;p26"/>
            <p:cNvSpPr/>
            <p:nvPr/>
          </p:nvSpPr>
          <p:spPr>
            <a:xfrm>
              <a:off x="9597725" y="3575475"/>
              <a:ext cx="97375" cy="84300"/>
            </a:xfrm>
            <a:custGeom>
              <a:avLst/>
              <a:gdLst/>
              <a:ahLst/>
              <a:cxnLst/>
              <a:rect l="l" t="t" r="r" b="b"/>
              <a:pathLst>
                <a:path w="3895" h="3372" extrusionOk="0">
                  <a:moveTo>
                    <a:pt x="3895" y="1"/>
                  </a:moveTo>
                  <a:lnTo>
                    <a:pt x="3449" y="156"/>
                  </a:lnTo>
                  <a:lnTo>
                    <a:pt x="3004" y="330"/>
                  </a:lnTo>
                  <a:lnTo>
                    <a:pt x="2558" y="524"/>
                  </a:lnTo>
                  <a:lnTo>
                    <a:pt x="2132" y="756"/>
                  </a:lnTo>
                  <a:lnTo>
                    <a:pt x="1705" y="969"/>
                  </a:lnTo>
                  <a:lnTo>
                    <a:pt x="1279" y="1221"/>
                  </a:lnTo>
                  <a:lnTo>
                    <a:pt x="872" y="1473"/>
                  </a:lnTo>
                  <a:lnTo>
                    <a:pt x="466" y="1744"/>
                  </a:lnTo>
                  <a:lnTo>
                    <a:pt x="214" y="2539"/>
                  </a:lnTo>
                  <a:lnTo>
                    <a:pt x="1" y="3372"/>
                  </a:lnTo>
                  <a:lnTo>
                    <a:pt x="1" y="3372"/>
                  </a:lnTo>
                  <a:lnTo>
                    <a:pt x="407" y="3062"/>
                  </a:lnTo>
                  <a:lnTo>
                    <a:pt x="1047" y="2616"/>
                  </a:lnTo>
                  <a:lnTo>
                    <a:pt x="1725" y="2171"/>
                  </a:lnTo>
                  <a:lnTo>
                    <a:pt x="2074" y="1958"/>
                  </a:lnTo>
                  <a:lnTo>
                    <a:pt x="2422" y="1764"/>
                  </a:lnTo>
                  <a:lnTo>
                    <a:pt x="2790" y="1570"/>
                  </a:lnTo>
                  <a:lnTo>
                    <a:pt x="3159" y="1396"/>
                  </a:lnTo>
                  <a:lnTo>
                    <a:pt x="3507" y="679"/>
                  </a:lnTo>
                  <a:lnTo>
                    <a:pt x="3895"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25" name="Google Shape;1525;p26"/>
            <p:cNvSpPr/>
            <p:nvPr/>
          </p:nvSpPr>
          <p:spPr>
            <a:xfrm>
              <a:off x="9637450" y="3503800"/>
              <a:ext cx="113350" cy="44100"/>
            </a:xfrm>
            <a:custGeom>
              <a:avLst/>
              <a:gdLst/>
              <a:ahLst/>
              <a:cxnLst/>
              <a:rect l="l" t="t" r="r" b="b"/>
              <a:pathLst>
                <a:path w="4534" h="1764" extrusionOk="0">
                  <a:moveTo>
                    <a:pt x="2131" y="0"/>
                  </a:moveTo>
                  <a:lnTo>
                    <a:pt x="1531" y="20"/>
                  </a:lnTo>
                  <a:lnTo>
                    <a:pt x="969" y="78"/>
                  </a:lnTo>
                  <a:lnTo>
                    <a:pt x="698" y="465"/>
                  </a:lnTo>
                  <a:lnTo>
                    <a:pt x="446" y="892"/>
                  </a:lnTo>
                  <a:lnTo>
                    <a:pt x="213" y="1318"/>
                  </a:lnTo>
                  <a:lnTo>
                    <a:pt x="0" y="1763"/>
                  </a:lnTo>
                  <a:lnTo>
                    <a:pt x="0" y="1763"/>
                  </a:lnTo>
                  <a:lnTo>
                    <a:pt x="504" y="1531"/>
                  </a:lnTo>
                  <a:lnTo>
                    <a:pt x="1008" y="1298"/>
                  </a:lnTo>
                  <a:lnTo>
                    <a:pt x="1531" y="1105"/>
                  </a:lnTo>
                  <a:lnTo>
                    <a:pt x="2054" y="950"/>
                  </a:lnTo>
                  <a:lnTo>
                    <a:pt x="2577" y="795"/>
                  </a:lnTo>
                  <a:lnTo>
                    <a:pt x="3100" y="678"/>
                  </a:lnTo>
                  <a:lnTo>
                    <a:pt x="3623" y="601"/>
                  </a:lnTo>
                  <a:lnTo>
                    <a:pt x="4146" y="543"/>
                  </a:lnTo>
                  <a:lnTo>
                    <a:pt x="4534" y="214"/>
                  </a:lnTo>
                  <a:lnTo>
                    <a:pt x="3953" y="117"/>
                  </a:lnTo>
                  <a:lnTo>
                    <a:pt x="3333" y="39"/>
                  </a:lnTo>
                  <a:lnTo>
                    <a:pt x="2732"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26" name="Google Shape;1526;p26"/>
            <p:cNvSpPr/>
            <p:nvPr/>
          </p:nvSpPr>
          <p:spPr>
            <a:xfrm>
              <a:off x="9706225" y="3424850"/>
              <a:ext cx="122550" cy="56200"/>
            </a:xfrm>
            <a:custGeom>
              <a:avLst/>
              <a:gdLst/>
              <a:ahLst/>
              <a:cxnLst/>
              <a:rect l="l" t="t" r="r" b="b"/>
              <a:pathLst>
                <a:path w="4902" h="2248" extrusionOk="0">
                  <a:moveTo>
                    <a:pt x="2480" y="0"/>
                  </a:moveTo>
                  <a:lnTo>
                    <a:pt x="2151" y="97"/>
                  </a:lnTo>
                  <a:lnTo>
                    <a:pt x="1802" y="214"/>
                  </a:lnTo>
                  <a:lnTo>
                    <a:pt x="1492" y="330"/>
                  </a:lnTo>
                  <a:lnTo>
                    <a:pt x="1163" y="485"/>
                  </a:lnTo>
                  <a:lnTo>
                    <a:pt x="872" y="659"/>
                  </a:lnTo>
                  <a:lnTo>
                    <a:pt x="562" y="834"/>
                  </a:lnTo>
                  <a:lnTo>
                    <a:pt x="272" y="1027"/>
                  </a:lnTo>
                  <a:lnTo>
                    <a:pt x="0" y="1240"/>
                  </a:lnTo>
                  <a:lnTo>
                    <a:pt x="582" y="1279"/>
                  </a:lnTo>
                  <a:lnTo>
                    <a:pt x="1298" y="1357"/>
                  </a:lnTo>
                  <a:lnTo>
                    <a:pt x="1996" y="1473"/>
                  </a:lnTo>
                  <a:lnTo>
                    <a:pt x="2325" y="1550"/>
                  </a:lnTo>
                  <a:lnTo>
                    <a:pt x="2674" y="1647"/>
                  </a:lnTo>
                  <a:lnTo>
                    <a:pt x="3023" y="1744"/>
                  </a:lnTo>
                  <a:lnTo>
                    <a:pt x="3352" y="1880"/>
                  </a:lnTo>
                  <a:lnTo>
                    <a:pt x="3720" y="2054"/>
                  </a:lnTo>
                  <a:lnTo>
                    <a:pt x="4069" y="2248"/>
                  </a:lnTo>
                  <a:lnTo>
                    <a:pt x="4476" y="2170"/>
                  </a:lnTo>
                  <a:lnTo>
                    <a:pt x="4902" y="2112"/>
                  </a:lnTo>
                  <a:lnTo>
                    <a:pt x="4515" y="1589"/>
                  </a:lnTo>
                  <a:lnTo>
                    <a:pt x="4321" y="1337"/>
                  </a:lnTo>
                  <a:lnTo>
                    <a:pt x="4108" y="1105"/>
                  </a:lnTo>
                  <a:lnTo>
                    <a:pt x="3895" y="872"/>
                  </a:lnTo>
                  <a:lnTo>
                    <a:pt x="3662" y="659"/>
                  </a:lnTo>
                  <a:lnTo>
                    <a:pt x="3410" y="465"/>
                  </a:lnTo>
                  <a:lnTo>
                    <a:pt x="3139" y="310"/>
                  </a:lnTo>
                  <a:lnTo>
                    <a:pt x="2810" y="155"/>
                  </a:lnTo>
                  <a:lnTo>
                    <a:pt x="248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27" name="Google Shape;1527;p26"/>
            <p:cNvSpPr/>
            <p:nvPr/>
          </p:nvSpPr>
          <p:spPr>
            <a:xfrm>
              <a:off x="9846200" y="3423400"/>
              <a:ext cx="69775" cy="66375"/>
            </a:xfrm>
            <a:custGeom>
              <a:avLst/>
              <a:gdLst/>
              <a:ahLst/>
              <a:cxnLst/>
              <a:rect l="l" t="t" r="r" b="b"/>
              <a:pathLst>
                <a:path w="2791" h="2655" extrusionOk="0">
                  <a:moveTo>
                    <a:pt x="0" y="0"/>
                  </a:moveTo>
                  <a:lnTo>
                    <a:pt x="291" y="349"/>
                  </a:lnTo>
                  <a:lnTo>
                    <a:pt x="562" y="698"/>
                  </a:lnTo>
                  <a:lnTo>
                    <a:pt x="1105" y="1434"/>
                  </a:lnTo>
                  <a:lnTo>
                    <a:pt x="1299" y="1666"/>
                  </a:lnTo>
                  <a:lnTo>
                    <a:pt x="1492" y="1899"/>
                  </a:lnTo>
                  <a:lnTo>
                    <a:pt x="1880" y="2364"/>
                  </a:lnTo>
                  <a:lnTo>
                    <a:pt x="2345" y="2500"/>
                  </a:lnTo>
                  <a:lnTo>
                    <a:pt x="2790" y="2655"/>
                  </a:lnTo>
                  <a:lnTo>
                    <a:pt x="2577" y="2073"/>
                  </a:lnTo>
                  <a:lnTo>
                    <a:pt x="2364" y="1492"/>
                  </a:lnTo>
                  <a:lnTo>
                    <a:pt x="2132" y="911"/>
                  </a:lnTo>
                  <a:lnTo>
                    <a:pt x="1880" y="349"/>
                  </a:lnTo>
                  <a:lnTo>
                    <a:pt x="1415" y="252"/>
                  </a:lnTo>
                  <a:lnTo>
                    <a:pt x="969" y="155"/>
                  </a:lnTo>
                  <a:lnTo>
                    <a:pt x="485" y="78"/>
                  </a:lnTo>
                  <a:lnTo>
                    <a:pt x="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28" name="Google Shape;1528;p26"/>
            <p:cNvSpPr/>
            <p:nvPr/>
          </p:nvSpPr>
          <p:spPr>
            <a:xfrm>
              <a:off x="9984250" y="3471825"/>
              <a:ext cx="31500" cy="92550"/>
            </a:xfrm>
            <a:custGeom>
              <a:avLst/>
              <a:gdLst/>
              <a:ahLst/>
              <a:cxnLst/>
              <a:rect l="l" t="t" r="r" b="b"/>
              <a:pathLst>
                <a:path w="1260" h="3702" extrusionOk="0">
                  <a:moveTo>
                    <a:pt x="0" y="1"/>
                  </a:moveTo>
                  <a:lnTo>
                    <a:pt x="97" y="718"/>
                  </a:lnTo>
                  <a:lnTo>
                    <a:pt x="174" y="1396"/>
                  </a:lnTo>
                  <a:lnTo>
                    <a:pt x="252" y="2054"/>
                  </a:lnTo>
                  <a:lnTo>
                    <a:pt x="349" y="2771"/>
                  </a:lnTo>
                  <a:lnTo>
                    <a:pt x="756" y="3217"/>
                  </a:lnTo>
                  <a:lnTo>
                    <a:pt x="1162" y="3701"/>
                  </a:lnTo>
                  <a:lnTo>
                    <a:pt x="1201" y="3352"/>
                  </a:lnTo>
                  <a:lnTo>
                    <a:pt x="1221" y="3004"/>
                  </a:lnTo>
                  <a:lnTo>
                    <a:pt x="1259" y="2287"/>
                  </a:lnTo>
                  <a:lnTo>
                    <a:pt x="1240" y="1589"/>
                  </a:lnTo>
                  <a:lnTo>
                    <a:pt x="1182" y="892"/>
                  </a:lnTo>
                  <a:lnTo>
                    <a:pt x="891" y="659"/>
                  </a:lnTo>
                  <a:lnTo>
                    <a:pt x="601" y="427"/>
                  </a:lnTo>
                  <a:lnTo>
                    <a:pt x="310" y="214"/>
                  </a:lnTo>
                  <a:lnTo>
                    <a:pt x="0"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29" name="Google Shape;1529;p26"/>
            <p:cNvSpPr/>
            <p:nvPr/>
          </p:nvSpPr>
          <p:spPr>
            <a:xfrm>
              <a:off x="10100475" y="3667500"/>
              <a:ext cx="32475" cy="124025"/>
            </a:xfrm>
            <a:custGeom>
              <a:avLst/>
              <a:gdLst/>
              <a:ahLst/>
              <a:cxnLst/>
              <a:rect l="l" t="t" r="r" b="b"/>
              <a:pathLst>
                <a:path w="1299" h="4961" extrusionOk="0">
                  <a:moveTo>
                    <a:pt x="815" y="1"/>
                  </a:moveTo>
                  <a:lnTo>
                    <a:pt x="776" y="408"/>
                  </a:lnTo>
                  <a:lnTo>
                    <a:pt x="718" y="795"/>
                  </a:lnTo>
                  <a:lnTo>
                    <a:pt x="640" y="1183"/>
                  </a:lnTo>
                  <a:lnTo>
                    <a:pt x="543" y="1570"/>
                  </a:lnTo>
                  <a:lnTo>
                    <a:pt x="427" y="1958"/>
                  </a:lnTo>
                  <a:lnTo>
                    <a:pt x="311" y="2345"/>
                  </a:lnTo>
                  <a:lnTo>
                    <a:pt x="156" y="2713"/>
                  </a:lnTo>
                  <a:lnTo>
                    <a:pt x="1" y="3081"/>
                  </a:lnTo>
                  <a:lnTo>
                    <a:pt x="272" y="4031"/>
                  </a:lnTo>
                  <a:lnTo>
                    <a:pt x="505" y="4961"/>
                  </a:lnTo>
                  <a:lnTo>
                    <a:pt x="679" y="4631"/>
                  </a:lnTo>
                  <a:lnTo>
                    <a:pt x="815" y="4283"/>
                  </a:lnTo>
                  <a:lnTo>
                    <a:pt x="931" y="3914"/>
                  </a:lnTo>
                  <a:lnTo>
                    <a:pt x="1028" y="3546"/>
                  </a:lnTo>
                  <a:lnTo>
                    <a:pt x="1105" y="3178"/>
                  </a:lnTo>
                  <a:lnTo>
                    <a:pt x="1163" y="2810"/>
                  </a:lnTo>
                  <a:lnTo>
                    <a:pt x="1221" y="2442"/>
                  </a:lnTo>
                  <a:lnTo>
                    <a:pt x="1299" y="1686"/>
                  </a:lnTo>
                  <a:lnTo>
                    <a:pt x="1066" y="834"/>
                  </a:lnTo>
                  <a:lnTo>
                    <a:pt x="815"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30" name="Google Shape;1530;p26"/>
            <p:cNvSpPr/>
            <p:nvPr/>
          </p:nvSpPr>
          <p:spPr>
            <a:xfrm>
              <a:off x="10126650" y="3815725"/>
              <a:ext cx="32475" cy="75575"/>
            </a:xfrm>
            <a:custGeom>
              <a:avLst/>
              <a:gdLst/>
              <a:ahLst/>
              <a:cxnLst/>
              <a:rect l="l" t="t" r="r" b="b"/>
              <a:pathLst>
                <a:path w="1299" h="3023" extrusionOk="0">
                  <a:moveTo>
                    <a:pt x="1104" y="0"/>
                  </a:moveTo>
                  <a:lnTo>
                    <a:pt x="1046" y="97"/>
                  </a:lnTo>
                  <a:lnTo>
                    <a:pt x="794" y="485"/>
                  </a:lnTo>
                  <a:lnTo>
                    <a:pt x="543" y="853"/>
                  </a:lnTo>
                  <a:lnTo>
                    <a:pt x="271" y="1221"/>
                  </a:lnTo>
                  <a:lnTo>
                    <a:pt x="0" y="1570"/>
                  </a:lnTo>
                  <a:lnTo>
                    <a:pt x="116" y="2325"/>
                  </a:lnTo>
                  <a:lnTo>
                    <a:pt x="213" y="3023"/>
                  </a:lnTo>
                  <a:lnTo>
                    <a:pt x="523" y="2655"/>
                  </a:lnTo>
                  <a:lnTo>
                    <a:pt x="794" y="2248"/>
                  </a:lnTo>
                  <a:lnTo>
                    <a:pt x="1046" y="1841"/>
                  </a:lnTo>
                  <a:lnTo>
                    <a:pt x="1298" y="1415"/>
                  </a:lnTo>
                  <a:lnTo>
                    <a:pt x="1104"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31" name="Google Shape;1531;p26"/>
            <p:cNvSpPr/>
            <p:nvPr/>
          </p:nvSpPr>
          <p:spPr>
            <a:xfrm>
              <a:off x="10049625" y="3548850"/>
              <a:ext cx="31025" cy="102225"/>
            </a:xfrm>
            <a:custGeom>
              <a:avLst/>
              <a:gdLst/>
              <a:ahLst/>
              <a:cxnLst/>
              <a:rect l="l" t="t" r="r" b="b"/>
              <a:pathLst>
                <a:path w="1241" h="4089" extrusionOk="0">
                  <a:moveTo>
                    <a:pt x="524" y="0"/>
                  </a:moveTo>
                  <a:lnTo>
                    <a:pt x="466" y="717"/>
                  </a:lnTo>
                  <a:lnTo>
                    <a:pt x="349" y="1434"/>
                  </a:lnTo>
                  <a:lnTo>
                    <a:pt x="272" y="1783"/>
                  </a:lnTo>
                  <a:lnTo>
                    <a:pt x="194" y="2131"/>
                  </a:lnTo>
                  <a:lnTo>
                    <a:pt x="97" y="2480"/>
                  </a:lnTo>
                  <a:lnTo>
                    <a:pt x="1" y="2809"/>
                  </a:lnTo>
                  <a:lnTo>
                    <a:pt x="330" y="3449"/>
                  </a:lnTo>
                  <a:lnTo>
                    <a:pt x="640" y="4088"/>
                  </a:lnTo>
                  <a:lnTo>
                    <a:pt x="795" y="3643"/>
                  </a:lnTo>
                  <a:lnTo>
                    <a:pt x="931" y="3178"/>
                  </a:lnTo>
                  <a:lnTo>
                    <a:pt x="911" y="3081"/>
                  </a:lnTo>
                  <a:lnTo>
                    <a:pt x="892" y="2964"/>
                  </a:lnTo>
                  <a:lnTo>
                    <a:pt x="892" y="2848"/>
                  </a:lnTo>
                  <a:lnTo>
                    <a:pt x="911" y="2732"/>
                  </a:lnTo>
                  <a:lnTo>
                    <a:pt x="931" y="2635"/>
                  </a:lnTo>
                  <a:lnTo>
                    <a:pt x="1008" y="2441"/>
                  </a:lnTo>
                  <a:lnTo>
                    <a:pt x="1105" y="2267"/>
                  </a:lnTo>
                  <a:lnTo>
                    <a:pt x="1202" y="1705"/>
                  </a:lnTo>
                  <a:lnTo>
                    <a:pt x="1240" y="1143"/>
                  </a:lnTo>
                  <a:lnTo>
                    <a:pt x="892" y="562"/>
                  </a:lnTo>
                  <a:lnTo>
                    <a:pt x="524"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32" name="Google Shape;1532;p26"/>
            <p:cNvSpPr/>
            <p:nvPr/>
          </p:nvSpPr>
          <p:spPr>
            <a:xfrm>
              <a:off x="9564300" y="3787150"/>
              <a:ext cx="59600" cy="102700"/>
            </a:xfrm>
            <a:custGeom>
              <a:avLst/>
              <a:gdLst/>
              <a:ahLst/>
              <a:cxnLst/>
              <a:rect l="l" t="t" r="r" b="b"/>
              <a:pathLst>
                <a:path w="2384" h="4108" extrusionOk="0">
                  <a:moveTo>
                    <a:pt x="2384" y="0"/>
                  </a:moveTo>
                  <a:lnTo>
                    <a:pt x="2364" y="20"/>
                  </a:lnTo>
                  <a:lnTo>
                    <a:pt x="2054" y="368"/>
                  </a:lnTo>
                  <a:lnTo>
                    <a:pt x="1744" y="717"/>
                  </a:lnTo>
                  <a:lnTo>
                    <a:pt x="1434" y="1085"/>
                  </a:lnTo>
                  <a:lnTo>
                    <a:pt x="1163" y="1453"/>
                  </a:lnTo>
                  <a:lnTo>
                    <a:pt x="601" y="2209"/>
                  </a:lnTo>
                  <a:lnTo>
                    <a:pt x="78" y="2984"/>
                  </a:lnTo>
                  <a:lnTo>
                    <a:pt x="1" y="4108"/>
                  </a:lnTo>
                  <a:lnTo>
                    <a:pt x="485" y="3488"/>
                  </a:lnTo>
                  <a:lnTo>
                    <a:pt x="989" y="2887"/>
                  </a:lnTo>
                  <a:lnTo>
                    <a:pt x="1531" y="2325"/>
                  </a:lnTo>
                  <a:lnTo>
                    <a:pt x="1803" y="2035"/>
                  </a:lnTo>
                  <a:lnTo>
                    <a:pt x="2093" y="1783"/>
                  </a:lnTo>
                  <a:lnTo>
                    <a:pt x="2229" y="891"/>
                  </a:lnTo>
                  <a:lnTo>
                    <a:pt x="2384"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33" name="Google Shape;1533;p26"/>
            <p:cNvSpPr/>
            <p:nvPr/>
          </p:nvSpPr>
          <p:spPr>
            <a:xfrm>
              <a:off x="9448050" y="4089875"/>
              <a:ext cx="845725" cy="240725"/>
            </a:xfrm>
            <a:custGeom>
              <a:avLst/>
              <a:gdLst/>
              <a:ahLst/>
              <a:cxnLst/>
              <a:rect l="l" t="t" r="r" b="b"/>
              <a:pathLst>
                <a:path w="33829" h="9629" extrusionOk="0">
                  <a:moveTo>
                    <a:pt x="33634" y="0"/>
                  </a:moveTo>
                  <a:lnTo>
                    <a:pt x="33034" y="446"/>
                  </a:lnTo>
                  <a:lnTo>
                    <a:pt x="32414" y="891"/>
                  </a:lnTo>
                  <a:lnTo>
                    <a:pt x="31813" y="1298"/>
                  </a:lnTo>
                  <a:lnTo>
                    <a:pt x="31213" y="1686"/>
                  </a:lnTo>
                  <a:lnTo>
                    <a:pt x="30612" y="2054"/>
                  </a:lnTo>
                  <a:lnTo>
                    <a:pt x="30011" y="2402"/>
                  </a:lnTo>
                  <a:lnTo>
                    <a:pt x="29411" y="2732"/>
                  </a:lnTo>
                  <a:lnTo>
                    <a:pt x="28810" y="3042"/>
                  </a:lnTo>
                  <a:lnTo>
                    <a:pt x="28229" y="3352"/>
                  </a:lnTo>
                  <a:lnTo>
                    <a:pt x="27628" y="3623"/>
                  </a:lnTo>
                  <a:lnTo>
                    <a:pt x="27047" y="3875"/>
                  </a:lnTo>
                  <a:lnTo>
                    <a:pt x="26485" y="4127"/>
                  </a:lnTo>
                  <a:lnTo>
                    <a:pt x="25923" y="4340"/>
                  </a:lnTo>
                  <a:lnTo>
                    <a:pt x="25362" y="4553"/>
                  </a:lnTo>
                  <a:lnTo>
                    <a:pt x="24296" y="4921"/>
                  </a:lnTo>
                  <a:lnTo>
                    <a:pt x="23269" y="5231"/>
                  </a:lnTo>
                  <a:lnTo>
                    <a:pt x="22301" y="5502"/>
                  </a:lnTo>
                  <a:lnTo>
                    <a:pt x="21390" y="5715"/>
                  </a:lnTo>
                  <a:lnTo>
                    <a:pt x="20557" y="5870"/>
                  </a:lnTo>
                  <a:lnTo>
                    <a:pt x="19801" y="5987"/>
                  </a:lnTo>
                  <a:lnTo>
                    <a:pt x="19143" y="6064"/>
                  </a:lnTo>
                  <a:lnTo>
                    <a:pt x="18561" y="6122"/>
                  </a:lnTo>
                  <a:lnTo>
                    <a:pt x="18077" y="6122"/>
                  </a:lnTo>
                  <a:lnTo>
                    <a:pt x="16798" y="6103"/>
                  </a:lnTo>
                  <a:lnTo>
                    <a:pt x="15500" y="6045"/>
                  </a:lnTo>
                  <a:lnTo>
                    <a:pt x="14183" y="5948"/>
                  </a:lnTo>
                  <a:lnTo>
                    <a:pt x="12846" y="5812"/>
                  </a:lnTo>
                  <a:lnTo>
                    <a:pt x="11509" y="5638"/>
                  </a:lnTo>
                  <a:lnTo>
                    <a:pt x="10192" y="5425"/>
                  </a:lnTo>
                  <a:lnTo>
                    <a:pt x="8894" y="5173"/>
                  </a:lnTo>
                  <a:lnTo>
                    <a:pt x="7634" y="4902"/>
                  </a:lnTo>
                  <a:lnTo>
                    <a:pt x="6414" y="4592"/>
                  </a:lnTo>
                  <a:lnTo>
                    <a:pt x="5251" y="4243"/>
                  </a:lnTo>
                  <a:lnTo>
                    <a:pt x="4690" y="4069"/>
                  </a:lnTo>
                  <a:lnTo>
                    <a:pt x="4147" y="3894"/>
                  </a:lnTo>
                  <a:lnTo>
                    <a:pt x="3624" y="3700"/>
                  </a:lnTo>
                  <a:lnTo>
                    <a:pt x="3120" y="3487"/>
                  </a:lnTo>
                  <a:lnTo>
                    <a:pt x="2655" y="3294"/>
                  </a:lnTo>
                  <a:lnTo>
                    <a:pt x="2190" y="3081"/>
                  </a:lnTo>
                  <a:lnTo>
                    <a:pt x="1764" y="2867"/>
                  </a:lnTo>
                  <a:lnTo>
                    <a:pt x="1357" y="2635"/>
                  </a:lnTo>
                  <a:lnTo>
                    <a:pt x="970" y="2402"/>
                  </a:lnTo>
                  <a:lnTo>
                    <a:pt x="621" y="2170"/>
                  </a:lnTo>
                  <a:lnTo>
                    <a:pt x="292" y="1937"/>
                  </a:lnTo>
                  <a:lnTo>
                    <a:pt x="1" y="1705"/>
                  </a:lnTo>
                  <a:lnTo>
                    <a:pt x="1" y="2209"/>
                  </a:lnTo>
                  <a:lnTo>
                    <a:pt x="59" y="3100"/>
                  </a:lnTo>
                  <a:lnTo>
                    <a:pt x="98" y="3681"/>
                  </a:lnTo>
                  <a:lnTo>
                    <a:pt x="156" y="4320"/>
                  </a:lnTo>
                  <a:lnTo>
                    <a:pt x="253" y="5018"/>
                  </a:lnTo>
                  <a:lnTo>
                    <a:pt x="388" y="5793"/>
                  </a:lnTo>
                  <a:lnTo>
                    <a:pt x="698" y="5987"/>
                  </a:lnTo>
                  <a:lnTo>
                    <a:pt x="1144" y="6200"/>
                  </a:lnTo>
                  <a:lnTo>
                    <a:pt x="1725" y="6471"/>
                  </a:lnTo>
                  <a:lnTo>
                    <a:pt x="2423" y="6762"/>
                  </a:lnTo>
                  <a:lnTo>
                    <a:pt x="3198" y="7072"/>
                  </a:lnTo>
                  <a:lnTo>
                    <a:pt x="4089" y="7401"/>
                  </a:lnTo>
                  <a:lnTo>
                    <a:pt x="5038" y="7711"/>
                  </a:lnTo>
                  <a:lnTo>
                    <a:pt x="6065" y="8040"/>
                  </a:lnTo>
                  <a:lnTo>
                    <a:pt x="7131" y="8350"/>
                  </a:lnTo>
                  <a:lnTo>
                    <a:pt x="8254" y="8641"/>
                  </a:lnTo>
                  <a:lnTo>
                    <a:pt x="9378" y="8912"/>
                  </a:lnTo>
                  <a:lnTo>
                    <a:pt x="10521" y="9164"/>
                  </a:lnTo>
                  <a:lnTo>
                    <a:pt x="11664" y="9358"/>
                  </a:lnTo>
                  <a:lnTo>
                    <a:pt x="12245" y="9435"/>
                  </a:lnTo>
                  <a:lnTo>
                    <a:pt x="12807" y="9513"/>
                  </a:lnTo>
                  <a:lnTo>
                    <a:pt x="13369" y="9551"/>
                  </a:lnTo>
                  <a:lnTo>
                    <a:pt x="13912" y="9610"/>
                  </a:lnTo>
                  <a:lnTo>
                    <a:pt x="14454" y="9629"/>
                  </a:lnTo>
                  <a:lnTo>
                    <a:pt x="15713" y="9629"/>
                  </a:lnTo>
                  <a:lnTo>
                    <a:pt x="16430" y="9610"/>
                  </a:lnTo>
                  <a:lnTo>
                    <a:pt x="17147" y="9571"/>
                  </a:lnTo>
                  <a:lnTo>
                    <a:pt x="17864" y="9513"/>
                  </a:lnTo>
                  <a:lnTo>
                    <a:pt x="18581" y="9435"/>
                  </a:lnTo>
                  <a:lnTo>
                    <a:pt x="19278" y="9338"/>
                  </a:lnTo>
                  <a:lnTo>
                    <a:pt x="19976" y="9241"/>
                  </a:lnTo>
                  <a:lnTo>
                    <a:pt x="20673" y="9125"/>
                  </a:lnTo>
                  <a:lnTo>
                    <a:pt x="21371" y="8990"/>
                  </a:lnTo>
                  <a:lnTo>
                    <a:pt x="22049" y="8835"/>
                  </a:lnTo>
                  <a:lnTo>
                    <a:pt x="22746" y="8660"/>
                  </a:lnTo>
                  <a:lnTo>
                    <a:pt x="23424" y="8486"/>
                  </a:lnTo>
                  <a:lnTo>
                    <a:pt x="24122" y="8273"/>
                  </a:lnTo>
                  <a:lnTo>
                    <a:pt x="24800" y="8060"/>
                  </a:lnTo>
                  <a:lnTo>
                    <a:pt x="25497" y="7827"/>
                  </a:lnTo>
                  <a:lnTo>
                    <a:pt x="26175" y="7575"/>
                  </a:lnTo>
                  <a:lnTo>
                    <a:pt x="26931" y="7265"/>
                  </a:lnTo>
                  <a:lnTo>
                    <a:pt x="27841" y="6839"/>
                  </a:lnTo>
                  <a:lnTo>
                    <a:pt x="28888" y="6297"/>
                  </a:lnTo>
                  <a:lnTo>
                    <a:pt x="29973" y="5696"/>
                  </a:lnTo>
                  <a:lnTo>
                    <a:pt x="30515" y="5386"/>
                  </a:lnTo>
                  <a:lnTo>
                    <a:pt x="31058" y="5037"/>
                  </a:lnTo>
                  <a:lnTo>
                    <a:pt x="31600" y="4689"/>
                  </a:lnTo>
                  <a:lnTo>
                    <a:pt x="32104" y="4340"/>
                  </a:lnTo>
                  <a:lnTo>
                    <a:pt x="32588" y="3991"/>
                  </a:lnTo>
                  <a:lnTo>
                    <a:pt x="33053" y="3642"/>
                  </a:lnTo>
                  <a:lnTo>
                    <a:pt x="33460" y="3274"/>
                  </a:lnTo>
                  <a:lnTo>
                    <a:pt x="33828" y="2926"/>
                  </a:lnTo>
                  <a:lnTo>
                    <a:pt x="33828" y="2344"/>
                  </a:lnTo>
                  <a:lnTo>
                    <a:pt x="33809" y="1802"/>
                  </a:lnTo>
                  <a:lnTo>
                    <a:pt x="33731" y="911"/>
                  </a:lnTo>
                  <a:lnTo>
                    <a:pt x="33673" y="310"/>
                  </a:lnTo>
                  <a:lnTo>
                    <a:pt x="33634"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34" name="Google Shape;1534;p26"/>
            <p:cNvSpPr/>
            <p:nvPr/>
          </p:nvSpPr>
          <p:spPr>
            <a:xfrm>
              <a:off x="9448050" y="4089875"/>
              <a:ext cx="845725" cy="240725"/>
            </a:xfrm>
            <a:custGeom>
              <a:avLst/>
              <a:gdLst/>
              <a:ahLst/>
              <a:cxnLst/>
              <a:rect l="l" t="t" r="r" b="b"/>
              <a:pathLst>
                <a:path w="33829" h="9629" fill="none" extrusionOk="0">
                  <a:moveTo>
                    <a:pt x="18077" y="6122"/>
                  </a:moveTo>
                  <a:lnTo>
                    <a:pt x="18077" y="6122"/>
                  </a:lnTo>
                  <a:lnTo>
                    <a:pt x="16798" y="6103"/>
                  </a:lnTo>
                  <a:lnTo>
                    <a:pt x="15500" y="6045"/>
                  </a:lnTo>
                  <a:lnTo>
                    <a:pt x="14183" y="5948"/>
                  </a:lnTo>
                  <a:lnTo>
                    <a:pt x="12846" y="5812"/>
                  </a:lnTo>
                  <a:lnTo>
                    <a:pt x="11509" y="5638"/>
                  </a:lnTo>
                  <a:lnTo>
                    <a:pt x="10192" y="5425"/>
                  </a:lnTo>
                  <a:lnTo>
                    <a:pt x="8894" y="5173"/>
                  </a:lnTo>
                  <a:lnTo>
                    <a:pt x="7634" y="4902"/>
                  </a:lnTo>
                  <a:lnTo>
                    <a:pt x="6414" y="4592"/>
                  </a:lnTo>
                  <a:lnTo>
                    <a:pt x="5251" y="4243"/>
                  </a:lnTo>
                  <a:lnTo>
                    <a:pt x="4690" y="4069"/>
                  </a:lnTo>
                  <a:lnTo>
                    <a:pt x="4147" y="3894"/>
                  </a:lnTo>
                  <a:lnTo>
                    <a:pt x="3624" y="3700"/>
                  </a:lnTo>
                  <a:lnTo>
                    <a:pt x="3120" y="3487"/>
                  </a:lnTo>
                  <a:lnTo>
                    <a:pt x="2655" y="3294"/>
                  </a:lnTo>
                  <a:lnTo>
                    <a:pt x="2190" y="3081"/>
                  </a:lnTo>
                  <a:lnTo>
                    <a:pt x="1764" y="2867"/>
                  </a:lnTo>
                  <a:lnTo>
                    <a:pt x="1357" y="2635"/>
                  </a:lnTo>
                  <a:lnTo>
                    <a:pt x="970" y="2402"/>
                  </a:lnTo>
                  <a:lnTo>
                    <a:pt x="621" y="2170"/>
                  </a:lnTo>
                  <a:lnTo>
                    <a:pt x="292" y="1937"/>
                  </a:lnTo>
                  <a:lnTo>
                    <a:pt x="1" y="1705"/>
                  </a:lnTo>
                  <a:lnTo>
                    <a:pt x="1" y="1705"/>
                  </a:lnTo>
                  <a:lnTo>
                    <a:pt x="1" y="2209"/>
                  </a:lnTo>
                  <a:lnTo>
                    <a:pt x="59" y="3100"/>
                  </a:lnTo>
                  <a:lnTo>
                    <a:pt x="98" y="3681"/>
                  </a:lnTo>
                  <a:lnTo>
                    <a:pt x="156" y="4320"/>
                  </a:lnTo>
                  <a:lnTo>
                    <a:pt x="253" y="5018"/>
                  </a:lnTo>
                  <a:lnTo>
                    <a:pt x="388" y="5793"/>
                  </a:lnTo>
                  <a:lnTo>
                    <a:pt x="388" y="5793"/>
                  </a:lnTo>
                  <a:lnTo>
                    <a:pt x="698" y="5987"/>
                  </a:lnTo>
                  <a:lnTo>
                    <a:pt x="1144" y="6200"/>
                  </a:lnTo>
                  <a:lnTo>
                    <a:pt x="1725" y="6471"/>
                  </a:lnTo>
                  <a:lnTo>
                    <a:pt x="2423" y="6762"/>
                  </a:lnTo>
                  <a:lnTo>
                    <a:pt x="3198" y="7072"/>
                  </a:lnTo>
                  <a:lnTo>
                    <a:pt x="4089" y="7401"/>
                  </a:lnTo>
                  <a:lnTo>
                    <a:pt x="5038" y="7711"/>
                  </a:lnTo>
                  <a:lnTo>
                    <a:pt x="6065" y="8040"/>
                  </a:lnTo>
                  <a:lnTo>
                    <a:pt x="7131" y="8350"/>
                  </a:lnTo>
                  <a:lnTo>
                    <a:pt x="8254" y="8641"/>
                  </a:lnTo>
                  <a:lnTo>
                    <a:pt x="9378" y="8912"/>
                  </a:lnTo>
                  <a:lnTo>
                    <a:pt x="10521" y="9164"/>
                  </a:lnTo>
                  <a:lnTo>
                    <a:pt x="11664" y="9358"/>
                  </a:lnTo>
                  <a:lnTo>
                    <a:pt x="12245" y="9435"/>
                  </a:lnTo>
                  <a:lnTo>
                    <a:pt x="12807" y="9513"/>
                  </a:lnTo>
                  <a:lnTo>
                    <a:pt x="13369" y="9551"/>
                  </a:lnTo>
                  <a:lnTo>
                    <a:pt x="13912" y="9610"/>
                  </a:lnTo>
                  <a:lnTo>
                    <a:pt x="14454" y="9629"/>
                  </a:lnTo>
                  <a:lnTo>
                    <a:pt x="14977" y="9629"/>
                  </a:lnTo>
                  <a:lnTo>
                    <a:pt x="14977" y="9629"/>
                  </a:lnTo>
                  <a:lnTo>
                    <a:pt x="15713" y="9629"/>
                  </a:lnTo>
                  <a:lnTo>
                    <a:pt x="16430" y="9610"/>
                  </a:lnTo>
                  <a:lnTo>
                    <a:pt x="17147" y="9571"/>
                  </a:lnTo>
                  <a:lnTo>
                    <a:pt x="17864" y="9513"/>
                  </a:lnTo>
                  <a:lnTo>
                    <a:pt x="18581" y="9435"/>
                  </a:lnTo>
                  <a:lnTo>
                    <a:pt x="19278" y="9338"/>
                  </a:lnTo>
                  <a:lnTo>
                    <a:pt x="19976" y="9241"/>
                  </a:lnTo>
                  <a:lnTo>
                    <a:pt x="20673" y="9125"/>
                  </a:lnTo>
                  <a:lnTo>
                    <a:pt x="21371" y="8990"/>
                  </a:lnTo>
                  <a:lnTo>
                    <a:pt x="22049" y="8835"/>
                  </a:lnTo>
                  <a:lnTo>
                    <a:pt x="22746" y="8660"/>
                  </a:lnTo>
                  <a:lnTo>
                    <a:pt x="23424" y="8486"/>
                  </a:lnTo>
                  <a:lnTo>
                    <a:pt x="24122" y="8273"/>
                  </a:lnTo>
                  <a:lnTo>
                    <a:pt x="24800" y="8060"/>
                  </a:lnTo>
                  <a:lnTo>
                    <a:pt x="25497" y="7827"/>
                  </a:lnTo>
                  <a:lnTo>
                    <a:pt x="26175" y="7575"/>
                  </a:lnTo>
                  <a:lnTo>
                    <a:pt x="26175" y="7575"/>
                  </a:lnTo>
                  <a:lnTo>
                    <a:pt x="26931" y="7265"/>
                  </a:lnTo>
                  <a:lnTo>
                    <a:pt x="27841" y="6839"/>
                  </a:lnTo>
                  <a:lnTo>
                    <a:pt x="28888" y="6297"/>
                  </a:lnTo>
                  <a:lnTo>
                    <a:pt x="29973" y="5696"/>
                  </a:lnTo>
                  <a:lnTo>
                    <a:pt x="30515" y="5386"/>
                  </a:lnTo>
                  <a:lnTo>
                    <a:pt x="31058" y="5037"/>
                  </a:lnTo>
                  <a:lnTo>
                    <a:pt x="31600" y="4689"/>
                  </a:lnTo>
                  <a:lnTo>
                    <a:pt x="32104" y="4340"/>
                  </a:lnTo>
                  <a:lnTo>
                    <a:pt x="32588" y="3991"/>
                  </a:lnTo>
                  <a:lnTo>
                    <a:pt x="33053" y="3642"/>
                  </a:lnTo>
                  <a:lnTo>
                    <a:pt x="33460" y="3274"/>
                  </a:lnTo>
                  <a:lnTo>
                    <a:pt x="33828" y="2926"/>
                  </a:lnTo>
                  <a:lnTo>
                    <a:pt x="33828" y="2926"/>
                  </a:lnTo>
                  <a:lnTo>
                    <a:pt x="33828" y="2344"/>
                  </a:lnTo>
                  <a:lnTo>
                    <a:pt x="33809" y="1802"/>
                  </a:lnTo>
                  <a:lnTo>
                    <a:pt x="33731" y="911"/>
                  </a:lnTo>
                  <a:lnTo>
                    <a:pt x="33673" y="310"/>
                  </a:lnTo>
                  <a:lnTo>
                    <a:pt x="33634" y="0"/>
                  </a:lnTo>
                  <a:lnTo>
                    <a:pt x="33634" y="0"/>
                  </a:lnTo>
                  <a:lnTo>
                    <a:pt x="33034" y="446"/>
                  </a:lnTo>
                  <a:lnTo>
                    <a:pt x="32414" y="891"/>
                  </a:lnTo>
                  <a:lnTo>
                    <a:pt x="31813" y="1298"/>
                  </a:lnTo>
                  <a:lnTo>
                    <a:pt x="31213" y="1686"/>
                  </a:lnTo>
                  <a:lnTo>
                    <a:pt x="30612" y="2054"/>
                  </a:lnTo>
                  <a:lnTo>
                    <a:pt x="30011" y="2402"/>
                  </a:lnTo>
                  <a:lnTo>
                    <a:pt x="29411" y="2732"/>
                  </a:lnTo>
                  <a:lnTo>
                    <a:pt x="28810" y="3042"/>
                  </a:lnTo>
                  <a:lnTo>
                    <a:pt x="28229" y="3352"/>
                  </a:lnTo>
                  <a:lnTo>
                    <a:pt x="27628" y="3623"/>
                  </a:lnTo>
                  <a:lnTo>
                    <a:pt x="27047" y="3875"/>
                  </a:lnTo>
                  <a:lnTo>
                    <a:pt x="26485" y="4127"/>
                  </a:lnTo>
                  <a:lnTo>
                    <a:pt x="25923" y="4340"/>
                  </a:lnTo>
                  <a:lnTo>
                    <a:pt x="25362" y="4553"/>
                  </a:lnTo>
                  <a:lnTo>
                    <a:pt x="24296" y="4921"/>
                  </a:lnTo>
                  <a:lnTo>
                    <a:pt x="23269" y="5231"/>
                  </a:lnTo>
                  <a:lnTo>
                    <a:pt x="22301" y="5502"/>
                  </a:lnTo>
                  <a:lnTo>
                    <a:pt x="21390" y="5715"/>
                  </a:lnTo>
                  <a:lnTo>
                    <a:pt x="20557" y="5870"/>
                  </a:lnTo>
                  <a:lnTo>
                    <a:pt x="19801" y="5987"/>
                  </a:lnTo>
                  <a:lnTo>
                    <a:pt x="19143" y="6064"/>
                  </a:lnTo>
                  <a:lnTo>
                    <a:pt x="18561" y="6122"/>
                  </a:lnTo>
                  <a:lnTo>
                    <a:pt x="18077" y="6122"/>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35" name="Google Shape;1535;p26"/>
            <p:cNvSpPr/>
            <p:nvPr/>
          </p:nvSpPr>
          <p:spPr>
            <a:xfrm>
              <a:off x="9448050" y="4132475"/>
              <a:ext cx="845725" cy="198125"/>
            </a:xfrm>
            <a:custGeom>
              <a:avLst/>
              <a:gdLst/>
              <a:ahLst/>
              <a:cxnLst/>
              <a:rect l="l" t="t" r="r" b="b"/>
              <a:pathLst>
                <a:path w="33829" h="7925" extrusionOk="0">
                  <a:moveTo>
                    <a:pt x="1" y="1"/>
                  </a:moveTo>
                  <a:lnTo>
                    <a:pt x="1" y="505"/>
                  </a:lnTo>
                  <a:lnTo>
                    <a:pt x="59" y="1396"/>
                  </a:lnTo>
                  <a:lnTo>
                    <a:pt x="98" y="1958"/>
                  </a:lnTo>
                  <a:lnTo>
                    <a:pt x="156" y="2616"/>
                  </a:lnTo>
                  <a:lnTo>
                    <a:pt x="253" y="3314"/>
                  </a:lnTo>
                  <a:lnTo>
                    <a:pt x="388" y="4089"/>
                  </a:lnTo>
                  <a:lnTo>
                    <a:pt x="698" y="4283"/>
                  </a:lnTo>
                  <a:lnTo>
                    <a:pt x="1144" y="4496"/>
                  </a:lnTo>
                  <a:lnTo>
                    <a:pt x="1725" y="4767"/>
                  </a:lnTo>
                  <a:lnTo>
                    <a:pt x="2423" y="5058"/>
                  </a:lnTo>
                  <a:lnTo>
                    <a:pt x="3198" y="5368"/>
                  </a:lnTo>
                  <a:lnTo>
                    <a:pt x="4089" y="5697"/>
                  </a:lnTo>
                  <a:lnTo>
                    <a:pt x="5038" y="6007"/>
                  </a:lnTo>
                  <a:lnTo>
                    <a:pt x="6065" y="6336"/>
                  </a:lnTo>
                  <a:lnTo>
                    <a:pt x="7131" y="6646"/>
                  </a:lnTo>
                  <a:lnTo>
                    <a:pt x="8254" y="6937"/>
                  </a:lnTo>
                  <a:lnTo>
                    <a:pt x="9378" y="7208"/>
                  </a:lnTo>
                  <a:lnTo>
                    <a:pt x="10521" y="7460"/>
                  </a:lnTo>
                  <a:lnTo>
                    <a:pt x="11664" y="7654"/>
                  </a:lnTo>
                  <a:lnTo>
                    <a:pt x="12245" y="7731"/>
                  </a:lnTo>
                  <a:lnTo>
                    <a:pt x="12807" y="7809"/>
                  </a:lnTo>
                  <a:lnTo>
                    <a:pt x="13369" y="7847"/>
                  </a:lnTo>
                  <a:lnTo>
                    <a:pt x="13912" y="7906"/>
                  </a:lnTo>
                  <a:lnTo>
                    <a:pt x="14454" y="7925"/>
                  </a:lnTo>
                  <a:lnTo>
                    <a:pt x="15713" y="7925"/>
                  </a:lnTo>
                  <a:lnTo>
                    <a:pt x="16430" y="7906"/>
                  </a:lnTo>
                  <a:lnTo>
                    <a:pt x="17147" y="7867"/>
                  </a:lnTo>
                  <a:lnTo>
                    <a:pt x="17864" y="7809"/>
                  </a:lnTo>
                  <a:lnTo>
                    <a:pt x="18581" y="7731"/>
                  </a:lnTo>
                  <a:lnTo>
                    <a:pt x="19278" y="7634"/>
                  </a:lnTo>
                  <a:lnTo>
                    <a:pt x="19976" y="7537"/>
                  </a:lnTo>
                  <a:lnTo>
                    <a:pt x="20673" y="7421"/>
                  </a:lnTo>
                  <a:lnTo>
                    <a:pt x="21371" y="7286"/>
                  </a:lnTo>
                  <a:lnTo>
                    <a:pt x="22049" y="7131"/>
                  </a:lnTo>
                  <a:lnTo>
                    <a:pt x="22746" y="6956"/>
                  </a:lnTo>
                  <a:lnTo>
                    <a:pt x="23424" y="6782"/>
                  </a:lnTo>
                  <a:lnTo>
                    <a:pt x="24122" y="6569"/>
                  </a:lnTo>
                  <a:lnTo>
                    <a:pt x="24800" y="6356"/>
                  </a:lnTo>
                  <a:lnTo>
                    <a:pt x="25497" y="6123"/>
                  </a:lnTo>
                  <a:lnTo>
                    <a:pt x="26175" y="5871"/>
                  </a:lnTo>
                  <a:lnTo>
                    <a:pt x="26931" y="5561"/>
                  </a:lnTo>
                  <a:lnTo>
                    <a:pt x="27841" y="5135"/>
                  </a:lnTo>
                  <a:lnTo>
                    <a:pt x="28888" y="4593"/>
                  </a:lnTo>
                  <a:lnTo>
                    <a:pt x="29973" y="3992"/>
                  </a:lnTo>
                  <a:lnTo>
                    <a:pt x="30515" y="3682"/>
                  </a:lnTo>
                  <a:lnTo>
                    <a:pt x="31058" y="3333"/>
                  </a:lnTo>
                  <a:lnTo>
                    <a:pt x="31600" y="2985"/>
                  </a:lnTo>
                  <a:lnTo>
                    <a:pt x="32104" y="2636"/>
                  </a:lnTo>
                  <a:lnTo>
                    <a:pt x="32588" y="2287"/>
                  </a:lnTo>
                  <a:lnTo>
                    <a:pt x="33053" y="1938"/>
                  </a:lnTo>
                  <a:lnTo>
                    <a:pt x="33460" y="1570"/>
                  </a:lnTo>
                  <a:lnTo>
                    <a:pt x="33828" y="1222"/>
                  </a:lnTo>
                  <a:lnTo>
                    <a:pt x="33828" y="853"/>
                  </a:lnTo>
                  <a:lnTo>
                    <a:pt x="33460" y="1202"/>
                  </a:lnTo>
                  <a:lnTo>
                    <a:pt x="33034" y="1570"/>
                  </a:lnTo>
                  <a:lnTo>
                    <a:pt x="32588" y="1919"/>
                  </a:lnTo>
                  <a:lnTo>
                    <a:pt x="32104" y="2268"/>
                  </a:lnTo>
                  <a:lnTo>
                    <a:pt x="31581" y="2616"/>
                  </a:lnTo>
                  <a:lnTo>
                    <a:pt x="31058" y="2965"/>
                  </a:lnTo>
                  <a:lnTo>
                    <a:pt x="30515" y="3295"/>
                  </a:lnTo>
                  <a:lnTo>
                    <a:pt x="29953" y="3624"/>
                  </a:lnTo>
                  <a:lnTo>
                    <a:pt x="28868" y="4225"/>
                  </a:lnTo>
                  <a:lnTo>
                    <a:pt x="27841" y="4748"/>
                  </a:lnTo>
                  <a:lnTo>
                    <a:pt x="26931" y="5174"/>
                  </a:lnTo>
                  <a:lnTo>
                    <a:pt x="26175" y="5503"/>
                  </a:lnTo>
                  <a:lnTo>
                    <a:pt x="25497" y="5755"/>
                  </a:lnTo>
                  <a:lnTo>
                    <a:pt x="24800" y="5988"/>
                  </a:lnTo>
                  <a:lnTo>
                    <a:pt x="24122" y="6201"/>
                  </a:lnTo>
                  <a:lnTo>
                    <a:pt x="23424" y="6394"/>
                  </a:lnTo>
                  <a:lnTo>
                    <a:pt x="22746" y="6588"/>
                  </a:lnTo>
                  <a:lnTo>
                    <a:pt x="22049" y="6763"/>
                  </a:lnTo>
                  <a:lnTo>
                    <a:pt x="21371" y="6898"/>
                  </a:lnTo>
                  <a:lnTo>
                    <a:pt x="20673" y="7053"/>
                  </a:lnTo>
                  <a:lnTo>
                    <a:pt x="19976" y="7169"/>
                  </a:lnTo>
                  <a:lnTo>
                    <a:pt x="19278" y="7266"/>
                  </a:lnTo>
                  <a:lnTo>
                    <a:pt x="18581" y="7363"/>
                  </a:lnTo>
                  <a:lnTo>
                    <a:pt x="17864" y="7421"/>
                  </a:lnTo>
                  <a:lnTo>
                    <a:pt x="17147" y="7479"/>
                  </a:lnTo>
                  <a:lnTo>
                    <a:pt x="16430" y="7518"/>
                  </a:lnTo>
                  <a:lnTo>
                    <a:pt x="15713" y="7557"/>
                  </a:lnTo>
                  <a:lnTo>
                    <a:pt x="14977" y="7557"/>
                  </a:lnTo>
                  <a:lnTo>
                    <a:pt x="14454" y="7537"/>
                  </a:lnTo>
                  <a:lnTo>
                    <a:pt x="13912" y="7518"/>
                  </a:lnTo>
                  <a:lnTo>
                    <a:pt x="13369" y="7479"/>
                  </a:lnTo>
                  <a:lnTo>
                    <a:pt x="12807" y="7421"/>
                  </a:lnTo>
                  <a:lnTo>
                    <a:pt x="12245" y="7363"/>
                  </a:lnTo>
                  <a:lnTo>
                    <a:pt x="11664" y="7286"/>
                  </a:lnTo>
                  <a:lnTo>
                    <a:pt x="10521" y="7072"/>
                  </a:lnTo>
                  <a:lnTo>
                    <a:pt x="9378" y="6840"/>
                  </a:lnTo>
                  <a:lnTo>
                    <a:pt x="8254" y="6569"/>
                  </a:lnTo>
                  <a:lnTo>
                    <a:pt x="7131" y="6278"/>
                  </a:lnTo>
                  <a:lnTo>
                    <a:pt x="6065" y="5968"/>
                  </a:lnTo>
                  <a:lnTo>
                    <a:pt x="5038" y="5639"/>
                  </a:lnTo>
                  <a:lnTo>
                    <a:pt x="4089" y="5309"/>
                  </a:lnTo>
                  <a:lnTo>
                    <a:pt x="3198" y="4999"/>
                  </a:lnTo>
                  <a:lnTo>
                    <a:pt x="2423" y="4689"/>
                  </a:lnTo>
                  <a:lnTo>
                    <a:pt x="1725" y="4399"/>
                  </a:lnTo>
                  <a:lnTo>
                    <a:pt x="1144" y="4128"/>
                  </a:lnTo>
                  <a:lnTo>
                    <a:pt x="698" y="3895"/>
                  </a:lnTo>
                  <a:lnTo>
                    <a:pt x="388" y="3721"/>
                  </a:lnTo>
                  <a:lnTo>
                    <a:pt x="272" y="3101"/>
                  </a:lnTo>
                  <a:lnTo>
                    <a:pt x="195" y="2520"/>
                  </a:lnTo>
                  <a:lnTo>
                    <a:pt x="78" y="1473"/>
                  </a:lnTo>
                  <a:lnTo>
                    <a:pt x="20" y="621"/>
                  </a:lnTo>
                  <a:lnTo>
                    <a:pt x="1"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36" name="Google Shape;1536;p26"/>
            <p:cNvSpPr/>
            <p:nvPr/>
          </p:nvSpPr>
          <p:spPr>
            <a:xfrm>
              <a:off x="9448050" y="4132475"/>
              <a:ext cx="18925" cy="14075"/>
            </a:xfrm>
            <a:custGeom>
              <a:avLst/>
              <a:gdLst/>
              <a:ahLst/>
              <a:cxnLst/>
              <a:rect l="l" t="t" r="r" b="b"/>
              <a:pathLst>
                <a:path w="757" h="563" extrusionOk="0">
                  <a:moveTo>
                    <a:pt x="1" y="1"/>
                  </a:moveTo>
                  <a:lnTo>
                    <a:pt x="1" y="1"/>
                  </a:lnTo>
                  <a:lnTo>
                    <a:pt x="1" y="1"/>
                  </a:lnTo>
                  <a:lnTo>
                    <a:pt x="1" y="1"/>
                  </a:lnTo>
                  <a:lnTo>
                    <a:pt x="1" y="1"/>
                  </a:lnTo>
                  <a:lnTo>
                    <a:pt x="1" y="1"/>
                  </a:lnTo>
                  <a:lnTo>
                    <a:pt x="350" y="292"/>
                  </a:lnTo>
                  <a:lnTo>
                    <a:pt x="757" y="563"/>
                  </a:lnTo>
                  <a:lnTo>
                    <a:pt x="757" y="563"/>
                  </a:lnTo>
                  <a:lnTo>
                    <a:pt x="757" y="563"/>
                  </a:lnTo>
                  <a:lnTo>
                    <a:pt x="757" y="563"/>
                  </a:lnTo>
                  <a:lnTo>
                    <a:pt x="350" y="292"/>
                  </a:lnTo>
                  <a:lnTo>
                    <a:pt x="1" y="1"/>
                  </a:lnTo>
                  <a:close/>
                </a:path>
              </a:pathLst>
            </a:custGeom>
            <a:solidFill>
              <a:srgbClr val="E9741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37" name="Google Shape;1537;p26"/>
            <p:cNvSpPr/>
            <p:nvPr/>
          </p:nvSpPr>
          <p:spPr>
            <a:xfrm>
              <a:off x="9448050" y="4132475"/>
              <a:ext cx="18925" cy="14075"/>
            </a:xfrm>
            <a:custGeom>
              <a:avLst/>
              <a:gdLst/>
              <a:ahLst/>
              <a:cxnLst/>
              <a:rect l="l" t="t" r="r" b="b"/>
              <a:pathLst>
                <a:path w="757" h="563" fill="none" extrusionOk="0">
                  <a:moveTo>
                    <a:pt x="1" y="1"/>
                  </a:moveTo>
                  <a:lnTo>
                    <a:pt x="1" y="1"/>
                  </a:lnTo>
                  <a:lnTo>
                    <a:pt x="1" y="1"/>
                  </a:lnTo>
                  <a:lnTo>
                    <a:pt x="1" y="1"/>
                  </a:lnTo>
                  <a:lnTo>
                    <a:pt x="1" y="1"/>
                  </a:lnTo>
                  <a:lnTo>
                    <a:pt x="1" y="1"/>
                  </a:lnTo>
                  <a:lnTo>
                    <a:pt x="350" y="292"/>
                  </a:lnTo>
                  <a:lnTo>
                    <a:pt x="757" y="563"/>
                  </a:lnTo>
                  <a:lnTo>
                    <a:pt x="757" y="563"/>
                  </a:lnTo>
                  <a:lnTo>
                    <a:pt x="757" y="563"/>
                  </a:lnTo>
                  <a:lnTo>
                    <a:pt x="757" y="563"/>
                  </a:lnTo>
                  <a:lnTo>
                    <a:pt x="350" y="292"/>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38" name="Google Shape;1538;p26"/>
            <p:cNvSpPr/>
            <p:nvPr/>
          </p:nvSpPr>
          <p:spPr>
            <a:xfrm>
              <a:off x="9466950" y="4146525"/>
              <a:ext cx="61050" cy="31525"/>
            </a:xfrm>
            <a:custGeom>
              <a:avLst/>
              <a:gdLst/>
              <a:ahLst/>
              <a:cxnLst/>
              <a:rect l="l" t="t" r="r" b="b"/>
              <a:pathLst>
                <a:path w="2442" h="1261" extrusionOk="0">
                  <a:moveTo>
                    <a:pt x="853" y="505"/>
                  </a:moveTo>
                  <a:lnTo>
                    <a:pt x="853" y="505"/>
                  </a:lnTo>
                  <a:lnTo>
                    <a:pt x="853" y="505"/>
                  </a:lnTo>
                  <a:lnTo>
                    <a:pt x="1221" y="698"/>
                  </a:lnTo>
                  <a:lnTo>
                    <a:pt x="1609" y="892"/>
                  </a:lnTo>
                  <a:lnTo>
                    <a:pt x="2442" y="1260"/>
                  </a:lnTo>
                  <a:lnTo>
                    <a:pt x="2442" y="1260"/>
                  </a:lnTo>
                  <a:lnTo>
                    <a:pt x="2442" y="1260"/>
                  </a:lnTo>
                  <a:lnTo>
                    <a:pt x="2442" y="1260"/>
                  </a:lnTo>
                  <a:lnTo>
                    <a:pt x="1609" y="892"/>
                  </a:lnTo>
                  <a:lnTo>
                    <a:pt x="1221" y="698"/>
                  </a:lnTo>
                  <a:lnTo>
                    <a:pt x="853" y="505"/>
                  </a:lnTo>
                  <a:close/>
                  <a:moveTo>
                    <a:pt x="1" y="1"/>
                  </a:moveTo>
                  <a:lnTo>
                    <a:pt x="1" y="1"/>
                  </a:lnTo>
                  <a:lnTo>
                    <a:pt x="1" y="1"/>
                  </a:lnTo>
                  <a:lnTo>
                    <a:pt x="1" y="1"/>
                  </a:lnTo>
                  <a:lnTo>
                    <a:pt x="1" y="1"/>
                  </a:lnTo>
                  <a:lnTo>
                    <a:pt x="1" y="1"/>
                  </a:lnTo>
                  <a:lnTo>
                    <a:pt x="1" y="1"/>
                  </a:lnTo>
                  <a:lnTo>
                    <a:pt x="1" y="1"/>
                  </a:lnTo>
                  <a:lnTo>
                    <a:pt x="1" y="1"/>
                  </a:lnTo>
                  <a:close/>
                </a:path>
              </a:pathLst>
            </a:custGeom>
            <a:solidFill>
              <a:srgbClr val="C25C0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39" name="Google Shape;1539;p26"/>
            <p:cNvSpPr/>
            <p:nvPr/>
          </p:nvSpPr>
          <p:spPr>
            <a:xfrm>
              <a:off x="9488275" y="4159125"/>
              <a:ext cx="39725" cy="18925"/>
            </a:xfrm>
            <a:custGeom>
              <a:avLst/>
              <a:gdLst/>
              <a:ahLst/>
              <a:cxnLst/>
              <a:rect l="l" t="t" r="r" b="b"/>
              <a:pathLst>
                <a:path w="1589" h="757" fill="none" extrusionOk="0">
                  <a:moveTo>
                    <a:pt x="0" y="1"/>
                  </a:moveTo>
                  <a:lnTo>
                    <a:pt x="0" y="1"/>
                  </a:lnTo>
                  <a:lnTo>
                    <a:pt x="0" y="1"/>
                  </a:lnTo>
                  <a:lnTo>
                    <a:pt x="368" y="194"/>
                  </a:lnTo>
                  <a:lnTo>
                    <a:pt x="756" y="388"/>
                  </a:lnTo>
                  <a:lnTo>
                    <a:pt x="1589" y="756"/>
                  </a:lnTo>
                  <a:lnTo>
                    <a:pt x="1589" y="756"/>
                  </a:lnTo>
                  <a:lnTo>
                    <a:pt x="1589" y="756"/>
                  </a:lnTo>
                  <a:lnTo>
                    <a:pt x="1589" y="756"/>
                  </a:lnTo>
                  <a:lnTo>
                    <a:pt x="756" y="388"/>
                  </a:lnTo>
                  <a:lnTo>
                    <a:pt x="368" y="194"/>
                  </a:lnTo>
                  <a:lnTo>
                    <a:pt x="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40" name="Google Shape;1540;p26"/>
            <p:cNvSpPr/>
            <p:nvPr/>
          </p:nvSpPr>
          <p:spPr>
            <a:xfrm>
              <a:off x="9466950" y="4146525"/>
              <a:ext cx="25" cy="25"/>
            </a:xfrm>
            <a:custGeom>
              <a:avLst/>
              <a:gdLst/>
              <a:ahLst/>
              <a:cxnLst/>
              <a:rect l="l" t="t" r="r" b="b"/>
              <a:pathLst>
                <a:path w="1" h="1" fill="none" extrusionOk="0">
                  <a:moveTo>
                    <a:pt x="1" y="1"/>
                  </a:moveTo>
                  <a:lnTo>
                    <a:pt x="1" y="1"/>
                  </a:lnTo>
                  <a:lnTo>
                    <a:pt x="1" y="1"/>
                  </a:lnTo>
                  <a:lnTo>
                    <a:pt x="1" y="1"/>
                  </a:lnTo>
                  <a:lnTo>
                    <a:pt x="1" y="1"/>
                  </a:ln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41" name="Google Shape;1541;p26"/>
            <p:cNvSpPr/>
            <p:nvPr/>
          </p:nvSpPr>
          <p:spPr>
            <a:xfrm>
              <a:off x="9466950" y="4146525"/>
              <a:ext cx="21350" cy="12625"/>
            </a:xfrm>
            <a:custGeom>
              <a:avLst/>
              <a:gdLst/>
              <a:ahLst/>
              <a:cxnLst/>
              <a:rect l="l" t="t" r="r" b="b"/>
              <a:pathLst>
                <a:path w="854" h="505" extrusionOk="0">
                  <a:moveTo>
                    <a:pt x="1" y="1"/>
                  </a:moveTo>
                  <a:lnTo>
                    <a:pt x="1" y="1"/>
                  </a:lnTo>
                  <a:lnTo>
                    <a:pt x="1" y="1"/>
                  </a:lnTo>
                  <a:lnTo>
                    <a:pt x="1" y="1"/>
                  </a:lnTo>
                  <a:lnTo>
                    <a:pt x="407" y="272"/>
                  </a:lnTo>
                  <a:lnTo>
                    <a:pt x="853" y="505"/>
                  </a:lnTo>
                  <a:lnTo>
                    <a:pt x="853" y="505"/>
                  </a:lnTo>
                  <a:lnTo>
                    <a:pt x="853" y="505"/>
                  </a:lnTo>
                  <a:lnTo>
                    <a:pt x="407" y="272"/>
                  </a:lnTo>
                  <a:lnTo>
                    <a:pt x="1" y="1"/>
                  </a:lnTo>
                  <a:close/>
                </a:path>
              </a:pathLst>
            </a:custGeom>
            <a:solidFill>
              <a:srgbClr val="E1760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42" name="Google Shape;1542;p26"/>
            <p:cNvSpPr/>
            <p:nvPr/>
          </p:nvSpPr>
          <p:spPr>
            <a:xfrm>
              <a:off x="9466950" y="4146525"/>
              <a:ext cx="21350" cy="12625"/>
            </a:xfrm>
            <a:custGeom>
              <a:avLst/>
              <a:gdLst/>
              <a:ahLst/>
              <a:cxnLst/>
              <a:rect l="l" t="t" r="r" b="b"/>
              <a:pathLst>
                <a:path w="854" h="505" fill="none" extrusionOk="0">
                  <a:moveTo>
                    <a:pt x="1" y="1"/>
                  </a:moveTo>
                  <a:lnTo>
                    <a:pt x="1" y="1"/>
                  </a:lnTo>
                  <a:lnTo>
                    <a:pt x="1" y="1"/>
                  </a:lnTo>
                  <a:lnTo>
                    <a:pt x="1" y="1"/>
                  </a:lnTo>
                  <a:lnTo>
                    <a:pt x="407" y="272"/>
                  </a:lnTo>
                  <a:lnTo>
                    <a:pt x="853" y="505"/>
                  </a:lnTo>
                  <a:lnTo>
                    <a:pt x="853" y="505"/>
                  </a:lnTo>
                  <a:lnTo>
                    <a:pt x="853" y="505"/>
                  </a:lnTo>
                  <a:lnTo>
                    <a:pt x="407" y="272"/>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43" name="Google Shape;1543;p26"/>
            <p:cNvSpPr/>
            <p:nvPr/>
          </p:nvSpPr>
          <p:spPr>
            <a:xfrm>
              <a:off x="9622425" y="4208050"/>
              <a:ext cx="89150" cy="18900"/>
            </a:xfrm>
            <a:custGeom>
              <a:avLst/>
              <a:gdLst/>
              <a:ahLst/>
              <a:cxnLst/>
              <a:rect l="l" t="t" r="r" b="b"/>
              <a:pathLst>
                <a:path w="3566" h="756" extrusionOk="0">
                  <a:moveTo>
                    <a:pt x="1" y="0"/>
                  </a:moveTo>
                  <a:lnTo>
                    <a:pt x="1" y="0"/>
                  </a:lnTo>
                  <a:lnTo>
                    <a:pt x="1" y="0"/>
                  </a:lnTo>
                  <a:lnTo>
                    <a:pt x="1" y="0"/>
                  </a:lnTo>
                  <a:lnTo>
                    <a:pt x="872" y="213"/>
                  </a:lnTo>
                  <a:lnTo>
                    <a:pt x="1744" y="407"/>
                  </a:lnTo>
                  <a:lnTo>
                    <a:pt x="2655" y="582"/>
                  </a:lnTo>
                  <a:lnTo>
                    <a:pt x="3565" y="756"/>
                  </a:lnTo>
                  <a:lnTo>
                    <a:pt x="3565" y="756"/>
                  </a:lnTo>
                  <a:lnTo>
                    <a:pt x="3565" y="756"/>
                  </a:lnTo>
                  <a:lnTo>
                    <a:pt x="3565" y="756"/>
                  </a:lnTo>
                  <a:lnTo>
                    <a:pt x="2655" y="582"/>
                  </a:lnTo>
                  <a:lnTo>
                    <a:pt x="1744" y="407"/>
                  </a:lnTo>
                  <a:lnTo>
                    <a:pt x="872" y="213"/>
                  </a:lnTo>
                  <a:lnTo>
                    <a:pt x="1" y="0"/>
                  </a:lnTo>
                  <a:close/>
                </a:path>
              </a:pathLst>
            </a:custGeom>
            <a:solidFill>
              <a:srgbClr val="E8814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44" name="Google Shape;1544;p26"/>
            <p:cNvSpPr/>
            <p:nvPr/>
          </p:nvSpPr>
          <p:spPr>
            <a:xfrm>
              <a:off x="9622425" y="4208050"/>
              <a:ext cx="89150" cy="18900"/>
            </a:xfrm>
            <a:custGeom>
              <a:avLst/>
              <a:gdLst/>
              <a:ahLst/>
              <a:cxnLst/>
              <a:rect l="l" t="t" r="r" b="b"/>
              <a:pathLst>
                <a:path w="3566" h="756" fill="none" extrusionOk="0">
                  <a:moveTo>
                    <a:pt x="1" y="0"/>
                  </a:moveTo>
                  <a:lnTo>
                    <a:pt x="1" y="0"/>
                  </a:lnTo>
                  <a:lnTo>
                    <a:pt x="1" y="0"/>
                  </a:lnTo>
                  <a:lnTo>
                    <a:pt x="1" y="0"/>
                  </a:lnTo>
                  <a:lnTo>
                    <a:pt x="872" y="213"/>
                  </a:lnTo>
                  <a:lnTo>
                    <a:pt x="1744" y="407"/>
                  </a:lnTo>
                  <a:lnTo>
                    <a:pt x="2655" y="582"/>
                  </a:lnTo>
                  <a:lnTo>
                    <a:pt x="3565" y="756"/>
                  </a:lnTo>
                  <a:lnTo>
                    <a:pt x="3565" y="756"/>
                  </a:lnTo>
                  <a:lnTo>
                    <a:pt x="3565" y="756"/>
                  </a:lnTo>
                  <a:lnTo>
                    <a:pt x="3565" y="756"/>
                  </a:lnTo>
                  <a:lnTo>
                    <a:pt x="2655" y="582"/>
                  </a:lnTo>
                  <a:lnTo>
                    <a:pt x="1744" y="407"/>
                  </a:lnTo>
                  <a:lnTo>
                    <a:pt x="872" y="213"/>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45" name="Google Shape;1545;p26"/>
            <p:cNvSpPr/>
            <p:nvPr/>
          </p:nvSpPr>
          <p:spPr>
            <a:xfrm>
              <a:off x="9527975" y="4178025"/>
              <a:ext cx="94475" cy="30050"/>
            </a:xfrm>
            <a:custGeom>
              <a:avLst/>
              <a:gdLst/>
              <a:ahLst/>
              <a:cxnLst/>
              <a:rect l="l" t="t" r="r" b="b"/>
              <a:pathLst>
                <a:path w="3779" h="1202" extrusionOk="0">
                  <a:moveTo>
                    <a:pt x="1" y="0"/>
                  </a:moveTo>
                  <a:lnTo>
                    <a:pt x="1" y="0"/>
                  </a:lnTo>
                  <a:lnTo>
                    <a:pt x="1" y="0"/>
                  </a:lnTo>
                  <a:lnTo>
                    <a:pt x="1" y="0"/>
                  </a:lnTo>
                  <a:lnTo>
                    <a:pt x="873" y="329"/>
                  </a:lnTo>
                  <a:lnTo>
                    <a:pt x="1802" y="639"/>
                  </a:lnTo>
                  <a:lnTo>
                    <a:pt x="2771" y="930"/>
                  </a:lnTo>
                  <a:lnTo>
                    <a:pt x="3779" y="1201"/>
                  </a:lnTo>
                  <a:lnTo>
                    <a:pt x="3779" y="1201"/>
                  </a:lnTo>
                  <a:lnTo>
                    <a:pt x="3779" y="1201"/>
                  </a:lnTo>
                  <a:lnTo>
                    <a:pt x="3779" y="1201"/>
                  </a:lnTo>
                  <a:lnTo>
                    <a:pt x="2771" y="930"/>
                  </a:lnTo>
                  <a:lnTo>
                    <a:pt x="1802" y="639"/>
                  </a:lnTo>
                  <a:lnTo>
                    <a:pt x="873" y="329"/>
                  </a:lnTo>
                  <a:lnTo>
                    <a:pt x="1" y="0"/>
                  </a:lnTo>
                  <a:close/>
                </a:path>
              </a:pathLst>
            </a:custGeom>
            <a:solidFill>
              <a:srgbClr val="F5993B"/>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46" name="Google Shape;1546;p26"/>
            <p:cNvSpPr/>
            <p:nvPr/>
          </p:nvSpPr>
          <p:spPr>
            <a:xfrm>
              <a:off x="9527975" y="4178025"/>
              <a:ext cx="94475" cy="30050"/>
            </a:xfrm>
            <a:custGeom>
              <a:avLst/>
              <a:gdLst/>
              <a:ahLst/>
              <a:cxnLst/>
              <a:rect l="l" t="t" r="r" b="b"/>
              <a:pathLst>
                <a:path w="3779" h="1202" fill="none" extrusionOk="0">
                  <a:moveTo>
                    <a:pt x="1" y="0"/>
                  </a:moveTo>
                  <a:lnTo>
                    <a:pt x="1" y="0"/>
                  </a:lnTo>
                  <a:lnTo>
                    <a:pt x="1" y="0"/>
                  </a:lnTo>
                  <a:lnTo>
                    <a:pt x="1" y="0"/>
                  </a:lnTo>
                  <a:lnTo>
                    <a:pt x="873" y="329"/>
                  </a:lnTo>
                  <a:lnTo>
                    <a:pt x="1802" y="639"/>
                  </a:lnTo>
                  <a:lnTo>
                    <a:pt x="2771" y="930"/>
                  </a:lnTo>
                  <a:lnTo>
                    <a:pt x="3779" y="1201"/>
                  </a:lnTo>
                  <a:lnTo>
                    <a:pt x="3779" y="1201"/>
                  </a:lnTo>
                  <a:lnTo>
                    <a:pt x="3779" y="1201"/>
                  </a:lnTo>
                  <a:lnTo>
                    <a:pt x="3779" y="1201"/>
                  </a:lnTo>
                  <a:lnTo>
                    <a:pt x="2771" y="930"/>
                  </a:lnTo>
                  <a:lnTo>
                    <a:pt x="1802" y="639"/>
                  </a:lnTo>
                  <a:lnTo>
                    <a:pt x="873" y="329"/>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47" name="Google Shape;1547;p26"/>
            <p:cNvSpPr/>
            <p:nvPr/>
          </p:nvSpPr>
          <p:spPr>
            <a:xfrm>
              <a:off x="9448050" y="4132475"/>
              <a:ext cx="274175" cy="179250"/>
            </a:xfrm>
            <a:custGeom>
              <a:avLst/>
              <a:gdLst/>
              <a:ahLst/>
              <a:cxnLst/>
              <a:rect l="l" t="t" r="r" b="b"/>
              <a:pathLst>
                <a:path w="10967" h="7170" extrusionOk="0">
                  <a:moveTo>
                    <a:pt x="1" y="1"/>
                  </a:moveTo>
                  <a:lnTo>
                    <a:pt x="20" y="621"/>
                  </a:lnTo>
                  <a:lnTo>
                    <a:pt x="78" y="1473"/>
                  </a:lnTo>
                  <a:lnTo>
                    <a:pt x="195" y="2520"/>
                  </a:lnTo>
                  <a:lnTo>
                    <a:pt x="272" y="3101"/>
                  </a:lnTo>
                  <a:lnTo>
                    <a:pt x="388" y="3721"/>
                  </a:lnTo>
                  <a:lnTo>
                    <a:pt x="602" y="3856"/>
                  </a:lnTo>
                  <a:lnTo>
                    <a:pt x="931" y="4011"/>
                  </a:lnTo>
                  <a:lnTo>
                    <a:pt x="1318" y="4205"/>
                  </a:lnTo>
                  <a:lnTo>
                    <a:pt x="1783" y="4418"/>
                  </a:lnTo>
                  <a:lnTo>
                    <a:pt x="2326" y="4651"/>
                  </a:lnTo>
                  <a:lnTo>
                    <a:pt x="2907" y="4883"/>
                  </a:lnTo>
                  <a:lnTo>
                    <a:pt x="3566" y="5135"/>
                  </a:lnTo>
                  <a:lnTo>
                    <a:pt x="4263" y="5368"/>
                  </a:lnTo>
                  <a:lnTo>
                    <a:pt x="5019" y="5639"/>
                  </a:lnTo>
                  <a:lnTo>
                    <a:pt x="5794" y="5871"/>
                  </a:lnTo>
                  <a:lnTo>
                    <a:pt x="6608" y="6123"/>
                  </a:lnTo>
                  <a:lnTo>
                    <a:pt x="7460" y="6356"/>
                  </a:lnTo>
                  <a:lnTo>
                    <a:pt x="8312" y="6588"/>
                  </a:lnTo>
                  <a:lnTo>
                    <a:pt x="9204" y="6801"/>
                  </a:lnTo>
                  <a:lnTo>
                    <a:pt x="10075" y="6995"/>
                  </a:lnTo>
                  <a:lnTo>
                    <a:pt x="10967" y="7169"/>
                  </a:lnTo>
                  <a:lnTo>
                    <a:pt x="10967" y="7169"/>
                  </a:lnTo>
                  <a:lnTo>
                    <a:pt x="10889" y="6821"/>
                  </a:lnTo>
                  <a:lnTo>
                    <a:pt x="10831" y="6453"/>
                  </a:lnTo>
                  <a:lnTo>
                    <a:pt x="10715" y="5581"/>
                  </a:lnTo>
                  <a:lnTo>
                    <a:pt x="10618" y="4651"/>
                  </a:lnTo>
                  <a:lnTo>
                    <a:pt x="10540" y="3779"/>
                  </a:lnTo>
                  <a:lnTo>
                    <a:pt x="9630" y="3605"/>
                  </a:lnTo>
                  <a:lnTo>
                    <a:pt x="8719" y="3430"/>
                  </a:lnTo>
                  <a:lnTo>
                    <a:pt x="7847" y="3236"/>
                  </a:lnTo>
                  <a:lnTo>
                    <a:pt x="6976" y="3023"/>
                  </a:lnTo>
                  <a:lnTo>
                    <a:pt x="5968" y="2752"/>
                  </a:lnTo>
                  <a:lnTo>
                    <a:pt x="4999" y="2461"/>
                  </a:lnTo>
                  <a:lnTo>
                    <a:pt x="4070" y="2151"/>
                  </a:lnTo>
                  <a:lnTo>
                    <a:pt x="3198" y="1822"/>
                  </a:lnTo>
                  <a:lnTo>
                    <a:pt x="2365" y="1454"/>
                  </a:lnTo>
                  <a:lnTo>
                    <a:pt x="1977" y="1260"/>
                  </a:lnTo>
                  <a:lnTo>
                    <a:pt x="1609" y="1067"/>
                  </a:lnTo>
                  <a:lnTo>
                    <a:pt x="1163" y="834"/>
                  </a:lnTo>
                  <a:lnTo>
                    <a:pt x="757" y="563"/>
                  </a:lnTo>
                  <a:lnTo>
                    <a:pt x="350" y="292"/>
                  </a:lnTo>
                  <a:lnTo>
                    <a:pt x="1"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48" name="Google Shape;1548;p26"/>
            <p:cNvSpPr/>
            <p:nvPr/>
          </p:nvSpPr>
          <p:spPr>
            <a:xfrm>
              <a:off x="9448050" y="4132475"/>
              <a:ext cx="274175" cy="179250"/>
            </a:xfrm>
            <a:custGeom>
              <a:avLst/>
              <a:gdLst/>
              <a:ahLst/>
              <a:cxnLst/>
              <a:rect l="l" t="t" r="r" b="b"/>
              <a:pathLst>
                <a:path w="10967" h="7170" fill="none" extrusionOk="0">
                  <a:moveTo>
                    <a:pt x="1" y="1"/>
                  </a:moveTo>
                  <a:lnTo>
                    <a:pt x="1" y="1"/>
                  </a:lnTo>
                  <a:lnTo>
                    <a:pt x="20" y="621"/>
                  </a:lnTo>
                  <a:lnTo>
                    <a:pt x="78" y="1473"/>
                  </a:lnTo>
                  <a:lnTo>
                    <a:pt x="195" y="2520"/>
                  </a:lnTo>
                  <a:lnTo>
                    <a:pt x="272" y="3101"/>
                  </a:lnTo>
                  <a:lnTo>
                    <a:pt x="388" y="3721"/>
                  </a:lnTo>
                  <a:lnTo>
                    <a:pt x="388" y="3721"/>
                  </a:lnTo>
                  <a:lnTo>
                    <a:pt x="602" y="3856"/>
                  </a:lnTo>
                  <a:lnTo>
                    <a:pt x="931" y="4011"/>
                  </a:lnTo>
                  <a:lnTo>
                    <a:pt x="1318" y="4205"/>
                  </a:lnTo>
                  <a:lnTo>
                    <a:pt x="1783" y="4418"/>
                  </a:lnTo>
                  <a:lnTo>
                    <a:pt x="2326" y="4651"/>
                  </a:lnTo>
                  <a:lnTo>
                    <a:pt x="2907" y="4883"/>
                  </a:lnTo>
                  <a:lnTo>
                    <a:pt x="3566" y="5135"/>
                  </a:lnTo>
                  <a:lnTo>
                    <a:pt x="4263" y="5368"/>
                  </a:lnTo>
                  <a:lnTo>
                    <a:pt x="5019" y="5639"/>
                  </a:lnTo>
                  <a:lnTo>
                    <a:pt x="5794" y="5871"/>
                  </a:lnTo>
                  <a:lnTo>
                    <a:pt x="6608" y="6123"/>
                  </a:lnTo>
                  <a:lnTo>
                    <a:pt x="7460" y="6356"/>
                  </a:lnTo>
                  <a:lnTo>
                    <a:pt x="8312" y="6588"/>
                  </a:lnTo>
                  <a:lnTo>
                    <a:pt x="9204" y="6801"/>
                  </a:lnTo>
                  <a:lnTo>
                    <a:pt x="10075" y="6995"/>
                  </a:lnTo>
                  <a:lnTo>
                    <a:pt x="10967" y="7169"/>
                  </a:lnTo>
                  <a:lnTo>
                    <a:pt x="10967" y="7169"/>
                  </a:lnTo>
                  <a:lnTo>
                    <a:pt x="10889" y="6821"/>
                  </a:lnTo>
                  <a:lnTo>
                    <a:pt x="10831" y="6453"/>
                  </a:lnTo>
                  <a:lnTo>
                    <a:pt x="10715" y="5581"/>
                  </a:lnTo>
                  <a:lnTo>
                    <a:pt x="10618" y="4651"/>
                  </a:lnTo>
                  <a:lnTo>
                    <a:pt x="10540" y="3779"/>
                  </a:lnTo>
                  <a:lnTo>
                    <a:pt x="10540" y="3779"/>
                  </a:lnTo>
                  <a:lnTo>
                    <a:pt x="9630" y="3605"/>
                  </a:lnTo>
                  <a:lnTo>
                    <a:pt x="8719" y="3430"/>
                  </a:lnTo>
                  <a:lnTo>
                    <a:pt x="7847" y="3236"/>
                  </a:lnTo>
                  <a:lnTo>
                    <a:pt x="6976" y="3023"/>
                  </a:lnTo>
                  <a:lnTo>
                    <a:pt x="6976" y="3023"/>
                  </a:lnTo>
                  <a:lnTo>
                    <a:pt x="5968" y="2752"/>
                  </a:lnTo>
                  <a:lnTo>
                    <a:pt x="4999" y="2461"/>
                  </a:lnTo>
                  <a:lnTo>
                    <a:pt x="4070" y="2151"/>
                  </a:lnTo>
                  <a:lnTo>
                    <a:pt x="3198" y="1822"/>
                  </a:lnTo>
                  <a:lnTo>
                    <a:pt x="3198" y="1822"/>
                  </a:lnTo>
                  <a:lnTo>
                    <a:pt x="2365" y="1454"/>
                  </a:lnTo>
                  <a:lnTo>
                    <a:pt x="1977" y="1260"/>
                  </a:lnTo>
                  <a:lnTo>
                    <a:pt x="1609" y="1067"/>
                  </a:lnTo>
                  <a:lnTo>
                    <a:pt x="1609" y="1067"/>
                  </a:lnTo>
                  <a:lnTo>
                    <a:pt x="1163" y="834"/>
                  </a:lnTo>
                  <a:lnTo>
                    <a:pt x="757" y="563"/>
                  </a:lnTo>
                  <a:lnTo>
                    <a:pt x="757" y="563"/>
                  </a:lnTo>
                  <a:lnTo>
                    <a:pt x="757" y="563"/>
                  </a:lnTo>
                  <a:lnTo>
                    <a:pt x="757" y="563"/>
                  </a:lnTo>
                  <a:lnTo>
                    <a:pt x="757" y="563"/>
                  </a:lnTo>
                  <a:lnTo>
                    <a:pt x="350" y="292"/>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49" name="Google Shape;1549;p26"/>
            <p:cNvSpPr/>
            <p:nvPr/>
          </p:nvSpPr>
          <p:spPr>
            <a:xfrm>
              <a:off x="9457750" y="4234675"/>
              <a:ext cx="1000" cy="525"/>
            </a:xfrm>
            <a:custGeom>
              <a:avLst/>
              <a:gdLst/>
              <a:ahLst/>
              <a:cxnLst/>
              <a:rect l="l" t="t" r="r" b="b"/>
              <a:pathLst>
                <a:path w="40" h="21" extrusionOk="0">
                  <a:moveTo>
                    <a:pt x="0" y="1"/>
                  </a:moveTo>
                  <a:lnTo>
                    <a:pt x="0" y="1"/>
                  </a:lnTo>
                  <a:lnTo>
                    <a:pt x="39" y="20"/>
                  </a:lnTo>
                  <a:lnTo>
                    <a:pt x="39" y="20"/>
                  </a:lnTo>
                  <a:lnTo>
                    <a:pt x="0" y="1"/>
                  </a:lnTo>
                  <a:close/>
                </a:path>
              </a:pathLst>
            </a:custGeom>
            <a:solidFill>
              <a:srgbClr val="E9741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50" name="Google Shape;1550;p26"/>
            <p:cNvSpPr/>
            <p:nvPr/>
          </p:nvSpPr>
          <p:spPr>
            <a:xfrm>
              <a:off x="9457750" y="4234675"/>
              <a:ext cx="1000" cy="525"/>
            </a:xfrm>
            <a:custGeom>
              <a:avLst/>
              <a:gdLst/>
              <a:ahLst/>
              <a:cxnLst/>
              <a:rect l="l" t="t" r="r" b="b"/>
              <a:pathLst>
                <a:path w="40" h="21" fill="none" extrusionOk="0">
                  <a:moveTo>
                    <a:pt x="0" y="1"/>
                  </a:moveTo>
                  <a:lnTo>
                    <a:pt x="0" y="1"/>
                  </a:lnTo>
                  <a:lnTo>
                    <a:pt x="39" y="20"/>
                  </a:lnTo>
                  <a:lnTo>
                    <a:pt x="39" y="20"/>
                  </a:lnTo>
                  <a:lnTo>
                    <a:pt x="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51" name="Google Shape;1551;p26"/>
            <p:cNvSpPr/>
            <p:nvPr/>
          </p:nvSpPr>
          <p:spPr>
            <a:xfrm>
              <a:off x="9538625" y="4270525"/>
              <a:ext cx="11650" cy="4375"/>
            </a:xfrm>
            <a:custGeom>
              <a:avLst/>
              <a:gdLst/>
              <a:ahLst/>
              <a:cxnLst/>
              <a:rect l="l" t="t" r="r" b="b"/>
              <a:pathLst>
                <a:path w="466" h="175" extrusionOk="0">
                  <a:moveTo>
                    <a:pt x="1" y="1"/>
                  </a:moveTo>
                  <a:lnTo>
                    <a:pt x="466" y="175"/>
                  </a:lnTo>
                  <a:lnTo>
                    <a:pt x="447" y="156"/>
                  </a:lnTo>
                  <a:lnTo>
                    <a:pt x="1" y="1"/>
                  </a:lnTo>
                  <a:close/>
                </a:path>
              </a:pathLst>
            </a:custGeom>
            <a:solidFill>
              <a:srgbClr val="DB5E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52" name="Google Shape;1552;p26"/>
            <p:cNvSpPr/>
            <p:nvPr/>
          </p:nvSpPr>
          <p:spPr>
            <a:xfrm>
              <a:off x="9538625" y="4270525"/>
              <a:ext cx="11650" cy="4375"/>
            </a:xfrm>
            <a:custGeom>
              <a:avLst/>
              <a:gdLst/>
              <a:ahLst/>
              <a:cxnLst/>
              <a:rect l="l" t="t" r="r" b="b"/>
              <a:pathLst>
                <a:path w="466" h="175" fill="none" extrusionOk="0">
                  <a:moveTo>
                    <a:pt x="1" y="1"/>
                  </a:moveTo>
                  <a:lnTo>
                    <a:pt x="1" y="1"/>
                  </a:lnTo>
                  <a:lnTo>
                    <a:pt x="447" y="156"/>
                  </a:lnTo>
                  <a:lnTo>
                    <a:pt x="447" y="156"/>
                  </a:lnTo>
                  <a:lnTo>
                    <a:pt x="466" y="175"/>
                  </a:lnTo>
                  <a:lnTo>
                    <a:pt x="466" y="175"/>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53" name="Google Shape;1553;p26"/>
            <p:cNvSpPr/>
            <p:nvPr/>
          </p:nvSpPr>
          <p:spPr>
            <a:xfrm>
              <a:off x="9550250" y="4274875"/>
              <a:ext cx="4400" cy="1500"/>
            </a:xfrm>
            <a:custGeom>
              <a:avLst/>
              <a:gdLst/>
              <a:ahLst/>
              <a:cxnLst/>
              <a:rect l="l" t="t" r="r" b="b"/>
              <a:pathLst>
                <a:path w="176" h="60" extrusionOk="0">
                  <a:moveTo>
                    <a:pt x="1" y="1"/>
                  </a:moveTo>
                  <a:lnTo>
                    <a:pt x="175" y="59"/>
                  </a:lnTo>
                  <a:lnTo>
                    <a:pt x="20" y="1"/>
                  </a:lnTo>
                  <a:close/>
                </a:path>
              </a:pathLst>
            </a:custGeom>
            <a:solidFill>
              <a:srgbClr val="DB5E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54" name="Google Shape;1554;p26"/>
            <p:cNvSpPr/>
            <p:nvPr/>
          </p:nvSpPr>
          <p:spPr>
            <a:xfrm>
              <a:off x="9550250" y="4274875"/>
              <a:ext cx="4400" cy="1500"/>
            </a:xfrm>
            <a:custGeom>
              <a:avLst/>
              <a:gdLst/>
              <a:ahLst/>
              <a:cxnLst/>
              <a:rect l="l" t="t" r="r" b="b"/>
              <a:pathLst>
                <a:path w="176" h="60" fill="none" extrusionOk="0">
                  <a:moveTo>
                    <a:pt x="1" y="1"/>
                  </a:moveTo>
                  <a:lnTo>
                    <a:pt x="1" y="1"/>
                  </a:lnTo>
                  <a:lnTo>
                    <a:pt x="20" y="1"/>
                  </a:lnTo>
                  <a:lnTo>
                    <a:pt x="20" y="1"/>
                  </a:lnTo>
                  <a:lnTo>
                    <a:pt x="175" y="59"/>
                  </a:lnTo>
                  <a:lnTo>
                    <a:pt x="175" y="59"/>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55" name="Google Shape;1555;p26"/>
            <p:cNvSpPr/>
            <p:nvPr/>
          </p:nvSpPr>
          <p:spPr>
            <a:xfrm>
              <a:off x="9448050" y="4132475"/>
              <a:ext cx="277575" cy="188925"/>
            </a:xfrm>
            <a:custGeom>
              <a:avLst/>
              <a:gdLst/>
              <a:ahLst/>
              <a:cxnLst/>
              <a:rect l="l" t="t" r="r" b="b"/>
              <a:pathLst>
                <a:path w="11103" h="7557" extrusionOk="0">
                  <a:moveTo>
                    <a:pt x="1" y="1"/>
                  </a:moveTo>
                  <a:lnTo>
                    <a:pt x="1" y="505"/>
                  </a:lnTo>
                  <a:lnTo>
                    <a:pt x="59" y="1396"/>
                  </a:lnTo>
                  <a:lnTo>
                    <a:pt x="98" y="1977"/>
                  </a:lnTo>
                  <a:lnTo>
                    <a:pt x="156" y="2616"/>
                  </a:lnTo>
                  <a:lnTo>
                    <a:pt x="253" y="3314"/>
                  </a:lnTo>
                  <a:lnTo>
                    <a:pt x="388" y="4089"/>
                  </a:lnTo>
                  <a:lnTo>
                    <a:pt x="427" y="4108"/>
                  </a:lnTo>
                  <a:lnTo>
                    <a:pt x="543" y="4186"/>
                  </a:lnTo>
                  <a:lnTo>
                    <a:pt x="931" y="4399"/>
                  </a:lnTo>
                  <a:lnTo>
                    <a:pt x="1706" y="4767"/>
                  </a:lnTo>
                  <a:lnTo>
                    <a:pt x="2694" y="5174"/>
                  </a:lnTo>
                  <a:lnTo>
                    <a:pt x="2791" y="5213"/>
                  </a:lnTo>
                  <a:lnTo>
                    <a:pt x="3624" y="5523"/>
                  </a:lnTo>
                  <a:lnTo>
                    <a:pt x="4089" y="5697"/>
                  </a:lnTo>
                  <a:lnTo>
                    <a:pt x="4263" y="5755"/>
                  </a:lnTo>
                  <a:lnTo>
                    <a:pt x="5368" y="6123"/>
                  </a:lnTo>
                  <a:lnTo>
                    <a:pt x="5426" y="6143"/>
                  </a:lnTo>
                  <a:lnTo>
                    <a:pt x="6724" y="6530"/>
                  </a:lnTo>
                  <a:lnTo>
                    <a:pt x="6918" y="6588"/>
                  </a:lnTo>
                  <a:lnTo>
                    <a:pt x="8041" y="6898"/>
                  </a:lnTo>
                  <a:lnTo>
                    <a:pt x="8371" y="6976"/>
                  </a:lnTo>
                  <a:lnTo>
                    <a:pt x="9533" y="7247"/>
                  </a:lnTo>
                  <a:lnTo>
                    <a:pt x="9766" y="7305"/>
                  </a:lnTo>
                  <a:lnTo>
                    <a:pt x="10424" y="7441"/>
                  </a:lnTo>
                  <a:lnTo>
                    <a:pt x="11083" y="7557"/>
                  </a:lnTo>
                  <a:lnTo>
                    <a:pt x="11102" y="7557"/>
                  </a:lnTo>
                  <a:lnTo>
                    <a:pt x="11025" y="7382"/>
                  </a:lnTo>
                  <a:lnTo>
                    <a:pt x="10967" y="7169"/>
                  </a:lnTo>
                  <a:lnTo>
                    <a:pt x="10075" y="6995"/>
                  </a:lnTo>
                  <a:lnTo>
                    <a:pt x="9204" y="6801"/>
                  </a:lnTo>
                  <a:lnTo>
                    <a:pt x="8312" y="6588"/>
                  </a:lnTo>
                  <a:lnTo>
                    <a:pt x="7460" y="6356"/>
                  </a:lnTo>
                  <a:lnTo>
                    <a:pt x="6608" y="6123"/>
                  </a:lnTo>
                  <a:lnTo>
                    <a:pt x="5794" y="5871"/>
                  </a:lnTo>
                  <a:lnTo>
                    <a:pt x="5019" y="5639"/>
                  </a:lnTo>
                  <a:lnTo>
                    <a:pt x="4263" y="5368"/>
                  </a:lnTo>
                  <a:lnTo>
                    <a:pt x="3566" y="5135"/>
                  </a:lnTo>
                  <a:lnTo>
                    <a:pt x="2907" y="4883"/>
                  </a:lnTo>
                  <a:lnTo>
                    <a:pt x="2326" y="4651"/>
                  </a:lnTo>
                  <a:lnTo>
                    <a:pt x="1783" y="4418"/>
                  </a:lnTo>
                  <a:lnTo>
                    <a:pt x="1318" y="4205"/>
                  </a:lnTo>
                  <a:lnTo>
                    <a:pt x="931" y="4011"/>
                  </a:lnTo>
                  <a:lnTo>
                    <a:pt x="602" y="3856"/>
                  </a:lnTo>
                  <a:lnTo>
                    <a:pt x="388" y="3721"/>
                  </a:lnTo>
                  <a:lnTo>
                    <a:pt x="272" y="3101"/>
                  </a:lnTo>
                  <a:lnTo>
                    <a:pt x="195" y="2520"/>
                  </a:lnTo>
                  <a:lnTo>
                    <a:pt x="78" y="1473"/>
                  </a:lnTo>
                  <a:lnTo>
                    <a:pt x="20" y="621"/>
                  </a:lnTo>
                  <a:lnTo>
                    <a:pt x="1"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1556" name="Google Shape;1556;p26"/>
          <p:cNvGrpSpPr/>
          <p:nvPr/>
        </p:nvGrpSpPr>
        <p:grpSpPr>
          <a:xfrm>
            <a:off x="6807115" y="7354808"/>
            <a:ext cx="2662410" cy="1331333"/>
            <a:chOff x="3640625" y="4512400"/>
            <a:chExt cx="1702375" cy="852350"/>
          </a:xfrm>
        </p:grpSpPr>
        <p:sp>
          <p:nvSpPr>
            <p:cNvPr id="1557" name="Google Shape;1557;p26"/>
            <p:cNvSpPr/>
            <p:nvPr/>
          </p:nvSpPr>
          <p:spPr>
            <a:xfrm>
              <a:off x="3640625" y="4960900"/>
              <a:ext cx="1702375" cy="403850"/>
            </a:xfrm>
            <a:custGeom>
              <a:avLst/>
              <a:gdLst/>
              <a:ahLst/>
              <a:cxnLst/>
              <a:rect l="l" t="t" r="r" b="b"/>
              <a:pathLst>
                <a:path w="68095" h="16154" extrusionOk="0">
                  <a:moveTo>
                    <a:pt x="27208" y="0"/>
                  </a:moveTo>
                  <a:lnTo>
                    <a:pt x="26966" y="19"/>
                  </a:lnTo>
                  <a:lnTo>
                    <a:pt x="26725" y="38"/>
                  </a:lnTo>
                  <a:lnTo>
                    <a:pt x="26501" y="75"/>
                  </a:lnTo>
                  <a:lnTo>
                    <a:pt x="26278" y="131"/>
                  </a:lnTo>
                  <a:lnTo>
                    <a:pt x="26092" y="205"/>
                  </a:lnTo>
                  <a:lnTo>
                    <a:pt x="25906" y="280"/>
                  </a:lnTo>
                  <a:lnTo>
                    <a:pt x="25738" y="373"/>
                  </a:lnTo>
                  <a:lnTo>
                    <a:pt x="25589" y="484"/>
                  </a:lnTo>
                  <a:lnTo>
                    <a:pt x="25440" y="596"/>
                  </a:lnTo>
                  <a:lnTo>
                    <a:pt x="25310" y="708"/>
                  </a:lnTo>
                  <a:lnTo>
                    <a:pt x="25198" y="838"/>
                  </a:lnTo>
                  <a:lnTo>
                    <a:pt x="25087" y="968"/>
                  </a:lnTo>
                  <a:lnTo>
                    <a:pt x="24901" y="1247"/>
                  </a:lnTo>
                  <a:lnTo>
                    <a:pt x="24752" y="1526"/>
                  </a:lnTo>
                  <a:lnTo>
                    <a:pt x="24640" y="1824"/>
                  </a:lnTo>
                  <a:lnTo>
                    <a:pt x="24547" y="2085"/>
                  </a:lnTo>
                  <a:lnTo>
                    <a:pt x="24473" y="2345"/>
                  </a:lnTo>
                  <a:lnTo>
                    <a:pt x="24435" y="2587"/>
                  </a:lnTo>
                  <a:lnTo>
                    <a:pt x="24398" y="2922"/>
                  </a:lnTo>
                  <a:lnTo>
                    <a:pt x="24398" y="3052"/>
                  </a:lnTo>
                  <a:lnTo>
                    <a:pt x="24342" y="2922"/>
                  </a:lnTo>
                  <a:lnTo>
                    <a:pt x="24175" y="2587"/>
                  </a:lnTo>
                  <a:lnTo>
                    <a:pt x="24045" y="2382"/>
                  </a:lnTo>
                  <a:lnTo>
                    <a:pt x="23914" y="2141"/>
                  </a:lnTo>
                  <a:lnTo>
                    <a:pt x="23728" y="1899"/>
                  </a:lnTo>
                  <a:lnTo>
                    <a:pt x="23542" y="1638"/>
                  </a:lnTo>
                  <a:lnTo>
                    <a:pt x="23319" y="1396"/>
                  </a:lnTo>
                  <a:lnTo>
                    <a:pt x="23077" y="1191"/>
                  </a:lnTo>
                  <a:lnTo>
                    <a:pt x="22816" y="1005"/>
                  </a:lnTo>
                  <a:lnTo>
                    <a:pt x="22668" y="912"/>
                  </a:lnTo>
                  <a:lnTo>
                    <a:pt x="22519" y="856"/>
                  </a:lnTo>
                  <a:lnTo>
                    <a:pt x="22370" y="801"/>
                  </a:lnTo>
                  <a:lnTo>
                    <a:pt x="22221" y="763"/>
                  </a:lnTo>
                  <a:lnTo>
                    <a:pt x="22053" y="726"/>
                  </a:lnTo>
                  <a:lnTo>
                    <a:pt x="21718" y="726"/>
                  </a:lnTo>
                  <a:lnTo>
                    <a:pt x="21532" y="763"/>
                  </a:lnTo>
                  <a:lnTo>
                    <a:pt x="21365" y="801"/>
                  </a:lnTo>
                  <a:lnTo>
                    <a:pt x="21179" y="875"/>
                  </a:lnTo>
                  <a:lnTo>
                    <a:pt x="20807" y="1061"/>
                  </a:lnTo>
                  <a:lnTo>
                    <a:pt x="20472" y="1266"/>
                  </a:lnTo>
                  <a:lnTo>
                    <a:pt x="20155" y="1508"/>
                  </a:lnTo>
                  <a:lnTo>
                    <a:pt x="19876" y="1750"/>
                  </a:lnTo>
                  <a:lnTo>
                    <a:pt x="19615" y="2029"/>
                  </a:lnTo>
                  <a:lnTo>
                    <a:pt x="19392" y="2289"/>
                  </a:lnTo>
                  <a:lnTo>
                    <a:pt x="19187" y="2569"/>
                  </a:lnTo>
                  <a:lnTo>
                    <a:pt x="19001" y="2848"/>
                  </a:lnTo>
                  <a:lnTo>
                    <a:pt x="18852" y="3108"/>
                  </a:lnTo>
                  <a:lnTo>
                    <a:pt x="18704" y="3350"/>
                  </a:lnTo>
                  <a:lnTo>
                    <a:pt x="18499" y="3760"/>
                  </a:lnTo>
                  <a:lnTo>
                    <a:pt x="18387" y="4039"/>
                  </a:lnTo>
                  <a:lnTo>
                    <a:pt x="18350" y="4150"/>
                  </a:lnTo>
                  <a:lnTo>
                    <a:pt x="18387" y="4002"/>
                  </a:lnTo>
                  <a:lnTo>
                    <a:pt x="18480" y="3592"/>
                  </a:lnTo>
                  <a:lnTo>
                    <a:pt x="18592" y="3034"/>
                  </a:lnTo>
                  <a:lnTo>
                    <a:pt x="18629" y="2736"/>
                  </a:lnTo>
                  <a:lnTo>
                    <a:pt x="18648" y="2438"/>
                  </a:lnTo>
                  <a:lnTo>
                    <a:pt x="18666" y="2141"/>
                  </a:lnTo>
                  <a:lnTo>
                    <a:pt x="18648" y="1880"/>
                  </a:lnTo>
                  <a:lnTo>
                    <a:pt x="18592" y="1657"/>
                  </a:lnTo>
                  <a:lnTo>
                    <a:pt x="18555" y="1564"/>
                  </a:lnTo>
                  <a:lnTo>
                    <a:pt x="18517" y="1489"/>
                  </a:lnTo>
                  <a:lnTo>
                    <a:pt x="18462" y="1415"/>
                  </a:lnTo>
                  <a:lnTo>
                    <a:pt x="18406" y="1378"/>
                  </a:lnTo>
                  <a:lnTo>
                    <a:pt x="18313" y="1340"/>
                  </a:lnTo>
                  <a:lnTo>
                    <a:pt x="18127" y="1340"/>
                  </a:lnTo>
                  <a:lnTo>
                    <a:pt x="18015" y="1378"/>
                  </a:lnTo>
                  <a:lnTo>
                    <a:pt x="17885" y="1452"/>
                  </a:lnTo>
                  <a:lnTo>
                    <a:pt x="17736" y="1526"/>
                  </a:lnTo>
                  <a:lnTo>
                    <a:pt x="17587" y="1657"/>
                  </a:lnTo>
                  <a:lnTo>
                    <a:pt x="17457" y="1824"/>
                  </a:lnTo>
                  <a:lnTo>
                    <a:pt x="17308" y="2029"/>
                  </a:lnTo>
                  <a:lnTo>
                    <a:pt x="17178" y="2271"/>
                  </a:lnTo>
                  <a:lnTo>
                    <a:pt x="17066" y="2531"/>
                  </a:lnTo>
                  <a:lnTo>
                    <a:pt x="16936" y="2848"/>
                  </a:lnTo>
                  <a:lnTo>
                    <a:pt x="16824" y="3183"/>
                  </a:lnTo>
                  <a:lnTo>
                    <a:pt x="16712" y="3536"/>
                  </a:lnTo>
                  <a:lnTo>
                    <a:pt x="16508" y="4299"/>
                  </a:lnTo>
                  <a:lnTo>
                    <a:pt x="16340" y="5118"/>
                  </a:lnTo>
                  <a:lnTo>
                    <a:pt x="16173" y="5974"/>
                  </a:lnTo>
                  <a:lnTo>
                    <a:pt x="16024" y="6849"/>
                  </a:lnTo>
                  <a:lnTo>
                    <a:pt x="15912" y="7705"/>
                  </a:lnTo>
                  <a:lnTo>
                    <a:pt x="15800" y="8542"/>
                  </a:lnTo>
                  <a:lnTo>
                    <a:pt x="15652" y="9975"/>
                  </a:lnTo>
                  <a:lnTo>
                    <a:pt x="15558" y="10980"/>
                  </a:lnTo>
                  <a:lnTo>
                    <a:pt x="15521" y="11353"/>
                  </a:lnTo>
                  <a:lnTo>
                    <a:pt x="15465" y="10925"/>
                  </a:lnTo>
                  <a:lnTo>
                    <a:pt x="15298" y="9789"/>
                  </a:lnTo>
                  <a:lnTo>
                    <a:pt x="15186" y="9045"/>
                  </a:lnTo>
                  <a:lnTo>
                    <a:pt x="15037" y="8207"/>
                  </a:lnTo>
                  <a:lnTo>
                    <a:pt x="14870" y="7314"/>
                  </a:lnTo>
                  <a:lnTo>
                    <a:pt x="14665" y="6384"/>
                  </a:lnTo>
                  <a:lnTo>
                    <a:pt x="14460" y="5472"/>
                  </a:lnTo>
                  <a:lnTo>
                    <a:pt x="14200" y="4597"/>
                  </a:lnTo>
                  <a:lnTo>
                    <a:pt x="14070" y="4188"/>
                  </a:lnTo>
                  <a:lnTo>
                    <a:pt x="13939" y="3778"/>
                  </a:lnTo>
                  <a:lnTo>
                    <a:pt x="13809" y="3406"/>
                  </a:lnTo>
                  <a:lnTo>
                    <a:pt x="13660" y="3071"/>
                  </a:lnTo>
                  <a:lnTo>
                    <a:pt x="13511" y="2755"/>
                  </a:lnTo>
                  <a:lnTo>
                    <a:pt x="13344" y="2476"/>
                  </a:lnTo>
                  <a:lnTo>
                    <a:pt x="13195" y="2234"/>
                  </a:lnTo>
                  <a:lnTo>
                    <a:pt x="13027" y="2029"/>
                  </a:lnTo>
                  <a:lnTo>
                    <a:pt x="12841" y="1880"/>
                  </a:lnTo>
                  <a:lnTo>
                    <a:pt x="12767" y="1824"/>
                  </a:lnTo>
                  <a:lnTo>
                    <a:pt x="12674" y="1787"/>
                  </a:lnTo>
                  <a:lnTo>
                    <a:pt x="12581" y="1750"/>
                  </a:lnTo>
                  <a:lnTo>
                    <a:pt x="12488" y="1731"/>
                  </a:lnTo>
                  <a:lnTo>
                    <a:pt x="12395" y="1731"/>
                  </a:lnTo>
                  <a:lnTo>
                    <a:pt x="12302" y="1750"/>
                  </a:lnTo>
                  <a:lnTo>
                    <a:pt x="12116" y="1806"/>
                  </a:lnTo>
                  <a:lnTo>
                    <a:pt x="11948" y="1880"/>
                  </a:lnTo>
                  <a:lnTo>
                    <a:pt x="11781" y="1992"/>
                  </a:lnTo>
                  <a:lnTo>
                    <a:pt x="11613" y="2122"/>
                  </a:lnTo>
                  <a:lnTo>
                    <a:pt x="11464" y="2289"/>
                  </a:lnTo>
                  <a:lnTo>
                    <a:pt x="11315" y="2457"/>
                  </a:lnTo>
                  <a:lnTo>
                    <a:pt x="11166" y="2643"/>
                  </a:lnTo>
                  <a:lnTo>
                    <a:pt x="11036" y="2848"/>
                  </a:lnTo>
                  <a:lnTo>
                    <a:pt x="10925" y="3071"/>
                  </a:lnTo>
                  <a:lnTo>
                    <a:pt x="10794" y="3313"/>
                  </a:lnTo>
                  <a:lnTo>
                    <a:pt x="10590" y="3815"/>
                  </a:lnTo>
                  <a:lnTo>
                    <a:pt x="10403" y="4337"/>
                  </a:lnTo>
                  <a:lnTo>
                    <a:pt x="10236" y="4858"/>
                  </a:lnTo>
                  <a:lnTo>
                    <a:pt x="10106" y="5379"/>
                  </a:lnTo>
                  <a:lnTo>
                    <a:pt x="9975" y="5900"/>
                  </a:lnTo>
                  <a:lnTo>
                    <a:pt x="9882" y="6365"/>
                  </a:lnTo>
                  <a:lnTo>
                    <a:pt x="9808" y="6793"/>
                  </a:lnTo>
                  <a:lnTo>
                    <a:pt x="9715" y="7407"/>
                  </a:lnTo>
                  <a:lnTo>
                    <a:pt x="9678" y="7649"/>
                  </a:lnTo>
                  <a:lnTo>
                    <a:pt x="9566" y="7500"/>
                  </a:lnTo>
                  <a:lnTo>
                    <a:pt x="9268" y="7165"/>
                  </a:lnTo>
                  <a:lnTo>
                    <a:pt x="9045" y="6942"/>
                  </a:lnTo>
                  <a:lnTo>
                    <a:pt x="8784" y="6700"/>
                  </a:lnTo>
                  <a:lnTo>
                    <a:pt x="8505" y="6458"/>
                  </a:lnTo>
                  <a:lnTo>
                    <a:pt x="8189" y="6235"/>
                  </a:lnTo>
                  <a:lnTo>
                    <a:pt x="7835" y="6011"/>
                  </a:lnTo>
                  <a:lnTo>
                    <a:pt x="7668" y="5918"/>
                  </a:lnTo>
                  <a:lnTo>
                    <a:pt x="7482" y="5844"/>
                  </a:lnTo>
                  <a:lnTo>
                    <a:pt x="7277" y="5770"/>
                  </a:lnTo>
                  <a:lnTo>
                    <a:pt x="7091" y="5695"/>
                  </a:lnTo>
                  <a:lnTo>
                    <a:pt x="6886" y="5658"/>
                  </a:lnTo>
                  <a:lnTo>
                    <a:pt x="6700" y="5621"/>
                  </a:lnTo>
                  <a:lnTo>
                    <a:pt x="6495" y="5602"/>
                  </a:lnTo>
                  <a:lnTo>
                    <a:pt x="6291" y="5621"/>
                  </a:lnTo>
                  <a:lnTo>
                    <a:pt x="6086" y="5639"/>
                  </a:lnTo>
                  <a:lnTo>
                    <a:pt x="5881" y="5676"/>
                  </a:lnTo>
                  <a:lnTo>
                    <a:pt x="5658" y="5751"/>
                  </a:lnTo>
                  <a:lnTo>
                    <a:pt x="5453" y="5844"/>
                  </a:lnTo>
                  <a:lnTo>
                    <a:pt x="5248" y="5974"/>
                  </a:lnTo>
                  <a:lnTo>
                    <a:pt x="5044" y="6123"/>
                  </a:lnTo>
                  <a:lnTo>
                    <a:pt x="4765" y="6365"/>
                  </a:lnTo>
                  <a:lnTo>
                    <a:pt x="4485" y="6626"/>
                  </a:lnTo>
                  <a:lnTo>
                    <a:pt x="4225" y="6923"/>
                  </a:lnTo>
                  <a:lnTo>
                    <a:pt x="3964" y="7240"/>
                  </a:lnTo>
                  <a:lnTo>
                    <a:pt x="3704" y="7575"/>
                  </a:lnTo>
                  <a:lnTo>
                    <a:pt x="3462" y="7928"/>
                  </a:lnTo>
                  <a:lnTo>
                    <a:pt x="3220" y="8300"/>
                  </a:lnTo>
                  <a:lnTo>
                    <a:pt x="2978" y="8691"/>
                  </a:lnTo>
                  <a:lnTo>
                    <a:pt x="2755" y="9101"/>
                  </a:lnTo>
                  <a:lnTo>
                    <a:pt x="2531" y="9510"/>
                  </a:lnTo>
                  <a:lnTo>
                    <a:pt x="2122" y="10348"/>
                  </a:lnTo>
                  <a:lnTo>
                    <a:pt x="1750" y="11204"/>
                  </a:lnTo>
                  <a:lnTo>
                    <a:pt x="1396" y="12041"/>
                  </a:lnTo>
                  <a:lnTo>
                    <a:pt x="1080" y="12841"/>
                  </a:lnTo>
                  <a:lnTo>
                    <a:pt x="801" y="13604"/>
                  </a:lnTo>
                  <a:lnTo>
                    <a:pt x="577" y="14312"/>
                  </a:lnTo>
                  <a:lnTo>
                    <a:pt x="373" y="14926"/>
                  </a:lnTo>
                  <a:lnTo>
                    <a:pt x="93" y="15819"/>
                  </a:lnTo>
                  <a:lnTo>
                    <a:pt x="0" y="16154"/>
                  </a:lnTo>
                  <a:lnTo>
                    <a:pt x="66718" y="16154"/>
                  </a:lnTo>
                  <a:lnTo>
                    <a:pt x="66811" y="16024"/>
                  </a:lnTo>
                  <a:lnTo>
                    <a:pt x="67053" y="15651"/>
                  </a:lnTo>
                  <a:lnTo>
                    <a:pt x="67350" y="15112"/>
                  </a:lnTo>
                  <a:lnTo>
                    <a:pt x="67518" y="14777"/>
                  </a:lnTo>
                  <a:lnTo>
                    <a:pt x="67667" y="14442"/>
                  </a:lnTo>
                  <a:lnTo>
                    <a:pt x="67816" y="14070"/>
                  </a:lnTo>
                  <a:lnTo>
                    <a:pt x="67946" y="13697"/>
                  </a:lnTo>
                  <a:lnTo>
                    <a:pt x="68020" y="13307"/>
                  </a:lnTo>
                  <a:lnTo>
                    <a:pt x="68076" y="12934"/>
                  </a:lnTo>
                  <a:lnTo>
                    <a:pt x="68095" y="12748"/>
                  </a:lnTo>
                  <a:lnTo>
                    <a:pt x="68076" y="12562"/>
                  </a:lnTo>
                  <a:lnTo>
                    <a:pt x="68058" y="12376"/>
                  </a:lnTo>
                  <a:lnTo>
                    <a:pt x="68020" y="12209"/>
                  </a:lnTo>
                  <a:lnTo>
                    <a:pt x="67983" y="12041"/>
                  </a:lnTo>
                  <a:lnTo>
                    <a:pt x="67909" y="11874"/>
                  </a:lnTo>
                  <a:lnTo>
                    <a:pt x="67834" y="11725"/>
                  </a:lnTo>
                  <a:lnTo>
                    <a:pt x="67723" y="11576"/>
                  </a:lnTo>
                  <a:lnTo>
                    <a:pt x="67611" y="11446"/>
                  </a:lnTo>
                  <a:lnTo>
                    <a:pt x="67481" y="11315"/>
                  </a:lnTo>
                  <a:lnTo>
                    <a:pt x="67369" y="11222"/>
                  </a:lnTo>
                  <a:lnTo>
                    <a:pt x="67239" y="11148"/>
                  </a:lnTo>
                  <a:lnTo>
                    <a:pt x="67090" y="11073"/>
                  </a:lnTo>
                  <a:lnTo>
                    <a:pt x="66960" y="11018"/>
                  </a:lnTo>
                  <a:lnTo>
                    <a:pt x="66829" y="10980"/>
                  </a:lnTo>
                  <a:lnTo>
                    <a:pt x="66680" y="10962"/>
                  </a:lnTo>
                  <a:lnTo>
                    <a:pt x="66532" y="10943"/>
                  </a:lnTo>
                  <a:lnTo>
                    <a:pt x="66401" y="10943"/>
                  </a:lnTo>
                  <a:lnTo>
                    <a:pt x="66103" y="10962"/>
                  </a:lnTo>
                  <a:lnTo>
                    <a:pt x="65824" y="11036"/>
                  </a:lnTo>
                  <a:lnTo>
                    <a:pt x="65564" y="11111"/>
                  </a:lnTo>
                  <a:lnTo>
                    <a:pt x="65303" y="11204"/>
                  </a:lnTo>
                  <a:lnTo>
                    <a:pt x="65061" y="11315"/>
                  </a:lnTo>
                  <a:lnTo>
                    <a:pt x="64857" y="11427"/>
                  </a:lnTo>
                  <a:lnTo>
                    <a:pt x="64671" y="11539"/>
                  </a:lnTo>
                  <a:lnTo>
                    <a:pt x="64391" y="11725"/>
                  </a:lnTo>
                  <a:lnTo>
                    <a:pt x="64298" y="11799"/>
                  </a:lnTo>
                  <a:lnTo>
                    <a:pt x="64224" y="11594"/>
                  </a:lnTo>
                  <a:lnTo>
                    <a:pt x="64038" y="11036"/>
                  </a:lnTo>
                  <a:lnTo>
                    <a:pt x="63889" y="10645"/>
                  </a:lnTo>
                  <a:lnTo>
                    <a:pt x="63703" y="10217"/>
                  </a:lnTo>
                  <a:lnTo>
                    <a:pt x="63479" y="9733"/>
                  </a:lnTo>
                  <a:lnTo>
                    <a:pt x="63219" y="9194"/>
                  </a:lnTo>
                  <a:lnTo>
                    <a:pt x="62921" y="8635"/>
                  </a:lnTo>
                  <a:lnTo>
                    <a:pt x="62605" y="8077"/>
                  </a:lnTo>
                  <a:lnTo>
                    <a:pt x="62233" y="7482"/>
                  </a:lnTo>
                  <a:lnTo>
                    <a:pt x="61842" y="6905"/>
                  </a:lnTo>
                  <a:lnTo>
                    <a:pt x="61395" y="6346"/>
                  </a:lnTo>
                  <a:lnTo>
                    <a:pt x="61172" y="6067"/>
                  </a:lnTo>
                  <a:lnTo>
                    <a:pt x="60930" y="5788"/>
                  </a:lnTo>
                  <a:lnTo>
                    <a:pt x="60669" y="5528"/>
                  </a:lnTo>
                  <a:lnTo>
                    <a:pt x="60409" y="5286"/>
                  </a:lnTo>
                  <a:lnTo>
                    <a:pt x="60148" y="5044"/>
                  </a:lnTo>
                  <a:lnTo>
                    <a:pt x="59869" y="4802"/>
                  </a:lnTo>
                  <a:lnTo>
                    <a:pt x="59590" y="4597"/>
                  </a:lnTo>
                  <a:lnTo>
                    <a:pt x="59329" y="4411"/>
                  </a:lnTo>
                  <a:lnTo>
                    <a:pt x="59069" y="4262"/>
                  </a:lnTo>
                  <a:lnTo>
                    <a:pt x="58846" y="4132"/>
                  </a:lnTo>
                  <a:lnTo>
                    <a:pt x="58622" y="4020"/>
                  </a:lnTo>
                  <a:lnTo>
                    <a:pt x="58418" y="3927"/>
                  </a:lnTo>
                  <a:lnTo>
                    <a:pt x="58213" y="3871"/>
                  </a:lnTo>
                  <a:lnTo>
                    <a:pt x="58027" y="3834"/>
                  </a:lnTo>
                  <a:lnTo>
                    <a:pt x="57841" y="3797"/>
                  </a:lnTo>
                  <a:lnTo>
                    <a:pt x="57524" y="3797"/>
                  </a:lnTo>
                  <a:lnTo>
                    <a:pt x="57394" y="3815"/>
                  </a:lnTo>
                  <a:lnTo>
                    <a:pt x="57264" y="3853"/>
                  </a:lnTo>
                  <a:lnTo>
                    <a:pt x="57133" y="3890"/>
                  </a:lnTo>
                  <a:lnTo>
                    <a:pt x="57022" y="3946"/>
                  </a:lnTo>
                  <a:lnTo>
                    <a:pt x="56910" y="4020"/>
                  </a:lnTo>
                  <a:lnTo>
                    <a:pt x="56743" y="4169"/>
                  </a:lnTo>
                  <a:lnTo>
                    <a:pt x="56594" y="4318"/>
                  </a:lnTo>
                  <a:lnTo>
                    <a:pt x="56463" y="4485"/>
                  </a:lnTo>
                  <a:lnTo>
                    <a:pt x="56370" y="4653"/>
                  </a:lnTo>
                  <a:lnTo>
                    <a:pt x="56315" y="4802"/>
                  </a:lnTo>
                  <a:lnTo>
                    <a:pt x="56277" y="4913"/>
                  </a:lnTo>
                  <a:lnTo>
                    <a:pt x="56240" y="5025"/>
                  </a:lnTo>
                  <a:lnTo>
                    <a:pt x="55831" y="4541"/>
                  </a:lnTo>
                  <a:lnTo>
                    <a:pt x="55384" y="4039"/>
                  </a:lnTo>
                  <a:lnTo>
                    <a:pt x="54807" y="3443"/>
                  </a:lnTo>
                  <a:lnTo>
                    <a:pt x="54472" y="3127"/>
                  </a:lnTo>
                  <a:lnTo>
                    <a:pt x="54137" y="2829"/>
                  </a:lnTo>
                  <a:lnTo>
                    <a:pt x="53784" y="2531"/>
                  </a:lnTo>
                  <a:lnTo>
                    <a:pt x="53430" y="2271"/>
                  </a:lnTo>
                  <a:lnTo>
                    <a:pt x="53076" y="2010"/>
                  </a:lnTo>
                  <a:lnTo>
                    <a:pt x="52704" y="1806"/>
                  </a:lnTo>
                  <a:lnTo>
                    <a:pt x="52351" y="1638"/>
                  </a:lnTo>
                  <a:lnTo>
                    <a:pt x="52183" y="1582"/>
                  </a:lnTo>
                  <a:lnTo>
                    <a:pt x="51997" y="1526"/>
                  </a:lnTo>
                  <a:lnTo>
                    <a:pt x="51830" y="1508"/>
                  </a:lnTo>
                  <a:lnTo>
                    <a:pt x="51662" y="1489"/>
                  </a:lnTo>
                  <a:lnTo>
                    <a:pt x="51495" y="1489"/>
                  </a:lnTo>
                  <a:lnTo>
                    <a:pt x="51308" y="1526"/>
                  </a:lnTo>
                  <a:lnTo>
                    <a:pt x="51141" y="1564"/>
                  </a:lnTo>
                  <a:lnTo>
                    <a:pt x="50955" y="1619"/>
                  </a:lnTo>
                  <a:lnTo>
                    <a:pt x="50787" y="1675"/>
                  </a:lnTo>
                  <a:lnTo>
                    <a:pt x="50620" y="1750"/>
                  </a:lnTo>
                  <a:lnTo>
                    <a:pt x="50266" y="1954"/>
                  </a:lnTo>
                  <a:lnTo>
                    <a:pt x="49931" y="2178"/>
                  </a:lnTo>
                  <a:lnTo>
                    <a:pt x="49615" y="2420"/>
                  </a:lnTo>
                  <a:lnTo>
                    <a:pt x="49317" y="2680"/>
                  </a:lnTo>
                  <a:lnTo>
                    <a:pt x="49019" y="2941"/>
                  </a:lnTo>
                  <a:lnTo>
                    <a:pt x="48777" y="3201"/>
                  </a:lnTo>
                  <a:lnTo>
                    <a:pt x="48349" y="3685"/>
                  </a:lnTo>
                  <a:lnTo>
                    <a:pt x="48070" y="4020"/>
                  </a:lnTo>
                  <a:lnTo>
                    <a:pt x="47977" y="4150"/>
                  </a:lnTo>
                  <a:lnTo>
                    <a:pt x="47940" y="4076"/>
                  </a:lnTo>
                  <a:lnTo>
                    <a:pt x="47847" y="3909"/>
                  </a:lnTo>
                  <a:lnTo>
                    <a:pt x="47679" y="3648"/>
                  </a:lnTo>
                  <a:lnTo>
                    <a:pt x="47568" y="3499"/>
                  </a:lnTo>
                  <a:lnTo>
                    <a:pt x="47419" y="3332"/>
                  </a:lnTo>
                  <a:lnTo>
                    <a:pt x="47251" y="3164"/>
                  </a:lnTo>
                  <a:lnTo>
                    <a:pt x="47065" y="2997"/>
                  </a:lnTo>
                  <a:lnTo>
                    <a:pt x="46861" y="2829"/>
                  </a:lnTo>
                  <a:lnTo>
                    <a:pt x="46619" y="2680"/>
                  </a:lnTo>
                  <a:lnTo>
                    <a:pt x="46340" y="2531"/>
                  </a:lnTo>
                  <a:lnTo>
                    <a:pt x="46042" y="2401"/>
                  </a:lnTo>
                  <a:lnTo>
                    <a:pt x="45725" y="2289"/>
                  </a:lnTo>
                  <a:lnTo>
                    <a:pt x="45353" y="2178"/>
                  </a:lnTo>
                  <a:lnTo>
                    <a:pt x="45167" y="2159"/>
                  </a:lnTo>
                  <a:lnTo>
                    <a:pt x="44962" y="2122"/>
                  </a:lnTo>
                  <a:lnTo>
                    <a:pt x="44572" y="2122"/>
                  </a:lnTo>
                  <a:lnTo>
                    <a:pt x="44162" y="2141"/>
                  </a:lnTo>
                  <a:lnTo>
                    <a:pt x="43753" y="2215"/>
                  </a:lnTo>
                  <a:lnTo>
                    <a:pt x="43343" y="2289"/>
                  </a:lnTo>
                  <a:lnTo>
                    <a:pt x="42934" y="2401"/>
                  </a:lnTo>
                  <a:lnTo>
                    <a:pt x="42543" y="2531"/>
                  </a:lnTo>
                  <a:lnTo>
                    <a:pt x="42190" y="2680"/>
                  </a:lnTo>
                  <a:lnTo>
                    <a:pt x="41836" y="2829"/>
                  </a:lnTo>
                  <a:lnTo>
                    <a:pt x="41520" y="2959"/>
                  </a:lnTo>
                  <a:lnTo>
                    <a:pt x="40998" y="3239"/>
                  </a:lnTo>
                  <a:lnTo>
                    <a:pt x="40645" y="3425"/>
                  </a:lnTo>
                  <a:lnTo>
                    <a:pt x="40515" y="3499"/>
                  </a:lnTo>
                  <a:lnTo>
                    <a:pt x="40477" y="3425"/>
                  </a:lnTo>
                  <a:lnTo>
                    <a:pt x="40347" y="3239"/>
                  </a:lnTo>
                  <a:lnTo>
                    <a:pt x="40105" y="2941"/>
                  </a:lnTo>
                  <a:lnTo>
                    <a:pt x="39938" y="2773"/>
                  </a:lnTo>
                  <a:lnTo>
                    <a:pt x="39733" y="2569"/>
                  </a:lnTo>
                  <a:lnTo>
                    <a:pt x="39510" y="2364"/>
                  </a:lnTo>
                  <a:lnTo>
                    <a:pt x="39231" y="2141"/>
                  </a:lnTo>
                  <a:lnTo>
                    <a:pt x="38914" y="1899"/>
                  </a:lnTo>
                  <a:lnTo>
                    <a:pt x="38561" y="1657"/>
                  </a:lnTo>
                  <a:lnTo>
                    <a:pt x="38170" y="1415"/>
                  </a:lnTo>
                  <a:lnTo>
                    <a:pt x="37723" y="1154"/>
                  </a:lnTo>
                  <a:lnTo>
                    <a:pt x="37239" y="912"/>
                  </a:lnTo>
                  <a:lnTo>
                    <a:pt x="36681" y="652"/>
                  </a:lnTo>
                  <a:lnTo>
                    <a:pt x="36420" y="540"/>
                  </a:lnTo>
                  <a:lnTo>
                    <a:pt x="36141" y="466"/>
                  </a:lnTo>
                  <a:lnTo>
                    <a:pt x="35899" y="391"/>
                  </a:lnTo>
                  <a:lnTo>
                    <a:pt x="35639" y="354"/>
                  </a:lnTo>
                  <a:lnTo>
                    <a:pt x="35415" y="317"/>
                  </a:lnTo>
                  <a:lnTo>
                    <a:pt x="34987" y="317"/>
                  </a:lnTo>
                  <a:lnTo>
                    <a:pt x="34783" y="354"/>
                  </a:lnTo>
                  <a:lnTo>
                    <a:pt x="34597" y="391"/>
                  </a:lnTo>
                  <a:lnTo>
                    <a:pt x="34410" y="428"/>
                  </a:lnTo>
                  <a:lnTo>
                    <a:pt x="34243" y="503"/>
                  </a:lnTo>
                  <a:lnTo>
                    <a:pt x="34094" y="559"/>
                  </a:lnTo>
                  <a:lnTo>
                    <a:pt x="33927" y="652"/>
                  </a:lnTo>
                  <a:lnTo>
                    <a:pt x="33796" y="745"/>
                  </a:lnTo>
                  <a:lnTo>
                    <a:pt x="33536" y="931"/>
                  </a:lnTo>
                  <a:lnTo>
                    <a:pt x="33312" y="1136"/>
                  </a:lnTo>
                  <a:lnTo>
                    <a:pt x="33145" y="1359"/>
                  </a:lnTo>
                  <a:lnTo>
                    <a:pt x="32978" y="1564"/>
                  </a:lnTo>
                  <a:lnTo>
                    <a:pt x="32866" y="1768"/>
                  </a:lnTo>
                  <a:lnTo>
                    <a:pt x="32698" y="2066"/>
                  </a:lnTo>
                  <a:lnTo>
                    <a:pt x="32661" y="2178"/>
                  </a:lnTo>
                  <a:lnTo>
                    <a:pt x="32531" y="2085"/>
                  </a:lnTo>
                  <a:lnTo>
                    <a:pt x="32196" y="1843"/>
                  </a:lnTo>
                  <a:lnTo>
                    <a:pt x="31675" y="1489"/>
                  </a:lnTo>
                  <a:lnTo>
                    <a:pt x="31358" y="1303"/>
                  </a:lnTo>
                  <a:lnTo>
                    <a:pt x="30986" y="1098"/>
                  </a:lnTo>
                  <a:lnTo>
                    <a:pt x="30595" y="894"/>
                  </a:lnTo>
                  <a:lnTo>
                    <a:pt x="30186" y="689"/>
                  </a:lnTo>
                  <a:lnTo>
                    <a:pt x="29721" y="503"/>
                  </a:lnTo>
                  <a:lnTo>
                    <a:pt x="29255" y="354"/>
                  </a:lnTo>
                  <a:lnTo>
                    <a:pt x="28772" y="205"/>
                  </a:lnTo>
                  <a:lnTo>
                    <a:pt x="28269" y="93"/>
                  </a:lnTo>
                  <a:lnTo>
                    <a:pt x="27748" y="38"/>
                  </a:lnTo>
                  <a:lnTo>
                    <a:pt x="27488" y="19"/>
                  </a:lnTo>
                  <a:lnTo>
                    <a:pt x="27208"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58" name="Google Shape;1558;p26"/>
            <p:cNvSpPr/>
            <p:nvPr/>
          </p:nvSpPr>
          <p:spPr>
            <a:xfrm>
              <a:off x="3778800" y="5004175"/>
              <a:ext cx="246150" cy="212625"/>
            </a:xfrm>
            <a:custGeom>
              <a:avLst/>
              <a:gdLst/>
              <a:ahLst/>
              <a:cxnLst/>
              <a:rect l="l" t="t" r="r" b="b"/>
              <a:pathLst>
                <a:path w="9846" h="8505" extrusionOk="0">
                  <a:moveTo>
                    <a:pt x="6924" y="0"/>
                  </a:moveTo>
                  <a:lnTo>
                    <a:pt x="6775" y="19"/>
                  </a:lnTo>
                  <a:lnTo>
                    <a:pt x="6589" y="75"/>
                  </a:lnTo>
                  <a:lnTo>
                    <a:pt x="6421" y="149"/>
                  </a:lnTo>
                  <a:lnTo>
                    <a:pt x="6254" y="261"/>
                  </a:lnTo>
                  <a:lnTo>
                    <a:pt x="6086" y="391"/>
                  </a:lnTo>
                  <a:lnTo>
                    <a:pt x="5937" y="558"/>
                  </a:lnTo>
                  <a:lnTo>
                    <a:pt x="5788" y="726"/>
                  </a:lnTo>
                  <a:lnTo>
                    <a:pt x="5639" y="912"/>
                  </a:lnTo>
                  <a:lnTo>
                    <a:pt x="5509" y="1117"/>
                  </a:lnTo>
                  <a:lnTo>
                    <a:pt x="5398" y="1340"/>
                  </a:lnTo>
                  <a:lnTo>
                    <a:pt x="5267" y="1582"/>
                  </a:lnTo>
                  <a:lnTo>
                    <a:pt x="5063" y="2084"/>
                  </a:lnTo>
                  <a:lnTo>
                    <a:pt x="4876" y="2606"/>
                  </a:lnTo>
                  <a:lnTo>
                    <a:pt x="4709" y="3127"/>
                  </a:lnTo>
                  <a:lnTo>
                    <a:pt x="4579" y="3648"/>
                  </a:lnTo>
                  <a:lnTo>
                    <a:pt x="4448" y="4169"/>
                  </a:lnTo>
                  <a:lnTo>
                    <a:pt x="4355" y="4634"/>
                  </a:lnTo>
                  <a:lnTo>
                    <a:pt x="4281" y="5062"/>
                  </a:lnTo>
                  <a:lnTo>
                    <a:pt x="4188" y="5676"/>
                  </a:lnTo>
                  <a:lnTo>
                    <a:pt x="4151" y="5918"/>
                  </a:lnTo>
                  <a:lnTo>
                    <a:pt x="4058" y="5788"/>
                  </a:lnTo>
                  <a:lnTo>
                    <a:pt x="3797" y="5490"/>
                  </a:lnTo>
                  <a:lnTo>
                    <a:pt x="3611" y="5285"/>
                  </a:lnTo>
                  <a:lnTo>
                    <a:pt x="3388" y="5081"/>
                  </a:lnTo>
                  <a:lnTo>
                    <a:pt x="3127" y="4857"/>
                  </a:lnTo>
                  <a:lnTo>
                    <a:pt x="2848" y="4634"/>
                  </a:lnTo>
                  <a:lnTo>
                    <a:pt x="2550" y="4429"/>
                  </a:lnTo>
                  <a:lnTo>
                    <a:pt x="2215" y="4243"/>
                  </a:lnTo>
                  <a:lnTo>
                    <a:pt x="1880" y="4076"/>
                  </a:lnTo>
                  <a:lnTo>
                    <a:pt x="1694" y="4020"/>
                  </a:lnTo>
                  <a:lnTo>
                    <a:pt x="1508" y="3964"/>
                  </a:lnTo>
                  <a:lnTo>
                    <a:pt x="1341" y="3927"/>
                  </a:lnTo>
                  <a:lnTo>
                    <a:pt x="1154" y="3890"/>
                  </a:lnTo>
                  <a:lnTo>
                    <a:pt x="950" y="3871"/>
                  </a:lnTo>
                  <a:lnTo>
                    <a:pt x="764" y="3890"/>
                  </a:lnTo>
                  <a:lnTo>
                    <a:pt x="578" y="3908"/>
                  </a:lnTo>
                  <a:lnTo>
                    <a:pt x="391" y="3945"/>
                  </a:lnTo>
                  <a:lnTo>
                    <a:pt x="187" y="4001"/>
                  </a:lnTo>
                  <a:lnTo>
                    <a:pt x="1" y="4076"/>
                  </a:lnTo>
                  <a:lnTo>
                    <a:pt x="410" y="4485"/>
                  </a:lnTo>
                  <a:lnTo>
                    <a:pt x="838" y="4895"/>
                  </a:lnTo>
                  <a:lnTo>
                    <a:pt x="1303" y="5304"/>
                  </a:lnTo>
                  <a:lnTo>
                    <a:pt x="1806" y="5695"/>
                  </a:lnTo>
                  <a:lnTo>
                    <a:pt x="2308" y="6086"/>
                  </a:lnTo>
                  <a:lnTo>
                    <a:pt x="2867" y="6476"/>
                  </a:lnTo>
                  <a:lnTo>
                    <a:pt x="3425" y="6830"/>
                  </a:lnTo>
                  <a:lnTo>
                    <a:pt x="4002" y="7165"/>
                  </a:lnTo>
                  <a:lnTo>
                    <a:pt x="4635" y="7463"/>
                  </a:lnTo>
                  <a:lnTo>
                    <a:pt x="4932" y="7593"/>
                  </a:lnTo>
                  <a:lnTo>
                    <a:pt x="5193" y="7686"/>
                  </a:lnTo>
                  <a:lnTo>
                    <a:pt x="5435" y="7779"/>
                  </a:lnTo>
                  <a:lnTo>
                    <a:pt x="5677" y="7854"/>
                  </a:lnTo>
                  <a:lnTo>
                    <a:pt x="5881" y="7891"/>
                  </a:lnTo>
                  <a:lnTo>
                    <a:pt x="6086" y="7928"/>
                  </a:lnTo>
                  <a:lnTo>
                    <a:pt x="6272" y="7947"/>
                  </a:lnTo>
                  <a:lnTo>
                    <a:pt x="6440" y="7965"/>
                  </a:lnTo>
                  <a:lnTo>
                    <a:pt x="6589" y="7947"/>
                  </a:lnTo>
                  <a:lnTo>
                    <a:pt x="6719" y="7928"/>
                  </a:lnTo>
                  <a:lnTo>
                    <a:pt x="6849" y="7909"/>
                  </a:lnTo>
                  <a:lnTo>
                    <a:pt x="6961" y="7872"/>
                  </a:lnTo>
                  <a:lnTo>
                    <a:pt x="7054" y="7835"/>
                  </a:lnTo>
                  <a:lnTo>
                    <a:pt x="7147" y="7779"/>
                  </a:lnTo>
                  <a:lnTo>
                    <a:pt x="7296" y="7667"/>
                  </a:lnTo>
                  <a:lnTo>
                    <a:pt x="7407" y="7537"/>
                  </a:lnTo>
                  <a:lnTo>
                    <a:pt x="7482" y="7407"/>
                  </a:lnTo>
                  <a:lnTo>
                    <a:pt x="7538" y="7277"/>
                  </a:lnTo>
                  <a:lnTo>
                    <a:pt x="7556" y="7165"/>
                  </a:lnTo>
                  <a:lnTo>
                    <a:pt x="7575" y="7072"/>
                  </a:lnTo>
                  <a:lnTo>
                    <a:pt x="7594" y="6979"/>
                  </a:lnTo>
                  <a:lnTo>
                    <a:pt x="7761" y="7109"/>
                  </a:lnTo>
                  <a:lnTo>
                    <a:pt x="8245" y="7463"/>
                  </a:lnTo>
                  <a:lnTo>
                    <a:pt x="8971" y="7965"/>
                  </a:lnTo>
                  <a:lnTo>
                    <a:pt x="9399" y="8226"/>
                  </a:lnTo>
                  <a:lnTo>
                    <a:pt x="9845" y="8505"/>
                  </a:lnTo>
                  <a:lnTo>
                    <a:pt x="9678" y="7388"/>
                  </a:lnTo>
                  <a:lnTo>
                    <a:pt x="9436" y="6048"/>
                  </a:lnTo>
                  <a:lnTo>
                    <a:pt x="9287" y="5323"/>
                  </a:lnTo>
                  <a:lnTo>
                    <a:pt x="9120" y="4597"/>
                  </a:lnTo>
                  <a:lnTo>
                    <a:pt x="8952" y="3871"/>
                  </a:lnTo>
                  <a:lnTo>
                    <a:pt x="8766" y="3164"/>
                  </a:lnTo>
                  <a:lnTo>
                    <a:pt x="8561" y="2494"/>
                  </a:lnTo>
                  <a:lnTo>
                    <a:pt x="8357" y="1861"/>
                  </a:lnTo>
                  <a:lnTo>
                    <a:pt x="8115" y="1321"/>
                  </a:lnTo>
                  <a:lnTo>
                    <a:pt x="8003" y="1061"/>
                  </a:lnTo>
                  <a:lnTo>
                    <a:pt x="7873" y="838"/>
                  </a:lnTo>
                  <a:lnTo>
                    <a:pt x="7742" y="633"/>
                  </a:lnTo>
                  <a:lnTo>
                    <a:pt x="7612" y="447"/>
                  </a:lnTo>
                  <a:lnTo>
                    <a:pt x="7482" y="298"/>
                  </a:lnTo>
                  <a:lnTo>
                    <a:pt x="7352" y="186"/>
                  </a:lnTo>
                  <a:lnTo>
                    <a:pt x="7203" y="93"/>
                  </a:lnTo>
                  <a:lnTo>
                    <a:pt x="7072" y="37"/>
                  </a:lnTo>
                  <a:lnTo>
                    <a:pt x="6924" y="0"/>
                  </a:lnTo>
                  <a:close/>
                </a:path>
              </a:pathLst>
            </a:custGeom>
            <a:solidFill>
              <a:srgbClr val="95BF37"/>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59" name="Google Shape;1559;p26"/>
            <p:cNvSpPr/>
            <p:nvPr/>
          </p:nvSpPr>
          <p:spPr>
            <a:xfrm>
              <a:off x="4030975" y="4960900"/>
              <a:ext cx="1177100" cy="317325"/>
            </a:xfrm>
            <a:custGeom>
              <a:avLst/>
              <a:gdLst/>
              <a:ahLst/>
              <a:cxnLst/>
              <a:rect l="l" t="t" r="r" b="b"/>
              <a:pathLst>
                <a:path w="47084" h="12693" extrusionOk="0">
                  <a:moveTo>
                    <a:pt x="11594" y="0"/>
                  </a:moveTo>
                  <a:lnTo>
                    <a:pt x="11352" y="19"/>
                  </a:lnTo>
                  <a:lnTo>
                    <a:pt x="11111" y="38"/>
                  </a:lnTo>
                  <a:lnTo>
                    <a:pt x="10887" y="75"/>
                  </a:lnTo>
                  <a:lnTo>
                    <a:pt x="10664" y="131"/>
                  </a:lnTo>
                  <a:lnTo>
                    <a:pt x="10478" y="205"/>
                  </a:lnTo>
                  <a:lnTo>
                    <a:pt x="10292" y="280"/>
                  </a:lnTo>
                  <a:lnTo>
                    <a:pt x="10124" y="373"/>
                  </a:lnTo>
                  <a:lnTo>
                    <a:pt x="9975" y="484"/>
                  </a:lnTo>
                  <a:lnTo>
                    <a:pt x="9826" y="596"/>
                  </a:lnTo>
                  <a:lnTo>
                    <a:pt x="9696" y="708"/>
                  </a:lnTo>
                  <a:lnTo>
                    <a:pt x="9584" y="838"/>
                  </a:lnTo>
                  <a:lnTo>
                    <a:pt x="9473" y="968"/>
                  </a:lnTo>
                  <a:lnTo>
                    <a:pt x="9287" y="1247"/>
                  </a:lnTo>
                  <a:lnTo>
                    <a:pt x="9138" y="1526"/>
                  </a:lnTo>
                  <a:lnTo>
                    <a:pt x="9026" y="1824"/>
                  </a:lnTo>
                  <a:lnTo>
                    <a:pt x="8933" y="2085"/>
                  </a:lnTo>
                  <a:lnTo>
                    <a:pt x="8859" y="2345"/>
                  </a:lnTo>
                  <a:lnTo>
                    <a:pt x="8821" y="2587"/>
                  </a:lnTo>
                  <a:lnTo>
                    <a:pt x="8784" y="2922"/>
                  </a:lnTo>
                  <a:lnTo>
                    <a:pt x="8784" y="3052"/>
                  </a:lnTo>
                  <a:lnTo>
                    <a:pt x="8728" y="2922"/>
                  </a:lnTo>
                  <a:lnTo>
                    <a:pt x="8561" y="2587"/>
                  </a:lnTo>
                  <a:lnTo>
                    <a:pt x="8431" y="2382"/>
                  </a:lnTo>
                  <a:lnTo>
                    <a:pt x="8300" y="2141"/>
                  </a:lnTo>
                  <a:lnTo>
                    <a:pt x="8114" y="1899"/>
                  </a:lnTo>
                  <a:lnTo>
                    <a:pt x="7928" y="1638"/>
                  </a:lnTo>
                  <a:lnTo>
                    <a:pt x="7705" y="1396"/>
                  </a:lnTo>
                  <a:lnTo>
                    <a:pt x="7463" y="1191"/>
                  </a:lnTo>
                  <a:lnTo>
                    <a:pt x="7202" y="1005"/>
                  </a:lnTo>
                  <a:lnTo>
                    <a:pt x="7054" y="912"/>
                  </a:lnTo>
                  <a:lnTo>
                    <a:pt x="6905" y="856"/>
                  </a:lnTo>
                  <a:lnTo>
                    <a:pt x="6756" y="801"/>
                  </a:lnTo>
                  <a:lnTo>
                    <a:pt x="6607" y="763"/>
                  </a:lnTo>
                  <a:lnTo>
                    <a:pt x="6439" y="726"/>
                  </a:lnTo>
                  <a:lnTo>
                    <a:pt x="6104" y="726"/>
                  </a:lnTo>
                  <a:lnTo>
                    <a:pt x="5918" y="763"/>
                  </a:lnTo>
                  <a:lnTo>
                    <a:pt x="5751" y="801"/>
                  </a:lnTo>
                  <a:lnTo>
                    <a:pt x="5565" y="875"/>
                  </a:lnTo>
                  <a:lnTo>
                    <a:pt x="5193" y="1061"/>
                  </a:lnTo>
                  <a:lnTo>
                    <a:pt x="4858" y="1266"/>
                  </a:lnTo>
                  <a:lnTo>
                    <a:pt x="4541" y="1508"/>
                  </a:lnTo>
                  <a:lnTo>
                    <a:pt x="4262" y="1750"/>
                  </a:lnTo>
                  <a:lnTo>
                    <a:pt x="4001" y="2029"/>
                  </a:lnTo>
                  <a:lnTo>
                    <a:pt x="3778" y="2289"/>
                  </a:lnTo>
                  <a:lnTo>
                    <a:pt x="3573" y="2569"/>
                  </a:lnTo>
                  <a:lnTo>
                    <a:pt x="3387" y="2848"/>
                  </a:lnTo>
                  <a:lnTo>
                    <a:pt x="3238" y="3108"/>
                  </a:lnTo>
                  <a:lnTo>
                    <a:pt x="3090" y="3350"/>
                  </a:lnTo>
                  <a:lnTo>
                    <a:pt x="2885" y="3760"/>
                  </a:lnTo>
                  <a:lnTo>
                    <a:pt x="2773" y="4039"/>
                  </a:lnTo>
                  <a:lnTo>
                    <a:pt x="2736" y="4150"/>
                  </a:lnTo>
                  <a:lnTo>
                    <a:pt x="2773" y="4002"/>
                  </a:lnTo>
                  <a:lnTo>
                    <a:pt x="2866" y="3592"/>
                  </a:lnTo>
                  <a:lnTo>
                    <a:pt x="2978" y="3034"/>
                  </a:lnTo>
                  <a:lnTo>
                    <a:pt x="3015" y="2736"/>
                  </a:lnTo>
                  <a:lnTo>
                    <a:pt x="3034" y="2438"/>
                  </a:lnTo>
                  <a:lnTo>
                    <a:pt x="3052" y="2141"/>
                  </a:lnTo>
                  <a:lnTo>
                    <a:pt x="3034" y="1880"/>
                  </a:lnTo>
                  <a:lnTo>
                    <a:pt x="2978" y="1657"/>
                  </a:lnTo>
                  <a:lnTo>
                    <a:pt x="2941" y="1564"/>
                  </a:lnTo>
                  <a:lnTo>
                    <a:pt x="2903" y="1489"/>
                  </a:lnTo>
                  <a:lnTo>
                    <a:pt x="2848" y="1415"/>
                  </a:lnTo>
                  <a:lnTo>
                    <a:pt x="2792" y="1378"/>
                  </a:lnTo>
                  <a:lnTo>
                    <a:pt x="2699" y="1340"/>
                  </a:lnTo>
                  <a:lnTo>
                    <a:pt x="2513" y="1340"/>
                  </a:lnTo>
                  <a:lnTo>
                    <a:pt x="2401" y="1378"/>
                  </a:lnTo>
                  <a:lnTo>
                    <a:pt x="2271" y="1452"/>
                  </a:lnTo>
                  <a:lnTo>
                    <a:pt x="2122" y="1526"/>
                  </a:lnTo>
                  <a:lnTo>
                    <a:pt x="2010" y="1619"/>
                  </a:lnTo>
                  <a:lnTo>
                    <a:pt x="1899" y="1750"/>
                  </a:lnTo>
                  <a:lnTo>
                    <a:pt x="1787" y="1899"/>
                  </a:lnTo>
                  <a:lnTo>
                    <a:pt x="1675" y="2066"/>
                  </a:lnTo>
                  <a:lnTo>
                    <a:pt x="1582" y="2252"/>
                  </a:lnTo>
                  <a:lnTo>
                    <a:pt x="1470" y="2476"/>
                  </a:lnTo>
                  <a:lnTo>
                    <a:pt x="1284" y="2959"/>
                  </a:lnTo>
                  <a:lnTo>
                    <a:pt x="1117" y="3499"/>
                  </a:lnTo>
                  <a:lnTo>
                    <a:pt x="949" y="4113"/>
                  </a:lnTo>
                  <a:lnTo>
                    <a:pt x="801" y="4746"/>
                  </a:lnTo>
                  <a:lnTo>
                    <a:pt x="670" y="5416"/>
                  </a:lnTo>
                  <a:lnTo>
                    <a:pt x="540" y="6105"/>
                  </a:lnTo>
                  <a:lnTo>
                    <a:pt x="428" y="6793"/>
                  </a:lnTo>
                  <a:lnTo>
                    <a:pt x="242" y="8152"/>
                  </a:lnTo>
                  <a:lnTo>
                    <a:pt x="93" y="9380"/>
                  </a:lnTo>
                  <a:lnTo>
                    <a:pt x="0" y="10385"/>
                  </a:lnTo>
                  <a:lnTo>
                    <a:pt x="652" y="10738"/>
                  </a:lnTo>
                  <a:lnTo>
                    <a:pt x="987" y="10906"/>
                  </a:lnTo>
                  <a:lnTo>
                    <a:pt x="1322" y="11073"/>
                  </a:lnTo>
                  <a:lnTo>
                    <a:pt x="1657" y="11204"/>
                  </a:lnTo>
                  <a:lnTo>
                    <a:pt x="1973" y="11315"/>
                  </a:lnTo>
                  <a:lnTo>
                    <a:pt x="2271" y="11408"/>
                  </a:lnTo>
                  <a:lnTo>
                    <a:pt x="2568" y="11483"/>
                  </a:lnTo>
                  <a:lnTo>
                    <a:pt x="2736" y="11501"/>
                  </a:lnTo>
                  <a:lnTo>
                    <a:pt x="2922" y="11520"/>
                  </a:lnTo>
                  <a:lnTo>
                    <a:pt x="3090" y="11501"/>
                  </a:lnTo>
                  <a:lnTo>
                    <a:pt x="3257" y="11483"/>
                  </a:lnTo>
                  <a:lnTo>
                    <a:pt x="3425" y="11464"/>
                  </a:lnTo>
                  <a:lnTo>
                    <a:pt x="3592" y="11408"/>
                  </a:lnTo>
                  <a:lnTo>
                    <a:pt x="3908" y="11297"/>
                  </a:lnTo>
                  <a:lnTo>
                    <a:pt x="4206" y="11148"/>
                  </a:lnTo>
                  <a:lnTo>
                    <a:pt x="4485" y="10980"/>
                  </a:lnTo>
                  <a:lnTo>
                    <a:pt x="4746" y="10776"/>
                  </a:lnTo>
                  <a:lnTo>
                    <a:pt x="4988" y="10571"/>
                  </a:lnTo>
                  <a:lnTo>
                    <a:pt x="5211" y="10366"/>
                  </a:lnTo>
                  <a:lnTo>
                    <a:pt x="5397" y="10162"/>
                  </a:lnTo>
                  <a:lnTo>
                    <a:pt x="5714" y="9771"/>
                  </a:lnTo>
                  <a:lnTo>
                    <a:pt x="5900" y="9510"/>
                  </a:lnTo>
                  <a:lnTo>
                    <a:pt x="5974" y="9398"/>
                  </a:lnTo>
                  <a:lnTo>
                    <a:pt x="6011" y="9454"/>
                  </a:lnTo>
                  <a:lnTo>
                    <a:pt x="6160" y="9603"/>
                  </a:lnTo>
                  <a:lnTo>
                    <a:pt x="6384" y="9808"/>
                  </a:lnTo>
                  <a:lnTo>
                    <a:pt x="6719" y="10050"/>
                  </a:lnTo>
                  <a:lnTo>
                    <a:pt x="6923" y="10180"/>
                  </a:lnTo>
                  <a:lnTo>
                    <a:pt x="7147" y="10310"/>
                  </a:lnTo>
                  <a:lnTo>
                    <a:pt x="7407" y="10441"/>
                  </a:lnTo>
                  <a:lnTo>
                    <a:pt x="7686" y="10571"/>
                  </a:lnTo>
                  <a:lnTo>
                    <a:pt x="7984" y="10683"/>
                  </a:lnTo>
                  <a:lnTo>
                    <a:pt x="8319" y="10794"/>
                  </a:lnTo>
                  <a:lnTo>
                    <a:pt x="8673" y="10887"/>
                  </a:lnTo>
                  <a:lnTo>
                    <a:pt x="9063" y="10962"/>
                  </a:lnTo>
                  <a:lnTo>
                    <a:pt x="9454" y="10999"/>
                  </a:lnTo>
                  <a:lnTo>
                    <a:pt x="9864" y="11018"/>
                  </a:lnTo>
                  <a:lnTo>
                    <a:pt x="10273" y="10999"/>
                  </a:lnTo>
                  <a:lnTo>
                    <a:pt x="10664" y="10943"/>
                  </a:lnTo>
                  <a:lnTo>
                    <a:pt x="11055" y="10869"/>
                  </a:lnTo>
                  <a:lnTo>
                    <a:pt x="11427" y="10794"/>
                  </a:lnTo>
                  <a:lnTo>
                    <a:pt x="11780" y="10683"/>
                  </a:lnTo>
                  <a:lnTo>
                    <a:pt x="12115" y="10571"/>
                  </a:lnTo>
                  <a:lnTo>
                    <a:pt x="12711" y="10348"/>
                  </a:lnTo>
                  <a:lnTo>
                    <a:pt x="13176" y="10143"/>
                  </a:lnTo>
                  <a:lnTo>
                    <a:pt x="13474" y="9975"/>
                  </a:lnTo>
                  <a:lnTo>
                    <a:pt x="13586" y="9920"/>
                  </a:lnTo>
                  <a:lnTo>
                    <a:pt x="13641" y="9975"/>
                  </a:lnTo>
                  <a:lnTo>
                    <a:pt x="13809" y="10124"/>
                  </a:lnTo>
                  <a:lnTo>
                    <a:pt x="14125" y="10366"/>
                  </a:lnTo>
                  <a:lnTo>
                    <a:pt x="14591" y="10664"/>
                  </a:lnTo>
                  <a:lnTo>
                    <a:pt x="14870" y="10831"/>
                  </a:lnTo>
                  <a:lnTo>
                    <a:pt x="15205" y="10999"/>
                  </a:lnTo>
                  <a:lnTo>
                    <a:pt x="15558" y="11185"/>
                  </a:lnTo>
                  <a:lnTo>
                    <a:pt x="15986" y="11390"/>
                  </a:lnTo>
                  <a:lnTo>
                    <a:pt x="16433" y="11576"/>
                  </a:lnTo>
                  <a:lnTo>
                    <a:pt x="16935" y="11781"/>
                  </a:lnTo>
                  <a:lnTo>
                    <a:pt x="17494" y="11967"/>
                  </a:lnTo>
                  <a:lnTo>
                    <a:pt x="18089" y="12171"/>
                  </a:lnTo>
                  <a:lnTo>
                    <a:pt x="18387" y="12264"/>
                  </a:lnTo>
                  <a:lnTo>
                    <a:pt x="18685" y="12320"/>
                  </a:lnTo>
                  <a:lnTo>
                    <a:pt x="18945" y="12376"/>
                  </a:lnTo>
                  <a:lnTo>
                    <a:pt x="19206" y="12413"/>
                  </a:lnTo>
                  <a:lnTo>
                    <a:pt x="19448" y="12432"/>
                  </a:lnTo>
                  <a:lnTo>
                    <a:pt x="19671" y="12451"/>
                  </a:lnTo>
                  <a:lnTo>
                    <a:pt x="19876" y="12432"/>
                  </a:lnTo>
                  <a:lnTo>
                    <a:pt x="20062" y="12413"/>
                  </a:lnTo>
                  <a:lnTo>
                    <a:pt x="20248" y="12395"/>
                  </a:lnTo>
                  <a:lnTo>
                    <a:pt x="20416" y="12358"/>
                  </a:lnTo>
                  <a:lnTo>
                    <a:pt x="20583" y="12302"/>
                  </a:lnTo>
                  <a:lnTo>
                    <a:pt x="20713" y="12246"/>
                  </a:lnTo>
                  <a:lnTo>
                    <a:pt x="20974" y="12116"/>
                  </a:lnTo>
                  <a:lnTo>
                    <a:pt x="21179" y="11948"/>
                  </a:lnTo>
                  <a:lnTo>
                    <a:pt x="21346" y="11781"/>
                  </a:lnTo>
                  <a:lnTo>
                    <a:pt x="21476" y="11613"/>
                  </a:lnTo>
                  <a:lnTo>
                    <a:pt x="21569" y="11446"/>
                  </a:lnTo>
                  <a:lnTo>
                    <a:pt x="21644" y="11297"/>
                  </a:lnTo>
                  <a:lnTo>
                    <a:pt x="21700" y="11166"/>
                  </a:lnTo>
                  <a:lnTo>
                    <a:pt x="21737" y="11055"/>
                  </a:lnTo>
                  <a:lnTo>
                    <a:pt x="21755" y="10962"/>
                  </a:lnTo>
                  <a:lnTo>
                    <a:pt x="21904" y="11036"/>
                  </a:lnTo>
                  <a:lnTo>
                    <a:pt x="22295" y="11241"/>
                  </a:lnTo>
                  <a:lnTo>
                    <a:pt x="22891" y="11501"/>
                  </a:lnTo>
                  <a:lnTo>
                    <a:pt x="23672" y="11818"/>
                  </a:lnTo>
                  <a:lnTo>
                    <a:pt x="24119" y="11985"/>
                  </a:lnTo>
                  <a:lnTo>
                    <a:pt x="24584" y="12134"/>
                  </a:lnTo>
                  <a:lnTo>
                    <a:pt x="25087" y="12283"/>
                  </a:lnTo>
                  <a:lnTo>
                    <a:pt x="25589" y="12413"/>
                  </a:lnTo>
                  <a:lnTo>
                    <a:pt x="26129" y="12525"/>
                  </a:lnTo>
                  <a:lnTo>
                    <a:pt x="26650" y="12618"/>
                  </a:lnTo>
                  <a:lnTo>
                    <a:pt x="27190" y="12674"/>
                  </a:lnTo>
                  <a:lnTo>
                    <a:pt x="27711" y="12692"/>
                  </a:lnTo>
                  <a:lnTo>
                    <a:pt x="27971" y="12692"/>
                  </a:lnTo>
                  <a:lnTo>
                    <a:pt x="28213" y="12655"/>
                  </a:lnTo>
                  <a:lnTo>
                    <a:pt x="28418" y="12637"/>
                  </a:lnTo>
                  <a:lnTo>
                    <a:pt x="28623" y="12581"/>
                  </a:lnTo>
                  <a:lnTo>
                    <a:pt x="28790" y="12525"/>
                  </a:lnTo>
                  <a:lnTo>
                    <a:pt x="28958" y="12469"/>
                  </a:lnTo>
                  <a:lnTo>
                    <a:pt x="29106" y="12395"/>
                  </a:lnTo>
                  <a:lnTo>
                    <a:pt x="29237" y="12320"/>
                  </a:lnTo>
                  <a:lnTo>
                    <a:pt x="29348" y="12227"/>
                  </a:lnTo>
                  <a:lnTo>
                    <a:pt x="29460" y="12134"/>
                  </a:lnTo>
                  <a:lnTo>
                    <a:pt x="29553" y="12023"/>
                  </a:lnTo>
                  <a:lnTo>
                    <a:pt x="29628" y="11929"/>
                  </a:lnTo>
                  <a:lnTo>
                    <a:pt x="29739" y="11706"/>
                  </a:lnTo>
                  <a:lnTo>
                    <a:pt x="29832" y="11483"/>
                  </a:lnTo>
                  <a:lnTo>
                    <a:pt x="29869" y="11260"/>
                  </a:lnTo>
                  <a:lnTo>
                    <a:pt x="29888" y="11036"/>
                  </a:lnTo>
                  <a:lnTo>
                    <a:pt x="29888" y="10831"/>
                  </a:lnTo>
                  <a:lnTo>
                    <a:pt x="29888" y="10645"/>
                  </a:lnTo>
                  <a:lnTo>
                    <a:pt x="29832" y="10366"/>
                  </a:lnTo>
                  <a:lnTo>
                    <a:pt x="29814" y="10273"/>
                  </a:lnTo>
                  <a:lnTo>
                    <a:pt x="29888" y="10366"/>
                  </a:lnTo>
                  <a:lnTo>
                    <a:pt x="30149" y="10645"/>
                  </a:lnTo>
                  <a:lnTo>
                    <a:pt x="30521" y="10999"/>
                  </a:lnTo>
                  <a:lnTo>
                    <a:pt x="30744" y="11204"/>
                  </a:lnTo>
                  <a:lnTo>
                    <a:pt x="31005" y="11390"/>
                  </a:lnTo>
                  <a:lnTo>
                    <a:pt x="31284" y="11576"/>
                  </a:lnTo>
                  <a:lnTo>
                    <a:pt x="31582" y="11762"/>
                  </a:lnTo>
                  <a:lnTo>
                    <a:pt x="31879" y="11911"/>
                  </a:lnTo>
                  <a:lnTo>
                    <a:pt x="32214" y="12023"/>
                  </a:lnTo>
                  <a:lnTo>
                    <a:pt x="32382" y="12060"/>
                  </a:lnTo>
                  <a:lnTo>
                    <a:pt x="32549" y="12097"/>
                  </a:lnTo>
                  <a:lnTo>
                    <a:pt x="32717" y="12116"/>
                  </a:lnTo>
                  <a:lnTo>
                    <a:pt x="33052" y="12116"/>
                  </a:lnTo>
                  <a:lnTo>
                    <a:pt x="33219" y="12097"/>
                  </a:lnTo>
                  <a:lnTo>
                    <a:pt x="33387" y="12060"/>
                  </a:lnTo>
                  <a:lnTo>
                    <a:pt x="33554" y="12004"/>
                  </a:lnTo>
                  <a:lnTo>
                    <a:pt x="33871" y="11855"/>
                  </a:lnTo>
                  <a:lnTo>
                    <a:pt x="34168" y="11688"/>
                  </a:lnTo>
                  <a:lnTo>
                    <a:pt x="34410" y="11501"/>
                  </a:lnTo>
                  <a:lnTo>
                    <a:pt x="34634" y="11297"/>
                  </a:lnTo>
                  <a:lnTo>
                    <a:pt x="34838" y="11092"/>
                  </a:lnTo>
                  <a:lnTo>
                    <a:pt x="34987" y="10869"/>
                  </a:lnTo>
                  <a:lnTo>
                    <a:pt x="35136" y="10664"/>
                  </a:lnTo>
                  <a:lnTo>
                    <a:pt x="35248" y="10441"/>
                  </a:lnTo>
                  <a:lnTo>
                    <a:pt x="35341" y="10236"/>
                  </a:lnTo>
                  <a:lnTo>
                    <a:pt x="35434" y="10050"/>
                  </a:lnTo>
                  <a:lnTo>
                    <a:pt x="35527" y="9715"/>
                  </a:lnTo>
                  <a:lnTo>
                    <a:pt x="35583" y="9492"/>
                  </a:lnTo>
                  <a:lnTo>
                    <a:pt x="35601" y="9398"/>
                  </a:lnTo>
                  <a:lnTo>
                    <a:pt x="35601" y="9529"/>
                  </a:lnTo>
                  <a:lnTo>
                    <a:pt x="35601" y="9845"/>
                  </a:lnTo>
                  <a:lnTo>
                    <a:pt x="35620" y="10292"/>
                  </a:lnTo>
                  <a:lnTo>
                    <a:pt x="35657" y="10534"/>
                  </a:lnTo>
                  <a:lnTo>
                    <a:pt x="35713" y="10776"/>
                  </a:lnTo>
                  <a:lnTo>
                    <a:pt x="35769" y="10999"/>
                  </a:lnTo>
                  <a:lnTo>
                    <a:pt x="35843" y="11204"/>
                  </a:lnTo>
                  <a:lnTo>
                    <a:pt x="35936" y="11390"/>
                  </a:lnTo>
                  <a:lnTo>
                    <a:pt x="35992" y="11464"/>
                  </a:lnTo>
                  <a:lnTo>
                    <a:pt x="36067" y="11520"/>
                  </a:lnTo>
                  <a:lnTo>
                    <a:pt x="36141" y="11576"/>
                  </a:lnTo>
                  <a:lnTo>
                    <a:pt x="36216" y="11613"/>
                  </a:lnTo>
                  <a:lnTo>
                    <a:pt x="36290" y="11632"/>
                  </a:lnTo>
                  <a:lnTo>
                    <a:pt x="36476" y="11632"/>
                  </a:lnTo>
                  <a:lnTo>
                    <a:pt x="36588" y="11594"/>
                  </a:lnTo>
                  <a:lnTo>
                    <a:pt x="36699" y="11557"/>
                  </a:lnTo>
                  <a:lnTo>
                    <a:pt x="36830" y="11483"/>
                  </a:lnTo>
                  <a:lnTo>
                    <a:pt x="36941" y="11390"/>
                  </a:lnTo>
                  <a:lnTo>
                    <a:pt x="37053" y="11260"/>
                  </a:lnTo>
                  <a:lnTo>
                    <a:pt x="37127" y="11092"/>
                  </a:lnTo>
                  <a:lnTo>
                    <a:pt x="37202" y="10906"/>
                  </a:lnTo>
                  <a:lnTo>
                    <a:pt x="37276" y="10683"/>
                  </a:lnTo>
                  <a:lnTo>
                    <a:pt x="37314" y="10441"/>
                  </a:lnTo>
                  <a:lnTo>
                    <a:pt x="37351" y="10180"/>
                  </a:lnTo>
                  <a:lnTo>
                    <a:pt x="37369" y="9901"/>
                  </a:lnTo>
                  <a:lnTo>
                    <a:pt x="37388" y="9287"/>
                  </a:lnTo>
                  <a:lnTo>
                    <a:pt x="37369" y="8635"/>
                  </a:lnTo>
                  <a:lnTo>
                    <a:pt x="37332" y="7966"/>
                  </a:lnTo>
                  <a:lnTo>
                    <a:pt x="37276" y="7258"/>
                  </a:lnTo>
                  <a:lnTo>
                    <a:pt x="37183" y="6588"/>
                  </a:lnTo>
                  <a:lnTo>
                    <a:pt x="37090" y="5937"/>
                  </a:lnTo>
                  <a:lnTo>
                    <a:pt x="36904" y="4802"/>
                  </a:lnTo>
                  <a:lnTo>
                    <a:pt x="36755" y="4002"/>
                  </a:lnTo>
                  <a:lnTo>
                    <a:pt x="36699" y="3704"/>
                  </a:lnTo>
                  <a:lnTo>
                    <a:pt x="36848" y="4039"/>
                  </a:lnTo>
                  <a:lnTo>
                    <a:pt x="37295" y="4932"/>
                  </a:lnTo>
                  <a:lnTo>
                    <a:pt x="37946" y="6198"/>
                  </a:lnTo>
                  <a:lnTo>
                    <a:pt x="38318" y="6905"/>
                  </a:lnTo>
                  <a:lnTo>
                    <a:pt x="38747" y="7631"/>
                  </a:lnTo>
                  <a:lnTo>
                    <a:pt x="39175" y="8356"/>
                  </a:lnTo>
                  <a:lnTo>
                    <a:pt x="39621" y="9045"/>
                  </a:lnTo>
                  <a:lnTo>
                    <a:pt x="40086" y="9696"/>
                  </a:lnTo>
                  <a:lnTo>
                    <a:pt x="40310" y="9994"/>
                  </a:lnTo>
                  <a:lnTo>
                    <a:pt x="40552" y="10273"/>
                  </a:lnTo>
                  <a:lnTo>
                    <a:pt x="40775" y="10515"/>
                  </a:lnTo>
                  <a:lnTo>
                    <a:pt x="40998" y="10738"/>
                  </a:lnTo>
                  <a:lnTo>
                    <a:pt x="41222" y="10925"/>
                  </a:lnTo>
                  <a:lnTo>
                    <a:pt x="41426" y="11073"/>
                  </a:lnTo>
                  <a:lnTo>
                    <a:pt x="41631" y="11204"/>
                  </a:lnTo>
                  <a:lnTo>
                    <a:pt x="41836" y="11278"/>
                  </a:lnTo>
                  <a:lnTo>
                    <a:pt x="42040" y="11315"/>
                  </a:lnTo>
                  <a:lnTo>
                    <a:pt x="42208" y="11315"/>
                  </a:lnTo>
                  <a:lnTo>
                    <a:pt x="42394" y="11260"/>
                  </a:lnTo>
                  <a:lnTo>
                    <a:pt x="42543" y="11204"/>
                  </a:lnTo>
                  <a:lnTo>
                    <a:pt x="42692" y="11111"/>
                  </a:lnTo>
                  <a:lnTo>
                    <a:pt x="42822" y="10999"/>
                  </a:lnTo>
                  <a:lnTo>
                    <a:pt x="42934" y="10887"/>
                  </a:lnTo>
                  <a:lnTo>
                    <a:pt x="43045" y="10757"/>
                  </a:lnTo>
                  <a:lnTo>
                    <a:pt x="43138" y="10590"/>
                  </a:lnTo>
                  <a:lnTo>
                    <a:pt x="43213" y="10441"/>
                  </a:lnTo>
                  <a:lnTo>
                    <a:pt x="43287" y="10255"/>
                  </a:lnTo>
                  <a:lnTo>
                    <a:pt x="43343" y="10068"/>
                  </a:lnTo>
                  <a:lnTo>
                    <a:pt x="43436" y="9678"/>
                  </a:lnTo>
                  <a:lnTo>
                    <a:pt x="43511" y="9268"/>
                  </a:lnTo>
                  <a:lnTo>
                    <a:pt x="43529" y="8840"/>
                  </a:lnTo>
                  <a:lnTo>
                    <a:pt x="43548" y="8431"/>
                  </a:lnTo>
                  <a:lnTo>
                    <a:pt x="43548" y="8021"/>
                  </a:lnTo>
                  <a:lnTo>
                    <a:pt x="43529" y="7649"/>
                  </a:lnTo>
                  <a:lnTo>
                    <a:pt x="43511" y="7314"/>
                  </a:lnTo>
                  <a:lnTo>
                    <a:pt x="43455" y="6830"/>
                  </a:lnTo>
                  <a:lnTo>
                    <a:pt x="43418" y="6644"/>
                  </a:lnTo>
                  <a:lnTo>
                    <a:pt x="43753" y="6886"/>
                  </a:lnTo>
                  <a:lnTo>
                    <a:pt x="44143" y="7128"/>
                  </a:lnTo>
                  <a:lnTo>
                    <a:pt x="44609" y="7426"/>
                  </a:lnTo>
                  <a:lnTo>
                    <a:pt x="44888" y="7575"/>
                  </a:lnTo>
                  <a:lnTo>
                    <a:pt x="45186" y="7724"/>
                  </a:lnTo>
                  <a:lnTo>
                    <a:pt x="45483" y="7854"/>
                  </a:lnTo>
                  <a:lnTo>
                    <a:pt x="45800" y="7966"/>
                  </a:lnTo>
                  <a:lnTo>
                    <a:pt x="46116" y="8077"/>
                  </a:lnTo>
                  <a:lnTo>
                    <a:pt x="46432" y="8170"/>
                  </a:lnTo>
                  <a:lnTo>
                    <a:pt x="46767" y="8226"/>
                  </a:lnTo>
                  <a:lnTo>
                    <a:pt x="47084" y="8245"/>
                  </a:lnTo>
                  <a:lnTo>
                    <a:pt x="46805" y="7779"/>
                  </a:lnTo>
                  <a:lnTo>
                    <a:pt x="46507" y="7333"/>
                  </a:lnTo>
                  <a:lnTo>
                    <a:pt x="46191" y="6868"/>
                  </a:lnTo>
                  <a:lnTo>
                    <a:pt x="45856" y="6421"/>
                  </a:lnTo>
                  <a:lnTo>
                    <a:pt x="45483" y="5993"/>
                  </a:lnTo>
                  <a:lnTo>
                    <a:pt x="45093" y="5565"/>
                  </a:lnTo>
                  <a:lnTo>
                    <a:pt x="44683" y="5174"/>
                  </a:lnTo>
                  <a:lnTo>
                    <a:pt x="44255" y="4802"/>
                  </a:lnTo>
                  <a:lnTo>
                    <a:pt x="43976" y="4597"/>
                  </a:lnTo>
                  <a:lnTo>
                    <a:pt x="43715" y="4411"/>
                  </a:lnTo>
                  <a:lnTo>
                    <a:pt x="43455" y="4262"/>
                  </a:lnTo>
                  <a:lnTo>
                    <a:pt x="43232" y="4132"/>
                  </a:lnTo>
                  <a:lnTo>
                    <a:pt x="43008" y="4020"/>
                  </a:lnTo>
                  <a:lnTo>
                    <a:pt x="42804" y="3927"/>
                  </a:lnTo>
                  <a:lnTo>
                    <a:pt x="42599" y="3871"/>
                  </a:lnTo>
                  <a:lnTo>
                    <a:pt x="42413" y="3834"/>
                  </a:lnTo>
                  <a:lnTo>
                    <a:pt x="42227" y="3797"/>
                  </a:lnTo>
                  <a:lnTo>
                    <a:pt x="41910" y="3797"/>
                  </a:lnTo>
                  <a:lnTo>
                    <a:pt x="41780" y="3815"/>
                  </a:lnTo>
                  <a:lnTo>
                    <a:pt x="41650" y="3853"/>
                  </a:lnTo>
                  <a:lnTo>
                    <a:pt x="41519" y="3890"/>
                  </a:lnTo>
                  <a:lnTo>
                    <a:pt x="41408" y="3946"/>
                  </a:lnTo>
                  <a:lnTo>
                    <a:pt x="41296" y="4020"/>
                  </a:lnTo>
                  <a:lnTo>
                    <a:pt x="41129" y="4169"/>
                  </a:lnTo>
                  <a:lnTo>
                    <a:pt x="40980" y="4318"/>
                  </a:lnTo>
                  <a:lnTo>
                    <a:pt x="40849" y="4485"/>
                  </a:lnTo>
                  <a:lnTo>
                    <a:pt x="40756" y="4653"/>
                  </a:lnTo>
                  <a:lnTo>
                    <a:pt x="40701" y="4802"/>
                  </a:lnTo>
                  <a:lnTo>
                    <a:pt x="40663" y="4913"/>
                  </a:lnTo>
                  <a:lnTo>
                    <a:pt x="40626" y="5025"/>
                  </a:lnTo>
                  <a:lnTo>
                    <a:pt x="40217" y="4541"/>
                  </a:lnTo>
                  <a:lnTo>
                    <a:pt x="39770" y="4039"/>
                  </a:lnTo>
                  <a:lnTo>
                    <a:pt x="39193" y="3443"/>
                  </a:lnTo>
                  <a:lnTo>
                    <a:pt x="38858" y="3127"/>
                  </a:lnTo>
                  <a:lnTo>
                    <a:pt x="38523" y="2829"/>
                  </a:lnTo>
                  <a:lnTo>
                    <a:pt x="38170" y="2531"/>
                  </a:lnTo>
                  <a:lnTo>
                    <a:pt x="37816" y="2271"/>
                  </a:lnTo>
                  <a:lnTo>
                    <a:pt x="37462" y="2010"/>
                  </a:lnTo>
                  <a:lnTo>
                    <a:pt x="37090" y="1806"/>
                  </a:lnTo>
                  <a:lnTo>
                    <a:pt x="36737" y="1638"/>
                  </a:lnTo>
                  <a:lnTo>
                    <a:pt x="36569" y="1582"/>
                  </a:lnTo>
                  <a:lnTo>
                    <a:pt x="36383" y="1526"/>
                  </a:lnTo>
                  <a:lnTo>
                    <a:pt x="36216" y="1508"/>
                  </a:lnTo>
                  <a:lnTo>
                    <a:pt x="36048" y="1489"/>
                  </a:lnTo>
                  <a:lnTo>
                    <a:pt x="35881" y="1489"/>
                  </a:lnTo>
                  <a:lnTo>
                    <a:pt x="35694" y="1526"/>
                  </a:lnTo>
                  <a:lnTo>
                    <a:pt x="35527" y="1564"/>
                  </a:lnTo>
                  <a:lnTo>
                    <a:pt x="35341" y="1619"/>
                  </a:lnTo>
                  <a:lnTo>
                    <a:pt x="35173" y="1675"/>
                  </a:lnTo>
                  <a:lnTo>
                    <a:pt x="35006" y="1750"/>
                  </a:lnTo>
                  <a:lnTo>
                    <a:pt x="34652" y="1954"/>
                  </a:lnTo>
                  <a:lnTo>
                    <a:pt x="34317" y="2178"/>
                  </a:lnTo>
                  <a:lnTo>
                    <a:pt x="34001" y="2420"/>
                  </a:lnTo>
                  <a:lnTo>
                    <a:pt x="33703" y="2680"/>
                  </a:lnTo>
                  <a:lnTo>
                    <a:pt x="33405" y="2941"/>
                  </a:lnTo>
                  <a:lnTo>
                    <a:pt x="33163" y="3201"/>
                  </a:lnTo>
                  <a:lnTo>
                    <a:pt x="32735" y="3685"/>
                  </a:lnTo>
                  <a:lnTo>
                    <a:pt x="32456" y="4020"/>
                  </a:lnTo>
                  <a:lnTo>
                    <a:pt x="32363" y="4150"/>
                  </a:lnTo>
                  <a:lnTo>
                    <a:pt x="32326" y="4076"/>
                  </a:lnTo>
                  <a:lnTo>
                    <a:pt x="32233" y="3909"/>
                  </a:lnTo>
                  <a:lnTo>
                    <a:pt x="32065" y="3648"/>
                  </a:lnTo>
                  <a:lnTo>
                    <a:pt x="31954" y="3499"/>
                  </a:lnTo>
                  <a:lnTo>
                    <a:pt x="31805" y="3332"/>
                  </a:lnTo>
                  <a:lnTo>
                    <a:pt x="31637" y="3164"/>
                  </a:lnTo>
                  <a:lnTo>
                    <a:pt x="31451" y="2997"/>
                  </a:lnTo>
                  <a:lnTo>
                    <a:pt x="31247" y="2829"/>
                  </a:lnTo>
                  <a:lnTo>
                    <a:pt x="31005" y="2680"/>
                  </a:lnTo>
                  <a:lnTo>
                    <a:pt x="30726" y="2531"/>
                  </a:lnTo>
                  <a:lnTo>
                    <a:pt x="30428" y="2401"/>
                  </a:lnTo>
                  <a:lnTo>
                    <a:pt x="30111" y="2289"/>
                  </a:lnTo>
                  <a:lnTo>
                    <a:pt x="29739" y="2178"/>
                  </a:lnTo>
                  <a:lnTo>
                    <a:pt x="29553" y="2159"/>
                  </a:lnTo>
                  <a:lnTo>
                    <a:pt x="29348" y="2122"/>
                  </a:lnTo>
                  <a:lnTo>
                    <a:pt x="28958" y="2122"/>
                  </a:lnTo>
                  <a:lnTo>
                    <a:pt x="28548" y="2141"/>
                  </a:lnTo>
                  <a:lnTo>
                    <a:pt x="28139" y="2215"/>
                  </a:lnTo>
                  <a:lnTo>
                    <a:pt x="27729" y="2289"/>
                  </a:lnTo>
                  <a:lnTo>
                    <a:pt x="27320" y="2401"/>
                  </a:lnTo>
                  <a:lnTo>
                    <a:pt x="26929" y="2531"/>
                  </a:lnTo>
                  <a:lnTo>
                    <a:pt x="26576" y="2680"/>
                  </a:lnTo>
                  <a:lnTo>
                    <a:pt x="26222" y="2829"/>
                  </a:lnTo>
                  <a:lnTo>
                    <a:pt x="25906" y="2959"/>
                  </a:lnTo>
                  <a:lnTo>
                    <a:pt x="25384" y="3239"/>
                  </a:lnTo>
                  <a:lnTo>
                    <a:pt x="25031" y="3425"/>
                  </a:lnTo>
                  <a:lnTo>
                    <a:pt x="24901" y="3499"/>
                  </a:lnTo>
                  <a:lnTo>
                    <a:pt x="24863" y="3425"/>
                  </a:lnTo>
                  <a:lnTo>
                    <a:pt x="24733" y="3239"/>
                  </a:lnTo>
                  <a:lnTo>
                    <a:pt x="24491" y="2941"/>
                  </a:lnTo>
                  <a:lnTo>
                    <a:pt x="24324" y="2773"/>
                  </a:lnTo>
                  <a:lnTo>
                    <a:pt x="24119" y="2569"/>
                  </a:lnTo>
                  <a:lnTo>
                    <a:pt x="23896" y="2364"/>
                  </a:lnTo>
                  <a:lnTo>
                    <a:pt x="23617" y="2141"/>
                  </a:lnTo>
                  <a:lnTo>
                    <a:pt x="23300" y="1899"/>
                  </a:lnTo>
                  <a:lnTo>
                    <a:pt x="22947" y="1657"/>
                  </a:lnTo>
                  <a:lnTo>
                    <a:pt x="22556" y="1415"/>
                  </a:lnTo>
                  <a:lnTo>
                    <a:pt x="22109" y="1154"/>
                  </a:lnTo>
                  <a:lnTo>
                    <a:pt x="21625" y="912"/>
                  </a:lnTo>
                  <a:lnTo>
                    <a:pt x="21067" y="652"/>
                  </a:lnTo>
                  <a:lnTo>
                    <a:pt x="20806" y="540"/>
                  </a:lnTo>
                  <a:lnTo>
                    <a:pt x="20527" y="466"/>
                  </a:lnTo>
                  <a:lnTo>
                    <a:pt x="20285" y="391"/>
                  </a:lnTo>
                  <a:lnTo>
                    <a:pt x="20025" y="354"/>
                  </a:lnTo>
                  <a:lnTo>
                    <a:pt x="19801" y="317"/>
                  </a:lnTo>
                  <a:lnTo>
                    <a:pt x="19373" y="317"/>
                  </a:lnTo>
                  <a:lnTo>
                    <a:pt x="19169" y="354"/>
                  </a:lnTo>
                  <a:lnTo>
                    <a:pt x="18983" y="391"/>
                  </a:lnTo>
                  <a:lnTo>
                    <a:pt x="18796" y="428"/>
                  </a:lnTo>
                  <a:lnTo>
                    <a:pt x="18629" y="503"/>
                  </a:lnTo>
                  <a:lnTo>
                    <a:pt x="18480" y="559"/>
                  </a:lnTo>
                  <a:lnTo>
                    <a:pt x="18313" y="652"/>
                  </a:lnTo>
                  <a:lnTo>
                    <a:pt x="18182" y="745"/>
                  </a:lnTo>
                  <a:lnTo>
                    <a:pt x="17922" y="931"/>
                  </a:lnTo>
                  <a:lnTo>
                    <a:pt x="17698" y="1136"/>
                  </a:lnTo>
                  <a:lnTo>
                    <a:pt x="17531" y="1359"/>
                  </a:lnTo>
                  <a:lnTo>
                    <a:pt x="17364" y="1564"/>
                  </a:lnTo>
                  <a:lnTo>
                    <a:pt x="17252" y="1768"/>
                  </a:lnTo>
                  <a:lnTo>
                    <a:pt x="17084" y="2066"/>
                  </a:lnTo>
                  <a:lnTo>
                    <a:pt x="17047" y="2178"/>
                  </a:lnTo>
                  <a:lnTo>
                    <a:pt x="16917" y="2085"/>
                  </a:lnTo>
                  <a:lnTo>
                    <a:pt x="16582" y="1843"/>
                  </a:lnTo>
                  <a:lnTo>
                    <a:pt x="16061" y="1489"/>
                  </a:lnTo>
                  <a:lnTo>
                    <a:pt x="15744" y="1303"/>
                  </a:lnTo>
                  <a:lnTo>
                    <a:pt x="15372" y="1098"/>
                  </a:lnTo>
                  <a:lnTo>
                    <a:pt x="14981" y="894"/>
                  </a:lnTo>
                  <a:lnTo>
                    <a:pt x="14572" y="689"/>
                  </a:lnTo>
                  <a:lnTo>
                    <a:pt x="14107" y="503"/>
                  </a:lnTo>
                  <a:lnTo>
                    <a:pt x="13641" y="354"/>
                  </a:lnTo>
                  <a:lnTo>
                    <a:pt x="13158" y="205"/>
                  </a:lnTo>
                  <a:lnTo>
                    <a:pt x="12655" y="93"/>
                  </a:lnTo>
                  <a:lnTo>
                    <a:pt x="12134" y="38"/>
                  </a:lnTo>
                  <a:lnTo>
                    <a:pt x="11874" y="19"/>
                  </a:lnTo>
                  <a:lnTo>
                    <a:pt x="11594" y="0"/>
                  </a:lnTo>
                  <a:close/>
                </a:path>
              </a:pathLst>
            </a:custGeom>
            <a:solidFill>
              <a:srgbClr val="95BF37"/>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60" name="Google Shape;1560;p26"/>
            <p:cNvSpPr/>
            <p:nvPr/>
          </p:nvSpPr>
          <p:spPr>
            <a:xfrm>
              <a:off x="4109125" y="4659425"/>
              <a:ext cx="120525" cy="133550"/>
            </a:xfrm>
            <a:custGeom>
              <a:avLst/>
              <a:gdLst/>
              <a:ahLst/>
              <a:cxnLst/>
              <a:rect l="l" t="t" r="r" b="b"/>
              <a:pathLst>
                <a:path w="4821" h="5342" extrusionOk="0">
                  <a:moveTo>
                    <a:pt x="913" y="0"/>
                  </a:moveTo>
                  <a:lnTo>
                    <a:pt x="299" y="168"/>
                  </a:lnTo>
                  <a:lnTo>
                    <a:pt x="187" y="596"/>
                  </a:lnTo>
                  <a:lnTo>
                    <a:pt x="112" y="1005"/>
                  </a:lnTo>
                  <a:lnTo>
                    <a:pt x="57" y="1396"/>
                  </a:lnTo>
                  <a:lnTo>
                    <a:pt x="19" y="1768"/>
                  </a:lnTo>
                  <a:lnTo>
                    <a:pt x="1" y="2122"/>
                  </a:lnTo>
                  <a:lnTo>
                    <a:pt x="1" y="2457"/>
                  </a:lnTo>
                  <a:lnTo>
                    <a:pt x="19" y="2773"/>
                  </a:lnTo>
                  <a:lnTo>
                    <a:pt x="57" y="3071"/>
                  </a:lnTo>
                  <a:lnTo>
                    <a:pt x="112" y="3350"/>
                  </a:lnTo>
                  <a:lnTo>
                    <a:pt x="187" y="3610"/>
                  </a:lnTo>
                  <a:lnTo>
                    <a:pt x="261" y="3852"/>
                  </a:lnTo>
                  <a:lnTo>
                    <a:pt x="354" y="4057"/>
                  </a:lnTo>
                  <a:lnTo>
                    <a:pt x="466" y="4262"/>
                  </a:lnTo>
                  <a:lnTo>
                    <a:pt x="596" y="4448"/>
                  </a:lnTo>
                  <a:lnTo>
                    <a:pt x="727" y="4615"/>
                  </a:lnTo>
                  <a:lnTo>
                    <a:pt x="857" y="4764"/>
                  </a:lnTo>
                  <a:lnTo>
                    <a:pt x="1006" y="4894"/>
                  </a:lnTo>
                  <a:lnTo>
                    <a:pt x="1173" y="5006"/>
                  </a:lnTo>
                  <a:lnTo>
                    <a:pt x="1341" y="5118"/>
                  </a:lnTo>
                  <a:lnTo>
                    <a:pt x="1508" y="5192"/>
                  </a:lnTo>
                  <a:lnTo>
                    <a:pt x="1676" y="5248"/>
                  </a:lnTo>
                  <a:lnTo>
                    <a:pt x="1862" y="5304"/>
                  </a:lnTo>
                  <a:lnTo>
                    <a:pt x="2048" y="5323"/>
                  </a:lnTo>
                  <a:lnTo>
                    <a:pt x="2234" y="5341"/>
                  </a:lnTo>
                  <a:lnTo>
                    <a:pt x="2420" y="5341"/>
                  </a:lnTo>
                  <a:lnTo>
                    <a:pt x="2606" y="5323"/>
                  </a:lnTo>
                  <a:lnTo>
                    <a:pt x="2792" y="5285"/>
                  </a:lnTo>
                  <a:lnTo>
                    <a:pt x="2997" y="5229"/>
                  </a:lnTo>
                  <a:lnTo>
                    <a:pt x="3183" y="5174"/>
                  </a:lnTo>
                  <a:lnTo>
                    <a:pt x="3351" y="5081"/>
                  </a:lnTo>
                  <a:lnTo>
                    <a:pt x="3537" y="4988"/>
                  </a:lnTo>
                  <a:lnTo>
                    <a:pt x="3704" y="4876"/>
                  </a:lnTo>
                  <a:lnTo>
                    <a:pt x="3928" y="4708"/>
                  </a:lnTo>
                  <a:lnTo>
                    <a:pt x="4114" y="4559"/>
                  </a:lnTo>
                  <a:lnTo>
                    <a:pt x="4281" y="4411"/>
                  </a:lnTo>
                  <a:lnTo>
                    <a:pt x="4430" y="4243"/>
                  </a:lnTo>
                  <a:lnTo>
                    <a:pt x="4560" y="4094"/>
                  </a:lnTo>
                  <a:lnTo>
                    <a:pt x="4653" y="3945"/>
                  </a:lnTo>
                  <a:lnTo>
                    <a:pt x="4728" y="3778"/>
                  </a:lnTo>
                  <a:lnTo>
                    <a:pt x="4784" y="3629"/>
                  </a:lnTo>
                  <a:lnTo>
                    <a:pt x="4821" y="3480"/>
                  </a:lnTo>
                  <a:lnTo>
                    <a:pt x="4821" y="3331"/>
                  </a:lnTo>
                  <a:lnTo>
                    <a:pt x="4821" y="3182"/>
                  </a:lnTo>
                  <a:lnTo>
                    <a:pt x="4802" y="3033"/>
                  </a:lnTo>
                  <a:lnTo>
                    <a:pt x="4746" y="2885"/>
                  </a:lnTo>
                  <a:lnTo>
                    <a:pt x="4691" y="2736"/>
                  </a:lnTo>
                  <a:lnTo>
                    <a:pt x="4597" y="2587"/>
                  </a:lnTo>
                  <a:lnTo>
                    <a:pt x="4504" y="2438"/>
                  </a:lnTo>
                  <a:lnTo>
                    <a:pt x="4393" y="2270"/>
                  </a:lnTo>
                  <a:lnTo>
                    <a:pt x="4263" y="2122"/>
                  </a:lnTo>
                  <a:lnTo>
                    <a:pt x="3946" y="1824"/>
                  </a:lnTo>
                  <a:lnTo>
                    <a:pt x="3574" y="1526"/>
                  </a:lnTo>
                  <a:lnTo>
                    <a:pt x="3127" y="1228"/>
                  </a:lnTo>
                  <a:lnTo>
                    <a:pt x="2643" y="931"/>
                  </a:lnTo>
                  <a:lnTo>
                    <a:pt x="2122" y="614"/>
                  </a:lnTo>
                  <a:lnTo>
                    <a:pt x="1527" y="316"/>
                  </a:lnTo>
                  <a:lnTo>
                    <a:pt x="91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61" name="Google Shape;1561;p26"/>
            <p:cNvSpPr/>
            <p:nvPr/>
          </p:nvSpPr>
          <p:spPr>
            <a:xfrm>
              <a:off x="4137975" y="4616600"/>
              <a:ext cx="145175" cy="107975"/>
            </a:xfrm>
            <a:custGeom>
              <a:avLst/>
              <a:gdLst/>
              <a:ahLst/>
              <a:cxnLst/>
              <a:rect l="l" t="t" r="r" b="b"/>
              <a:pathLst>
                <a:path w="5807" h="4319" extrusionOk="0">
                  <a:moveTo>
                    <a:pt x="4039" y="1"/>
                  </a:moveTo>
                  <a:lnTo>
                    <a:pt x="3611" y="57"/>
                  </a:lnTo>
                  <a:lnTo>
                    <a:pt x="3146" y="150"/>
                  </a:lnTo>
                  <a:lnTo>
                    <a:pt x="2643" y="280"/>
                  </a:lnTo>
                  <a:lnTo>
                    <a:pt x="2085" y="448"/>
                  </a:lnTo>
                  <a:lnTo>
                    <a:pt x="1508" y="671"/>
                  </a:lnTo>
                  <a:lnTo>
                    <a:pt x="913" y="913"/>
                  </a:lnTo>
                  <a:lnTo>
                    <a:pt x="280" y="1192"/>
                  </a:lnTo>
                  <a:lnTo>
                    <a:pt x="1" y="1769"/>
                  </a:lnTo>
                  <a:lnTo>
                    <a:pt x="261" y="2122"/>
                  </a:lnTo>
                  <a:lnTo>
                    <a:pt x="522" y="2457"/>
                  </a:lnTo>
                  <a:lnTo>
                    <a:pt x="801" y="2755"/>
                  </a:lnTo>
                  <a:lnTo>
                    <a:pt x="1061" y="3016"/>
                  </a:lnTo>
                  <a:lnTo>
                    <a:pt x="1303" y="3258"/>
                  </a:lnTo>
                  <a:lnTo>
                    <a:pt x="1564" y="3462"/>
                  </a:lnTo>
                  <a:lnTo>
                    <a:pt x="1824" y="3667"/>
                  </a:lnTo>
                  <a:lnTo>
                    <a:pt x="2066" y="3816"/>
                  </a:lnTo>
                  <a:lnTo>
                    <a:pt x="2308" y="3965"/>
                  </a:lnTo>
                  <a:lnTo>
                    <a:pt x="2550" y="4077"/>
                  </a:lnTo>
                  <a:lnTo>
                    <a:pt x="2792" y="4170"/>
                  </a:lnTo>
                  <a:lnTo>
                    <a:pt x="3015" y="4244"/>
                  </a:lnTo>
                  <a:lnTo>
                    <a:pt x="3239" y="4281"/>
                  </a:lnTo>
                  <a:lnTo>
                    <a:pt x="3462" y="4318"/>
                  </a:lnTo>
                  <a:lnTo>
                    <a:pt x="3872" y="4318"/>
                  </a:lnTo>
                  <a:lnTo>
                    <a:pt x="4076" y="4281"/>
                  </a:lnTo>
                  <a:lnTo>
                    <a:pt x="4262" y="4225"/>
                  </a:lnTo>
                  <a:lnTo>
                    <a:pt x="4448" y="4170"/>
                  </a:lnTo>
                  <a:lnTo>
                    <a:pt x="4616" y="4095"/>
                  </a:lnTo>
                  <a:lnTo>
                    <a:pt x="4765" y="4002"/>
                  </a:lnTo>
                  <a:lnTo>
                    <a:pt x="4914" y="3890"/>
                  </a:lnTo>
                  <a:lnTo>
                    <a:pt x="5063" y="3760"/>
                  </a:lnTo>
                  <a:lnTo>
                    <a:pt x="5193" y="3630"/>
                  </a:lnTo>
                  <a:lnTo>
                    <a:pt x="5304" y="3481"/>
                  </a:lnTo>
                  <a:lnTo>
                    <a:pt x="5416" y="3332"/>
                  </a:lnTo>
                  <a:lnTo>
                    <a:pt x="5509" y="3165"/>
                  </a:lnTo>
                  <a:lnTo>
                    <a:pt x="5602" y="2979"/>
                  </a:lnTo>
                  <a:lnTo>
                    <a:pt x="5658" y="2811"/>
                  </a:lnTo>
                  <a:lnTo>
                    <a:pt x="5714" y="2606"/>
                  </a:lnTo>
                  <a:lnTo>
                    <a:pt x="5751" y="2402"/>
                  </a:lnTo>
                  <a:lnTo>
                    <a:pt x="5788" y="2197"/>
                  </a:lnTo>
                  <a:lnTo>
                    <a:pt x="5807" y="1936"/>
                  </a:lnTo>
                  <a:lnTo>
                    <a:pt x="5807" y="1694"/>
                  </a:lnTo>
                  <a:lnTo>
                    <a:pt x="5788" y="1452"/>
                  </a:lnTo>
                  <a:lnTo>
                    <a:pt x="5770" y="1248"/>
                  </a:lnTo>
                  <a:lnTo>
                    <a:pt x="5733" y="1062"/>
                  </a:lnTo>
                  <a:lnTo>
                    <a:pt x="5677" y="876"/>
                  </a:lnTo>
                  <a:lnTo>
                    <a:pt x="5602" y="727"/>
                  </a:lnTo>
                  <a:lnTo>
                    <a:pt x="5528" y="578"/>
                  </a:lnTo>
                  <a:lnTo>
                    <a:pt x="5435" y="466"/>
                  </a:lnTo>
                  <a:lnTo>
                    <a:pt x="5323" y="354"/>
                  </a:lnTo>
                  <a:lnTo>
                    <a:pt x="5211" y="261"/>
                  </a:lnTo>
                  <a:lnTo>
                    <a:pt x="5081" y="187"/>
                  </a:lnTo>
                  <a:lnTo>
                    <a:pt x="4932" y="113"/>
                  </a:lnTo>
                  <a:lnTo>
                    <a:pt x="4783" y="75"/>
                  </a:lnTo>
                  <a:lnTo>
                    <a:pt x="4616" y="38"/>
                  </a:lnTo>
                  <a:lnTo>
                    <a:pt x="4430" y="19"/>
                  </a:lnTo>
                  <a:lnTo>
                    <a:pt x="4244"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62" name="Google Shape;1562;p26"/>
            <p:cNvSpPr/>
            <p:nvPr/>
          </p:nvSpPr>
          <p:spPr>
            <a:xfrm>
              <a:off x="4133800" y="4532400"/>
              <a:ext cx="128425" cy="124250"/>
            </a:xfrm>
            <a:custGeom>
              <a:avLst/>
              <a:gdLst/>
              <a:ahLst/>
              <a:cxnLst/>
              <a:rect l="l" t="t" r="r" b="b"/>
              <a:pathLst>
                <a:path w="5137" h="4970" extrusionOk="0">
                  <a:moveTo>
                    <a:pt x="2810" y="0"/>
                  </a:moveTo>
                  <a:lnTo>
                    <a:pt x="2661" y="19"/>
                  </a:lnTo>
                  <a:lnTo>
                    <a:pt x="2512" y="75"/>
                  </a:lnTo>
                  <a:lnTo>
                    <a:pt x="2364" y="131"/>
                  </a:lnTo>
                  <a:lnTo>
                    <a:pt x="2215" y="224"/>
                  </a:lnTo>
                  <a:lnTo>
                    <a:pt x="2084" y="317"/>
                  </a:lnTo>
                  <a:lnTo>
                    <a:pt x="1954" y="428"/>
                  </a:lnTo>
                  <a:lnTo>
                    <a:pt x="1805" y="559"/>
                  </a:lnTo>
                  <a:lnTo>
                    <a:pt x="1675" y="708"/>
                  </a:lnTo>
                  <a:lnTo>
                    <a:pt x="1433" y="1061"/>
                  </a:lnTo>
                  <a:lnTo>
                    <a:pt x="1173" y="1471"/>
                  </a:lnTo>
                  <a:lnTo>
                    <a:pt x="931" y="1936"/>
                  </a:lnTo>
                  <a:lnTo>
                    <a:pt x="689" y="2457"/>
                  </a:lnTo>
                  <a:lnTo>
                    <a:pt x="447" y="3015"/>
                  </a:lnTo>
                  <a:lnTo>
                    <a:pt x="223" y="3629"/>
                  </a:lnTo>
                  <a:lnTo>
                    <a:pt x="0" y="4281"/>
                  </a:lnTo>
                  <a:lnTo>
                    <a:pt x="242" y="4876"/>
                  </a:lnTo>
                  <a:lnTo>
                    <a:pt x="689" y="4932"/>
                  </a:lnTo>
                  <a:lnTo>
                    <a:pt x="1098" y="4951"/>
                  </a:lnTo>
                  <a:lnTo>
                    <a:pt x="1489" y="4969"/>
                  </a:lnTo>
                  <a:lnTo>
                    <a:pt x="1880" y="4951"/>
                  </a:lnTo>
                  <a:lnTo>
                    <a:pt x="2215" y="4932"/>
                  </a:lnTo>
                  <a:lnTo>
                    <a:pt x="2550" y="4876"/>
                  </a:lnTo>
                  <a:lnTo>
                    <a:pt x="2866" y="4820"/>
                  </a:lnTo>
                  <a:lnTo>
                    <a:pt x="3145" y="4746"/>
                  </a:lnTo>
                  <a:lnTo>
                    <a:pt x="3424" y="4672"/>
                  </a:lnTo>
                  <a:lnTo>
                    <a:pt x="3666" y="4560"/>
                  </a:lnTo>
                  <a:lnTo>
                    <a:pt x="3890" y="4448"/>
                  </a:lnTo>
                  <a:lnTo>
                    <a:pt x="4094" y="4337"/>
                  </a:lnTo>
                  <a:lnTo>
                    <a:pt x="4280" y="4206"/>
                  </a:lnTo>
                  <a:lnTo>
                    <a:pt x="4448" y="4057"/>
                  </a:lnTo>
                  <a:lnTo>
                    <a:pt x="4597" y="3909"/>
                  </a:lnTo>
                  <a:lnTo>
                    <a:pt x="4727" y="3741"/>
                  </a:lnTo>
                  <a:lnTo>
                    <a:pt x="4839" y="3592"/>
                  </a:lnTo>
                  <a:lnTo>
                    <a:pt x="4932" y="3425"/>
                  </a:lnTo>
                  <a:lnTo>
                    <a:pt x="5006" y="3239"/>
                  </a:lnTo>
                  <a:lnTo>
                    <a:pt x="5062" y="3071"/>
                  </a:lnTo>
                  <a:lnTo>
                    <a:pt x="5118" y="2885"/>
                  </a:lnTo>
                  <a:lnTo>
                    <a:pt x="5137" y="2699"/>
                  </a:lnTo>
                  <a:lnTo>
                    <a:pt x="5137" y="2513"/>
                  </a:lnTo>
                  <a:lnTo>
                    <a:pt x="5137" y="2327"/>
                  </a:lnTo>
                  <a:lnTo>
                    <a:pt x="5099" y="2141"/>
                  </a:lnTo>
                  <a:lnTo>
                    <a:pt x="5062" y="1955"/>
                  </a:lnTo>
                  <a:lnTo>
                    <a:pt x="5006" y="1768"/>
                  </a:lnTo>
                  <a:lnTo>
                    <a:pt x="4932" y="1601"/>
                  </a:lnTo>
                  <a:lnTo>
                    <a:pt x="4839" y="1415"/>
                  </a:lnTo>
                  <a:lnTo>
                    <a:pt x="4727" y="1247"/>
                  </a:lnTo>
                  <a:lnTo>
                    <a:pt x="4615" y="1080"/>
                  </a:lnTo>
                  <a:lnTo>
                    <a:pt x="4467" y="912"/>
                  </a:lnTo>
                  <a:lnTo>
                    <a:pt x="4280" y="726"/>
                  </a:lnTo>
                  <a:lnTo>
                    <a:pt x="4113" y="559"/>
                  </a:lnTo>
                  <a:lnTo>
                    <a:pt x="3927" y="410"/>
                  </a:lnTo>
                  <a:lnTo>
                    <a:pt x="3759" y="280"/>
                  </a:lnTo>
                  <a:lnTo>
                    <a:pt x="3592" y="187"/>
                  </a:lnTo>
                  <a:lnTo>
                    <a:pt x="3424" y="112"/>
                  </a:lnTo>
                  <a:lnTo>
                    <a:pt x="3257" y="56"/>
                  </a:lnTo>
                  <a:lnTo>
                    <a:pt x="3108" y="19"/>
                  </a:lnTo>
                  <a:lnTo>
                    <a:pt x="2959"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63" name="Google Shape;1563;p26"/>
            <p:cNvSpPr/>
            <p:nvPr/>
          </p:nvSpPr>
          <p:spPr>
            <a:xfrm>
              <a:off x="4064000" y="4512400"/>
              <a:ext cx="113075" cy="142375"/>
            </a:xfrm>
            <a:custGeom>
              <a:avLst/>
              <a:gdLst/>
              <a:ahLst/>
              <a:cxnLst/>
              <a:rect l="l" t="t" r="r" b="b"/>
              <a:pathLst>
                <a:path w="4523" h="5695" extrusionOk="0">
                  <a:moveTo>
                    <a:pt x="2308" y="0"/>
                  </a:moveTo>
                  <a:lnTo>
                    <a:pt x="2104" y="19"/>
                  </a:lnTo>
                  <a:lnTo>
                    <a:pt x="1899" y="37"/>
                  </a:lnTo>
                  <a:lnTo>
                    <a:pt x="1694" y="75"/>
                  </a:lnTo>
                  <a:lnTo>
                    <a:pt x="1434" y="149"/>
                  </a:lnTo>
                  <a:lnTo>
                    <a:pt x="1210" y="224"/>
                  </a:lnTo>
                  <a:lnTo>
                    <a:pt x="987" y="317"/>
                  </a:lnTo>
                  <a:lnTo>
                    <a:pt x="801" y="410"/>
                  </a:lnTo>
                  <a:lnTo>
                    <a:pt x="633" y="503"/>
                  </a:lnTo>
                  <a:lnTo>
                    <a:pt x="484" y="614"/>
                  </a:lnTo>
                  <a:lnTo>
                    <a:pt x="354" y="726"/>
                  </a:lnTo>
                  <a:lnTo>
                    <a:pt x="243" y="838"/>
                  </a:lnTo>
                  <a:lnTo>
                    <a:pt x="149" y="968"/>
                  </a:lnTo>
                  <a:lnTo>
                    <a:pt x="94" y="1117"/>
                  </a:lnTo>
                  <a:lnTo>
                    <a:pt x="38" y="1247"/>
                  </a:lnTo>
                  <a:lnTo>
                    <a:pt x="1" y="1396"/>
                  </a:lnTo>
                  <a:lnTo>
                    <a:pt x="1" y="1563"/>
                  </a:lnTo>
                  <a:lnTo>
                    <a:pt x="1" y="1712"/>
                  </a:lnTo>
                  <a:lnTo>
                    <a:pt x="19" y="1898"/>
                  </a:lnTo>
                  <a:lnTo>
                    <a:pt x="56" y="2066"/>
                  </a:lnTo>
                  <a:lnTo>
                    <a:pt x="112" y="2252"/>
                  </a:lnTo>
                  <a:lnTo>
                    <a:pt x="168" y="2438"/>
                  </a:lnTo>
                  <a:lnTo>
                    <a:pt x="354" y="2829"/>
                  </a:lnTo>
                  <a:lnTo>
                    <a:pt x="596" y="3238"/>
                  </a:lnTo>
                  <a:lnTo>
                    <a:pt x="875" y="3685"/>
                  </a:lnTo>
                  <a:lnTo>
                    <a:pt x="1229" y="4132"/>
                  </a:lnTo>
                  <a:lnTo>
                    <a:pt x="1601" y="4616"/>
                  </a:lnTo>
                  <a:lnTo>
                    <a:pt x="2029" y="5118"/>
                  </a:lnTo>
                  <a:lnTo>
                    <a:pt x="2494" y="5639"/>
                  </a:lnTo>
                  <a:lnTo>
                    <a:pt x="3127" y="5695"/>
                  </a:lnTo>
                  <a:lnTo>
                    <a:pt x="3388" y="5341"/>
                  </a:lnTo>
                  <a:lnTo>
                    <a:pt x="3611" y="4988"/>
                  </a:lnTo>
                  <a:lnTo>
                    <a:pt x="3816" y="4634"/>
                  </a:lnTo>
                  <a:lnTo>
                    <a:pt x="3983" y="4299"/>
                  </a:lnTo>
                  <a:lnTo>
                    <a:pt x="4132" y="3983"/>
                  </a:lnTo>
                  <a:lnTo>
                    <a:pt x="4244" y="3666"/>
                  </a:lnTo>
                  <a:lnTo>
                    <a:pt x="4355" y="3369"/>
                  </a:lnTo>
                  <a:lnTo>
                    <a:pt x="4430" y="3071"/>
                  </a:lnTo>
                  <a:lnTo>
                    <a:pt x="4467" y="2810"/>
                  </a:lnTo>
                  <a:lnTo>
                    <a:pt x="4504" y="2531"/>
                  </a:lnTo>
                  <a:lnTo>
                    <a:pt x="4523" y="2289"/>
                  </a:lnTo>
                  <a:lnTo>
                    <a:pt x="4504" y="2047"/>
                  </a:lnTo>
                  <a:lnTo>
                    <a:pt x="4486" y="1824"/>
                  </a:lnTo>
                  <a:lnTo>
                    <a:pt x="4448" y="1601"/>
                  </a:lnTo>
                  <a:lnTo>
                    <a:pt x="4374" y="1396"/>
                  </a:lnTo>
                  <a:lnTo>
                    <a:pt x="4300" y="1210"/>
                  </a:lnTo>
                  <a:lnTo>
                    <a:pt x="4225" y="1042"/>
                  </a:lnTo>
                  <a:lnTo>
                    <a:pt x="4113" y="875"/>
                  </a:lnTo>
                  <a:lnTo>
                    <a:pt x="4002" y="726"/>
                  </a:lnTo>
                  <a:lnTo>
                    <a:pt x="3872" y="596"/>
                  </a:lnTo>
                  <a:lnTo>
                    <a:pt x="3723" y="465"/>
                  </a:lnTo>
                  <a:lnTo>
                    <a:pt x="3574" y="354"/>
                  </a:lnTo>
                  <a:lnTo>
                    <a:pt x="3425" y="261"/>
                  </a:lnTo>
                  <a:lnTo>
                    <a:pt x="3239" y="186"/>
                  </a:lnTo>
                  <a:lnTo>
                    <a:pt x="3071" y="112"/>
                  </a:lnTo>
                  <a:lnTo>
                    <a:pt x="2885" y="75"/>
                  </a:lnTo>
                  <a:lnTo>
                    <a:pt x="2699" y="37"/>
                  </a:lnTo>
                  <a:lnTo>
                    <a:pt x="2513" y="19"/>
                  </a:lnTo>
                  <a:lnTo>
                    <a:pt x="2308"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64" name="Google Shape;1564;p26"/>
            <p:cNvSpPr/>
            <p:nvPr/>
          </p:nvSpPr>
          <p:spPr>
            <a:xfrm>
              <a:off x="3990950" y="4584500"/>
              <a:ext cx="145200" cy="107500"/>
            </a:xfrm>
            <a:custGeom>
              <a:avLst/>
              <a:gdLst/>
              <a:ahLst/>
              <a:cxnLst/>
              <a:rect l="l" t="t" r="r" b="b"/>
              <a:pathLst>
                <a:path w="5808" h="4300" extrusionOk="0">
                  <a:moveTo>
                    <a:pt x="2029" y="1"/>
                  </a:moveTo>
                  <a:lnTo>
                    <a:pt x="1825" y="19"/>
                  </a:lnTo>
                  <a:lnTo>
                    <a:pt x="1639" y="57"/>
                  </a:lnTo>
                  <a:lnTo>
                    <a:pt x="1452" y="112"/>
                  </a:lnTo>
                  <a:lnTo>
                    <a:pt x="1285" y="187"/>
                  </a:lnTo>
                  <a:lnTo>
                    <a:pt x="1117" y="280"/>
                  </a:lnTo>
                  <a:lnTo>
                    <a:pt x="969" y="373"/>
                  </a:lnTo>
                  <a:lnTo>
                    <a:pt x="820" y="503"/>
                  </a:lnTo>
                  <a:lnTo>
                    <a:pt x="689" y="634"/>
                  </a:lnTo>
                  <a:lnTo>
                    <a:pt x="559" y="764"/>
                  </a:lnTo>
                  <a:lnTo>
                    <a:pt x="447" y="913"/>
                  </a:lnTo>
                  <a:lnTo>
                    <a:pt x="354" y="1080"/>
                  </a:lnTo>
                  <a:lnTo>
                    <a:pt x="261" y="1248"/>
                  </a:lnTo>
                  <a:lnTo>
                    <a:pt x="187" y="1434"/>
                  </a:lnTo>
                  <a:lnTo>
                    <a:pt x="131" y="1620"/>
                  </a:lnTo>
                  <a:lnTo>
                    <a:pt x="75" y="1825"/>
                  </a:lnTo>
                  <a:lnTo>
                    <a:pt x="38" y="2029"/>
                  </a:lnTo>
                  <a:lnTo>
                    <a:pt x="19" y="2290"/>
                  </a:lnTo>
                  <a:lnTo>
                    <a:pt x="1" y="2550"/>
                  </a:lnTo>
                  <a:lnTo>
                    <a:pt x="1" y="2774"/>
                  </a:lnTo>
                  <a:lnTo>
                    <a:pt x="19" y="2978"/>
                  </a:lnTo>
                  <a:lnTo>
                    <a:pt x="57" y="3183"/>
                  </a:lnTo>
                  <a:lnTo>
                    <a:pt x="94" y="3351"/>
                  </a:lnTo>
                  <a:lnTo>
                    <a:pt x="168" y="3518"/>
                  </a:lnTo>
                  <a:lnTo>
                    <a:pt x="243" y="3667"/>
                  </a:lnTo>
                  <a:lnTo>
                    <a:pt x="317" y="3779"/>
                  </a:lnTo>
                  <a:lnTo>
                    <a:pt x="429" y="3909"/>
                  </a:lnTo>
                  <a:lnTo>
                    <a:pt x="541" y="4002"/>
                  </a:lnTo>
                  <a:lnTo>
                    <a:pt x="671" y="4076"/>
                  </a:lnTo>
                  <a:lnTo>
                    <a:pt x="820" y="4151"/>
                  </a:lnTo>
                  <a:lnTo>
                    <a:pt x="969" y="4207"/>
                  </a:lnTo>
                  <a:lnTo>
                    <a:pt x="1136" y="4244"/>
                  </a:lnTo>
                  <a:lnTo>
                    <a:pt x="1304" y="4281"/>
                  </a:lnTo>
                  <a:lnTo>
                    <a:pt x="1490" y="4281"/>
                  </a:lnTo>
                  <a:lnTo>
                    <a:pt x="1694" y="4300"/>
                  </a:lnTo>
                  <a:lnTo>
                    <a:pt x="2122" y="4263"/>
                  </a:lnTo>
                  <a:lnTo>
                    <a:pt x="2606" y="4188"/>
                  </a:lnTo>
                  <a:lnTo>
                    <a:pt x="3109" y="4076"/>
                  </a:lnTo>
                  <a:lnTo>
                    <a:pt x="3667" y="3928"/>
                  </a:lnTo>
                  <a:lnTo>
                    <a:pt x="4244" y="3741"/>
                  </a:lnTo>
                  <a:lnTo>
                    <a:pt x="4858" y="3518"/>
                  </a:lnTo>
                  <a:lnTo>
                    <a:pt x="5509" y="3276"/>
                  </a:lnTo>
                  <a:lnTo>
                    <a:pt x="5807" y="2699"/>
                  </a:lnTo>
                  <a:lnTo>
                    <a:pt x="5547" y="2346"/>
                  </a:lnTo>
                  <a:lnTo>
                    <a:pt x="5286" y="2011"/>
                  </a:lnTo>
                  <a:lnTo>
                    <a:pt x="5044" y="1694"/>
                  </a:lnTo>
                  <a:lnTo>
                    <a:pt x="4802" y="1415"/>
                  </a:lnTo>
                  <a:lnTo>
                    <a:pt x="4542" y="1155"/>
                  </a:lnTo>
                  <a:lnTo>
                    <a:pt x="4300" y="931"/>
                  </a:lnTo>
                  <a:lnTo>
                    <a:pt x="4058" y="745"/>
                  </a:lnTo>
                  <a:lnTo>
                    <a:pt x="3816" y="559"/>
                  </a:lnTo>
                  <a:lnTo>
                    <a:pt x="3574" y="410"/>
                  </a:lnTo>
                  <a:lnTo>
                    <a:pt x="3332" y="299"/>
                  </a:lnTo>
                  <a:lnTo>
                    <a:pt x="3109" y="187"/>
                  </a:lnTo>
                  <a:lnTo>
                    <a:pt x="2885" y="112"/>
                  </a:lnTo>
                  <a:lnTo>
                    <a:pt x="2662" y="57"/>
                  </a:lnTo>
                  <a:lnTo>
                    <a:pt x="2439" y="19"/>
                  </a:lnTo>
                  <a:lnTo>
                    <a:pt x="2234"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65" name="Google Shape;1565;p26"/>
            <p:cNvSpPr/>
            <p:nvPr/>
          </p:nvSpPr>
          <p:spPr>
            <a:xfrm>
              <a:off x="4012350" y="4662675"/>
              <a:ext cx="120525" cy="131675"/>
            </a:xfrm>
            <a:custGeom>
              <a:avLst/>
              <a:gdLst/>
              <a:ahLst/>
              <a:cxnLst/>
              <a:rect l="l" t="t" r="r" b="b"/>
              <a:pathLst>
                <a:path w="4821" h="5267" extrusionOk="0">
                  <a:moveTo>
                    <a:pt x="4467" y="0"/>
                  </a:moveTo>
                  <a:lnTo>
                    <a:pt x="4021" y="19"/>
                  </a:lnTo>
                  <a:lnTo>
                    <a:pt x="3611" y="75"/>
                  </a:lnTo>
                  <a:lnTo>
                    <a:pt x="3220" y="131"/>
                  </a:lnTo>
                  <a:lnTo>
                    <a:pt x="2848" y="205"/>
                  </a:lnTo>
                  <a:lnTo>
                    <a:pt x="2513" y="298"/>
                  </a:lnTo>
                  <a:lnTo>
                    <a:pt x="2178" y="391"/>
                  </a:lnTo>
                  <a:lnTo>
                    <a:pt x="1899" y="503"/>
                  </a:lnTo>
                  <a:lnTo>
                    <a:pt x="1620" y="633"/>
                  </a:lnTo>
                  <a:lnTo>
                    <a:pt x="1378" y="763"/>
                  </a:lnTo>
                  <a:lnTo>
                    <a:pt x="1136" y="894"/>
                  </a:lnTo>
                  <a:lnTo>
                    <a:pt x="931" y="1042"/>
                  </a:lnTo>
                  <a:lnTo>
                    <a:pt x="764" y="1210"/>
                  </a:lnTo>
                  <a:lnTo>
                    <a:pt x="596" y="1359"/>
                  </a:lnTo>
                  <a:lnTo>
                    <a:pt x="448" y="1526"/>
                  </a:lnTo>
                  <a:lnTo>
                    <a:pt x="336" y="1712"/>
                  </a:lnTo>
                  <a:lnTo>
                    <a:pt x="224" y="1880"/>
                  </a:lnTo>
                  <a:lnTo>
                    <a:pt x="150" y="2066"/>
                  </a:lnTo>
                  <a:lnTo>
                    <a:pt x="94" y="2252"/>
                  </a:lnTo>
                  <a:lnTo>
                    <a:pt x="38" y="2438"/>
                  </a:lnTo>
                  <a:lnTo>
                    <a:pt x="20" y="2606"/>
                  </a:lnTo>
                  <a:lnTo>
                    <a:pt x="1" y="2792"/>
                  </a:lnTo>
                  <a:lnTo>
                    <a:pt x="20" y="2978"/>
                  </a:lnTo>
                  <a:lnTo>
                    <a:pt x="38" y="3164"/>
                  </a:lnTo>
                  <a:lnTo>
                    <a:pt x="94" y="3350"/>
                  </a:lnTo>
                  <a:lnTo>
                    <a:pt x="150" y="3536"/>
                  </a:lnTo>
                  <a:lnTo>
                    <a:pt x="224" y="3704"/>
                  </a:lnTo>
                  <a:lnTo>
                    <a:pt x="317" y="3871"/>
                  </a:lnTo>
                  <a:lnTo>
                    <a:pt x="410" y="4039"/>
                  </a:lnTo>
                  <a:lnTo>
                    <a:pt x="541" y="4188"/>
                  </a:lnTo>
                  <a:lnTo>
                    <a:pt x="671" y="4336"/>
                  </a:lnTo>
                  <a:lnTo>
                    <a:pt x="820" y="4485"/>
                  </a:lnTo>
                  <a:lnTo>
                    <a:pt x="969" y="4616"/>
                  </a:lnTo>
                  <a:lnTo>
                    <a:pt x="1192" y="4783"/>
                  </a:lnTo>
                  <a:lnTo>
                    <a:pt x="1397" y="4913"/>
                  </a:lnTo>
                  <a:lnTo>
                    <a:pt x="1601" y="5025"/>
                  </a:lnTo>
                  <a:lnTo>
                    <a:pt x="1787" y="5118"/>
                  </a:lnTo>
                  <a:lnTo>
                    <a:pt x="1974" y="5193"/>
                  </a:lnTo>
                  <a:lnTo>
                    <a:pt x="2141" y="5230"/>
                  </a:lnTo>
                  <a:lnTo>
                    <a:pt x="2309" y="5267"/>
                  </a:lnTo>
                  <a:lnTo>
                    <a:pt x="2625" y="5267"/>
                  </a:lnTo>
                  <a:lnTo>
                    <a:pt x="2774" y="5230"/>
                  </a:lnTo>
                  <a:lnTo>
                    <a:pt x="2923" y="5174"/>
                  </a:lnTo>
                  <a:lnTo>
                    <a:pt x="3053" y="5118"/>
                  </a:lnTo>
                  <a:lnTo>
                    <a:pt x="3183" y="5025"/>
                  </a:lnTo>
                  <a:lnTo>
                    <a:pt x="3313" y="4913"/>
                  </a:lnTo>
                  <a:lnTo>
                    <a:pt x="3444" y="4802"/>
                  </a:lnTo>
                  <a:lnTo>
                    <a:pt x="3555" y="4653"/>
                  </a:lnTo>
                  <a:lnTo>
                    <a:pt x="3648" y="4504"/>
                  </a:lnTo>
                  <a:lnTo>
                    <a:pt x="3760" y="4336"/>
                  </a:lnTo>
                  <a:lnTo>
                    <a:pt x="3946" y="3946"/>
                  </a:lnTo>
                  <a:lnTo>
                    <a:pt x="4132" y="3499"/>
                  </a:lnTo>
                  <a:lnTo>
                    <a:pt x="4300" y="3015"/>
                  </a:lnTo>
                  <a:lnTo>
                    <a:pt x="4449" y="2457"/>
                  </a:lnTo>
                  <a:lnTo>
                    <a:pt x="4579" y="1861"/>
                  </a:lnTo>
                  <a:lnTo>
                    <a:pt x="4691" y="1210"/>
                  </a:lnTo>
                  <a:lnTo>
                    <a:pt x="4821" y="540"/>
                  </a:lnTo>
                  <a:lnTo>
                    <a:pt x="4467"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66" name="Google Shape;1566;p26"/>
            <p:cNvSpPr/>
            <p:nvPr/>
          </p:nvSpPr>
          <p:spPr>
            <a:xfrm>
              <a:off x="4072375" y="4599400"/>
              <a:ext cx="119600" cy="120050"/>
            </a:xfrm>
            <a:custGeom>
              <a:avLst/>
              <a:gdLst/>
              <a:ahLst/>
              <a:cxnLst/>
              <a:rect l="l" t="t" r="r" b="b"/>
              <a:pathLst>
                <a:path w="4784" h="4802" extrusionOk="0">
                  <a:moveTo>
                    <a:pt x="2401" y="0"/>
                  </a:moveTo>
                  <a:lnTo>
                    <a:pt x="2159" y="19"/>
                  </a:lnTo>
                  <a:lnTo>
                    <a:pt x="1917" y="56"/>
                  </a:lnTo>
                  <a:lnTo>
                    <a:pt x="1676" y="112"/>
                  </a:lnTo>
                  <a:lnTo>
                    <a:pt x="1471" y="186"/>
                  </a:lnTo>
                  <a:lnTo>
                    <a:pt x="1247" y="298"/>
                  </a:lnTo>
                  <a:lnTo>
                    <a:pt x="1061" y="410"/>
                  </a:lnTo>
                  <a:lnTo>
                    <a:pt x="875" y="559"/>
                  </a:lnTo>
                  <a:lnTo>
                    <a:pt x="708" y="707"/>
                  </a:lnTo>
                  <a:lnTo>
                    <a:pt x="540" y="875"/>
                  </a:lnTo>
                  <a:lnTo>
                    <a:pt x="410" y="1061"/>
                  </a:lnTo>
                  <a:lnTo>
                    <a:pt x="298" y="1266"/>
                  </a:lnTo>
                  <a:lnTo>
                    <a:pt x="187" y="1471"/>
                  </a:lnTo>
                  <a:lnTo>
                    <a:pt x="112" y="1694"/>
                  </a:lnTo>
                  <a:lnTo>
                    <a:pt x="56" y="1917"/>
                  </a:lnTo>
                  <a:lnTo>
                    <a:pt x="19" y="2159"/>
                  </a:lnTo>
                  <a:lnTo>
                    <a:pt x="1" y="2401"/>
                  </a:lnTo>
                  <a:lnTo>
                    <a:pt x="19" y="2643"/>
                  </a:lnTo>
                  <a:lnTo>
                    <a:pt x="56" y="2885"/>
                  </a:lnTo>
                  <a:lnTo>
                    <a:pt x="112" y="3108"/>
                  </a:lnTo>
                  <a:lnTo>
                    <a:pt x="187" y="3332"/>
                  </a:lnTo>
                  <a:lnTo>
                    <a:pt x="298" y="3536"/>
                  </a:lnTo>
                  <a:lnTo>
                    <a:pt x="410" y="3741"/>
                  </a:lnTo>
                  <a:lnTo>
                    <a:pt x="540" y="3927"/>
                  </a:lnTo>
                  <a:lnTo>
                    <a:pt x="708" y="4095"/>
                  </a:lnTo>
                  <a:lnTo>
                    <a:pt x="875" y="4243"/>
                  </a:lnTo>
                  <a:lnTo>
                    <a:pt x="1061" y="4392"/>
                  </a:lnTo>
                  <a:lnTo>
                    <a:pt x="1247" y="4504"/>
                  </a:lnTo>
                  <a:lnTo>
                    <a:pt x="1471" y="4597"/>
                  </a:lnTo>
                  <a:lnTo>
                    <a:pt x="1676" y="4690"/>
                  </a:lnTo>
                  <a:lnTo>
                    <a:pt x="1917" y="4746"/>
                  </a:lnTo>
                  <a:lnTo>
                    <a:pt x="2159" y="4783"/>
                  </a:lnTo>
                  <a:lnTo>
                    <a:pt x="2401" y="4802"/>
                  </a:lnTo>
                  <a:lnTo>
                    <a:pt x="2643" y="4783"/>
                  </a:lnTo>
                  <a:lnTo>
                    <a:pt x="2885" y="4746"/>
                  </a:lnTo>
                  <a:lnTo>
                    <a:pt x="3108" y="4690"/>
                  </a:lnTo>
                  <a:lnTo>
                    <a:pt x="3332" y="4597"/>
                  </a:lnTo>
                  <a:lnTo>
                    <a:pt x="3537" y="4504"/>
                  </a:lnTo>
                  <a:lnTo>
                    <a:pt x="3741" y="4392"/>
                  </a:lnTo>
                  <a:lnTo>
                    <a:pt x="3927" y="4243"/>
                  </a:lnTo>
                  <a:lnTo>
                    <a:pt x="4095" y="4095"/>
                  </a:lnTo>
                  <a:lnTo>
                    <a:pt x="4244" y="3927"/>
                  </a:lnTo>
                  <a:lnTo>
                    <a:pt x="4374" y="3741"/>
                  </a:lnTo>
                  <a:lnTo>
                    <a:pt x="4504" y="3536"/>
                  </a:lnTo>
                  <a:lnTo>
                    <a:pt x="4597" y="3332"/>
                  </a:lnTo>
                  <a:lnTo>
                    <a:pt x="4690" y="3108"/>
                  </a:lnTo>
                  <a:lnTo>
                    <a:pt x="4746" y="2885"/>
                  </a:lnTo>
                  <a:lnTo>
                    <a:pt x="4783" y="2643"/>
                  </a:lnTo>
                  <a:lnTo>
                    <a:pt x="4783" y="2401"/>
                  </a:lnTo>
                  <a:lnTo>
                    <a:pt x="4783" y="2159"/>
                  </a:lnTo>
                  <a:lnTo>
                    <a:pt x="4746" y="1917"/>
                  </a:lnTo>
                  <a:lnTo>
                    <a:pt x="4690" y="1694"/>
                  </a:lnTo>
                  <a:lnTo>
                    <a:pt x="4597" y="1471"/>
                  </a:lnTo>
                  <a:lnTo>
                    <a:pt x="4504" y="1266"/>
                  </a:lnTo>
                  <a:lnTo>
                    <a:pt x="4374" y="1061"/>
                  </a:lnTo>
                  <a:lnTo>
                    <a:pt x="4244" y="875"/>
                  </a:lnTo>
                  <a:lnTo>
                    <a:pt x="4095" y="707"/>
                  </a:lnTo>
                  <a:lnTo>
                    <a:pt x="3927" y="559"/>
                  </a:lnTo>
                  <a:lnTo>
                    <a:pt x="3741" y="410"/>
                  </a:lnTo>
                  <a:lnTo>
                    <a:pt x="3537" y="298"/>
                  </a:lnTo>
                  <a:lnTo>
                    <a:pt x="3332" y="186"/>
                  </a:lnTo>
                  <a:lnTo>
                    <a:pt x="3108" y="112"/>
                  </a:lnTo>
                  <a:lnTo>
                    <a:pt x="2885" y="56"/>
                  </a:lnTo>
                  <a:lnTo>
                    <a:pt x="2643" y="19"/>
                  </a:lnTo>
                  <a:lnTo>
                    <a:pt x="2401"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67" name="Google Shape;1567;p26"/>
            <p:cNvSpPr/>
            <p:nvPr/>
          </p:nvSpPr>
          <p:spPr>
            <a:xfrm>
              <a:off x="4489700" y="4645000"/>
              <a:ext cx="116350" cy="157275"/>
            </a:xfrm>
            <a:custGeom>
              <a:avLst/>
              <a:gdLst/>
              <a:ahLst/>
              <a:cxnLst/>
              <a:rect l="l" t="t" r="r" b="b"/>
              <a:pathLst>
                <a:path w="4654" h="6291" extrusionOk="0">
                  <a:moveTo>
                    <a:pt x="2811" y="0"/>
                  </a:moveTo>
                  <a:lnTo>
                    <a:pt x="2420" y="298"/>
                  </a:lnTo>
                  <a:lnTo>
                    <a:pt x="2048" y="577"/>
                  </a:lnTo>
                  <a:lnTo>
                    <a:pt x="1732" y="856"/>
                  </a:lnTo>
                  <a:lnTo>
                    <a:pt x="1434" y="1154"/>
                  </a:lnTo>
                  <a:lnTo>
                    <a:pt x="1173" y="1433"/>
                  </a:lnTo>
                  <a:lnTo>
                    <a:pt x="931" y="1712"/>
                  </a:lnTo>
                  <a:lnTo>
                    <a:pt x="727" y="1991"/>
                  </a:lnTo>
                  <a:lnTo>
                    <a:pt x="541" y="2271"/>
                  </a:lnTo>
                  <a:lnTo>
                    <a:pt x="392" y="2531"/>
                  </a:lnTo>
                  <a:lnTo>
                    <a:pt x="261" y="2792"/>
                  </a:lnTo>
                  <a:lnTo>
                    <a:pt x="168" y="3052"/>
                  </a:lnTo>
                  <a:lnTo>
                    <a:pt x="94" y="3313"/>
                  </a:lnTo>
                  <a:lnTo>
                    <a:pt x="38" y="3555"/>
                  </a:lnTo>
                  <a:lnTo>
                    <a:pt x="19" y="3797"/>
                  </a:lnTo>
                  <a:lnTo>
                    <a:pt x="1" y="4039"/>
                  </a:lnTo>
                  <a:lnTo>
                    <a:pt x="19" y="4262"/>
                  </a:lnTo>
                  <a:lnTo>
                    <a:pt x="57" y="4467"/>
                  </a:lnTo>
                  <a:lnTo>
                    <a:pt x="113" y="4671"/>
                  </a:lnTo>
                  <a:lnTo>
                    <a:pt x="187" y="4876"/>
                  </a:lnTo>
                  <a:lnTo>
                    <a:pt x="280" y="5062"/>
                  </a:lnTo>
                  <a:lnTo>
                    <a:pt x="373" y="5230"/>
                  </a:lnTo>
                  <a:lnTo>
                    <a:pt x="503" y="5397"/>
                  </a:lnTo>
                  <a:lnTo>
                    <a:pt x="634" y="5546"/>
                  </a:lnTo>
                  <a:lnTo>
                    <a:pt x="782" y="5695"/>
                  </a:lnTo>
                  <a:lnTo>
                    <a:pt x="950" y="5825"/>
                  </a:lnTo>
                  <a:lnTo>
                    <a:pt x="1136" y="5937"/>
                  </a:lnTo>
                  <a:lnTo>
                    <a:pt x="1322" y="6030"/>
                  </a:lnTo>
                  <a:lnTo>
                    <a:pt x="1508" y="6104"/>
                  </a:lnTo>
                  <a:lnTo>
                    <a:pt x="1732" y="6179"/>
                  </a:lnTo>
                  <a:lnTo>
                    <a:pt x="1936" y="6234"/>
                  </a:lnTo>
                  <a:lnTo>
                    <a:pt x="2160" y="6272"/>
                  </a:lnTo>
                  <a:lnTo>
                    <a:pt x="2402" y="6290"/>
                  </a:lnTo>
                  <a:lnTo>
                    <a:pt x="2681" y="6290"/>
                  </a:lnTo>
                  <a:lnTo>
                    <a:pt x="2923" y="6272"/>
                  </a:lnTo>
                  <a:lnTo>
                    <a:pt x="3165" y="6253"/>
                  </a:lnTo>
                  <a:lnTo>
                    <a:pt x="3388" y="6216"/>
                  </a:lnTo>
                  <a:lnTo>
                    <a:pt x="3593" y="6160"/>
                  </a:lnTo>
                  <a:lnTo>
                    <a:pt x="3760" y="6086"/>
                  </a:lnTo>
                  <a:lnTo>
                    <a:pt x="3928" y="6011"/>
                  </a:lnTo>
                  <a:lnTo>
                    <a:pt x="4076" y="5918"/>
                  </a:lnTo>
                  <a:lnTo>
                    <a:pt x="4207" y="5806"/>
                  </a:lnTo>
                  <a:lnTo>
                    <a:pt x="4318" y="5695"/>
                  </a:lnTo>
                  <a:lnTo>
                    <a:pt x="4411" y="5546"/>
                  </a:lnTo>
                  <a:lnTo>
                    <a:pt x="4486" y="5416"/>
                  </a:lnTo>
                  <a:lnTo>
                    <a:pt x="4560" y="5248"/>
                  </a:lnTo>
                  <a:lnTo>
                    <a:pt x="4598" y="5081"/>
                  </a:lnTo>
                  <a:lnTo>
                    <a:pt x="4635" y="4895"/>
                  </a:lnTo>
                  <a:lnTo>
                    <a:pt x="4653" y="4708"/>
                  </a:lnTo>
                  <a:lnTo>
                    <a:pt x="4653" y="4504"/>
                  </a:lnTo>
                  <a:lnTo>
                    <a:pt x="4653" y="4280"/>
                  </a:lnTo>
                  <a:lnTo>
                    <a:pt x="4635" y="4057"/>
                  </a:lnTo>
                  <a:lnTo>
                    <a:pt x="4598" y="3834"/>
                  </a:lnTo>
                  <a:lnTo>
                    <a:pt x="4504" y="3331"/>
                  </a:lnTo>
                  <a:lnTo>
                    <a:pt x="4356" y="2792"/>
                  </a:lnTo>
                  <a:lnTo>
                    <a:pt x="4170" y="2215"/>
                  </a:lnTo>
                  <a:lnTo>
                    <a:pt x="3946" y="1601"/>
                  </a:lnTo>
                  <a:lnTo>
                    <a:pt x="3704" y="968"/>
                  </a:lnTo>
                  <a:lnTo>
                    <a:pt x="3406" y="298"/>
                  </a:lnTo>
                  <a:lnTo>
                    <a:pt x="2811"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68" name="Google Shape;1568;p26"/>
            <p:cNvSpPr/>
            <p:nvPr/>
          </p:nvSpPr>
          <p:spPr>
            <a:xfrm>
              <a:off x="4586475" y="4652900"/>
              <a:ext cx="114025" cy="134950"/>
            </a:xfrm>
            <a:custGeom>
              <a:avLst/>
              <a:gdLst/>
              <a:ahLst/>
              <a:cxnLst/>
              <a:rect l="l" t="t" r="r" b="b"/>
              <a:pathLst>
                <a:path w="4561" h="5398" extrusionOk="0">
                  <a:moveTo>
                    <a:pt x="578" y="0"/>
                  </a:moveTo>
                  <a:lnTo>
                    <a:pt x="19" y="205"/>
                  </a:lnTo>
                  <a:lnTo>
                    <a:pt x="1" y="670"/>
                  </a:lnTo>
                  <a:lnTo>
                    <a:pt x="1" y="1117"/>
                  </a:lnTo>
                  <a:lnTo>
                    <a:pt x="1" y="1527"/>
                  </a:lnTo>
                  <a:lnTo>
                    <a:pt x="38" y="1917"/>
                  </a:lnTo>
                  <a:lnTo>
                    <a:pt x="75" y="2290"/>
                  </a:lnTo>
                  <a:lnTo>
                    <a:pt x="131" y="2643"/>
                  </a:lnTo>
                  <a:lnTo>
                    <a:pt x="187" y="2959"/>
                  </a:lnTo>
                  <a:lnTo>
                    <a:pt x="280" y="3276"/>
                  </a:lnTo>
                  <a:lnTo>
                    <a:pt x="373" y="3555"/>
                  </a:lnTo>
                  <a:lnTo>
                    <a:pt x="466" y="3816"/>
                  </a:lnTo>
                  <a:lnTo>
                    <a:pt x="578" y="4057"/>
                  </a:lnTo>
                  <a:lnTo>
                    <a:pt x="708" y="4281"/>
                  </a:lnTo>
                  <a:lnTo>
                    <a:pt x="838" y="4486"/>
                  </a:lnTo>
                  <a:lnTo>
                    <a:pt x="987" y="4653"/>
                  </a:lnTo>
                  <a:lnTo>
                    <a:pt x="1136" y="4820"/>
                  </a:lnTo>
                  <a:lnTo>
                    <a:pt x="1285" y="4951"/>
                  </a:lnTo>
                  <a:lnTo>
                    <a:pt x="1434" y="5081"/>
                  </a:lnTo>
                  <a:lnTo>
                    <a:pt x="1601" y="5174"/>
                  </a:lnTo>
                  <a:lnTo>
                    <a:pt x="1769" y="5267"/>
                  </a:lnTo>
                  <a:lnTo>
                    <a:pt x="1936" y="5323"/>
                  </a:lnTo>
                  <a:lnTo>
                    <a:pt x="2104" y="5360"/>
                  </a:lnTo>
                  <a:lnTo>
                    <a:pt x="2271" y="5397"/>
                  </a:lnTo>
                  <a:lnTo>
                    <a:pt x="2625" y="5397"/>
                  </a:lnTo>
                  <a:lnTo>
                    <a:pt x="2792" y="5379"/>
                  </a:lnTo>
                  <a:lnTo>
                    <a:pt x="2960" y="5323"/>
                  </a:lnTo>
                  <a:lnTo>
                    <a:pt x="3127" y="5267"/>
                  </a:lnTo>
                  <a:lnTo>
                    <a:pt x="3295" y="5193"/>
                  </a:lnTo>
                  <a:lnTo>
                    <a:pt x="3444" y="5100"/>
                  </a:lnTo>
                  <a:lnTo>
                    <a:pt x="3592" y="5007"/>
                  </a:lnTo>
                  <a:lnTo>
                    <a:pt x="3741" y="4876"/>
                  </a:lnTo>
                  <a:lnTo>
                    <a:pt x="3872" y="4746"/>
                  </a:lnTo>
                  <a:lnTo>
                    <a:pt x="4021" y="4560"/>
                  </a:lnTo>
                  <a:lnTo>
                    <a:pt x="4151" y="4392"/>
                  </a:lnTo>
                  <a:lnTo>
                    <a:pt x="4262" y="4225"/>
                  </a:lnTo>
                  <a:lnTo>
                    <a:pt x="4374" y="4057"/>
                  </a:lnTo>
                  <a:lnTo>
                    <a:pt x="4449" y="3890"/>
                  </a:lnTo>
                  <a:lnTo>
                    <a:pt x="4504" y="3723"/>
                  </a:lnTo>
                  <a:lnTo>
                    <a:pt x="4542" y="3555"/>
                  </a:lnTo>
                  <a:lnTo>
                    <a:pt x="4560" y="3406"/>
                  </a:lnTo>
                  <a:lnTo>
                    <a:pt x="4560" y="3239"/>
                  </a:lnTo>
                  <a:lnTo>
                    <a:pt x="4542" y="3090"/>
                  </a:lnTo>
                  <a:lnTo>
                    <a:pt x="4504" y="2941"/>
                  </a:lnTo>
                  <a:lnTo>
                    <a:pt x="4467" y="2792"/>
                  </a:lnTo>
                  <a:lnTo>
                    <a:pt x="4393" y="2643"/>
                  </a:lnTo>
                  <a:lnTo>
                    <a:pt x="4318" y="2494"/>
                  </a:lnTo>
                  <a:lnTo>
                    <a:pt x="4225" y="2345"/>
                  </a:lnTo>
                  <a:lnTo>
                    <a:pt x="4114" y="2215"/>
                  </a:lnTo>
                  <a:lnTo>
                    <a:pt x="3983" y="2066"/>
                  </a:lnTo>
                  <a:lnTo>
                    <a:pt x="3853" y="1936"/>
                  </a:lnTo>
                  <a:lnTo>
                    <a:pt x="3518" y="1657"/>
                  </a:lnTo>
                  <a:lnTo>
                    <a:pt x="3146" y="1378"/>
                  </a:lnTo>
                  <a:lnTo>
                    <a:pt x="2718" y="1098"/>
                  </a:lnTo>
                  <a:lnTo>
                    <a:pt x="2253" y="819"/>
                  </a:lnTo>
                  <a:lnTo>
                    <a:pt x="1731" y="559"/>
                  </a:lnTo>
                  <a:lnTo>
                    <a:pt x="1173" y="280"/>
                  </a:lnTo>
                  <a:lnTo>
                    <a:pt x="578"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69" name="Google Shape;1569;p26"/>
            <p:cNvSpPr/>
            <p:nvPr/>
          </p:nvSpPr>
          <p:spPr>
            <a:xfrm>
              <a:off x="4597175" y="4603125"/>
              <a:ext cx="141475" cy="105175"/>
            </a:xfrm>
            <a:custGeom>
              <a:avLst/>
              <a:gdLst/>
              <a:ahLst/>
              <a:cxnLst/>
              <a:rect l="l" t="t" r="r" b="b"/>
              <a:pathLst>
                <a:path w="5659" h="4207" extrusionOk="0">
                  <a:moveTo>
                    <a:pt x="3686" y="0"/>
                  </a:moveTo>
                  <a:lnTo>
                    <a:pt x="3499" y="37"/>
                  </a:lnTo>
                  <a:lnTo>
                    <a:pt x="3090" y="112"/>
                  </a:lnTo>
                  <a:lnTo>
                    <a:pt x="2681" y="242"/>
                  </a:lnTo>
                  <a:lnTo>
                    <a:pt x="2215" y="410"/>
                  </a:lnTo>
                  <a:lnTo>
                    <a:pt x="1750" y="633"/>
                  </a:lnTo>
                  <a:lnTo>
                    <a:pt x="1229" y="893"/>
                  </a:lnTo>
                  <a:lnTo>
                    <a:pt x="708" y="1173"/>
                  </a:lnTo>
                  <a:lnTo>
                    <a:pt x="150" y="1489"/>
                  </a:lnTo>
                  <a:lnTo>
                    <a:pt x="1" y="2122"/>
                  </a:lnTo>
                  <a:lnTo>
                    <a:pt x="354" y="2438"/>
                  </a:lnTo>
                  <a:lnTo>
                    <a:pt x="689" y="2717"/>
                  </a:lnTo>
                  <a:lnTo>
                    <a:pt x="1024" y="2978"/>
                  </a:lnTo>
                  <a:lnTo>
                    <a:pt x="1341" y="3220"/>
                  </a:lnTo>
                  <a:lnTo>
                    <a:pt x="1657" y="3424"/>
                  </a:lnTo>
                  <a:lnTo>
                    <a:pt x="1955" y="3592"/>
                  </a:lnTo>
                  <a:lnTo>
                    <a:pt x="2253" y="3759"/>
                  </a:lnTo>
                  <a:lnTo>
                    <a:pt x="2532" y="3890"/>
                  </a:lnTo>
                  <a:lnTo>
                    <a:pt x="2792" y="3983"/>
                  </a:lnTo>
                  <a:lnTo>
                    <a:pt x="3053" y="4076"/>
                  </a:lnTo>
                  <a:lnTo>
                    <a:pt x="3295" y="4132"/>
                  </a:lnTo>
                  <a:lnTo>
                    <a:pt x="3537" y="4169"/>
                  </a:lnTo>
                  <a:lnTo>
                    <a:pt x="3760" y="4187"/>
                  </a:lnTo>
                  <a:lnTo>
                    <a:pt x="3965" y="4206"/>
                  </a:lnTo>
                  <a:lnTo>
                    <a:pt x="4169" y="4187"/>
                  </a:lnTo>
                  <a:lnTo>
                    <a:pt x="4356" y="4150"/>
                  </a:lnTo>
                  <a:lnTo>
                    <a:pt x="4542" y="4094"/>
                  </a:lnTo>
                  <a:lnTo>
                    <a:pt x="4709" y="4020"/>
                  </a:lnTo>
                  <a:lnTo>
                    <a:pt x="4858" y="3946"/>
                  </a:lnTo>
                  <a:lnTo>
                    <a:pt x="5007" y="3852"/>
                  </a:lnTo>
                  <a:lnTo>
                    <a:pt x="5119" y="3741"/>
                  </a:lnTo>
                  <a:lnTo>
                    <a:pt x="5249" y="3611"/>
                  </a:lnTo>
                  <a:lnTo>
                    <a:pt x="5342" y="3480"/>
                  </a:lnTo>
                  <a:lnTo>
                    <a:pt x="5435" y="3331"/>
                  </a:lnTo>
                  <a:lnTo>
                    <a:pt x="5509" y="3183"/>
                  </a:lnTo>
                  <a:lnTo>
                    <a:pt x="5565" y="3015"/>
                  </a:lnTo>
                  <a:lnTo>
                    <a:pt x="5602" y="2848"/>
                  </a:lnTo>
                  <a:lnTo>
                    <a:pt x="5640" y="2680"/>
                  </a:lnTo>
                  <a:lnTo>
                    <a:pt x="5658" y="2494"/>
                  </a:lnTo>
                  <a:lnTo>
                    <a:pt x="5658" y="2308"/>
                  </a:lnTo>
                  <a:lnTo>
                    <a:pt x="5658" y="2103"/>
                  </a:lnTo>
                  <a:lnTo>
                    <a:pt x="5640" y="1917"/>
                  </a:lnTo>
                  <a:lnTo>
                    <a:pt x="5584" y="1656"/>
                  </a:lnTo>
                  <a:lnTo>
                    <a:pt x="5528" y="1433"/>
                  </a:lnTo>
                  <a:lnTo>
                    <a:pt x="5472" y="1228"/>
                  </a:lnTo>
                  <a:lnTo>
                    <a:pt x="5398" y="1024"/>
                  </a:lnTo>
                  <a:lnTo>
                    <a:pt x="5305" y="856"/>
                  </a:lnTo>
                  <a:lnTo>
                    <a:pt x="5212" y="689"/>
                  </a:lnTo>
                  <a:lnTo>
                    <a:pt x="5119" y="558"/>
                  </a:lnTo>
                  <a:lnTo>
                    <a:pt x="5007" y="428"/>
                  </a:lnTo>
                  <a:lnTo>
                    <a:pt x="4895" y="335"/>
                  </a:lnTo>
                  <a:lnTo>
                    <a:pt x="4765" y="242"/>
                  </a:lnTo>
                  <a:lnTo>
                    <a:pt x="4635" y="168"/>
                  </a:lnTo>
                  <a:lnTo>
                    <a:pt x="4504" y="93"/>
                  </a:lnTo>
                  <a:lnTo>
                    <a:pt x="4356" y="56"/>
                  </a:lnTo>
                  <a:lnTo>
                    <a:pt x="4188" y="19"/>
                  </a:lnTo>
                  <a:lnTo>
                    <a:pt x="4039"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70" name="Google Shape;1570;p26"/>
            <p:cNvSpPr/>
            <p:nvPr/>
          </p:nvSpPr>
          <p:spPr>
            <a:xfrm>
              <a:off x="4580425" y="4521700"/>
              <a:ext cx="106100" cy="136350"/>
            </a:xfrm>
            <a:custGeom>
              <a:avLst/>
              <a:gdLst/>
              <a:ahLst/>
              <a:cxnLst/>
              <a:rect l="l" t="t" r="r" b="b"/>
              <a:pathLst>
                <a:path w="4244" h="5454" extrusionOk="0">
                  <a:moveTo>
                    <a:pt x="1080" y="0"/>
                  </a:moveTo>
                  <a:lnTo>
                    <a:pt x="931" y="38"/>
                  </a:lnTo>
                  <a:lnTo>
                    <a:pt x="801" y="75"/>
                  </a:lnTo>
                  <a:lnTo>
                    <a:pt x="671" y="149"/>
                  </a:lnTo>
                  <a:lnTo>
                    <a:pt x="559" y="224"/>
                  </a:lnTo>
                  <a:lnTo>
                    <a:pt x="466" y="335"/>
                  </a:lnTo>
                  <a:lnTo>
                    <a:pt x="373" y="447"/>
                  </a:lnTo>
                  <a:lnTo>
                    <a:pt x="299" y="577"/>
                  </a:lnTo>
                  <a:lnTo>
                    <a:pt x="224" y="726"/>
                  </a:lnTo>
                  <a:lnTo>
                    <a:pt x="168" y="894"/>
                  </a:lnTo>
                  <a:lnTo>
                    <a:pt x="112" y="1080"/>
                  </a:lnTo>
                  <a:lnTo>
                    <a:pt x="75" y="1266"/>
                  </a:lnTo>
                  <a:lnTo>
                    <a:pt x="38" y="1471"/>
                  </a:lnTo>
                  <a:lnTo>
                    <a:pt x="1" y="1936"/>
                  </a:lnTo>
                  <a:lnTo>
                    <a:pt x="1" y="2457"/>
                  </a:lnTo>
                  <a:lnTo>
                    <a:pt x="19" y="3015"/>
                  </a:lnTo>
                  <a:lnTo>
                    <a:pt x="57" y="3629"/>
                  </a:lnTo>
                  <a:lnTo>
                    <a:pt x="131" y="4281"/>
                  </a:lnTo>
                  <a:lnTo>
                    <a:pt x="243" y="4969"/>
                  </a:lnTo>
                  <a:lnTo>
                    <a:pt x="764" y="5453"/>
                  </a:lnTo>
                  <a:lnTo>
                    <a:pt x="1173" y="5342"/>
                  </a:lnTo>
                  <a:lnTo>
                    <a:pt x="1545" y="5230"/>
                  </a:lnTo>
                  <a:lnTo>
                    <a:pt x="1899" y="5100"/>
                  </a:lnTo>
                  <a:lnTo>
                    <a:pt x="2234" y="4969"/>
                  </a:lnTo>
                  <a:lnTo>
                    <a:pt x="2532" y="4839"/>
                  </a:lnTo>
                  <a:lnTo>
                    <a:pt x="2792" y="4690"/>
                  </a:lnTo>
                  <a:lnTo>
                    <a:pt x="3053" y="4541"/>
                  </a:lnTo>
                  <a:lnTo>
                    <a:pt x="3258" y="4374"/>
                  </a:lnTo>
                  <a:lnTo>
                    <a:pt x="3462" y="4206"/>
                  </a:lnTo>
                  <a:lnTo>
                    <a:pt x="3630" y="4039"/>
                  </a:lnTo>
                  <a:lnTo>
                    <a:pt x="3779" y="3871"/>
                  </a:lnTo>
                  <a:lnTo>
                    <a:pt x="3909" y="3704"/>
                  </a:lnTo>
                  <a:lnTo>
                    <a:pt x="4021" y="3518"/>
                  </a:lnTo>
                  <a:lnTo>
                    <a:pt x="4095" y="3332"/>
                  </a:lnTo>
                  <a:lnTo>
                    <a:pt x="4169" y="3164"/>
                  </a:lnTo>
                  <a:lnTo>
                    <a:pt x="4207" y="2978"/>
                  </a:lnTo>
                  <a:lnTo>
                    <a:pt x="4225" y="2792"/>
                  </a:lnTo>
                  <a:lnTo>
                    <a:pt x="4244" y="2606"/>
                  </a:lnTo>
                  <a:lnTo>
                    <a:pt x="4225" y="2420"/>
                  </a:lnTo>
                  <a:lnTo>
                    <a:pt x="4188" y="2252"/>
                  </a:lnTo>
                  <a:lnTo>
                    <a:pt x="4151" y="2066"/>
                  </a:lnTo>
                  <a:lnTo>
                    <a:pt x="4095" y="1899"/>
                  </a:lnTo>
                  <a:lnTo>
                    <a:pt x="4002" y="1731"/>
                  </a:lnTo>
                  <a:lnTo>
                    <a:pt x="3928" y="1564"/>
                  </a:lnTo>
                  <a:lnTo>
                    <a:pt x="3816" y="1396"/>
                  </a:lnTo>
                  <a:lnTo>
                    <a:pt x="3686" y="1247"/>
                  </a:lnTo>
                  <a:lnTo>
                    <a:pt x="3555" y="1098"/>
                  </a:lnTo>
                  <a:lnTo>
                    <a:pt x="3425" y="950"/>
                  </a:lnTo>
                  <a:lnTo>
                    <a:pt x="3258" y="819"/>
                  </a:lnTo>
                  <a:lnTo>
                    <a:pt x="3109" y="689"/>
                  </a:lnTo>
                  <a:lnTo>
                    <a:pt x="2923" y="577"/>
                  </a:lnTo>
                  <a:lnTo>
                    <a:pt x="2737" y="466"/>
                  </a:lnTo>
                  <a:lnTo>
                    <a:pt x="2476" y="335"/>
                  </a:lnTo>
                  <a:lnTo>
                    <a:pt x="2234" y="242"/>
                  </a:lnTo>
                  <a:lnTo>
                    <a:pt x="2011" y="149"/>
                  </a:lnTo>
                  <a:lnTo>
                    <a:pt x="1806" y="75"/>
                  </a:lnTo>
                  <a:lnTo>
                    <a:pt x="1601" y="38"/>
                  </a:lnTo>
                  <a:lnTo>
                    <a:pt x="141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71" name="Google Shape;1571;p26"/>
            <p:cNvSpPr/>
            <p:nvPr/>
          </p:nvSpPr>
          <p:spPr>
            <a:xfrm>
              <a:off x="4449700" y="4524500"/>
              <a:ext cx="145650" cy="133075"/>
            </a:xfrm>
            <a:custGeom>
              <a:avLst/>
              <a:gdLst/>
              <a:ahLst/>
              <a:cxnLst/>
              <a:rect l="l" t="t" r="r" b="b"/>
              <a:pathLst>
                <a:path w="5826" h="5323" extrusionOk="0">
                  <a:moveTo>
                    <a:pt x="2494" y="0"/>
                  </a:moveTo>
                  <a:lnTo>
                    <a:pt x="2289" y="19"/>
                  </a:lnTo>
                  <a:lnTo>
                    <a:pt x="2085" y="56"/>
                  </a:lnTo>
                  <a:lnTo>
                    <a:pt x="1899" y="93"/>
                  </a:lnTo>
                  <a:lnTo>
                    <a:pt x="1694" y="149"/>
                  </a:lnTo>
                  <a:lnTo>
                    <a:pt x="1508" y="223"/>
                  </a:lnTo>
                  <a:lnTo>
                    <a:pt x="1322" y="316"/>
                  </a:lnTo>
                  <a:lnTo>
                    <a:pt x="1154" y="428"/>
                  </a:lnTo>
                  <a:lnTo>
                    <a:pt x="987" y="558"/>
                  </a:lnTo>
                  <a:lnTo>
                    <a:pt x="763" y="726"/>
                  </a:lnTo>
                  <a:lnTo>
                    <a:pt x="577" y="912"/>
                  </a:lnTo>
                  <a:lnTo>
                    <a:pt x="410" y="1098"/>
                  </a:lnTo>
                  <a:lnTo>
                    <a:pt x="280" y="1266"/>
                  </a:lnTo>
                  <a:lnTo>
                    <a:pt x="168" y="1433"/>
                  </a:lnTo>
                  <a:lnTo>
                    <a:pt x="93" y="1601"/>
                  </a:lnTo>
                  <a:lnTo>
                    <a:pt x="38" y="1768"/>
                  </a:lnTo>
                  <a:lnTo>
                    <a:pt x="0" y="1936"/>
                  </a:lnTo>
                  <a:lnTo>
                    <a:pt x="0" y="2103"/>
                  </a:lnTo>
                  <a:lnTo>
                    <a:pt x="19" y="2252"/>
                  </a:lnTo>
                  <a:lnTo>
                    <a:pt x="56" y="2419"/>
                  </a:lnTo>
                  <a:lnTo>
                    <a:pt x="131" y="2568"/>
                  </a:lnTo>
                  <a:lnTo>
                    <a:pt x="205" y="2717"/>
                  </a:lnTo>
                  <a:lnTo>
                    <a:pt x="317" y="2866"/>
                  </a:lnTo>
                  <a:lnTo>
                    <a:pt x="447" y="3015"/>
                  </a:lnTo>
                  <a:lnTo>
                    <a:pt x="596" y="3164"/>
                  </a:lnTo>
                  <a:lnTo>
                    <a:pt x="763" y="3313"/>
                  </a:lnTo>
                  <a:lnTo>
                    <a:pt x="949" y="3462"/>
                  </a:lnTo>
                  <a:lnTo>
                    <a:pt x="1378" y="3741"/>
                  </a:lnTo>
                  <a:lnTo>
                    <a:pt x="1880" y="4020"/>
                  </a:lnTo>
                  <a:lnTo>
                    <a:pt x="2438" y="4280"/>
                  </a:lnTo>
                  <a:lnTo>
                    <a:pt x="3052" y="4541"/>
                  </a:lnTo>
                  <a:lnTo>
                    <a:pt x="3741" y="4820"/>
                  </a:lnTo>
                  <a:lnTo>
                    <a:pt x="4448" y="5081"/>
                  </a:lnTo>
                  <a:lnTo>
                    <a:pt x="5211" y="5323"/>
                  </a:lnTo>
                  <a:lnTo>
                    <a:pt x="5825" y="5081"/>
                  </a:lnTo>
                  <a:lnTo>
                    <a:pt x="5825" y="4653"/>
                  </a:lnTo>
                  <a:lnTo>
                    <a:pt x="5807" y="4225"/>
                  </a:lnTo>
                  <a:lnTo>
                    <a:pt x="5770" y="3834"/>
                  </a:lnTo>
                  <a:lnTo>
                    <a:pt x="5714" y="3462"/>
                  </a:lnTo>
                  <a:lnTo>
                    <a:pt x="5639" y="3108"/>
                  </a:lnTo>
                  <a:lnTo>
                    <a:pt x="5565" y="2773"/>
                  </a:lnTo>
                  <a:lnTo>
                    <a:pt x="5472" y="2457"/>
                  </a:lnTo>
                  <a:lnTo>
                    <a:pt x="5360" y="2177"/>
                  </a:lnTo>
                  <a:lnTo>
                    <a:pt x="5230" y="1898"/>
                  </a:lnTo>
                  <a:lnTo>
                    <a:pt x="5100" y="1638"/>
                  </a:lnTo>
                  <a:lnTo>
                    <a:pt x="4951" y="1414"/>
                  </a:lnTo>
                  <a:lnTo>
                    <a:pt x="4802" y="1191"/>
                  </a:lnTo>
                  <a:lnTo>
                    <a:pt x="4634" y="986"/>
                  </a:lnTo>
                  <a:lnTo>
                    <a:pt x="4467" y="819"/>
                  </a:lnTo>
                  <a:lnTo>
                    <a:pt x="4281" y="651"/>
                  </a:lnTo>
                  <a:lnTo>
                    <a:pt x="4095" y="503"/>
                  </a:lnTo>
                  <a:lnTo>
                    <a:pt x="3909" y="391"/>
                  </a:lnTo>
                  <a:lnTo>
                    <a:pt x="3704" y="279"/>
                  </a:lnTo>
                  <a:lnTo>
                    <a:pt x="3518" y="186"/>
                  </a:lnTo>
                  <a:lnTo>
                    <a:pt x="3313" y="112"/>
                  </a:lnTo>
                  <a:lnTo>
                    <a:pt x="3108" y="75"/>
                  </a:lnTo>
                  <a:lnTo>
                    <a:pt x="2904" y="37"/>
                  </a:lnTo>
                  <a:lnTo>
                    <a:pt x="2699"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72" name="Google Shape;1572;p26"/>
            <p:cNvSpPr/>
            <p:nvPr/>
          </p:nvSpPr>
          <p:spPr>
            <a:xfrm>
              <a:off x="4412000" y="4610550"/>
              <a:ext cx="166600" cy="123325"/>
            </a:xfrm>
            <a:custGeom>
              <a:avLst/>
              <a:gdLst/>
              <a:ahLst/>
              <a:cxnLst/>
              <a:rect l="l" t="t" r="r" b="b"/>
              <a:pathLst>
                <a:path w="6664" h="4933" extrusionOk="0">
                  <a:moveTo>
                    <a:pt x="2327" y="1"/>
                  </a:moveTo>
                  <a:lnTo>
                    <a:pt x="2048" y="20"/>
                  </a:lnTo>
                  <a:lnTo>
                    <a:pt x="1806" y="38"/>
                  </a:lnTo>
                  <a:lnTo>
                    <a:pt x="1564" y="94"/>
                  </a:lnTo>
                  <a:lnTo>
                    <a:pt x="1341" y="168"/>
                  </a:lnTo>
                  <a:lnTo>
                    <a:pt x="1136" y="261"/>
                  </a:lnTo>
                  <a:lnTo>
                    <a:pt x="950" y="373"/>
                  </a:lnTo>
                  <a:lnTo>
                    <a:pt x="783" y="485"/>
                  </a:lnTo>
                  <a:lnTo>
                    <a:pt x="615" y="615"/>
                  </a:lnTo>
                  <a:lnTo>
                    <a:pt x="485" y="764"/>
                  </a:lnTo>
                  <a:lnTo>
                    <a:pt x="355" y="931"/>
                  </a:lnTo>
                  <a:lnTo>
                    <a:pt x="262" y="1099"/>
                  </a:lnTo>
                  <a:lnTo>
                    <a:pt x="168" y="1266"/>
                  </a:lnTo>
                  <a:lnTo>
                    <a:pt x="94" y="1471"/>
                  </a:lnTo>
                  <a:lnTo>
                    <a:pt x="38" y="1657"/>
                  </a:lnTo>
                  <a:lnTo>
                    <a:pt x="20" y="1862"/>
                  </a:lnTo>
                  <a:lnTo>
                    <a:pt x="1" y="2085"/>
                  </a:lnTo>
                  <a:lnTo>
                    <a:pt x="1" y="2290"/>
                  </a:lnTo>
                  <a:lnTo>
                    <a:pt x="38" y="2513"/>
                  </a:lnTo>
                  <a:lnTo>
                    <a:pt x="75" y="2755"/>
                  </a:lnTo>
                  <a:lnTo>
                    <a:pt x="131" y="2979"/>
                  </a:lnTo>
                  <a:lnTo>
                    <a:pt x="243" y="3276"/>
                  </a:lnTo>
                  <a:lnTo>
                    <a:pt x="355" y="3537"/>
                  </a:lnTo>
                  <a:lnTo>
                    <a:pt x="466" y="3779"/>
                  </a:lnTo>
                  <a:lnTo>
                    <a:pt x="596" y="4002"/>
                  </a:lnTo>
                  <a:lnTo>
                    <a:pt x="727" y="4188"/>
                  </a:lnTo>
                  <a:lnTo>
                    <a:pt x="876" y="4356"/>
                  </a:lnTo>
                  <a:lnTo>
                    <a:pt x="1025" y="4505"/>
                  </a:lnTo>
                  <a:lnTo>
                    <a:pt x="1173" y="4635"/>
                  </a:lnTo>
                  <a:lnTo>
                    <a:pt x="1341" y="4728"/>
                  </a:lnTo>
                  <a:lnTo>
                    <a:pt x="1508" y="4802"/>
                  </a:lnTo>
                  <a:lnTo>
                    <a:pt x="1676" y="4877"/>
                  </a:lnTo>
                  <a:lnTo>
                    <a:pt x="1862" y="4914"/>
                  </a:lnTo>
                  <a:lnTo>
                    <a:pt x="2048" y="4933"/>
                  </a:lnTo>
                  <a:lnTo>
                    <a:pt x="2253" y="4933"/>
                  </a:lnTo>
                  <a:lnTo>
                    <a:pt x="2457" y="4895"/>
                  </a:lnTo>
                  <a:lnTo>
                    <a:pt x="2662" y="4858"/>
                  </a:lnTo>
                  <a:lnTo>
                    <a:pt x="2867" y="4821"/>
                  </a:lnTo>
                  <a:lnTo>
                    <a:pt x="3090" y="4747"/>
                  </a:lnTo>
                  <a:lnTo>
                    <a:pt x="3314" y="4653"/>
                  </a:lnTo>
                  <a:lnTo>
                    <a:pt x="3537" y="4542"/>
                  </a:lnTo>
                  <a:lnTo>
                    <a:pt x="4021" y="4300"/>
                  </a:lnTo>
                  <a:lnTo>
                    <a:pt x="4505" y="3984"/>
                  </a:lnTo>
                  <a:lnTo>
                    <a:pt x="5007" y="3630"/>
                  </a:lnTo>
                  <a:lnTo>
                    <a:pt x="5547" y="3221"/>
                  </a:lnTo>
                  <a:lnTo>
                    <a:pt x="6086" y="2774"/>
                  </a:lnTo>
                  <a:lnTo>
                    <a:pt x="6645" y="2290"/>
                  </a:lnTo>
                  <a:lnTo>
                    <a:pt x="6663" y="1639"/>
                  </a:lnTo>
                  <a:lnTo>
                    <a:pt x="6235" y="1359"/>
                  </a:lnTo>
                  <a:lnTo>
                    <a:pt x="5807" y="1099"/>
                  </a:lnTo>
                  <a:lnTo>
                    <a:pt x="5398" y="876"/>
                  </a:lnTo>
                  <a:lnTo>
                    <a:pt x="5007" y="671"/>
                  </a:lnTo>
                  <a:lnTo>
                    <a:pt x="4616" y="503"/>
                  </a:lnTo>
                  <a:lnTo>
                    <a:pt x="4244" y="355"/>
                  </a:lnTo>
                  <a:lnTo>
                    <a:pt x="3890" y="243"/>
                  </a:lnTo>
                  <a:lnTo>
                    <a:pt x="3555" y="150"/>
                  </a:lnTo>
                  <a:lnTo>
                    <a:pt x="3221" y="75"/>
                  </a:lnTo>
                  <a:lnTo>
                    <a:pt x="2904" y="20"/>
                  </a:lnTo>
                  <a:lnTo>
                    <a:pt x="260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73" name="Google Shape;1573;p26"/>
            <p:cNvSpPr/>
            <p:nvPr/>
          </p:nvSpPr>
          <p:spPr>
            <a:xfrm>
              <a:off x="4519025" y="4591475"/>
              <a:ext cx="134000" cy="127525"/>
            </a:xfrm>
            <a:custGeom>
              <a:avLst/>
              <a:gdLst/>
              <a:ahLst/>
              <a:cxnLst/>
              <a:rect l="l" t="t" r="r" b="b"/>
              <a:pathLst>
                <a:path w="5360" h="5101" extrusionOk="0">
                  <a:moveTo>
                    <a:pt x="2271" y="1"/>
                  </a:moveTo>
                  <a:lnTo>
                    <a:pt x="2010" y="20"/>
                  </a:lnTo>
                  <a:lnTo>
                    <a:pt x="1768" y="75"/>
                  </a:lnTo>
                  <a:lnTo>
                    <a:pt x="1526" y="131"/>
                  </a:lnTo>
                  <a:lnTo>
                    <a:pt x="1303" y="224"/>
                  </a:lnTo>
                  <a:lnTo>
                    <a:pt x="1080" y="336"/>
                  </a:lnTo>
                  <a:lnTo>
                    <a:pt x="875" y="485"/>
                  </a:lnTo>
                  <a:lnTo>
                    <a:pt x="689" y="634"/>
                  </a:lnTo>
                  <a:lnTo>
                    <a:pt x="521" y="820"/>
                  </a:lnTo>
                  <a:lnTo>
                    <a:pt x="372" y="1024"/>
                  </a:lnTo>
                  <a:lnTo>
                    <a:pt x="242" y="1248"/>
                  </a:lnTo>
                  <a:lnTo>
                    <a:pt x="149" y="1490"/>
                  </a:lnTo>
                  <a:lnTo>
                    <a:pt x="75" y="1713"/>
                  </a:lnTo>
                  <a:lnTo>
                    <a:pt x="19" y="1955"/>
                  </a:lnTo>
                  <a:lnTo>
                    <a:pt x="0" y="2216"/>
                  </a:lnTo>
                  <a:lnTo>
                    <a:pt x="19" y="2457"/>
                  </a:lnTo>
                  <a:lnTo>
                    <a:pt x="56" y="2718"/>
                  </a:lnTo>
                  <a:lnTo>
                    <a:pt x="112" y="2960"/>
                  </a:lnTo>
                  <a:lnTo>
                    <a:pt x="186" y="3202"/>
                  </a:lnTo>
                  <a:lnTo>
                    <a:pt x="298" y="3444"/>
                  </a:lnTo>
                  <a:lnTo>
                    <a:pt x="428" y="3667"/>
                  </a:lnTo>
                  <a:lnTo>
                    <a:pt x="596" y="3890"/>
                  </a:lnTo>
                  <a:lnTo>
                    <a:pt x="782" y="4114"/>
                  </a:lnTo>
                  <a:lnTo>
                    <a:pt x="987" y="4318"/>
                  </a:lnTo>
                  <a:lnTo>
                    <a:pt x="1210" y="4486"/>
                  </a:lnTo>
                  <a:lnTo>
                    <a:pt x="1452" y="4653"/>
                  </a:lnTo>
                  <a:lnTo>
                    <a:pt x="1694" y="4784"/>
                  </a:lnTo>
                  <a:lnTo>
                    <a:pt x="1936" y="4895"/>
                  </a:lnTo>
                  <a:lnTo>
                    <a:pt x="2196" y="4988"/>
                  </a:lnTo>
                  <a:lnTo>
                    <a:pt x="2457" y="5044"/>
                  </a:lnTo>
                  <a:lnTo>
                    <a:pt x="2717" y="5082"/>
                  </a:lnTo>
                  <a:lnTo>
                    <a:pt x="2978" y="5100"/>
                  </a:lnTo>
                  <a:lnTo>
                    <a:pt x="3238" y="5082"/>
                  </a:lnTo>
                  <a:lnTo>
                    <a:pt x="3480" y="5044"/>
                  </a:lnTo>
                  <a:lnTo>
                    <a:pt x="3722" y="4988"/>
                  </a:lnTo>
                  <a:lnTo>
                    <a:pt x="3964" y="4914"/>
                  </a:lnTo>
                  <a:lnTo>
                    <a:pt x="4188" y="4802"/>
                  </a:lnTo>
                  <a:lnTo>
                    <a:pt x="4392" y="4672"/>
                  </a:lnTo>
                  <a:lnTo>
                    <a:pt x="4597" y="4523"/>
                  </a:lnTo>
                  <a:lnTo>
                    <a:pt x="4764" y="4356"/>
                  </a:lnTo>
                  <a:lnTo>
                    <a:pt x="4932" y="4170"/>
                  </a:lnTo>
                  <a:lnTo>
                    <a:pt x="5062" y="3965"/>
                  </a:lnTo>
                  <a:lnTo>
                    <a:pt x="5174" y="3760"/>
                  </a:lnTo>
                  <a:lnTo>
                    <a:pt x="5267" y="3537"/>
                  </a:lnTo>
                  <a:lnTo>
                    <a:pt x="5323" y="3295"/>
                  </a:lnTo>
                  <a:lnTo>
                    <a:pt x="5360" y="3072"/>
                  </a:lnTo>
                  <a:lnTo>
                    <a:pt x="5360" y="2830"/>
                  </a:lnTo>
                  <a:lnTo>
                    <a:pt x="5360" y="2588"/>
                  </a:lnTo>
                  <a:lnTo>
                    <a:pt x="5323" y="2346"/>
                  </a:lnTo>
                  <a:lnTo>
                    <a:pt x="5267" y="2122"/>
                  </a:lnTo>
                  <a:lnTo>
                    <a:pt x="5193" y="1881"/>
                  </a:lnTo>
                  <a:lnTo>
                    <a:pt x="5081" y="1657"/>
                  </a:lnTo>
                  <a:lnTo>
                    <a:pt x="4951" y="1434"/>
                  </a:lnTo>
                  <a:lnTo>
                    <a:pt x="4802" y="1211"/>
                  </a:lnTo>
                  <a:lnTo>
                    <a:pt x="4634" y="1024"/>
                  </a:lnTo>
                  <a:lnTo>
                    <a:pt x="4448" y="820"/>
                  </a:lnTo>
                  <a:lnTo>
                    <a:pt x="4243" y="652"/>
                  </a:lnTo>
                  <a:lnTo>
                    <a:pt x="4020" y="485"/>
                  </a:lnTo>
                  <a:lnTo>
                    <a:pt x="3778" y="355"/>
                  </a:lnTo>
                  <a:lnTo>
                    <a:pt x="3536" y="224"/>
                  </a:lnTo>
                  <a:lnTo>
                    <a:pt x="3294" y="131"/>
                  </a:lnTo>
                  <a:lnTo>
                    <a:pt x="3034" y="75"/>
                  </a:lnTo>
                  <a:lnTo>
                    <a:pt x="2773" y="20"/>
                  </a:lnTo>
                  <a:lnTo>
                    <a:pt x="2513"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74" name="Google Shape;1574;p26"/>
            <p:cNvSpPr/>
            <p:nvPr/>
          </p:nvSpPr>
          <p:spPr>
            <a:xfrm>
              <a:off x="4526475" y="4745950"/>
              <a:ext cx="88875" cy="482950"/>
            </a:xfrm>
            <a:custGeom>
              <a:avLst/>
              <a:gdLst/>
              <a:ahLst/>
              <a:cxnLst/>
              <a:rect l="l" t="t" r="r" b="b"/>
              <a:pathLst>
                <a:path w="3555" h="19318" extrusionOk="0">
                  <a:moveTo>
                    <a:pt x="2829" y="1"/>
                  </a:moveTo>
                  <a:lnTo>
                    <a:pt x="2866" y="38"/>
                  </a:lnTo>
                  <a:lnTo>
                    <a:pt x="2940" y="187"/>
                  </a:lnTo>
                  <a:lnTo>
                    <a:pt x="3033" y="429"/>
                  </a:lnTo>
                  <a:lnTo>
                    <a:pt x="3164" y="801"/>
                  </a:lnTo>
                  <a:lnTo>
                    <a:pt x="3275" y="1303"/>
                  </a:lnTo>
                  <a:lnTo>
                    <a:pt x="3287" y="1351"/>
                  </a:lnTo>
                  <a:lnTo>
                    <a:pt x="3275" y="1173"/>
                  </a:lnTo>
                  <a:lnTo>
                    <a:pt x="3257" y="931"/>
                  </a:lnTo>
                  <a:lnTo>
                    <a:pt x="3220" y="708"/>
                  </a:lnTo>
                  <a:lnTo>
                    <a:pt x="3182" y="540"/>
                  </a:lnTo>
                  <a:lnTo>
                    <a:pt x="3145" y="391"/>
                  </a:lnTo>
                  <a:lnTo>
                    <a:pt x="3089" y="280"/>
                  </a:lnTo>
                  <a:lnTo>
                    <a:pt x="3052" y="187"/>
                  </a:lnTo>
                  <a:lnTo>
                    <a:pt x="2996" y="112"/>
                  </a:lnTo>
                  <a:lnTo>
                    <a:pt x="2922" y="38"/>
                  </a:lnTo>
                  <a:lnTo>
                    <a:pt x="2866" y="1"/>
                  </a:lnTo>
                  <a:close/>
                  <a:moveTo>
                    <a:pt x="3287" y="1351"/>
                  </a:moveTo>
                  <a:lnTo>
                    <a:pt x="3294" y="1452"/>
                  </a:lnTo>
                  <a:lnTo>
                    <a:pt x="3294" y="1787"/>
                  </a:lnTo>
                  <a:lnTo>
                    <a:pt x="3294" y="2178"/>
                  </a:lnTo>
                  <a:lnTo>
                    <a:pt x="3275" y="2606"/>
                  </a:lnTo>
                  <a:lnTo>
                    <a:pt x="3238" y="3090"/>
                  </a:lnTo>
                  <a:lnTo>
                    <a:pt x="3182" y="3629"/>
                  </a:lnTo>
                  <a:lnTo>
                    <a:pt x="3089" y="4225"/>
                  </a:lnTo>
                  <a:lnTo>
                    <a:pt x="2996" y="4895"/>
                  </a:lnTo>
                  <a:lnTo>
                    <a:pt x="2885" y="5621"/>
                  </a:lnTo>
                  <a:lnTo>
                    <a:pt x="2736" y="6421"/>
                  </a:lnTo>
                  <a:lnTo>
                    <a:pt x="2550" y="7296"/>
                  </a:lnTo>
                  <a:lnTo>
                    <a:pt x="2345" y="8245"/>
                  </a:lnTo>
                  <a:lnTo>
                    <a:pt x="2122" y="9268"/>
                  </a:lnTo>
                  <a:lnTo>
                    <a:pt x="1861" y="10366"/>
                  </a:lnTo>
                  <a:lnTo>
                    <a:pt x="1563" y="11557"/>
                  </a:lnTo>
                  <a:lnTo>
                    <a:pt x="1228" y="12841"/>
                  </a:lnTo>
                  <a:lnTo>
                    <a:pt x="856" y="14200"/>
                  </a:lnTo>
                  <a:lnTo>
                    <a:pt x="447" y="15670"/>
                  </a:lnTo>
                  <a:lnTo>
                    <a:pt x="0" y="17233"/>
                  </a:lnTo>
                  <a:lnTo>
                    <a:pt x="1135" y="19318"/>
                  </a:lnTo>
                  <a:lnTo>
                    <a:pt x="1507" y="17866"/>
                  </a:lnTo>
                  <a:lnTo>
                    <a:pt x="1842" y="16489"/>
                  </a:lnTo>
                  <a:lnTo>
                    <a:pt x="2140" y="15186"/>
                  </a:lnTo>
                  <a:lnTo>
                    <a:pt x="2401" y="13939"/>
                  </a:lnTo>
                  <a:lnTo>
                    <a:pt x="2643" y="12767"/>
                  </a:lnTo>
                  <a:lnTo>
                    <a:pt x="2847" y="11669"/>
                  </a:lnTo>
                  <a:lnTo>
                    <a:pt x="3015" y="10608"/>
                  </a:lnTo>
                  <a:lnTo>
                    <a:pt x="3164" y="9622"/>
                  </a:lnTo>
                  <a:lnTo>
                    <a:pt x="3275" y="8710"/>
                  </a:lnTo>
                  <a:lnTo>
                    <a:pt x="3387" y="7835"/>
                  </a:lnTo>
                  <a:lnTo>
                    <a:pt x="3462" y="7017"/>
                  </a:lnTo>
                  <a:lnTo>
                    <a:pt x="3517" y="6254"/>
                  </a:lnTo>
                  <a:lnTo>
                    <a:pt x="3536" y="5546"/>
                  </a:lnTo>
                  <a:lnTo>
                    <a:pt x="3555" y="4895"/>
                  </a:lnTo>
                  <a:lnTo>
                    <a:pt x="3555" y="4299"/>
                  </a:lnTo>
                  <a:lnTo>
                    <a:pt x="3555" y="3741"/>
                  </a:lnTo>
                  <a:lnTo>
                    <a:pt x="3536" y="3220"/>
                  </a:lnTo>
                  <a:lnTo>
                    <a:pt x="3499" y="2755"/>
                  </a:lnTo>
                  <a:lnTo>
                    <a:pt x="3443" y="2327"/>
                  </a:lnTo>
                  <a:lnTo>
                    <a:pt x="3406" y="1955"/>
                  </a:lnTo>
                  <a:lnTo>
                    <a:pt x="3350" y="1601"/>
                  </a:lnTo>
                  <a:lnTo>
                    <a:pt x="3287" y="135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75" name="Google Shape;1575;p26"/>
            <p:cNvSpPr/>
            <p:nvPr/>
          </p:nvSpPr>
          <p:spPr>
            <a:xfrm>
              <a:off x="4198000" y="4645000"/>
              <a:ext cx="345225" cy="545750"/>
            </a:xfrm>
            <a:custGeom>
              <a:avLst/>
              <a:gdLst/>
              <a:ahLst/>
              <a:cxnLst/>
              <a:rect l="l" t="t" r="r" b="b"/>
              <a:pathLst>
                <a:path w="13809" h="21830" extrusionOk="0">
                  <a:moveTo>
                    <a:pt x="0" y="0"/>
                  </a:moveTo>
                  <a:lnTo>
                    <a:pt x="466" y="447"/>
                  </a:lnTo>
                  <a:lnTo>
                    <a:pt x="1005" y="1005"/>
                  </a:lnTo>
                  <a:lnTo>
                    <a:pt x="1712" y="1749"/>
                  </a:lnTo>
                  <a:lnTo>
                    <a:pt x="2550" y="2680"/>
                  </a:lnTo>
                  <a:lnTo>
                    <a:pt x="3499" y="3778"/>
                  </a:lnTo>
                  <a:lnTo>
                    <a:pt x="4001" y="4392"/>
                  </a:lnTo>
                  <a:lnTo>
                    <a:pt x="4523" y="5043"/>
                  </a:lnTo>
                  <a:lnTo>
                    <a:pt x="5044" y="5732"/>
                  </a:lnTo>
                  <a:lnTo>
                    <a:pt x="5583" y="6458"/>
                  </a:lnTo>
                  <a:lnTo>
                    <a:pt x="6142" y="7221"/>
                  </a:lnTo>
                  <a:lnTo>
                    <a:pt x="6681" y="8021"/>
                  </a:lnTo>
                  <a:lnTo>
                    <a:pt x="7221" y="8859"/>
                  </a:lnTo>
                  <a:lnTo>
                    <a:pt x="7761" y="9715"/>
                  </a:lnTo>
                  <a:lnTo>
                    <a:pt x="8300" y="10589"/>
                  </a:lnTo>
                  <a:lnTo>
                    <a:pt x="8803" y="11501"/>
                  </a:lnTo>
                  <a:lnTo>
                    <a:pt x="9305" y="12450"/>
                  </a:lnTo>
                  <a:lnTo>
                    <a:pt x="9789" y="13418"/>
                  </a:lnTo>
                  <a:lnTo>
                    <a:pt x="10236" y="14404"/>
                  </a:lnTo>
                  <a:lnTo>
                    <a:pt x="10664" y="15409"/>
                  </a:lnTo>
                  <a:lnTo>
                    <a:pt x="11055" y="16433"/>
                  </a:lnTo>
                  <a:lnTo>
                    <a:pt x="11408" y="17494"/>
                  </a:lnTo>
                  <a:lnTo>
                    <a:pt x="11725" y="18554"/>
                  </a:lnTo>
                  <a:lnTo>
                    <a:pt x="11874" y="19094"/>
                  </a:lnTo>
                  <a:lnTo>
                    <a:pt x="12004" y="19634"/>
                  </a:lnTo>
                  <a:lnTo>
                    <a:pt x="12115" y="20173"/>
                  </a:lnTo>
                  <a:lnTo>
                    <a:pt x="12227" y="20732"/>
                  </a:lnTo>
                  <a:lnTo>
                    <a:pt x="12320" y="21271"/>
                  </a:lnTo>
                  <a:lnTo>
                    <a:pt x="12413" y="21830"/>
                  </a:lnTo>
                  <a:lnTo>
                    <a:pt x="13809" y="19466"/>
                  </a:lnTo>
                  <a:lnTo>
                    <a:pt x="13716" y="19001"/>
                  </a:lnTo>
                  <a:lnTo>
                    <a:pt x="13623" y="18536"/>
                  </a:lnTo>
                  <a:lnTo>
                    <a:pt x="13511" y="18071"/>
                  </a:lnTo>
                  <a:lnTo>
                    <a:pt x="13381" y="17605"/>
                  </a:lnTo>
                  <a:lnTo>
                    <a:pt x="13232" y="17140"/>
                  </a:lnTo>
                  <a:lnTo>
                    <a:pt x="13083" y="16675"/>
                  </a:lnTo>
                  <a:lnTo>
                    <a:pt x="12916" y="16228"/>
                  </a:lnTo>
                  <a:lnTo>
                    <a:pt x="12730" y="15763"/>
                  </a:lnTo>
                  <a:lnTo>
                    <a:pt x="12357" y="14870"/>
                  </a:lnTo>
                  <a:lnTo>
                    <a:pt x="11911" y="13958"/>
                  </a:lnTo>
                  <a:lnTo>
                    <a:pt x="11446" y="13083"/>
                  </a:lnTo>
                  <a:lnTo>
                    <a:pt x="10962" y="12208"/>
                  </a:lnTo>
                  <a:lnTo>
                    <a:pt x="10422" y="11371"/>
                  </a:lnTo>
                  <a:lnTo>
                    <a:pt x="9882" y="10533"/>
                  </a:lnTo>
                  <a:lnTo>
                    <a:pt x="9305" y="9715"/>
                  </a:lnTo>
                  <a:lnTo>
                    <a:pt x="8710" y="8914"/>
                  </a:lnTo>
                  <a:lnTo>
                    <a:pt x="8114" y="8151"/>
                  </a:lnTo>
                  <a:lnTo>
                    <a:pt x="7500" y="7407"/>
                  </a:lnTo>
                  <a:lnTo>
                    <a:pt x="6905" y="6681"/>
                  </a:lnTo>
                  <a:lnTo>
                    <a:pt x="6291" y="5993"/>
                  </a:lnTo>
                  <a:lnTo>
                    <a:pt x="5676" y="5323"/>
                  </a:lnTo>
                  <a:lnTo>
                    <a:pt x="5081" y="4690"/>
                  </a:lnTo>
                  <a:lnTo>
                    <a:pt x="4504" y="4094"/>
                  </a:lnTo>
                  <a:lnTo>
                    <a:pt x="3927" y="3536"/>
                  </a:lnTo>
                  <a:lnTo>
                    <a:pt x="2866" y="2512"/>
                  </a:lnTo>
                  <a:lnTo>
                    <a:pt x="1917" y="1638"/>
                  </a:lnTo>
                  <a:lnTo>
                    <a:pt x="1136" y="949"/>
                  </a:lnTo>
                  <a:lnTo>
                    <a:pt x="521" y="428"/>
                  </a:lnTo>
                  <a:lnTo>
                    <a:pt x="0"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1576" name="Google Shape;1576;p26"/>
          <p:cNvGrpSpPr/>
          <p:nvPr/>
        </p:nvGrpSpPr>
        <p:grpSpPr>
          <a:xfrm>
            <a:off x="2234103" y="7684749"/>
            <a:ext cx="479225" cy="671408"/>
            <a:chOff x="1988514" y="3567171"/>
            <a:chExt cx="269222" cy="377667"/>
          </a:xfrm>
        </p:grpSpPr>
        <p:sp>
          <p:nvSpPr>
            <p:cNvPr id="1577" name="Google Shape;1577;p26"/>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78" name="Google Shape;1578;p26"/>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79" name="Google Shape;1579;p26"/>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80" name="Google Shape;1580;p26"/>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1581" name="Google Shape;1581;p26"/>
          <p:cNvGrpSpPr/>
          <p:nvPr/>
        </p:nvGrpSpPr>
        <p:grpSpPr>
          <a:xfrm>
            <a:off x="2878386" y="7684749"/>
            <a:ext cx="479225" cy="671408"/>
            <a:chOff x="1988514" y="3567171"/>
            <a:chExt cx="269222" cy="377667"/>
          </a:xfrm>
        </p:grpSpPr>
        <p:sp>
          <p:nvSpPr>
            <p:cNvPr id="1582" name="Google Shape;1582;p26"/>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83" name="Google Shape;1583;p26"/>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84" name="Google Shape;1584;p26"/>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85" name="Google Shape;1585;p26"/>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1586" name="Google Shape;1586;p26"/>
          <p:cNvGrpSpPr/>
          <p:nvPr/>
        </p:nvGrpSpPr>
        <p:grpSpPr>
          <a:xfrm>
            <a:off x="13102150" y="7684749"/>
            <a:ext cx="479225" cy="671408"/>
            <a:chOff x="1988514" y="3567171"/>
            <a:chExt cx="269222" cy="377667"/>
          </a:xfrm>
        </p:grpSpPr>
        <p:sp>
          <p:nvSpPr>
            <p:cNvPr id="1587" name="Google Shape;1587;p26"/>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88" name="Google Shape;1588;p26"/>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89" name="Google Shape;1589;p26"/>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90" name="Google Shape;1590;p26"/>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1591" name="Google Shape;1591;p26"/>
          <p:cNvGrpSpPr/>
          <p:nvPr/>
        </p:nvGrpSpPr>
        <p:grpSpPr>
          <a:xfrm>
            <a:off x="12186589" y="7684749"/>
            <a:ext cx="479225" cy="671408"/>
            <a:chOff x="1988514" y="3567171"/>
            <a:chExt cx="269222" cy="377667"/>
          </a:xfrm>
        </p:grpSpPr>
        <p:sp>
          <p:nvSpPr>
            <p:cNvPr id="1592" name="Google Shape;1592;p26"/>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93" name="Google Shape;1593;p26"/>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94" name="Google Shape;1594;p26"/>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95" name="Google Shape;1595;p26"/>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1596" name="Google Shape;1596;p26"/>
          <p:cNvGrpSpPr/>
          <p:nvPr/>
        </p:nvGrpSpPr>
        <p:grpSpPr>
          <a:xfrm>
            <a:off x="10605186" y="8047656"/>
            <a:ext cx="584219" cy="734203"/>
            <a:chOff x="5633775" y="5405000"/>
            <a:chExt cx="435750" cy="548313"/>
          </a:xfrm>
        </p:grpSpPr>
        <p:sp>
          <p:nvSpPr>
            <p:cNvPr id="1597" name="Google Shape;1597;p26"/>
            <p:cNvSpPr/>
            <p:nvPr/>
          </p:nvSpPr>
          <p:spPr>
            <a:xfrm>
              <a:off x="5633775" y="5872313"/>
              <a:ext cx="430800" cy="810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98" name="Google Shape;1598;p26"/>
            <p:cNvSpPr/>
            <p:nvPr/>
          </p:nvSpPr>
          <p:spPr>
            <a:xfrm>
              <a:off x="5652975" y="5778425"/>
              <a:ext cx="132725" cy="156475"/>
            </a:xfrm>
            <a:custGeom>
              <a:avLst/>
              <a:gdLst/>
              <a:ahLst/>
              <a:cxnLst/>
              <a:rect l="l" t="t" r="r" b="b"/>
              <a:pathLst>
                <a:path w="5309" h="6259" extrusionOk="0">
                  <a:moveTo>
                    <a:pt x="4108" y="0"/>
                  </a:moveTo>
                  <a:lnTo>
                    <a:pt x="4011" y="39"/>
                  </a:lnTo>
                  <a:lnTo>
                    <a:pt x="3953" y="117"/>
                  </a:lnTo>
                  <a:lnTo>
                    <a:pt x="3778" y="698"/>
                  </a:lnTo>
                  <a:lnTo>
                    <a:pt x="3333" y="2035"/>
                  </a:lnTo>
                  <a:lnTo>
                    <a:pt x="3081" y="2771"/>
                  </a:lnTo>
                  <a:lnTo>
                    <a:pt x="2829" y="3449"/>
                  </a:lnTo>
                  <a:lnTo>
                    <a:pt x="2693" y="3740"/>
                  </a:lnTo>
                  <a:lnTo>
                    <a:pt x="2577" y="3991"/>
                  </a:lnTo>
                  <a:lnTo>
                    <a:pt x="2461" y="4185"/>
                  </a:lnTo>
                  <a:lnTo>
                    <a:pt x="2364" y="4301"/>
                  </a:lnTo>
                  <a:lnTo>
                    <a:pt x="2267" y="4398"/>
                  </a:lnTo>
                  <a:lnTo>
                    <a:pt x="2170" y="4456"/>
                  </a:lnTo>
                  <a:lnTo>
                    <a:pt x="2054" y="4534"/>
                  </a:lnTo>
                  <a:lnTo>
                    <a:pt x="1918" y="4592"/>
                  </a:lnTo>
                  <a:lnTo>
                    <a:pt x="1628" y="4689"/>
                  </a:lnTo>
                  <a:lnTo>
                    <a:pt x="1318" y="4766"/>
                  </a:lnTo>
                  <a:lnTo>
                    <a:pt x="988" y="4805"/>
                  </a:lnTo>
                  <a:lnTo>
                    <a:pt x="659" y="4825"/>
                  </a:lnTo>
                  <a:lnTo>
                    <a:pt x="330" y="4844"/>
                  </a:lnTo>
                  <a:lnTo>
                    <a:pt x="0" y="4825"/>
                  </a:lnTo>
                  <a:lnTo>
                    <a:pt x="194" y="4902"/>
                  </a:lnTo>
                  <a:lnTo>
                    <a:pt x="678" y="5038"/>
                  </a:lnTo>
                  <a:lnTo>
                    <a:pt x="988" y="5115"/>
                  </a:lnTo>
                  <a:lnTo>
                    <a:pt x="1318" y="5154"/>
                  </a:lnTo>
                  <a:lnTo>
                    <a:pt x="1647" y="5193"/>
                  </a:lnTo>
                  <a:lnTo>
                    <a:pt x="1976" y="5173"/>
                  </a:lnTo>
                  <a:lnTo>
                    <a:pt x="1899" y="5309"/>
                  </a:lnTo>
                  <a:lnTo>
                    <a:pt x="1705" y="5619"/>
                  </a:lnTo>
                  <a:lnTo>
                    <a:pt x="1589" y="5793"/>
                  </a:lnTo>
                  <a:lnTo>
                    <a:pt x="1453" y="5968"/>
                  </a:lnTo>
                  <a:lnTo>
                    <a:pt x="1318" y="6142"/>
                  </a:lnTo>
                  <a:lnTo>
                    <a:pt x="1182" y="6258"/>
                  </a:lnTo>
                  <a:lnTo>
                    <a:pt x="1182" y="6258"/>
                  </a:lnTo>
                  <a:lnTo>
                    <a:pt x="1357" y="6181"/>
                  </a:lnTo>
                  <a:lnTo>
                    <a:pt x="1802" y="5987"/>
                  </a:lnTo>
                  <a:lnTo>
                    <a:pt x="2054" y="5832"/>
                  </a:lnTo>
                  <a:lnTo>
                    <a:pt x="2306" y="5677"/>
                  </a:lnTo>
                  <a:lnTo>
                    <a:pt x="2538" y="5503"/>
                  </a:lnTo>
                  <a:lnTo>
                    <a:pt x="2732" y="5328"/>
                  </a:lnTo>
                  <a:lnTo>
                    <a:pt x="2926" y="5386"/>
                  </a:lnTo>
                  <a:lnTo>
                    <a:pt x="3139" y="5445"/>
                  </a:lnTo>
                  <a:lnTo>
                    <a:pt x="3430" y="5522"/>
                  </a:lnTo>
                  <a:lnTo>
                    <a:pt x="3740" y="5580"/>
                  </a:lnTo>
                  <a:lnTo>
                    <a:pt x="4069" y="5619"/>
                  </a:lnTo>
                  <a:lnTo>
                    <a:pt x="4398" y="5619"/>
                  </a:lnTo>
                  <a:lnTo>
                    <a:pt x="4573" y="5600"/>
                  </a:lnTo>
                  <a:lnTo>
                    <a:pt x="4728" y="5561"/>
                  </a:lnTo>
                  <a:lnTo>
                    <a:pt x="4456" y="5445"/>
                  </a:lnTo>
                  <a:lnTo>
                    <a:pt x="4166" y="5309"/>
                  </a:lnTo>
                  <a:lnTo>
                    <a:pt x="3836" y="5154"/>
                  </a:lnTo>
                  <a:lnTo>
                    <a:pt x="3488" y="4960"/>
                  </a:lnTo>
                  <a:lnTo>
                    <a:pt x="3197" y="4747"/>
                  </a:lnTo>
                  <a:lnTo>
                    <a:pt x="3081" y="4650"/>
                  </a:lnTo>
                  <a:lnTo>
                    <a:pt x="2965" y="4534"/>
                  </a:lnTo>
                  <a:lnTo>
                    <a:pt x="2906" y="4437"/>
                  </a:lnTo>
                  <a:lnTo>
                    <a:pt x="2868" y="4340"/>
                  </a:lnTo>
                  <a:lnTo>
                    <a:pt x="2887" y="4243"/>
                  </a:lnTo>
                  <a:lnTo>
                    <a:pt x="2965" y="4088"/>
                  </a:lnTo>
                  <a:lnTo>
                    <a:pt x="3061" y="3895"/>
                  </a:lnTo>
                  <a:lnTo>
                    <a:pt x="3216" y="3662"/>
                  </a:lnTo>
                  <a:lnTo>
                    <a:pt x="3604" y="3100"/>
                  </a:lnTo>
                  <a:lnTo>
                    <a:pt x="4069" y="2500"/>
                  </a:lnTo>
                  <a:lnTo>
                    <a:pt x="4921" y="1395"/>
                  </a:lnTo>
                  <a:lnTo>
                    <a:pt x="5309" y="911"/>
                  </a:lnTo>
                  <a:lnTo>
                    <a:pt x="5134" y="717"/>
                  </a:lnTo>
                  <a:lnTo>
                    <a:pt x="4960" y="524"/>
                  </a:lnTo>
                  <a:lnTo>
                    <a:pt x="4747" y="310"/>
                  </a:lnTo>
                  <a:lnTo>
                    <a:pt x="4514" y="136"/>
                  </a:lnTo>
                  <a:lnTo>
                    <a:pt x="4418" y="78"/>
                  </a:lnTo>
                  <a:lnTo>
                    <a:pt x="4301" y="20"/>
                  </a:lnTo>
                  <a:lnTo>
                    <a:pt x="4204"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99" name="Google Shape;1599;p26"/>
            <p:cNvSpPr/>
            <p:nvPr/>
          </p:nvSpPr>
          <p:spPr>
            <a:xfrm>
              <a:off x="5915000" y="5783750"/>
              <a:ext cx="111925" cy="153575"/>
            </a:xfrm>
            <a:custGeom>
              <a:avLst/>
              <a:gdLst/>
              <a:ahLst/>
              <a:cxnLst/>
              <a:rect l="l" t="t" r="r" b="b"/>
              <a:pathLst>
                <a:path w="4477" h="6143" extrusionOk="0">
                  <a:moveTo>
                    <a:pt x="1628" y="1"/>
                  </a:moveTo>
                  <a:lnTo>
                    <a:pt x="1492" y="20"/>
                  </a:lnTo>
                  <a:lnTo>
                    <a:pt x="1337" y="59"/>
                  </a:lnTo>
                  <a:lnTo>
                    <a:pt x="1221" y="136"/>
                  </a:lnTo>
                  <a:lnTo>
                    <a:pt x="1124" y="233"/>
                  </a:lnTo>
                  <a:lnTo>
                    <a:pt x="1028" y="388"/>
                  </a:lnTo>
                  <a:lnTo>
                    <a:pt x="989" y="562"/>
                  </a:lnTo>
                  <a:lnTo>
                    <a:pt x="969" y="795"/>
                  </a:lnTo>
                  <a:lnTo>
                    <a:pt x="1144" y="1299"/>
                  </a:lnTo>
                  <a:lnTo>
                    <a:pt x="1531" y="2442"/>
                  </a:lnTo>
                  <a:lnTo>
                    <a:pt x="1725" y="3042"/>
                  </a:lnTo>
                  <a:lnTo>
                    <a:pt x="1861" y="3604"/>
                  </a:lnTo>
                  <a:lnTo>
                    <a:pt x="1919" y="3837"/>
                  </a:lnTo>
                  <a:lnTo>
                    <a:pt x="1938" y="4011"/>
                  </a:lnTo>
                  <a:lnTo>
                    <a:pt x="1957" y="4147"/>
                  </a:lnTo>
                  <a:lnTo>
                    <a:pt x="1938" y="4205"/>
                  </a:lnTo>
                  <a:lnTo>
                    <a:pt x="1919" y="4224"/>
                  </a:lnTo>
                  <a:lnTo>
                    <a:pt x="1802" y="4302"/>
                  </a:lnTo>
                  <a:lnTo>
                    <a:pt x="1628" y="4398"/>
                  </a:lnTo>
                  <a:lnTo>
                    <a:pt x="1376" y="4476"/>
                  </a:lnTo>
                  <a:lnTo>
                    <a:pt x="1105" y="4553"/>
                  </a:lnTo>
                  <a:lnTo>
                    <a:pt x="814" y="4612"/>
                  </a:lnTo>
                  <a:lnTo>
                    <a:pt x="524" y="4670"/>
                  </a:lnTo>
                  <a:lnTo>
                    <a:pt x="253" y="4708"/>
                  </a:lnTo>
                  <a:lnTo>
                    <a:pt x="1" y="4728"/>
                  </a:lnTo>
                  <a:lnTo>
                    <a:pt x="194" y="4805"/>
                  </a:lnTo>
                  <a:lnTo>
                    <a:pt x="408" y="4883"/>
                  </a:lnTo>
                  <a:lnTo>
                    <a:pt x="679" y="4960"/>
                  </a:lnTo>
                  <a:lnTo>
                    <a:pt x="969" y="5038"/>
                  </a:lnTo>
                  <a:lnTo>
                    <a:pt x="1299" y="5096"/>
                  </a:lnTo>
                  <a:lnTo>
                    <a:pt x="1628" y="5096"/>
                  </a:lnTo>
                  <a:lnTo>
                    <a:pt x="1802" y="5077"/>
                  </a:lnTo>
                  <a:lnTo>
                    <a:pt x="1957" y="5038"/>
                  </a:lnTo>
                  <a:lnTo>
                    <a:pt x="2074" y="5212"/>
                  </a:lnTo>
                  <a:lnTo>
                    <a:pt x="2229" y="5406"/>
                  </a:lnTo>
                  <a:lnTo>
                    <a:pt x="2403" y="5619"/>
                  </a:lnTo>
                  <a:lnTo>
                    <a:pt x="2636" y="5832"/>
                  </a:lnTo>
                  <a:lnTo>
                    <a:pt x="2752" y="5929"/>
                  </a:lnTo>
                  <a:lnTo>
                    <a:pt x="2887" y="6007"/>
                  </a:lnTo>
                  <a:lnTo>
                    <a:pt x="3023" y="6084"/>
                  </a:lnTo>
                  <a:lnTo>
                    <a:pt x="3159" y="6123"/>
                  </a:lnTo>
                  <a:lnTo>
                    <a:pt x="3314" y="6142"/>
                  </a:lnTo>
                  <a:lnTo>
                    <a:pt x="3469" y="6142"/>
                  </a:lnTo>
                  <a:lnTo>
                    <a:pt x="3139" y="5735"/>
                  </a:lnTo>
                  <a:lnTo>
                    <a:pt x="2887" y="5367"/>
                  </a:lnTo>
                  <a:lnTo>
                    <a:pt x="2791" y="5212"/>
                  </a:lnTo>
                  <a:lnTo>
                    <a:pt x="2732" y="5057"/>
                  </a:lnTo>
                  <a:lnTo>
                    <a:pt x="2868" y="5115"/>
                  </a:lnTo>
                  <a:lnTo>
                    <a:pt x="3023" y="5173"/>
                  </a:lnTo>
                  <a:lnTo>
                    <a:pt x="3236" y="5232"/>
                  </a:lnTo>
                  <a:lnTo>
                    <a:pt x="3488" y="5270"/>
                  </a:lnTo>
                  <a:lnTo>
                    <a:pt x="3798" y="5270"/>
                  </a:lnTo>
                  <a:lnTo>
                    <a:pt x="3953" y="5251"/>
                  </a:lnTo>
                  <a:lnTo>
                    <a:pt x="4127" y="5232"/>
                  </a:lnTo>
                  <a:lnTo>
                    <a:pt x="4302" y="5193"/>
                  </a:lnTo>
                  <a:lnTo>
                    <a:pt x="4476" y="5135"/>
                  </a:lnTo>
                  <a:lnTo>
                    <a:pt x="4147" y="5018"/>
                  </a:lnTo>
                  <a:lnTo>
                    <a:pt x="3430" y="4747"/>
                  </a:lnTo>
                  <a:lnTo>
                    <a:pt x="3042" y="4592"/>
                  </a:lnTo>
                  <a:lnTo>
                    <a:pt x="2694" y="4437"/>
                  </a:lnTo>
                  <a:lnTo>
                    <a:pt x="2461" y="4302"/>
                  </a:lnTo>
                  <a:lnTo>
                    <a:pt x="2384" y="4243"/>
                  </a:lnTo>
                  <a:lnTo>
                    <a:pt x="2364" y="4205"/>
                  </a:lnTo>
                  <a:lnTo>
                    <a:pt x="2403" y="3488"/>
                  </a:lnTo>
                  <a:lnTo>
                    <a:pt x="2481" y="2112"/>
                  </a:lnTo>
                  <a:lnTo>
                    <a:pt x="2597" y="214"/>
                  </a:lnTo>
                  <a:lnTo>
                    <a:pt x="2539" y="175"/>
                  </a:lnTo>
                  <a:lnTo>
                    <a:pt x="2345" y="117"/>
                  </a:lnTo>
                  <a:lnTo>
                    <a:pt x="2093" y="39"/>
                  </a:lnTo>
                  <a:lnTo>
                    <a:pt x="1938" y="20"/>
                  </a:lnTo>
                  <a:lnTo>
                    <a:pt x="1783"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600" name="Google Shape;1600;p26"/>
            <p:cNvSpPr/>
            <p:nvPr/>
          </p:nvSpPr>
          <p:spPr>
            <a:xfrm>
              <a:off x="5972650" y="5604050"/>
              <a:ext cx="96875" cy="125000"/>
            </a:xfrm>
            <a:custGeom>
              <a:avLst/>
              <a:gdLst/>
              <a:ahLst/>
              <a:cxnLst/>
              <a:rect l="l" t="t" r="r" b="b"/>
              <a:pathLst>
                <a:path w="3875" h="5000" extrusionOk="0">
                  <a:moveTo>
                    <a:pt x="562" y="1"/>
                  </a:moveTo>
                  <a:lnTo>
                    <a:pt x="504" y="40"/>
                  </a:lnTo>
                  <a:lnTo>
                    <a:pt x="446" y="98"/>
                  </a:lnTo>
                  <a:lnTo>
                    <a:pt x="388" y="175"/>
                  </a:lnTo>
                  <a:lnTo>
                    <a:pt x="330" y="291"/>
                  </a:lnTo>
                  <a:lnTo>
                    <a:pt x="213" y="601"/>
                  </a:lnTo>
                  <a:lnTo>
                    <a:pt x="136" y="989"/>
                  </a:lnTo>
                  <a:lnTo>
                    <a:pt x="58" y="1434"/>
                  </a:lnTo>
                  <a:lnTo>
                    <a:pt x="20" y="1919"/>
                  </a:lnTo>
                  <a:lnTo>
                    <a:pt x="0" y="2442"/>
                  </a:lnTo>
                  <a:lnTo>
                    <a:pt x="0" y="2946"/>
                  </a:lnTo>
                  <a:lnTo>
                    <a:pt x="58" y="3449"/>
                  </a:lnTo>
                  <a:lnTo>
                    <a:pt x="97" y="3682"/>
                  </a:lnTo>
                  <a:lnTo>
                    <a:pt x="136" y="3914"/>
                  </a:lnTo>
                  <a:lnTo>
                    <a:pt x="194" y="4127"/>
                  </a:lnTo>
                  <a:lnTo>
                    <a:pt x="271" y="4321"/>
                  </a:lnTo>
                  <a:lnTo>
                    <a:pt x="349" y="4496"/>
                  </a:lnTo>
                  <a:lnTo>
                    <a:pt x="446" y="4651"/>
                  </a:lnTo>
                  <a:lnTo>
                    <a:pt x="543" y="4767"/>
                  </a:lnTo>
                  <a:lnTo>
                    <a:pt x="659" y="4883"/>
                  </a:lnTo>
                  <a:lnTo>
                    <a:pt x="795" y="4961"/>
                  </a:lnTo>
                  <a:lnTo>
                    <a:pt x="950" y="4999"/>
                  </a:lnTo>
                  <a:lnTo>
                    <a:pt x="1105" y="4999"/>
                  </a:lnTo>
                  <a:lnTo>
                    <a:pt x="1279" y="4980"/>
                  </a:lnTo>
                  <a:lnTo>
                    <a:pt x="1473" y="4922"/>
                  </a:lnTo>
                  <a:lnTo>
                    <a:pt x="1647" y="4844"/>
                  </a:lnTo>
                  <a:lnTo>
                    <a:pt x="1821" y="4747"/>
                  </a:lnTo>
                  <a:lnTo>
                    <a:pt x="1976" y="4631"/>
                  </a:lnTo>
                  <a:lnTo>
                    <a:pt x="2151" y="4496"/>
                  </a:lnTo>
                  <a:lnTo>
                    <a:pt x="2306" y="4341"/>
                  </a:lnTo>
                  <a:lnTo>
                    <a:pt x="2441" y="4186"/>
                  </a:lnTo>
                  <a:lnTo>
                    <a:pt x="2596" y="4011"/>
                  </a:lnTo>
                  <a:lnTo>
                    <a:pt x="2868" y="3624"/>
                  </a:lnTo>
                  <a:lnTo>
                    <a:pt x="3100" y="3217"/>
                  </a:lnTo>
                  <a:lnTo>
                    <a:pt x="3313" y="2791"/>
                  </a:lnTo>
                  <a:lnTo>
                    <a:pt x="3488" y="2345"/>
                  </a:lnTo>
                  <a:lnTo>
                    <a:pt x="3643" y="1919"/>
                  </a:lnTo>
                  <a:lnTo>
                    <a:pt x="3759" y="1512"/>
                  </a:lnTo>
                  <a:lnTo>
                    <a:pt x="3836" y="1144"/>
                  </a:lnTo>
                  <a:lnTo>
                    <a:pt x="3875" y="814"/>
                  </a:lnTo>
                  <a:lnTo>
                    <a:pt x="3875" y="563"/>
                  </a:lnTo>
                  <a:lnTo>
                    <a:pt x="3856" y="446"/>
                  </a:lnTo>
                  <a:lnTo>
                    <a:pt x="3817" y="369"/>
                  </a:lnTo>
                  <a:lnTo>
                    <a:pt x="3798" y="291"/>
                  </a:lnTo>
                  <a:lnTo>
                    <a:pt x="3739" y="253"/>
                  </a:lnTo>
                  <a:lnTo>
                    <a:pt x="3681" y="233"/>
                  </a:lnTo>
                  <a:lnTo>
                    <a:pt x="3604" y="253"/>
                  </a:lnTo>
                  <a:lnTo>
                    <a:pt x="3429" y="291"/>
                  </a:lnTo>
                  <a:lnTo>
                    <a:pt x="3236" y="311"/>
                  </a:lnTo>
                  <a:lnTo>
                    <a:pt x="3023" y="330"/>
                  </a:lnTo>
                  <a:lnTo>
                    <a:pt x="2790" y="330"/>
                  </a:lnTo>
                  <a:lnTo>
                    <a:pt x="2306" y="291"/>
                  </a:lnTo>
                  <a:lnTo>
                    <a:pt x="1821" y="253"/>
                  </a:lnTo>
                  <a:lnTo>
                    <a:pt x="1395" y="195"/>
                  </a:lnTo>
                  <a:lnTo>
                    <a:pt x="1027" y="136"/>
                  </a:lnTo>
                  <a:lnTo>
                    <a:pt x="698" y="59"/>
                  </a:lnTo>
                  <a:lnTo>
                    <a:pt x="620" y="20"/>
                  </a:lnTo>
                  <a:lnTo>
                    <a:pt x="562"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601" name="Google Shape;1601;p26"/>
            <p:cNvSpPr/>
            <p:nvPr/>
          </p:nvSpPr>
          <p:spPr>
            <a:xfrm>
              <a:off x="5736275" y="5732400"/>
              <a:ext cx="82375" cy="77525"/>
            </a:xfrm>
            <a:custGeom>
              <a:avLst/>
              <a:gdLst/>
              <a:ahLst/>
              <a:cxnLst/>
              <a:rect l="l" t="t" r="r" b="b"/>
              <a:pathLst>
                <a:path w="3295" h="3101" extrusionOk="0">
                  <a:moveTo>
                    <a:pt x="117" y="1"/>
                  </a:moveTo>
                  <a:lnTo>
                    <a:pt x="78" y="40"/>
                  </a:lnTo>
                  <a:lnTo>
                    <a:pt x="39" y="78"/>
                  </a:lnTo>
                  <a:lnTo>
                    <a:pt x="20" y="137"/>
                  </a:lnTo>
                  <a:lnTo>
                    <a:pt x="1" y="233"/>
                  </a:lnTo>
                  <a:lnTo>
                    <a:pt x="1" y="485"/>
                  </a:lnTo>
                  <a:lnTo>
                    <a:pt x="1" y="873"/>
                  </a:lnTo>
                  <a:lnTo>
                    <a:pt x="20" y="1086"/>
                  </a:lnTo>
                  <a:lnTo>
                    <a:pt x="39" y="1318"/>
                  </a:lnTo>
                  <a:lnTo>
                    <a:pt x="78" y="1551"/>
                  </a:lnTo>
                  <a:lnTo>
                    <a:pt x="136" y="1803"/>
                  </a:lnTo>
                  <a:lnTo>
                    <a:pt x="214" y="2035"/>
                  </a:lnTo>
                  <a:lnTo>
                    <a:pt x="311" y="2248"/>
                  </a:lnTo>
                  <a:lnTo>
                    <a:pt x="446" y="2461"/>
                  </a:lnTo>
                  <a:lnTo>
                    <a:pt x="601" y="2636"/>
                  </a:lnTo>
                  <a:lnTo>
                    <a:pt x="776" y="2810"/>
                  </a:lnTo>
                  <a:lnTo>
                    <a:pt x="872" y="2868"/>
                  </a:lnTo>
                  <a:lnTo>
                    <a:pt x="989" y="2926"/>
                  </a:lnTo>
                  <a:lnTo>
                    <a:pt x="1221" y="3023"/>
                  </a:lnTo>
                  <a:lnTo>
                    <a:pt x="1434" y="3081"/>
                  </a:lnTo>
                  <a:lnTo>
                    <a:pt x="1647" y="3101"/>
                  </a:lnTo>
                  <a:lnTo>
                    <a:pt x="1841" y="3101"/>
                  </a:lnTo>
                  <a:lnTo>
                    <a:pt x="2016" y="3081"/>
                  </a:lnTo>
                  <a:lnTo>
                    <a:pt x="2190" y="3043"/>
                  </a:lnTo>
                  <a:lnTo>
                    <a:pt x="2364" y="2965"/>
                  </a:lnTo>
                  <a:lnTo>
                    <a:pt x="2519" y="2888"/>
                  </a:lnTo>
                  <a:lnTo>
                    <a:pt x="2655" y="2810"/>
                  </a:lnTo>
                  <a:lnTo>
                    <a:pt x="2791" y="2694"/>
                  </a:lnTo>
                  <a:lnTo>
                    <a:pt x="2907" y="2597"/>
                  </a:lnTo>
                  <a:lnTo>
                    <a:pt x="3004" y="2481"/>
                  </a:lnTo>
                  <a:lnTo>
                    <a:pt x="3178" y="2248"/>
                  </a:lnTo>
                  <a:lnTo>
                    <a:pt x="3294" y="2055"/>
                  </a:lnTo>
                  <a:lnTo>
                    <a:pt x="3294" y="1996"/>
                  </a:lnTo>
                  <a:lnTo>
                    <a:pt x="3294" y="1938"/>
                  </a:lnTo>
                  <a:lnTo>
                    <a:pt x="3275" y="1861"/>
                  </a:lnTo>
                  <a:lnTo>
                    <a:pt x="3217" y="1783"/>
                  </a:lnTo>
                  <a:lnTo>
                    <a:pt x="3081" y="1609"/>
                  </a:lnTo>
                  <a:lnTo>
                    <a:pt x="2887" y="1435"/>
                  </a:lnTo>
                  <a:lnTo>
                    <a:pt x="2655" y="1241"/>
                  </a:lnTo>
                  <a:lnTo>
                    <a:pt x="2384" y="1028"/>
                  </a:lnTo>
                  <a:lnTo>
                    <a:pt x="2093" y="834"/>
                  </a:lnTo>
                  <a:lnTo>
                    <a:pt x="1783" y="640"/>
                  </a:lnTo>
                  <a:lnTo>
                    <a:pt x="1473" y="447"/>
                  </a:lnTo>
                  <a:lnTo>
                    <a:pt x="1163" y="292"/>
                  </a:lnTo>
                  <a:lnTo>
                    <a:pt x="872" y="156"/>
                  </a:lnTo>
                  <a:lnTo>
                    <a:pt x="601" y="59"/>
                  </a:lnTo>
                  <a:lnTo>
                    <a:pt x="369"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602" name="Google Shape;1602;p26"/>
            <p:cNvSpPr/>
            <p:nvPr/>
          </p:nvSpPr>
          <p:spPr>
            <a:xfrm>
              <a:off x="5902900" y="5750325"/>
              <a:ext cx="87200" cy="68325"/>
            </a:xfrm>
            <a:custGeom>
              <a:avLst/>
              <a:gdLst/>
              <a:ahLst/>
              <a:cxnLst/>
              <a:rect l="l" t="t" r="r" b="b"/>
              <a:pathLst>
                <a:path w="3488" h="2733" extrusionOk="0">
                  <a:moveTo>
                    <a:pt x="3352" y="1"/>
                  </a:moveTo>
                  <a:lnTo>
                    <a:pt x="2751" y="98"/>
                  </a:lnTo>
                  <a:lnTo>
                    <a:pt x="2151" y="194"/>
                  </a:lnTo>
                  <a:lnTo>
                    <a:pt x="1473" y="349"/>
                  </a:lnTo>
                  <a:lnTo>
                    <a:pt x="1143" y="446"/>
                  </a:lnTo>
                  <a:lnTo>
                    <a:pt x="833" y="543"/>
                  </a:lnTo>
                  <a:lnTo>
                    <a:pt x="543" y="640"/>
                  </a:lnTo>
                  <a:lnTo>
                    <a:pt x="310" y="776"/>
                  </a:lnTo>
                  <a:lnTo>
                    <a:pt x="136" y="892"/>
                  </a:lnTo>
                  <a:lnTo>
                    <a:pt x="78" y="969"/>
                  </a:lnTo>
                  <a:lnTo>
                    <a:pt x="20" y="1028"/>
                  </a:lnTo>
                  <a:lnTo>
                    <a:pt x="0" y="1105"/>
                  </a:lnTo>
                  <a:lnTo>
                    <a:pt x="0" y="1183"/>
                  </a:lnTo>
                  <a:lnTo>
                    <a:pt x="0" y="1260"/>
                  </a:lnTo>
                  <a:lnTo>
                    <a:pt x="58" y="1338"/>
                  </a:lnTo>
                  <a:lnTo>
                    <a:pt x="97" y="1415"/>
                  </a:lnTo>
                  <a:lnTo>
                    <a:pt x="213" y="1609"/>
                  </a:lnTo>
                  <a:lnTo>
                    <a:pt x="407" y="1880"/>
                  </a:lnTo>
                  <a:lnTo>
                    <a:pt x="523" y="2035"/>
                  </a:lnTo>
                  <a:lnTo>
                    <a:pt x="678" y="2190"/>
                  </a:lnTo>
                  <a:lnTo>
                    <a:pt x="833" y="2326"/>
                  </a:lnTo>
                  <a:lnTo>
                    <a:pt x="1008" y="2461"/>
                  </a:lnTo>
                  <a:lnTo>
                    <a:pt x="1202" y="2577"/>
                  </a:lnTo>
                  <a:lnTo>
                    <a:pt x="1415" y="2655"/>
                  </a:lnTo>
                  <a:lnTo>
                    <a:pt x="1647" y="2713"/>
                  </a:lnTo>
                  <a:lnTo>
                    <a:pt x="1899" y="2732"/>
                  </a:lnTo>
                  <a:lnTo>
                    <a:pt x="2170" y="2713"/>
                  </a:lnTo>
                  <a:lnTo>
                    <a:pt x="2306" y="2694"/>
                  </a:lnTo>
                  <a:lnTo>
                    <a:pt x="2461" y="2655"/>
                  </a:lnTo>
                  <a:lnTo>
                    <a:pt x="2596" y="2597"/>
                  </a:lnTo>
                  <a:lnTo>
                    <a:pt x="2732" y="2539"/>
                  </a:lnTo>
                  <a:lnTo>
                    <a:pt x="2848" y="2461"/>
                  </a:lnTo>
                  <a:lnTo>
                    <a:pt x="2945" y="2384"/>
                  </a:lnTo>
                  <a:lnTo>
                    <a:pt x="3042" y="2306"/>
                  </a:lnTo>
                  <a:lnTo>
                    <a:pt x="3120" y="2209"/>
                  </a:lnTo>
                  <a:lnTo>
                    <a:pt x="3255" y="2016"/>
                  </a:lnTo>
                  <a:lnTo>
                    <a:pt x="3352" y="1803"/>
                  </a:lnTo>
                  <a:lnTo>
                    <a:pt x="3430" y="1589"/>
                  </a:lnTo>
                  <a:lnTo>
                    <a:pt x="3468" y="1357"/>
                  </a:lnTo>
                  <a:lnTo>
                    <a:pt x="3488" y="1124"/>
                  </a:lnTo>
                  <a:lnTo>
                    <a:pt x="3488" y="911"/>
                  </a:lnTo>
                  <a:lnTo>
                    <a:pt x="3468" y="698"/>
                  </a:lnTo>
                  <a:lnTo>
                    <a:pt x="3430" y="349"/>
                  </a:lnTo>
                  <a:lnTo>
                    <a:pt x="3371" y="98"/>
                  </a:lnTo>
                  <a:lnTo>
                    <a:pt x="3352"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603" name="Google Shape;1603;p26"/>
            <p:cNvSpPr/>
            <p:nvPr/>
          </p:nvSpPr>
          <p:spPr>
            <a:xfrm>
              <a:off x="5709150" y="5553675"/>
              <a:ext cx="316300" cy="257225"/>
            </a:xfrm>
            <a:custGeom>
              <a:avLst/>
              <a:gdLst/>
              <a:ahLst/>
              <a:cxnLst/>
              <a:rect l="l" t="t" r="r" b="b"/>
              <a:pathLst>
                <a:path w="12652" h="10289" extrusionOk="0">
                  <a:moveTo>
                    <a:pt x="5464" y="1"/>
                  </a:moveTo>
                  <a:lnTo>
                    <a:pt x="4825" y="20"/>
                  </a:lnTo>
                  <a:lnTo>
                    <a:pt x="4263" y="59"/>
                  </a:lnTo>
                  <a:lnTo>
                    <a:pt x="3759" y="98"/>
                  </a:lnTo>
                  <a:lnTo>
                    <a:pt x="3352" y="156"/>
                  </a:lnTo>
                  <a:lnTo>
                    <a:pt x="3197" y="195"/>
                  </a:lnTo>
                  <a:lnTo>
                    <a:pt x="2791" y="330"/>
                  </a:lnTo>
                  <a:lnTo>
                    <a:pt x="2519" y="446"/>
                  </a:lnTo>
                  <a:lnTo>
                    <a:pt x="2209" y="582"/>
                  </a:lnTo>
                  <a:lnTo>
                    <a:pt x="1899" y="756"/>
                  </a:lnTo>
                  <a:lnTo>
                    <a:pt x="1570" y="989"/>
                  </a:lnTo>
                  <a:lnTo>
                    <a:pt x="1241" y="1241"/>
                  </a:lnTo>
                  <a:lnTo>
                    <a:pt x="1086" y="1396"/>
                  </a:lnTo>
                  <a:lnTo>
                    <a:pt x="931" y="1551"/>
                  </a:lnTo>
                  <a:lnTo>
                    <a:pt x="776" y="1725"/>
                  </a:lnTo>
                  <a:lnTo>
                    <a:pt x="640" y="1919"/>
                  </a:lnTo>
                  <a:lnTo>
                    <a:pt x="524" y="2113"/>
                  </a:lnTo>
                  <a:lnTo>
                    <a:pt x="408" y="2326"/>
                  </a:lnTo>
                  <a:lnTo>
                    <a:pt x="291" y="2539"/>
                  </a:lnTo>
                  <a:lnTo>
                    <a:pt x="194" y="2791"/>
                  </a:lnTo>
                  <a:lnTo>
                    <a:pt x="136" y="3043"/>
                  </a:lnTo>
                  <a:lnTo>
                    <a:pt x="59" y="3314"/>
                  </a:lnTo>
                  <a:lnTo>
                    <a:pt x="20" y="3604"/>
                  </a:lnTo>
                  <a:lnTo>
                    <a:pt x="1" y="3895"/>
                  </a:lnTo>
                  <a:lnTo>
                    <a:pt x="1" y="4224"/>
                  </a:lnTo>
                  <a:lnTo>
                    <a:pt x="20" y="4554"/>
                  </a:lnTo>
                  <a:lnTo>
                    <a:pt x="59" y="4883"/>
                  </a:lnTo>
                  <a:lnTo>
                    <a:pt x="117" y="5232"/>
                  </a:lnTo>
                  <a:lnTo>
                    <a:pt x="175" y="5542"/>
                  </a:lnTo>
                  <a:lnTo>
                    <a:pt x="253" y="5871"/>
                  </a:lnTo>
                  <a:lnTo>
                    <a:pt x="349" y="6162"/>
                  </a:lnTo>
                  <a:lnTo>
                    <a:pt x="466" y="6472"/>
                  </a:lnTo>
                  <a:lnTo>
                    <a:pt x="582" y="6762"/>
                  </a:lnTo>
                  <a:lnTo>
                    <a:pt x="718" y="7034"/>
                  </a:lnTo>
                  <a:lnTo>
                    <a:pt x="873" y="7305"/>
                  </a:lnTo>
                  <a:lnTo>
                    <a:pt x="1028" y="7576"/>
                  </a:lnTo>
                  <a:lnTo>
                    <a:pt x="1202" y="7828"/>
                  </a:lnTo>
                  <a:lnTo>
                    <a:pt x="1396" y="8060"/>
                  </a:lnTo>
                  <a:lnTo>
                    <a:pt x="1589" y="8293"/>
                  </a:lnTo>
                  <a:lnTo>
                    <a:pt x="1783" y="8506"/>
                  </a:lnTo>
                  <a:lnTo>
                    <a:pt x="1996" y="8719"/>
                  </a:lnTo>
                  <a:lnTo>
                    <a:pt x="2229" y="8913"/>
                  </a:lnTo>
                  <a:lnTo>
                    <a:pt x="2461" y="9087"/>
                  </a:lnTo>
                  <a:lnTo>
                    <a:pt x="2713" y="9262"/>
                  </a:lnTo>
                  <a:lnTo>
                    <a:pt x="2965" y="9417"/>
                  </a:lnTo>
                  <a:lnTo>
                    <a:pt x="3236" y="9572"/>
                  </a:lnTo>
                  <a:lnTo>
                    <a:pt x="3507" y="9707"/>
                  </a:lnTo>
                  <a:lnTo>
                    <a:pt x="3798" y="9824"/>
                  </a:lnTo>
                  <a:lnTo>
                    <a:pt x="4089" y="9940"/>
                  </a:lnTo>
                  <a:lnTo>
                    <a:pt x="4379" y="10037"/>
                  </a:lnTo>
                  <a:lnTo>
                    <a:pt x="4689" y="10114"/>
                  </a:lnTo>
                  <a:lnTo>
                    <a:pt x="4999" y="10172"/>
                  </a:lnTo>
                  <a:lnTo>
                    <a:pt x="5329" y="10230"/>
                  </a:lnTo>
                  <a:lnTo>
                    <a:pt x="5658" y="10269"/>
                  </a:lnTo>
                  <a:lnTo>
                    <a:pt x="5987" y="10289"/>
                  </a:lnTo>
                  <a:lnTo>
                    <a:pt x="6665" y="10289"/>
                  </a:lnTo>
                  <a:lnTo>
                    <a:pt x="7014" y="10250"/>
                  </a:lnTo>
                  <a:lnTo>
                    <a:pt x="7363" y="10211"/>
                  </a:lnTo>
                  <a:lnTo>
                    <a:pt x="7712" y="10172"/>
                  </a:lnTo>
                  <a:lnTo>
                    <a:pt x="8041" y="10095"/>
                  </a:lnTo>
                  <a:lnTo>
                    <a:pt x="8370" y="10017"/>
                  </a:lnTo>
                  <a:lnTo>
                    <a:pt x="8700" y="9940"/>
                  </a:lnTo>
                  <a:lnTo>
                    <a:pt x="8990" y="9843"/>
                  </a:lnTo>
                  <a:lnTo>
                    <a:pt x="9300" y="9727"/>
                  </a:lnTo>
                  <a:lnTo>
                    <a:pt x="9591" y="9610"/>
                  </a:lnTo>
                  <a:lnTo>
                    <a:pt x="9862" y="9475"/>
                  </a:lnTo>
                  <a:lnTo>
                    <a:pt x="10133" y="9320"/>
                  </a:lnTo>
                  <a:lnTo>
                    <a:pt x="10385" y="9165"/>
                  </a:lnTo>
                  <a:lnTo>
                    <a:pt x="10637" y="8990"/>
                  </a:lnTo>
                  <a:lnTo>
                    <a:pt x="10870" y="8816"/>
                  </a:lnTo>
                  <a:lnTo>
                    <a:pt x="11102" y="8622"/>
                  </a:lnTo>
                  <a:lnTo>
                    <a:pt x="11296" y="8429"/>
                  </a:lnTo>
                  <a:lnTo>
                    <a:pt x="11490" y="8215"/>
                  </a:lnTo>
                  <a:lnTo>
                    <a:pt x="11683" y="8002"/>
                  </a:lnTo>
                  <a:lnTo>
                    <a:pt x="11838" y="7770"/>
                  </a:lnTo>
                  <a:lnTo>
                    <a:pt x="11993" y="7518"/>
                  </a:lnTo>
                  <a:lnTo>
                    <a:pt x="12129" y="7266"/>
                  </a:lnTo>
                  <a:lnTo>
                    <a:pt x="12264" y="6995"/>
                  </a:lnTo>
                  <a:lnTo>
                    <a:pt x="12361" y="6724"/>
                  </a:lnTo>
                  <a:lnTo>
                    <a:pt x="12458" y="6452"/>
                  </a:lnTo>
                  <a:lnTo>
                    <a:pt x="12536" y="6162"/>
                  </a:lnTo>
                  <a:lnTo>
                    <a:pt x="12594" y="5852"/>
                  </a:lnTo>
                  <a:lnTo>
                    <a:pt x="12633" y="5542"/>
                  </a:lnTo>
                  <a:lnTo>
                    <a:pt x="12652" y="5212"/>
                  </a:lnTo>
                  <a:lnTo>
                    <a:pt x="12652" y="4883"/>
                  </a:lnTo>
                  <a:lnTo>
                    <a:pt x="12633" y="4554"/>
                  </a:lnTo>
                  <a:lnTo>
                    <a:pt x="12613" y="4205"/>
                  </a:lnTo>
                  <a:lnTo>
                    <a:pt x="12555" y="3837"/>
                  </a:lnTo>
                  <a:lnTo>
                    <a:pt x="12478" y="3488"/>
                  </a:lnTo>
                  <a:lnTo>
                    <a:pt x="12381" y="3120"/>
                  </a:lnTo>
                  <a:lnTo>
                    <a:pt x="12245" y="2791"/>
                  </a:lnTo>
                  <a:lnTo>
                    <a:pt x="12090" y="2481"/>
                  </a:lnTo>
                  <a:lnTo>
                    <a:pt x="11896" y="2190"/>
                  </a:lnTo>
                  <a:lnTo>
                    <a:pt x="11703" y="1919"/>
                  </a:lnTo>
                  <a:lnTo>
                    <a:pt x="11470" y="1686"/>
                  </a:lnTo>
                  <a:lnTo>
                    <a:pt x="11218" y="1454"/>
                  </a:lnTo>
                  <a:lnTo>
                    <a:pt x="10947" y="1260"/>
                  </a:lnTo>
                  <a:lnTo>
                    <a:pt x="10656" y="1066"/>
                  </a:lnTo>
                  <a:lnTo>
                    <a:pt x="10346" y="911"/>
                  </a:lnTo>
                  <a:lnTo>
                    <a:pt x="10036" y="756"/>
                  </a:lnTo>
                  <a:lnTo>
                    <a:pt x="9707" y="621"/>
                  </a:lnTo>
                  <a:lnTo>
                    <a:pt x="9358" y="505"/>
                  </a:lnTo>
                  <a:lnTo>
                    <a:pt x="9010" y="388"/>
                  </a:lnTo>
                  <a:lnTo>
                    <a:pt x="8661" y="311"/>
                  </a:lnTo>
                  <a:lnTo>
                    <a:pt x="8293" y="233"/>
                  </a:lnTo>
                  <a:lnTo>
                    <a:pt x="7944" y="156"/>
                  </a:lnTo>
                  <a:lnTo>
                    <a:pt x="7576" y="117"/>
                  </a:lnTo>
                  <a:lnTo>
                    <a:pt x="6840" y="40"/>
                  </a:lnTo>
                  <a:lnTo>
                    <a:pt x="6142"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604" name="Google Shape;1604;p26"/>
            <p:cNvSpPr/>
            <p:nvPr/>
          </p:nvSpPr>
          <p:spPr>
            <a:xfrm>
              <a:off x="5900950" y="5405000"/>
              <a:ext cx="40725" cy="55225"/>
            </a:xfrm>
            <a:custGeom>
              <a:avLst/>
              <a:gdLst/>
              <a:ahLst/>
              <a:cxnLst/>
              <a:rect l="l" t="t" r="r" b="b"/>
              <a:pathLst>
                <a:path w="1629" h="2209" extrusionOk="0">
                  <a:moveTo>
                    <a:pt x="1008" y="0"/>
                  </a:moveTo>
                  <a:lnTo>
                    <a:pt x="795" y="19"/>
                  </a:lnTo>
                  <a:lnTo>
                    <a:pt x="543" y="97"/>
                  </a:lnTo>
                  <a:lnTo>
                    <a:pt x="408" y="136"/>
                  </a:lnTo>
                  <a:lnTo>
                    <a:pt x="291" y="194"/>
                  </a:lnTo>
                  <a:lnTo>
                    <a:pt x="214" y="252"/>
                  </a:lnTo>
                  <a:lnTo>
                    <a:pt x="136" y="329"/>
                  </a:lnTo>
                  <a:lnTo>
                    <a:pt x="78" y="388"/>
                  </a:lnTo>
                  <a:lnTo>
                    <a:pt x="40" y="465"/>
                  </a:lnTo>
                  <a:lnTo>
                    <a:pt x="20" y="542"/>
                  </a:lnTo>
                  <a:lnTo>
                    <a:pt x="1" y="620"/>
                  </a:lnTo>
                  <a:lnTo>
                    <a:pt x="1" y="794"/>
                  </a:lnTo>
                  <a:lnTo>
                    <a:pt x="59" y="969"/>
                  </a:lnTo>
                  <a:lnTo>
                    <a:pt x="136" y="1162"/>
                  </a:lnTo>
                  <a:lnTo>
                    <a:pt x="253" y="1337"/>
                  </a:lnTo>
                  <a:lnTo>
                    <a:pt x="388" y="1511"/>
                  </a:lnTo>
                  <a:lnTo>
                    <a:pt x="524" y="1666"/>
                  </a:lnTo>
                  <a:lnTo>
                    <a:pt x="795" y="1957"/>
                  </a:lnTo>
                  <a:lnTo>
                    <a:pt x="989" y="2151"/>
                  </a:lnTo>
                  <a:lnTo>
                    <a:pt x="1086" y="2209"/>
                  </a:lnTo>
                  <a:lnTo>
                    <a:pt x="1047" y="2092"/>
                  </a:lnTo>
                  <a:lnTo>
                    <a:pt x="1028" y="1996"/>
                  </a:lnTo>
                  <a:lnTo>
                    <a:pt x="1047" y="1879"/>
                  </a:lnTo>
                  <a:lnTo>
                    <a:pt x="1086" y="1782"/>
                  </a:lnTo>
                  <a:lnTo>
                    <a:pt x="1144" y="1666"/>
                  </a:lnTo>
                  <a:lnTo>
                    <a:pt x="1202" y="1550"/>
                  </a:lnTo>
                  <a:lnTo>
                    <a:pt x="1396" y="1317"/>
                  </a:lnTo>
                  <a:lnTo>
                    <a:pt x="1435" y="1259"/>
                  </a:lnTo>
                  <a:lnTo>
                    <a:pt x="1493" y="1162"/>
                  </a:lnTo>
                  <a:lnTo>
                    <a:pt x="1590" y="930"/>
                  </a:lnTo>
                  <a:lnTo>
                    <a:pt x="1609" y="794"/>
                  </a:lnTo>
                  <a:lnTo>
                    <a:pt x="1628" y="659"/>
                  </a:lnTo>
                  <a:lnTo>
                    <a:pt x="1628" y="542"/>
                  </a:lnTo>
                  <a:lnTo>
                    <a:pt x="1628" y="407"/>
                  </a:lnTo>
                  <a:lnTo>
                    <a:pt x="1590" y="291"/>
                  </a:lnTo>
                  <a:lnTo>
                    <a:pt x="1531" y="194"/>
                  </a:lnTo>
                  <a:lnTo>
                    <a:pt x="1435" y="97"/>
                  </a:lnTo>
                  <a:lnTo>
                    <a:pt x="1338" y="39"/>
                  </a:lnTo>
                  <a:lnTo>
                    <a:pt x="1183" y="0"/>
                  </a:lnTo>
                  <a:close/>
                  <a:moveTo>
                    <a:pt x="1086" y="2209"/>
                  </a:moveTo>
                  <a:lnTo>
                    <a:pt x="1086" y="2209"/>
                  </a:lnTo>
                  <a:lnTo>
                    <a:pt x="1086" y="2209"/>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605" name="Google Shape;1605;p26"/>
            <p:cNvSpPr/>
            <p:nvPr/>
          </p:nvSpPr>
          <p:spPr>
            <a:xfrm>
              <a:off x="5927125" y="5432100"/>
              <a:ext cx="34875" cy="31525"/>
            </a:xfrm>
            <a:custGeom>
              <a:avLst/>
              <a:gdLst/>
              <a:ahLst/>
              <a:cxnLst/>
              <a:rect l="l" t="t" r="r" b="b"/>
              <a:pathLst>
                <a:path w="1395" h="1261" extrusionOk="0">
                  <a:moveTo>
                    <a:pt x="736" y="1"/>
                  </a:moveTo>
                  <a:lnTo>
                    <a:pt x="581" y="40"/>
                  </a:lnTo>
                  <a:lnTo>
                    <a:pt x="465" y="78"/>
                  </a:lnTo>
                  <a:lnTo>
                    <a:pt x="368" y="117"/>
                  </a:lnTo>
                  <a:lnTo>
                    <a:pt x="291" y="195"/>
                  </a:lnTo>
                  <a:lnTo>
                    <a:pt x="213" y="272"/>
                  </a:lnTo>
                  <a:lnTo>
                    <a:pt x="155" y="350"/>
                  </a:lnTo>
                  <a:lnTo>
                    <a:pt x="97" y="427"/>
                  </a:lnTo>
                  <a:lnTo>
                    <a:pt x="78" y="524"/>
                  </a:lnTo>
                  <a:lnTo>
                    <a:pt x="19" y="718"/>
                  </a:lnTo>
                  <a:lnTo>
                    <a:pt x="0" y="912"/>
                  </a:lnTo>
                  <a:lnTo>
                    <a:pt x="0" y="1260"/>
                  </a:lnTo>
                  <a:lnTo>
                    <a:pt x="388" y="1086"/>
                  </a:lnTo>
                  <a:lnTo>
                    <a:pt x="756" y="950"/>
                  </a:lnTo>
                  <a:lnTo>
                    <a:pt x="1124" y="834"/>
                  </a:lnTo>
                  <a:lnTo>
                    <a:pt x="1201" y="815"/>
                  </a:lnTo>
                  <a:lnTo>
                    <a:pt x="1259" y="757"/>
                  </a:lnTo>
                  <a:lnTo>
                    <a:pt x="1317" y="718"/>
                  </a:lnTo>
                  <a:lnTo>
                    <a:pt x="1356" y="640"/>
                  </a:lnTo>
                  <a:lnTo>
                    <a:pt x="1376" y="582"/>
                  </a:lnTo>
                  <a:lnTo>
                    <a:pt x="1395" y="505"/>
                  </a:lnTo>
                  <a:lnTo>
                    <a:pt x="1395" y="427"/>
                  </a:lnTo>
                  <a:lnTo>
                    <a:pt x="1395" y="330"/>
                  </a:lnTo>
                  <a:lnTo>
                    <a:pt x="1356" y="272"/>
                  </a:lnTo>
                  <a:lnTo>
                    <a:pt x="1317" y="195"/>
                  </a:lnTo>
                  <a:lnTo>
                    <a:pt x="1259" y="137"/>
                  </a:lnTo>
                  <a:lnTo>
                    <a:pt x="1182" y="78"/>
                  </a:lnTo>
                  <a:lnTo>
                    <a:pt x="1104" y="40"/>
                  </a:lnTo>
                  <a:lnTo>
                    <a:pt x="988"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606" name="Google Shape;1606;p26"/>
            <p:cNvSpPr/>
            <p:nvPr/>
          </p:nvSpPr>
          <p:spPr>
            <a:xfrm>
              <a:off x="5743050" y="5591950"/>
              <a:ext cx="201525" cy="206350"/>
            </a:xfrm>
            <a:custGeom>
              <a:avLst/>
              <a:gdLst/>
              <a:ahLst/>
              <a:cxnLst/>
              <a:rect l="l" t="t" r="r" b="b"/>
              <a:pathLst>
                <a:path w="8061" h="8254" extrusionOk="0">
                  <a:moveTo>
                    <a:pt x="3953" y="0"/>
                  </a:moveTo>
                  <a:lnTo>
                    <a:pt x="3682" y="39"/>
                  </a:lnTo>
                  <a:lnTo>
                    <a:pt x="3411" y="78"/>
                  </a:lnTo>
                  <a:lnTo>
                    <a:pt x="3178" y="155"/>
                  </a:lnTo>
                  <a:lnTo>
                    <a:pt x="3062" y="175"/>
                  </a:lnTo>
                  <a:lnTo>
                    <a:pt x="2752" y="252"/>
                  </a:lnTo>
                  <a:lnTo>
                    <a:pt x="2520" y="310"/>
                  </a:lnTo>
                  <a:lnTo>
                    <a:pt x="2287" y="407"/>
                  </a:lnTo>
                  <a:lnTo>
                    <a:pt x="2016" y="504"/>
                  </a:lnTo>
                  <a:lnTo>
                    <a:pt x="1745" y="640"/>
                  </a:lnTo>
                  <a:lnTo>
                    <a:pt x="1473" y="814"/>
                  </a:lnTo>
                  <a:lnTo>
                    <a:pt x="1183" y="1008"/>
                  </a:lnTo>
                  <a:lnTo>
                    <a:pt x="931" y="1240"/>
                  </a:lnTo>
                  <a:lnTo>
                    <a:pt x="679" y="1492"/>
                  </a:lnTo>
                  <a:lnTo>
                    <a:pt x="563" y="1647"/>
                  </a:lnTo>
                  <a:lnTo>
                    <a:pt x="466" y="1802"/>
                  </a:lnTo>
                  <a:lnTo>
                    <a:pt x="369" y="1977"/>
                  </a:lnTo>
                  <a:lnTo>
                    <a:pt x="272" y="2151"/>
                  </a:lnTo>
                  <a:lnTo>
                    <a:pt x="195" y="2345"/>
                  </a:lnTo>
                  <a:lnTo>
                    <a:pt x="137" y="2558"/>
                  </a:lnTo>
                  <a:lnTo>
                    <a:pt x="78" y="2771"/>
                  </a:lnTo>
                  <a:lnTo>
                    <a:pt x="40" y="2984"/>
                  </a:lnTo>
                  <a:lnTo>
                    <a:pt x="1" y="3449"/>
                  </a:lnTo>
                  <a:lnTo>
                    <a:pt x="1" y="3875"/>
                  </a:lnTo>
                  <a:lnTo>
                    <a:pt x="40" y="4282"/>
                  </a:lnTo>
                  <a:lnTo>
                    <a:pt x="117" y="4650"/>
                  </a:lnTo>
                  <a:lnTo>
                    <a:pt x="233" y="4999"/>
                  </a:lnTo>
                  <a:lnTo>
                    <a:pt x="388" y="5309"/>
                  </a:lnTo>
                  <a:lnTo>
                    <a:pt x="543" y="5619"/>
                  </a:lnTo>
                  <a:lnTo>
                    <a:pt x="737" y="5871"/>
                  </a:lnTo>
                  <a:lnTo>
                    <a:pt x="950" y="6123"/>
                  </a:lnTo>
                  <a:lnTo>
                    <a:pt x="1183" y="6336"/>
                  </a:lnTo>
                  <a:lnTo>
                    <a:pt x="1415" y="6529"/>
                  </a:lnTo>
                  <a:lnTo>
                    <a:pt x="1667" y="6684"/>
                  </a:lnTo>
                  <a:lnTo>
                    <a:pt x="1938" y="6820"/>
                  </a:lnTo>
                  <a:lnTo>
                    <a:pt x="2190" y="6936"/>
                  </a:lnTo>
                  <a:lnTo>
                    <a:pt x="2461" y="7033"/>
                  </a:lnTo>
                  <a:lnTo>
                    <a:pt x="2713" y="7091"/>
                  </a:lnTo>
                  <a:lnTo>
                    <a:pt x="2965" y="7149"/>
                  </a:lnTo>
                  <a:lnTo>
                    <a:pt x="3178" y="7208"/>
                  </a:lnTo>
                  <a:lnTo>
                    <a:pt x="3372" y="7285"/>
                  </a:lnTo>
                  <a:lnTo>
                    <a:pt x="3546" y="7382"/>
                  </a:lnTo>
                  <a:lnTo>
                    <a:pt x="3682" y="7479"/>
                  </a:lnTo>
                  <a:lnTo>
                    <a:pt x="3818" y="7576"/>
                  </a:lnTo>
                  <a:lnTo>
                    <a:pt x="3914" y="7673"/>
                  </a:lnTo>
                  <a:lnTo>
                    <a:pt x="4011" y="7769"/>
                  </a:lnTo>
                  <a:lnTo>
                    <a:pt x="4147" y="7963"/>
                  </a:lnTo>
                  <a:lnTo>
                    <a:pt x="4224" y="8118"/>
                  </a:lnTo>
                  <a:lnTo>
                    <a:pt x="4283" y="8254"/>
                  </a:lnTo>
                  <a:lnTo>
                    <a:pt x="4341" y="8118"/>
                  </a:lnTo>
                  <a:lnTo>
                    <a:pt x="4418" y="7983"/>
                  </a:lnTo>
                  <a:lnTo>
                    <a:pt x="4515" y="7808"/>
                  </a:lnTo>
                  <a:lnTo>
                    <a:pt x="4670" y="7634"/>
                  </a:lnTo>
                  <a:lnTo>
                    <a:pt x="4844" y="7440"/>
                  </a:lnTo>
                  <a:lnTo>
                    <a:pt x="4941" y="7363"/>
                  </a:lnTo>
                  <a:lnTo>
                    <a:pt x="5058" y="7285"/>
                  </a:lnTo>
                  <a:lnTo>
                    <a:pt x="5193" y="7227"/>
                  </a:lnTo>
                  <a:lnTo>
                    <a:pt x="5329" y="7169"/>
                  </a:lnTo>
                  <a:lnTo>
                    <a:pt x="5484" y="7091"/>
                  </a:lnTo>
                  <a:lnTo>
                    <a:pt x="5677" y="6994"/>
                  </a:lnTo>
                  <a:lnTo>
                    <a:pt x="5910" y="6859"/>
                  </a:lnTo>
                  <a:lnTo>
                    <a:pt x="6181" y="6704"/>
                  </a:lnTo>
                  <a:lnTo>
                    <a:pt x="6433" y="6491"/>
                  </a:lnTo>
                  <a:lnTo>
                    <a:pt x="6724" y="6278"/>
                  </a:lnTo>
                  <a:lnTo>
                    <a:pt x="6976" y="6006"/>
                  </a:lnTo>
                  <a:lnTo>
                    <a:pt x="7247" y="5735"/>
                  </a:lnTo>
                  <a:lnTo>
                    <a:pt x="7479" y="5425"/>
                  </a:lnTo>
                  <a:lnTo>
                    <a:pt x="7692" y="5096"/>
                  </a:lnTo>
                  <a:lnTo>
                    <a:pt x="7789" y="4921"/>
                  </a:lnTo>
                  <a:lnTo>
                    <a:pt x="7867" y="4747"/>
                  </a:lnTo>
                  <a:lnTo>
                    <a:pt x="7925" y="4553"/>
                  </a:lnTo>
                  <a:lnTo>
                    <a:pt x="7983" y="4379"/>
                  </a:lnTo>
                  <a:lnTo>
                    <a:pt x="8022" y="4185"/>
                  </a:lnTo>
                  <a:lnTo>
                    <a:pt x="8061" y="3972"/>
                  </a:lnTo>
                  <a:lnTo>
                    <a:pt x="8061" y="3778"/>
                  </a:lnTo>
                  <a:lnTo>
                    <a:pt x="8061" y="3565"/>
                  </a:lnTo>
                  <a:lnTo>
                    <a:pt x="8041" y="3352"/>
                  </a:lnTo>
                  <a:lnTo>
                    <a:pt x="8002" y="3139"/>
                  </a:lnTo>
                  <a:lnTo>
                    <a:pt x="7944" y="2926"/>
                  </a:lnTo>
                  <a:lnTo>
                    <a:pt x="7867" y="2693"/>
                  </a:lnTo>
                  <a:lnTo>
                    <a:pt x="7770" y="2480"/>
                  </a:lnTo>
                  <a:lnTo>
                    <a:pt x="7654" y="2267"/>
                  </a:lnTo>
                  <a:lnTo>
                    <a:pt x="7421" y="1880"/>
                  </a:lnTo>
                  <a:lnTo>
                    <a:pt x="7150" y="1531"/>
                  </a:lnTo>
                  <a:lnTo>
                    <a:pt x="6879" y="1221"/>
                  </a:lnTo>
                  <a:lnTo>
                    <a:pt x="6569" y="950"/>
                  </a:lnTo>
                  <a:lnTo>
                    <a:pt x="6259" y="717"/>
                  </a:lnTo>
                  <a:lnTo>
                    <a:pt x="5929" y="524"/>
                  </a:lnTo>
                  <a:lnTo>
                    <a:pt x="5581" y="349"/>
                  </a:lnTo>
                  <a:lnTo>
                    <a:pt x="5251" y="214"/>
                  </a:lnTo>
                  <a:lnTo>
                    <a:pt x="4903" y="117"/>
                  </a:lnTo>
                  <a:lnTo>
                    <a:pt x="4573" y="59"/>
                  </a:lnTo>
                  <a:lnTo>
                    <a:pt x="4263" y="20"/>
                  </a:lnTo>
                  <a:lnTo>
                    <a:pt x="3953"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607" name="Google Shape;1607;p26"/>
            <p:cNvSpPr/>
            <p:nvPr/>
          </p:nvSpPr>
          <p:spPr>
            <a:xfrm>
              <a:off x="5764850" y="5442775"/>
              <a:ext cx="229125" cy="182125"/>
            </a:xfrm>
            <a:custGeom>
              <a:avLst/>
              <a:gdLst/>
              <a:ahLst/>
              <a:cxnLst/>
              <a:rect l="l" t="t" r="r" b="b"/>
              <a:pathLst>
                <a:path w="9165" h="7285" extrusionOk="0">
                  <a:moveTo>
                    <a:pt x="4302" y="0"/>
                  </a:moveTo>
                  <a:lnTo>
                    <a:pt x="4069" y="20"/>
                  </a:lnTo>
                  <a:lnTo>
                    <a:pt x="3837" y="58"/>
                  </a:lnTo>
                  <a:lnTo>
                    <a:pt x="3604" y="97"/>
                  </a:lnTo>
                  <a:lnTo>
                    <a:pt x="3372" y="155"/>
                  </a:lnTo>
                  <a:lnTo>
                    <a:pt x="3139" y="233"/>
                  </a:lnTo>
                  <a:lnTo>
                    <a:pt x="2907" y="330"/>
                  </a:lnTo>
                  <a:lnTo>
                    <a:pt x="2674" y="446"/>
                  </a:lnTo>
                  <a:lnTo>
                    <a:pt x="2442" y="581"/>
                  </a:lnTo>
                  <a:lnTo>
                    <a:pt x="2229" y="756"/>
                  </a:lnTo>
                  <a:lnTo>
                    <a:pt x="1996" y="930"/>
                  </a:lnTo>
                  <a:lnTo>
                    <a:pt x="1783" y="1143"/>
                  </a:lnTo>
                  <a:lnTo>
                    <a:pt x="1589" y="1395"/>
                  </a:lnTo>
                  <a:lnTo>
                    <a:pt x="1396" y="1666"/>
                  </a:lnTo>
                  <a:lnTo>
                    <a:pt x="1202" y="1976"/>
                  </a:lnTo>
                  <a:lnTo>
                    <a:pt x="1028" y="2306"/>
                  </a:lnTo>
                  <a:lnTo>
                    <a:pt x="873" y="2674"/>
                  </a:lnTo>
                  <a:lnTo>
                    <a:pt x="795" y="3042"/>
                  </a:lnTo>
                  <a:lnTo>
                    <a:pt x="698" y="3488"/>
                  </a:lnTo>
                  <a:lnTo>
                    <a:pt x="640" y="3526"/>
                  </a:lnTo>
                  <a:lnTo>
                    <a:pt x="524" y="3623"/>
                  </a:lnTo>
                  <a:lnTo>
                    <a:pt x="369" y="3759"/>
                  </a:lnTo>
                  <a:lnTo>
                    <a:pt x="291" y="3836"/>
                  </a:lnTo>
                  <a:lnTo>
                    <a:pt x="214" y="3933"/>
                  </a:lnTo>
                  <a:lnTo>
                    <a:pt x="136" y="4049"/>
                  </a:lnTo>
                  <a:lnTo>
                    <a:pt x="78" y="4185"/>
                  </a:lnTo>
                  <a:lnTo>
                    <a:pt x="39" y="4321"/>
                  </a:lnTo>
                  <a:lnTo>
                    <a:pt x="20" y="4476"/>
                  </a:lnTo>
                  <a:lnTo>
                    <a:pt x="1" y="4650"/>
                  </a:lnTo>
                  <a:lnTo>
                    <a:pt x="39" y="4844"/>
                  </a:lnTo>
                  <a:lnTo>
                    <a:pt x="78" y="5076"/>
                  </a:lnTo>
                  <a:lnTo>
                    <a:pt x="156" y="5309"/>
                  </a:lnTo>
                  <a:lnTo>
                    <a:pt x="214" y="5425"/>
                  </a:lnTo>
                  <a:lnTo>
                    <a:pt x="291" y="5541"/>
                  </a:lnTo>
                  <a:lnTo>
                    <a:pt x="485" y="5793"/>
                  </a:lnTo>
                  <a:lnTo>
                    <a:pt x="718" y="6026"/>
                  </a:lnTo>
                  <a:lnTo>
                    <a:pt x="1008" y="6258"/>
                  </a:lnTo>
                  <a:lnTo>
                    <a:pt x="1338" y="6471"/>
                  </a:lnTo>
                  <a:lnTo>
                    <a:pt x="1706" y="6665"/>
                  </a:lnTo>
                  <a:lnTo>
                    <a:pt x="2113" y="6839"/>
                  </a:lnTo>
                  <a:lnTo>
                    <a:pt x="2519" y="6994"/>
                  </a:lnTo>
                  <a:lnTo>
                    <a:pt x="2965" y="7110"/>
                  </a:lnTo>
                  <a:lnTo>
                    <a:pt x="3430" y="7207"/>
                  </a:lnTo>
                  <a:lnTo>
                    <a:pt x="3914" y="7265"/>
                  </a:lnTo>
                  <a:lnTo>
                    <a:pt x="4379" y="7285"/>
                  </a:lnTo>
                  <a:lnTo>
                    <a:pt x="4864" y="7265"/>
                  </a:lnTo>
                  <a:lnTo>
                    <a:pt x="5096" y="7246"/>
                  </a:lnTo>
                  <a:lnTo>
                    <a:pt x="5348" y="7207"/>
                  </a:lnTo>
                  <a:lnTo>
                    <a:pt x="5580" y="7169"/>
                  </a:lnTo>
                  <a:lnTo>
                    <a:pt x="5813" y="7110"/>
                  </a:lnTo>
                  <a:lnTo>
                    <a:pt x="6045" y="7033"/>
                  </a:lnTo>
                  <a:lnTo>
                    <a:pt x="6259" y="6936"/>
                  </a:lnTo>
                  <a:lnTo>
                    <a:pt x="6685" y="6742"/>
                  </a:lnTo>
                  <a:lnTo>
                    <a:pt x="7092" y="6529"/>
                  </a:lnTo>
                  <a:lnTo>
                    <a:pt x="7479" y="6297"/>
                  </a:lnTo>
                  <a:lnTo>
                    <a:pt x="7808" y="6045"/>
                  </a:lnTo>
                  <a:lnTo>
                    <a:pt x="8118" y="5793"/>
                  </a:lnTo>
                  <a:lnTo>
                    <a:pt x="8409" y="5502"/>
                  </a:lnTo>
                  <a:lnTo>
                    <a:pt x="8642" y="5212"/>
                  </a:lnTo>
                  <a:lnTo>
                    <a:pt x="8835" y="4902"/>
                  </a:lnTo>
                  <a:lnTo>
                    <a:pt x="8913" y="4727"/>
                  </a:lnTo>
                  <a:lnTo>
                    <a:pt x="8990" y="4572"/>
                  </a:lnTo>
                  <a:lnTo>
                    <a:pt x="9048" y="4398"/>
                  </a:lnTo>
                  <a:lnTo>
                    <a:pt x="9107" y="4224"/>
                  </a:lnTo>
                  <a:lnTo>
                    <a:pt x="9145" y="4049"/>
                  </a:lnTo>
                  <a:lnTo>
                    <a:pt x="9165" y="3856"/>
                  </a:lnTo>
                  <a:lnTo>
                    <a:pt x="9165" y="3681"/>
                  </a:lnTo>
                  <a:lnTo>
                    <a:pt x="9165" y="3488"/>
                  </a:lnTo>
                  <a:lnTo>
                    <a:pt x="9165" y="3294"/>
                  </a:lnTo>
                  <a:lnTo>
                    <a:pt x="9126" y="3100"/>
                  </a:lnTo>
                  <a:lnTo>
                    <a:pt x="9087" y="2906"/>
                  </a:lnTo>
                  <a:lnTo>
                    <a:pt x="9029" y="2693"/>
                  </a:lnTo>
                  <a:lnTo>
                    <a:pt x="8971" y="2480"/>
                  </a:lnTo>
                  <a:lnTo>
                    <a:pt x="8874" y="2286"/>
                  </a:lnTo>
                  <a:lnTo>
                    <a:pt x="8777" y="2073"/>
                  </a:lnTo>
                  <a:lnTo>
                    <a:pt x="8661" y="1841"/>
                  </a:lnTo>
                  <a:lnTo>
                    <a:pt x="8564" y="1686"/>
                  </a:lnTo>
                  <a:lnTo>
                    <a:pt x="8448" y="1531"/>
                  </a:lnTo>
                  <a:lnTo>
                    <a:pt x="8332" y="1376"/>
                  </a:lnTo>
                  <a:lnTo>
                    <a:pt x="8196" y="1221"/>
                  </a:lnTo>
                  <a:lnTo>
                    <a:pt x="7886" y="969"/>
                  </a:lnTo>
                  <a:lnTo>
                    <a:pt x="7576" y="756"/>
                  </a:lnTo>
                  <a:lnTo>
                    <a:pt x="7247" y="581"/>
                  </a:lnTo>
                  <a:lnTo>
                    <a:pt x="6956" y="465"/>
                  </a:lnTo>
                  <a:lnTo>
                    <a:pt x="6820" y="426"/>
                  </a:lnTo>
                  <a:lnTo>
                    <a:pt x="6685" y="407"/>
                  </a:lnTo>
                  <a:lnTo>
                    <a:pt x="6588" y="407"/>
                  </a:lnTo>
                  <a:lnTo>
                    <a:pt x="6491" y="426"/>
                  </a:lnTo>
                  <a:lnTo>
                    <a:pt x="6317" y="368"/>
                  </a:lnTo>
                  <a:lnTo>
                    <a:pt x="6104" y="291"/>
                  </a:lnTo>
                  <a:lnTo>
                    <a:pt x="5832" y="194"/>
                  </a:lnTo>
                  <a:lnTo>
                    <a:pt x="5522" y="116"/>
                  </a:lnTo>
                  <a:lnTo>
                    <a:pt x="5135" y="58"/>
                  </a:lnTo>
                  <a:lnTo>
                    <a:pt x="4728" y="20"/>
                  </a:lnTo>
                  <a:lnTo>
                    <a:pt x="4302"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608" name="Google Shape;1608;p26"/>
            <p:cNvSpPr/>
            <p:nvPr/>
          </p:nvSpPr>
          <p:spPr>
            <a:xfrm>
              <a:off x="5810875" y="5480550"/>
              <a:ext cx="16475" cy="18425"/>
            </a:xfrm>
            <a:custGeom>
              <a:avLst/>
              <a:gdLst/>
              <a:ahLst/>
              <a:cxnLst/>
              <a:rect l="l" t="t" r="r" b="b"/>
              <a:pathLst>
                <a:path w="659" h="737" extrusionOk="0">
                  <a:moveTo>
                    <a:pt x="272" y="0"/>
                  </a:moveTo>
                  <a:lnTo>
                    <a:pt x="213" y="20"/>
                  </a:lnTo>
                  <a:lnTo>
                    <a:pt x="155" y="59"/>
                  </a:lnTo>
                  <a:lnTo>
                    <a:pt x="97" y="97"/>
                  </a:lnTo>
                  <a:lnTo>
                    <a:pt x="58" y="155"/>
                  </a:lnTo>
                  <a:lnTo>
                    <a:pt x="39" y="213"/>
                  </a:lnTo>
                  <a:lnTo>
                    <a:pt x="20" y="291"/>
                  </a:lnTo>
                  <a:lnTo>
                    <a:pt x="0" y="368"/>
                  </a:lnTo>
                  <a:lnTo>
                    <a:pt x="20" y="446"/>
                  </a:lnTo>
                  <a:lnTo>
                    <a:pt x="39" y="504"/>
                  </a:lnTo>
                  <a:lnTo>
                    <a:pt x="58" y="582"/>
                  </a:lnTo>
                  <a:lnTo>
                    <a:pt x="97" y="640"/>
                  </a:lnTo>
                  <a:lnTo>
                    <a:pt x="155" y="678"/>
                  </a:lnTo>
                  <a:lnTo>
                    <a:pt x="213" y="717"/>
                  </a:lnTo>
                  <a:lnTo>
                    <a:pt x="272" y="737"/>
                  </a:lnTo>
                  <a:lnTo>
                    <a:pt x="407" y="737"/>
                  </a:lnTo>
                  <a:lnTo>
                    <a:pt x="465" y="717"/>
                  </a:lnTo>
                  <a:lnTo>
                    <a:pt x="523" y="678"/>
                  </a:lnTo>
                  <a:lnTo>
                    <a:pt x="562" y="640"/>
                  </a:lnTo>
                  <a:lnTo>
                    <a:pt x="601" y="582"/>
                  </a:lnTo>
                  <a:lnTo>
                    <a:pt x="640" y="504"/>
                  </a:lnTo>
                  <a:lnTo>
                    <a:pt x="659" y="446"/>
                  </a:lnTo>
                  <a:lnTo>
                    <a:pt x="659" y="368"/>
                  </a:lnTo>
                  <a:lnTo>
                    <a:pt x="659" y="291"/>
                  </a:lnTo>
                  <a:lnTo>
                    <a:pt x="640" y="213"/>
                  </a:lnTo>
                  <a:lnTo>
                    <a:pt x="601" y="155"/>
                  </a:lnTo>
                  <a:lnTo>
                    <a:pt x="562" y="97"/>
                  </a:lnTo>
                  <a:lnTo>
                    <a:pt x="523" y="59"/>
                  </a:lnTo>
                  <a:lnTo>
                    <a:pt x="465" y="20"/>
                  </a:lnTo>
                  <a:lnTo>
                    <a:pt x="407"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609" name="Google Shape;1609;p26"/>
            <p:cNvSpPr/>
            <p:nvPr/>
          </p:nvSpPr>
          <p:spPr>
            <a:xfrm>
              <a:off x="5857850" y="5489750"/>
              <a:ext cx="17450" cy="21825"/>
            </a:xfrm>
            <a:custGeom>
              <a:avLst/>
              <a:gdLst/>
              <a:ahLst/>
              <a:cxnLst/>
              <a:rect l="l" t="t" r="r" b="b"/>
              <a:pathLst>
                <a:path w="698" h="873" extrusionOk="0">
                  <a:moveTo>
                    <a:pt x="272" y="0"/>
                  </a:moveTo>
                  <a:lnTo>
                    <a:pt x="214" y="20"/>
                  </a:lnTo>
                  <a:lnTo>
                    <a:pt x="156" y="78"/>
                  </a:lnTo>
                  <a:lnTo>
                    <a:pt x="97" y="117"/>
                  </a:lnTo>
                  <a:lnTo>
                    <a:pt x="59" y="194"/>
                  </a:lnTo>
                  <a:lnTo>
                    <a:pt x="20" y="272"/>
                  </a:lnTo>
                  <a:lnTo>
                    <a:pt x="1" y="349"/>
                  </a:lnTo>
                  <a:lnTo>
                    <a:pt x="1" y="446"/>
                  </a:lnTo>
                  <a:lnTo>
                    <a:pt x="1" y="524"/>
                  </a:lnTo>
                  <a:lnTo>
                    <a:pt x="20" y="601"/>
                  </a:lnTo>
                  <a:lnTo>
                    <a:pt x="59" y="679"/>
                  </a:lnTo>
                  <a:lnTo>
                    <a:pt x="97" y="756"/>
                  </a:lnTo>
                  <a:lnTo>
                    <a:pt x="156" y="795"/>
                  </a:lnTo>
                  <a:lnTo>
                    <a:pt x="214" y="853"/>
                  </a:lnTo>
                  <a:lnTo>
                    <a:pt x="272" y="872"/>
                  </a:lnTo>
                  <a:lnTo>
                    <a:pt x="427" y="872"/>
                  </a:lnTo>
                  <a:lnTo>
                    <a:pt x="485" y="853"/>
                  </a:lnTo>
                  <a:lnTo>
                    <a:pt x="543" y="795"/>
                  </a:lnTo>
                  <a:lnTo>
                    <a:pt x="601" y="756"/>
                  </a:lnTo>
                  <a:lnTo>
                    <a:pt x="640" y="679"/>
                  </a:lnTo>
                  <a:lnTo>
                    <a:pt x="679" y="601"/>
                  </a:lnTo>
                  <a:lnTo>
                    <a:pt x="698" y="524"/>
                  </a:lnTo>
                  <a:lnTo>
                    <a:pt x="698" y="446"/>
                  </a:lnTo>
                  <a:lnTo>
                    <a:pt x="698" y="349"/>
                  </a:lnTo>
                  <a:lnTo>
                    <a:pt x="679" y="272"/>
                  </a:lnTo>
                  <a:lnTo>
                    <a:pt x="640" y="194"/>
                  </a:lnTo>
                  <a:lnTo>
                    <a:pt x="601" y="117"/>
                  </a:lnTo>
                  <a:lnTo>
                    <a:pt x="543" y="78"/>
                  </a:lnTo>
                  <a:lnTo>
                    <a:pt x="485" y="20"/>
                  </a:lnTo>
                  <a:lnTo>
                    <a:pt x="427"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610" name="Google Shape;1610;p26"/>
            <p:cNvSpPr/>
            <p:nvPr/>
          </p:nvSpPr>
          <p:spPr>
            <a:xfrm>
              <a:off x="5762925" y="5514925"/>
              <a:ext cx="85275" cy="39750"/>
            </a:xfrm>
            <a:custGeom>
              <a:avLst/>
              <a:gdLst/>
              <a:ahLst/>
              <a:cxnLst/>
              <a:rect l="l" t="t" r="r" b="b"/>
              <a:pathLst>
                <a:path w="3411" h="1590" extrusionOk="0">
                  <a:moveTo>
                    <a:pt x="2209" y="1"/>
                  </a:moveTo>
                  <a:lnTo>
                    <a:pt x="1938" y="20"/>
                  </a:lnTo>
                  <a:lnTo>
                    <a:pt x="1647" y="59"/>
                  </a:lnTo>
                  <a:lnTo>
                    <a:pt x="1356" y="98"/>
                  </a:lnTo>
                  <a:lnTo>
                    <a:pt x="1085" y="175"/>
                  </a:lnTo>
                  <a:lnTo>
                    <a:pt x="814" y="233"/>
                  </a:lnTo>
                  <a:lnTo>
                    <a:pt x="562" y="311"/>
                  </a:lnTo>
                  <a:lnTo>
                    <a:pt x="349" y="408"/>
                  </a:lnTo>
                  <a:lnTo>
                    <a:pt x="155" y="505"/>
                  </a:lnTo>
                  <a:lnTo>
                    <a:pt x="0" y="582"/>
                  </a:lnTo>
                  <a:lnTo>
                    <a:pt x="213" y="602"/>
                  </a:lnTo>
                  <a:lnTo>
                    <a:pt x="678" y="679"/>
                  </a:lnTo>
                  <a:lnTo>
                    <a:pt x="950" y="737"/>
                  </a:lnTo>
                  <a:lnTo>
                    <a:pt x="1201" y="815"/>
                  </a:lnTo>
                  <a:lnTo>
                    <a:pt x="1434" y="912"/>
                  </a:lnTo>
                  <a:lnTo>
                    <a:pt x="1531" y="970"/>
                  </a:lnTo>
                  <a:lnTo>
                    <a:pt x="1608" y="1028"/>
                  </a:lnTo>
                  <a:lnTo>
                    <a:pt x="2054" y="1435"/>
                  </a:lnTo>
                  <a:lnTo>
                    <a:pt x="2209" y="1551"/>
                  </a:lnTo>
                  <a:lnTo>
                    <a:pt x="2286" y="1590"/>
                  </a:lnTo>
                  <a:lnTo>
                    <a:pt x="2364" y="1590"/>
                  </a:lnTo>
                  <a:lnTo>
                    <a:pt x="2499" y="1551"/>
                  </a:lnTo>
                  <a:lnTo>
                    <a:pt x="2693" y="1493"/>
                  </a:lnTo>
                  <a:lnTo>
                    <a:pt x="2906" y="1376"/>
                  </a:lnTo>
                  <a:lnTo>
                    <a:pt x="3003" y="1318"/>
                  </a:lnTo>
                  <a:lnTo>
                    <a:pt x="3100" y="1241"/>
                  </a:lnTo>
                  <a:lnTo>
                    <a:pt x="3197" y="1144"/>
                  </a:lnTo>
                  <a:lnTo>
                    <a:pt x="3274" y="1047"/>
                  </a:lnTo>
                  <a:lnTo>
                    <a:pt x="3333" y="931"/>
                  </a:lnTo>
                  <a:lnTo>
                    <a:pt x="3391" y="795"/>
                  </a:lnTo>
                  <a:lnTo>
                    <a:pt x="3410" y="660"/>
                  </a:lnTo>
                  <a:lnTo>
                    <a:pt x="3410" y="505"/>
                  </a:lnTo>
                  <a:lnTo>
                    <a:pt x="3391" y="427"/>
                  </a:lnTo>
                  <a:lnTo>
                    <a:pt x="3371" y="350"/>
                  </a:lnTo>
                  <a:lnTo>
                    <a:pt x="3313" y="292"/>
                  </a:lnTo>
                  <a:lnTo>
                    <a:pt x="3274" y="233"/>
                  </a:lnTo>
                  <a:lnTo>
                    <a:pt x="3197" y="175"/>
                  </a:lnTo>
                  <a:lnTo>
                    <a:pt x="3119" y="137"/>
                  </a:lnTo>
                  <a:lnTo>
                    <a:pt x="2945" y="78"/>
                  </a:lnTo>
                  <a:lnTo>
                    <a:pt x="2713" y="20"/>
                  </a:lnTo>
                  <a:lnTo>
                    <a:pt x="248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611" name="Google Shape;1611;p26"/>
            <p:cNvSpPr/>
            <p:nvPr/>
          </p:nvSpPr>
          <p:spPr>
            <a:xfrm>
              <a:off x="5761950" y="5501375"/>
              <a:ext cx="86250" cy="35875"/>
            </a:xfrm>
            <a:custGeom>
              <a:avLst/>
              <a:gdLst/>
              <a:ahLst/>
              <a:cxnLst/>
              <a:rect l="l" t="t" r="r" b="b"/>
              <a:pathLst>
                <a:path w="3450" h="1435" extrusionOk="0">
                  <a:moveTo>
                    <a:pt x="2500" y="0"/>
                  </a:moveTo>
                  <a:lnTo>
                    <a:pt x="2170" y="39"/>
                  </a:lnTo>
                  <a:lnTo>
                    <a:pt x="1860" y="78"/>
                  </a:lnTo>
                  <a:lnTo>
                    <a:pt x="1589" y="136"/>
                  </a:lnTo>
                  <a:lnTo>
                    <a:pt x="1337" y="233"/>
                  </a:lnTo>
                  <a:lnTo>
                    <a:pt x="1124" y="310"/>
                  </a:lnTo>
                  <a:lnTo>
                    <a:pt x="911" y="407"/>
                  </a:lnTo>
                  <a:lnTo>
                    <a:pt x="737" y="524"/>
                  </a:lnTo>
                  <a:lnTo>
                    <a:pt x="582" y="620"/>
                  </a:lnTo>
                  <a:lnTo>
                    <a:pt x="310" y="814"/>
                  </a:lnTo>
                  <a:lnTo>
                    <a:pt x="136" y="1008"/>
                  </a:lnTo>
                  <a:lnTo>
                    <a:pt x="39" y="1124"/>
                  </a:lnTo>
                  <a:lnTo>
                    <a:pt x="0" y="1163"/>
                  </a:lnTo>
                  <a:lnTo>
                    <a:pt x="310" y="1027"/>
                  </a:lnTo>
                  <a:lnTo>
                    <a:pt x="543" y="930"/>
                  </a:lnTo>
                  <a:lnTo>
                    <a:pt x="814" y="853"/>
                  </a:lnTo>
                  <a:lnTo>
                    <a:pt x="1105" y="795"/>
                  </a:lnTo>
                  <a:lnTo>
                    <a:pt x="1260" y="775"/>
                  </a:lnTo>
                  <a:lnTo>
                    <a:pt x="1415" y="775"/>
                  </a:lnTo>
                  <a:lnTo>
                    <a:pt x="1550" y="795"/>
                  </a:lnTo>
                  <a:lnTo>
                    <a:pt x="1705" y="834"/>
                  </a:lnTo>
                  <a:lnTo>
                    <a:pt x="1822" y="872"/>
                  </a:lnTo>
                  <a:lnTo>
                    <a:pt x="1957" y="950"/>
                  </a:lnTo>
                  <a:lnTo>
                    <a:pt x="2112" y="1085"/>
                  </a:lnTo>
                  <a:lnTo>
                    <a:pt x="2287" y="1163"/>
                  </a:lnTo>
                  <a:lnTo>
                    <a:pt x="2422" y="1260"/>
                  </a:lnTo>
                  <a:lnTo>
                    <a:pt x="2558" y="1318"/>
                  </a:lnTo>
                  <a:lnTo>
                    <a:pt x="2810" y="1395"/>
                  </a:lnTo>
                  <a:lnTo>
                    <a:pt x="3023" y="1415"/>
                  </a:lnTo>
                  <a:lnTo>
                    <a:pt x="3197" y="1434"/>
                  </a:lnTo>
                  <a:lnTo>
                    <a:pt x="3313" y="1415"/>
                  </a:lnTo>
                  <a:lnTo>
                    <a:pt x="3410" y="1376"/>
                  </a:lnTo>
                  <a:lnTo>
                    <a:pt x="3449" y="1260"/>
                  </a:lnTo>
                  <a:lnTo>
                    <a:pt x="3449" y="1124"/>
                  </a:lnTo>
                  <a:lnTo>
                    <a:pt x="3449" y="930"/>
                  </a:lnTo>
                  <a:lnTo>
                    <a:pt x="3391" y="717"/>
                  </a:lnTo>
                  <a:lnTo>
                    <a:pt x="3313" y="504"/>
                  </a:lnTo>
                  <a:lnTo>
                    <a:pt x="3255" y="407"/>
                  </a:lnTo>
                  <a:lnTo>
                    <a:pt x="3178" y="291"/>
                  </a:lnTo>
                  <a:lnTo>
                    <a:pt x="3081" y="214"/>
                  </a:lnTo>
                  <a:lnTo>
                    <a:pt x="2984" y="136"/>
                  </a:lnTo>
                  <a:lnTo>
                    <a:pt x="2868" y="78"/>
                  </a:lnTo>
                  <a:lnTo>
                    <a:pt x="2752" y="39"/>
                  </a:lnTo>
                  <a:lnTo>
                    <a:pt x="2616" y="20"/>
                  </a:lnTo>
                  <a:lnTo>
                    <a:pt x="250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612" name="Google Shape;1612;p26"/>
            <p:cNvSpPr/>
            <p:nvPr/>
          </p:nvSpPr>
          <p:spPr>
            <a:xfrm>
              <a:off x="5826850" y="5510575"/>
              <a:ext cx="6325" cy="7775"/>
            </a:xfrm>
            <a:custGeom>
              <a:avLst/>
              <a:gdLst/>
              <a:ahLst/>
              <a:cxnLst/>
              <a:rect l="l" t="t" r="r" b="b"/>
              <a:pathLst>
                <a:path w="253" h="311" extrusionOk="0">
                  <a:moveTo>
                    <a:pt x="117" y="1"/>
                  </a:moveTo>
                  <a:lnTo>
                    <a:pt x="78" y="20"/>
                  </a:lnTo>
                  <a:lnTo>
                    <a:pt x="39" y="39"/>
                  </a:lnTo>
                  <a:lnTo>
                    <a:pt x="1" y="97"/>
                  </a:lnTo>
                  <a:lnTo>
                    <a:pt x="1" y="156"/>
                  </a:lnTo>
                  <a:lnTo>
                    <a:pt x="1" y="214"/>
                  </a:lnTo>
                  <a:lnTo>
                    <a:pt x="39" y="252"/>
                  </a:lnTo>
                  <a:lnTo>
                    <a:pt x="78" y="291"/>
                  </a:lnTo>
                  <a:lnTo>
                    <a:pt x="117" y="311"/>
                  </a:lnTo>
                  <a:lnTo>
                    <a:pt x="175" y="291"/>
                  </a:lnTo>
                  <a:lnTo>
                    <a:pt x="214" y="252"/>
                  </a:lnTo>
                  <a:lnTo>
                    <a:pt x="233" y="214"/>
                  </a:lnTo>
                  <a:lnTo>
                    <a:pt x="252" y="156"/>
                  </a:lnTo>
                  <a:lnTo>
                    <a:pt x="233" y="97"/>
                  </a:lnTo>
                  <a:lnTo>
                    <a:pt x="214" y="39"/>
                  </a:lnTo>
                  <a:lnTo>
                    <a:pt x="175" y="20"/>
                  </a:lnTo>
                  <a:lnTo>
                    <a:pt x="117" y="1"/>
                  </a:lnTo>
                  <a:close/>
                </a:path>
              </a:pathLst>
            </a:custGeom>
            <a:solidFill>
              <a:srgbClr val="3C3A3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spTree>
    <p:extLst>
      <p:ext uri="{BB962C8B-B14F-4D97-AF65-F5344CB8AC3E}">
        <p14:creationId xmlns:p14="http://schemas.microsoft.com/office/powerpoint/2010/main" val="17796641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07AB4-0181-49D1-8640-76002C8D402E}"/>
              </a:ext>
            </a:extLst>
          </p:cNvPr>
          <p:cNvSpPr>
            <a:spLocks noGrp="1"/>
          </p:cNvSpPr>
          <p:nvPr>
            <p:ph type="ctrTitle"/>
          </p:nvPr>
        </p:nvSpPr>
        <p:spPr>
          <a:xfrm>
            <a:off x="2034580" y="1496484"/>
            <a:ext cx="12207479" cy="3183467"/>
          </a:xfrm>
          <a:prstGeom prst="rect">
            <a:avLst/>
          </a:prstGeom>
        </p:spPr>
        <p:txBody>
          <a:bodyPr anchor="b"/>
          <a:lstStyle>
            <a:lvl1pPr algn="ctr">
              <a:defRPr sz="8000"/>
            </a:lvl1pPr>
          </a:lstStyle>
          <a:p>
            <a:r>
              <a:rPr lang="en-US"/>
              <a:t>Click to edit Master title style</a:t>
            </a:r>
          </a:p>
        </p:txBody>
      </p:sp>
      <p:sp>
        <p:nvSpPr>
          <p:cNvPr id="3" name="Subtitle 2">
            <a:extLst>
              <a:ext uri="{FF2B5EF4-FFF2-40B4-BE49-F238E27FC236}">
                <a16:creationId xmlns:a16="http://schemas.microsoft.com/office/drawing/2014/main" id="{2D3283B4-4983-4E41-A07F-0826617C1DB6}"/>
              </a:ext>
            </a:extLst>
          </p:cNvPr>
          <p:cNvSpPr>
            <a:spLocks noGrp="1"/>
          </p:cNvSpPr>
          <p:nvPr>
            <p:ph type="subTitle" idx="1"/>
          </p:nvPr>
        </p:nvSpPr>
        <p:spPr>
          <a:xfrm>
            <a:off x="2034580" y="4802717"/>
            <a:ext cx="12207479" cy="2207683"/>
          </a:xfrm>
          <a:prstGeom prst="rect">
            <a:avLst/>
          </a:prstGeo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4" name="Date Placeholder 3">
            <a:extLst>
              <a:ext uri="{FF2B5EF4-FFF2-40B4-BE49-F238E27FC236}">
                <a16:creationId xmlns:a16="http://schemas.microsoft.com/office/drawing/2014/main" id="{C610AD2E-BD51-499B-93CF-98242989EFCB}"/>
              </a:ext>
            </a:extLst>
          </p:cNvPr>
          <p:cNvSpPr>
            <a:spLocks noGrp="1"/>
          </p:cNvSpPr>
          <p:nvPr>
            <p:ph type="dt" sz="half" idx="10"/>
          </p:nvPr>
        </p:nvSpPr>
        <p:spPr>
          <a:xfrm>
            <a:off x="1119019" y="8475134"/>
            <a:ext cx="3662244" cy="486833"/>
          </a:xfrm>
          <a:prstGeom prst="rect">
            <a:avLst/>
          </a:prstGeom>
        </p:spPr>
        <p:txBody>
          <a:bodyPr/>
          <a:lstStyle/>
          <a:p>
            <a:pPr defTabSz="1219170" eaLnBrk="1" fontAlgn="auto" hangingPunct="1">
              <a:spcBef>
                <a:spcPts val="0"/>
              </a:spcBef>
              <a:spcAft>
                <a:spcPts val="0"/>
              </a:spcAft>
            </a:pPr>
            <a:fld id="{801D21F1-114E-40CA-891A-BFDA529B3693}" type="datetimeFigureOut">
              <a:rPr lang="en-US" sz="2400" smtClean="0">
                <a:solidFill>
                  <a:prstClr val="black"/>
                </a:solidFill>
                <a:latin typeface="Calibri" panose="020F0502020204030204"/>
              </a:rPr>
              <a:pPr defTabSz="1219170" eaLnBrk="1" fontAlgn="auto" hangingPunct="1">
                <a:spcBef>
                  <a:spcPts val="0"/>
                </a:spcBef>
                <a:spcAft>
                  <a:spcPts val="0"/>
                </a:spcAft>
              </a:pPr>
              <a:t>2/7/2023</a:t>
            </a:fld>
            <a:endParaRPr lang="en-US" sz="2400">
              <a:solidFill>
                <a:prstClr val="black"/>
              </a:solidFill>
              <a:latin typeface="Calibri" panose="020F0502020204030204"/>
            </a:endParaRPr>
          </a:p>
        </p:txBody>
      </p:sp>
      <p:sp>
        <p:nvSpPr>
          <p:cNvPr id="5" name="Footer Placeholder 4">
            <a:extLst>
              <a:ext uri="{FF2B5EF4-FFF2-40B4-BE49-F238E27FC236}">
                <a16:creationId xmlns:a16="http://schemas.microsoft.com/office/drawing/2014/main" id="{4E3F4F29-E7DE-46CC-AF42-B95DBBCCD30C}"/>
              </a:ext>
            </a:extLst>
          </p:cNvPr>
          <p:cNvSpPr>
            <a:spLocks noGrp="1"/>
          </p:cNvSpPr>
          <p:nvPr>
            <p:ph type="ftr" sz="quarter" idx="11"/>
          </p:nvPr>
        </p:nvSpPr>
        <p:spPr>
          <a:xfrm>
            <a:off x="5391637" y="8475134"/>
            <a:ext cx="5493365" cy="486833"/>
          </a:xfrm>
          <a:prstGeom prst="rect">
            <a:avLst/>
          </a:prstGeom>
        </p:spPr>
        <p:txBody>
          <a:bodyPr/>
          <a:lstStyle/>
          <a:p>
            <a:pPr defTabSz="1219170" eaLnBrk="1" fontAlgn="auto" hangingPunct="1">
              <a:spcBef>
                <a:spcPts val="0"/>
              </a:spcBef>
              <a:spcAft>
                <a:spcPts val="0"/>
              </a:spcAft>
            </a:pPr>
            <a:endParaRPr lang="en-US" sz="2400">
              <a:solidFill>
                <a:prstClr val="black"/>
              </a:solidFill>
              <a:latin typeface="Calibri" panose="020F0502020204030204"/>
            </a:endParaRPr>
          </a:p>
        </p:txBody>
      </p:sp>
      <p:sp>
        <p:nvSpPr>
          <p:cNvPr id="6" name="Slide Number Placeholder 5">
            <a:extLst>
              <a:ext uri="{FF2B5EF4-FFF2-40B4-BE49-F238E27FC236}">
                <a16:creationId xmlns:a16="http://schemas.microsoft.com/office/drawing/2014/main" id="{08E9272B-39E5-468D-8D69-8F1F8E477FDF}"/>
              </a:ext>
            </a:extLst>
          </p:cNvPr>
          <p:cNvSpPr>
            <a:spLocks noGrp="1"/>
          </p:cNvSpPr>
          <p:nvPr>
            <p:ph type="sldNum" sz="quarter" idx="12"/>
          </p:nvPr>
        </p:nvSpPr>
        <p:spPr>
          <a:xfrm>
            <a:off x="11495375" y="8475134"/>
            <a:ext cx="3662244" cy="486833"/>
          </a:xfrm>
          <a:prstGeom prst="rect">
            <a:avLst/>
          </a:prstGeom>
        </p:spPr>
        <p:txBody>
          <a:bodyPr/>
          <a:lstStyle/>
          <a:p>
            <a:pPr defTabSz="1219170" eaLnBrk="1" fontAlgn="auto" hangingPunct="1">
              <a:spcBef>
                <a:spcPts val="0"/>
              </a:spcBef>
              <a:spcAft>
                <a:spcPts val="0"/>
              </a:spcAft>
            </a:pPr>
            <a:fld id="{2FCC2E25-9F7A-4FB2-BADB-C51D71FBD84F}" type="slidenum">
              <a:rPr lang="en-US" sz="2400" smtClean="0">
                <a:solidFill>
                  <a:prstClr val="black"/>
                </a:solidFill>
                <a:latin typeface="Calibri" panose="020F0502020204030204"/>
              </a:rPr>
              <a:pPr defTabSz="1219170" eaLnBrk="1" fontAlgn="auto" hangingPunct="1">
                <a:spcBef>
                  <a:spcPts val="0"/>
                </a:spcBef>
                <a:spcAft>
                  <a:spcPts val="0"/>
                </a:spcAft>
              </a:pPr>
              <a:t>‹#›</a:t>
            </a:fld>
            <a:endParaRPr lang="en-US" sz="2400">
              <a:solidFill>
                <a:prstClr val="black"/>
              </a:solidFill>
              <a:latin typeface="Calibri" panose="020F0502020204030204"/>
            </a:endParaRPr>
          </a:p>
        </p:txBody>
      </p:sp>
    </p:spTree>
    <p:extLst>
      <p:ext uri="{BB962C8B-B14F-4D97-AF65-F5344CB8AC3E}">
        <p14:creationId xmlns:p14="http://schemas.microsoft.com/office/powerpoint/2010/main" val="12204466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0FDD4-F11B-4983-A01E-EF4D29F8103B}"/>
              </a:ext>
            </a:extLst>
          </p:cNvPr>
          <p:cNvSpPr>
            <a:spLocks noGrp="1"/>
          </p:cNvSpPr>
          <p:nvPr>
            <p:ph type="title"/>
          </p:nvPr>
        </p:nvSpPr>
        <p:spPr>
          <a:xfrm>
            <a:off x="1119019" y="486834"/>
            <a:ext cx="14038600" cy="1767417"/>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F633927-1125-42AC-919F-FCFC40F892EC}"/>
              </a:ext>
            </a:extLst>
          </p:cNvPr>
          <p:cNvSpPr>
            <a:spLocks noGrp="1"/>
          </p:cNvSpPr>
          <p:nvPr>
            <p:ph idx="1"/>
          </p:nvPr>
        </p:nvSpPr>
        <p:spPr>
          <a:xfrm>
            <a:off x="1119019" y="2434167"/>
            <a:ext cx="14038600" cy="580178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CEE7B2-A80A-4D2D-98BE-CF4E0C8A5343}"/>
              </a:ext>
            </a:extLst>
          </p:cNvPr>
          <p:cNvSpPr>
            <a:spLocks noGrp="1"/>
          </p:cNvSpPr>
          <p:nvPr>
            <p:ph type="dt" sz="half" idx="10"/>
          </p:nvPr>
        </p:nvSpPr>
        <p:spPr>
          <a:xfrm>
            <a:off x="1119019" y="8475134"/>
            <a:ext cx="3662244" cy="486833"/>
          </a:xfrm>
          <a:prstGeom prst="rect">
            <a:avLst/>
          </a:prstGeom>
        </p:spPr>
        <p:txBody>
          <a:bodyPr/>
          <a:lstStyle/>
          <a:p>
            <a:pPr defTabSz="1219170" eaLnBrk="1" fontAlgn="auto" hangingPunct="1">
              <a:spcBef>
                <a:spcPts val="0"/>
              </a:spcBef>
              <a:spcAft>
                <a:spcPts val="0"/>
              </a:spcAft>
            </a:pPr>
            <a:fld id="{801D21F1-114E-40CA-891A-BFDA529B3693}" type="datetimeFigureOut">
              <a:rPr lang="en-US" sz="2400" smtClean="0">
                <a:solidFill>
                  <a:prstClr val="black"/>
                </a:solidFill>
                <a:latin typeface="Calibri" panose="020F0502020204030204"/>
              </a:rPr>
              <a:pPr defTabSz="1219170" eaLnBrk="1" fontAlgn="auto" hangingPunct="1">
                <a:spcBef>
                  <a:spcPts val="0"/>
                </a:spcBef>
                <a:spcAft>
                  <a:spcPts val="0"/>
                </a:spcAft>
              </a:pPr>
              <a:t>2/7/2023</a:t>
            </a:fld>
            <a:endParaRPr lang="en-US" sz="2400">
              <a:solidFill>
                <a:prstClr val="black"/>
              </a:solidFill>
              <a:latin typeface="Calibri" panose="020F0502020204030204"/>
            </a:endParaRPr>
          </a:p>
        </p:txBody>
      </p:sp>
      <p:sp>
        <p:nvSpPr>
          <p:cNvPr id="5" name="Footer Placeholder 4">
            <a:extLst>
              <a:ext uri="{FF2B5EF4-FFF2-40B4-BE49-F238E27FC236}">
                <a16:creationId xmlns:a16="http://schemas.microsoft.com/office/drawing/2014/main" id="{E701E583-B546-4879-9516-59C0C85FD135}"/>
              </a:ext>
            </a:extLst>
          </p:cNvPr>
          <p:cNvSpPr>
            <a:spLocks noGrp="1"/>
          </p:cNvSpPr>
          <p:nvPr>
            <p:ph type="ftr" sz="quarter" idx="11"/>
          </p:nvPr>
        </p:nvSpPr>
        <p:spPr>
          <a:xfrm>
            <a:off x="5391637" y="8475134"/>
            <a:ext cx="5493365" cy="486833"/>
          </a:xfrm>
          <a:prstGeom prst="rect">
            <a:avLst/>
          </a:prstGeom>
        </p:spPr>
        <p:txBody>
          <a:bodyPr/>
          <a:lstStyle/>
          <a:p>
            <a:pPr defTabSz="1219170" eaLnBrk="1" fontAlgn="auto" hangingPunct="1">
              <a:spcBef>
                <a:spcPts val="0"/>
              </a:spcBef>
              <a:spcAft>
                <a:spcPts val="0"/>
              </a:spcAft>
            </a:pPr>
            <a:endParaRPr lang="en-US" sz="2400">
              <a:solidFill>
                <a:prstClr val="black"/>
              </a:solidFill>
              <a:latin typeface="Calibri" panose="020F0502020204030204"/>
            </a:endParaRPr>
          </a:p>
        </p:txBody>
      </p:sp>
      <p:sp>
        <p:nvSpPr>
          <p:cNvPr id="6" name="Slide Number Placeholder 5">
            <a:extLst>
              <a:ext uri="{FF2B5EF4-FFF2-40B4-BE49-F238E27FC236}">
                <a16:creationId xmlns:a16="http://schemas.microsoft.com/office/drawing/2014/main" id="{C347B0A4-0A1B-4674-8CD8-45ACA4FC8BE4}"/>
              </a:ext>
            </a:extLst>
          </p:cNvPr>
          <p:cNvSpPr>
            <a:spLocks noGrp="1"/>
          </p:cNvSpPr>
          <p:nvPr>
            <p:ph type="sldNum" sz="quarter" idx="12"/>
          </p:nvPr>
        </p:nvSpPr>
        <p:spPr>
          <a:xfrm>
            <a:off x="11495375" y="8475134"/>
            <a:ext cx="3662244" cy="486833"/>
          </a:xfrm>
          <a:prstGeom prst="rect">
            <a:avLst/>
          </a:prstGeom>
        </p:spPr>
        <p:txBody>
          <a:bodyPr/>
          <a:lstStyle/>
          <a:p>
            <a:pPr defTabSz="1219170" eaLnBrk="1" fontAlgn="auto" hangingPunct="1">
              <a:spcBef>
                <a:spcPts val="0"/>
              </a:spcBef>
              <a:spcAft>
                <a:spcPts val="0"/>
              </a:spcAft>
            </a:pPr>
            <a:fld id="{2FCC2E25-9F7A-4FB2-BADB-C51D71FBD84F}" type="slidenum">
              <a:rPr lang="en-US" sz="2400" smtClean="0">
                <a:solidFill>
                  <a:prstClr val="black"/>
                </a:solidFill>
                <a:latin typeface="Calibri" panose="020F0502020204030204"/>
              </a:rPr>
              <a:pPr defTabSz="1219170" eaLnBrk="1" fontAlgn="auto" hangingPunct="1">
                <a:spcBef>
                  <a:spcPts val="0"/>
                </a:spcBef>
                <a:spcAft>
                  <a:spcPts val="0"/>
                </a:spcAft>
              </a:pPr>
              <a:t>‹#›</a:t>
            </a:fld>
            <a:endParaRPr lang="en-US" sz="2400">
              <a:solidFill>
                <a:prstClr val="black"/>
              </a:solidFill>
              <a:latin typeface="Calibri" panose="020F0502020204030204"/>
            </a:endParaRPr>
          </a:p>
        </p:txBody>
      </p:sp>
    </p:spTree>
    <p:extLst>
      <p:ext uri="{BB962C8B-B14F-4D97-AF65-F5344CB8AC3E}">
        <p14:creationId xmlns:p14="http://schemas.microsoft.com/office/powerpoint/2010/main" val="1577097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13832"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8273958"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EEE0E17-1536-48C6-87E3-A861F0C00F04}" type="slidenum">
              <a:rPr lang="en-US" altLang="en-US"/>
              <a:pPr>
                <a:defRPr/>
              </a:pPr>
              <a:t>‹#›</a:t>
            </a:fld>
            <a:endParaRPr lang="en-US" altLang="en-US"/>
          </a:p>
        </p:txBody>
      </p:sp>
    </p:spTree>
    <p:extLst>
      <p:ext uri="{BB962C8B-B14F-4D97-AF65-F5344CB8AC3E}">
        <p14:creationId xmlns:p14="http://schemas.microsoft.com/office/powerpoint/2010/main" val="19317564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39A7F-A567-41B4-97BB-0D54AB0EAC37}"/>
              </a:ext>
            </a:extLst>
          </p:cNvPr>
          <p:cNvSpPr>
            <a:spLocks noGrp="1"/>
          </p:cNvSpPr>
          <p:nvPr>
            <p:ph type="title"/>
          </p:nvPr>
        </p:nvSpPr>
        <p:spPr>
          <a:xfrm>
            <a:off x="1110542" y="2279652"/>
            <a:ext cx="14038600" cy="3803649"/>
          </a:xfrm>
          <a:prstGeom prst="rect">
            <a:avLst/>
          </a:prstGeom>
        </p:spPr>
        <p:txBody>
          <a:bodyPr anchor="b"/>
          <a:lstStyle>
            <a:lvl1pPr>
              <a:defRPr sz="8000"/>
            </a:lvl1pPr>
          </a:lstStyle>
          <a:p>
            <a:r>
              <a:rPr lang="en-US"/>
              <a:t>Click to edit Master title style</a:t>
            </a:r>
          </a:p>
        </p:txBody>
      </p:sp>
      <p:sp>
        <p:nvSpPr>
          <p:cNvPr id="3" name="Text Placeholder 2">
            <a:extLst>
              <a:ext uri="{FF2B5EF4-FFF2-40B4-BE49-F238E27FC236}">
                <a16:creationId xmlns:a16="http://schemas.microsoft.com/office/drawing/2014/main" id="{259BF6D7-7877-468A-871E-594DC23E0ACE}"/>
              </a:ext>
            </a:extLst>
          </p:cNvPr>
          <p:cNvSpPr>
            <a:spLocks noGrp="1"/>
          </p:cNvSpPr>
          <p:nvPr>
            <p:ph type="body" idx="1"/>
          </p:nvPr>
        </p:nvSpPr>
        <p:spPr>
          <a:xfrm>
            <a:off x="1110542" y="6119285"/>
            <a:ext cx="14038600" cy="2000249"/>
          </a:xfrm>
          <a:prstGeom prst="rect">
            <a:avLst/>
          </a:prstGeo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7CB5DA6-D972-457E-BC46-A3261E569DF2}"/>
              </a:ext>
            </a:extLst>
          </p:cNvPr>
          <p:cNvSpPr>
            <a:spLocks noGrp="1"/>
          </p:cNvSpPr>
          <p:nvPr>
            <p:ph type="dt" sz="half" idx="10"/>
          </p:nvPr>
        </p:nvSpPr>
        <p:spPr>
          <a:xfrm>
            <a:off x="1119019" y="8475134"/>
            <a:ext cx="3662244" cy="486833"/>
          </a:xfrm>
          <a:prstGeom prst="rect">
            <a:avLst/>
          </a:prstGeom>
        </p:spPr>
        <p:txBody>
          <a:bodyPr/>
          <a:lstStyle/>
          <a:p>
            <a:pPr defTabSz="1219170" eaLnBrk="1" fontAlgn="auto" hangingPunct="1">
              <a:spcBef>
                <a:spcPts val="0"/>
              </a:spcBef>
              <a:spcAft>
                <a:spcPts val="0"/>
              </a:spcAft>
            </a:pPr>
            <a:fld id="{801D21F1-114E-40CA-891A-BFDA529B3693}" type="datetimeFigureOut">
              <a:rPr lang="en-US" sz="2400" smtClean="0">
                <a:solidFill>
                  <a:prstClr val="black"/>
                </a:solidFill>
                <a:latin typeface="Calibri" panose="020F0502020204030204"/>
              </a:rPr>
              <a:pPr defTabSz="1219170" eaLnBrk="1" fontAlgn="auto" hangingPunct="1">
                <a:spcBef>
                  <a:spcPts val="0"/>
                </a:spcBef>
                <a:spcAft>
                  <a:spcPts val="0"/>
                </a:spcAft>
              </a:pPr>
              <a:t>2/7/2023</a:t>
            </a:fld>
            <a:endParaRPr lang="en-US" sz="2400">
              <a:solidFill>
                <a:prstClr val="black"/>
              </a:solidFill>
              <a:latin typeface="Calibri" panose="020F0502020204030204"/>
            </a:endParaRPr>
          </a:p>
        </p:txBody>
      </p:sp>
      <p:sp>
        <p:nvSpPr>
          <p:cNvPr id="5" name="Footer Placeholder 4">
            <a:extLst>
              <a:ext uri="{FF2B5EF4-FFF2-40B4-BE49-F238E27FC236}">
                <a16:creationId xmlns:a16="http://schemas.microsoft.com/office/drawing/2014/main" id="{31724AEE-6AB1-4A13-BC00-CA7A9EDDBC31}"/>
              </a:ext>
            </a:extLst>
          </p:cNvPr>
          <p:cNvSpPr>
            <a:spLocks noGrp="1"/>
          </p:cNvSpPr>
          <p:nvPr>
            <p:ph type="ftr" sz="quarter" idx="11"/>
          </p:nvPr>
        </p:nvSpPr>
        <p:spPr>
          <a:xfrm>
            <a:off x="5391637" y="8475134"/>
            <a:ext cx="5493365" cy="486833"/>
          </a:xfrm>
          <a:prstGeom prst="rect">
            <a:avLst/>
          </a:prstGeom>
        </p:spPr>
        <p:txBody>
          <a:bodyPr/>
          <a:lstStyle/>
          <a:p>
            <a:pPr defTabSz="1219170" eaLnBrk="1" fontAlgn="auto" hangingPunct="1">
              <a:spcBef>
                <a:spcPts val="0"/>
              </a:spcBef>
              <a:spcAft>
                <a:spcPts val="0"/>
              </a:spcAft>
            </a:pPr>
            <a:endParaRPr lang="en-US" sz="2400">
              <a:solidFill>
                <a:prstClr val="black"/>
              </a:solidFill>
              <a:latin typeface="Calibri" panose="020F0502020204030204"/>
            </a:endParaRPr>
          </a:p>
        </p:txBody>
      </p:sp>
      <p:sp>
        <p:nvSpPr>
          <p:cNvPr id="6" name="Slide Number Placeholder 5">
            <a:extLst>
              <a:ext uri="{FF2B5EF4-FFF2-40B4-BE49-F238E27FC236}">
                <a16:creationId xmlns:a16="http://schemas.microsoft.com/office/drawing/2014/main" id="{F9A77F08-04C4-4B6D-ABA0-78E68214F7B4}"/>
              </a:ext>
            </a:extLst>
          </p:cNvPr>
          <p:cNvSpPr>
            <a:spLocks noGrp="1"/>
          </p:cNvSpPr>
          <p:nvPr>
            <p:ph type="sldNum" sz="quarter" idx="12"/>
          </p:nvPr>
        </p:nvSpPr>
        <p:spPr>
          <a:xfrm>
            <a:off x="11495375" y="8475134"/>
            <a:ext cx="3662244" cy="486833"/>
          </a:xfrm>
          <a:prstGeom prst="rect">
            <a:avLst/>
          </a:prstGeom>
        </p:spPr>
        <p:txBody>
          <a:bodyPr/>
          <a:lstStyle/>
          <a:p>
            <a:pPr defTabSz="1219170" eaLnBrk="1" fontAlgn="auto" hangingPunct="1">
              <a:spcBef>
                <a:spcPts val="0"/>
              </a:spcBef>
              <a:spcAft>
                <a:spcPts val="0"/>
              </a:spcAft>
            </a:pPr>
            <a:fld id="{2FCC2E25-9F7A-4FB2-BADB-C51D71FBD84F}" type="slidenum">
              <a:rPr lang="en-US" sz="2400" smtClean="0">
                <a:solidFill>
                  <a:prstClr val="black"/>
                </a:solidFill>
                <a:latin typeface="Calibri" panose="020F0502020204030204"/>
              </a:rPr>
              <a:pPr defTabSz="1219170" eaLnBrk="1" fontAlgn="auto" hangingPunct="1">
                <a:spcBef>
                  <a:spcPts val="0"/>
                </a:spcBef>
                <a:spcAft>
                  <a:spcPts val="0"/>
                </a:spcAft>
              </a:pPr>
              <a:t>‹#›</a:t>
            </a:fld>
            <a:endParaRPr lang="en-US" sz="2400">
              <a:solidFill>
                <a:prstClr val="black"/>
              </a:solidFill>
              <a:latin typeface="Calibri" panose="020F0502020204030204"/>
            </a:endParaRPr>
          </a:p>
        </p:txBody>
      </p:sp>
    </p:spTree>
    <p:extLst>
      <p:ext uri="{BB962C8B-B14F-4D97-AF65-F5344CB8AC3E}">
        <p14:creationId xmlns:p14="http://schemas.microsoft.com/office/powerpoint/2010/main" val="27631883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CEF26-29A8-4E85-8A1C-891A6D35563B}"/>
              </a:ext>
            </a:extLst>
          </p:cNvPr>
          <p:cNvSpPr>
            <a:spLocks noGrp="1"/>
          </p:cNvSpPr>
          <p:nvPr>
            <p:ph type="title"/>
          </p:nvPr>
        </p:nvSpPr>
        <p:spPr>
          <a:xfrm>
            <a:off x="1119019" y="486834"/>
            <a:ext cx="14038600" cy="1767417"/>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61EDE96-21D8-4E6E-A3B6-50AADA9517C3}"/>
              </a:ext>
            </a:extLst>
          </p:cNvPr>
          <p:cNvSpPr>
            <a:spLocks noGrp="1"/>
          </p:cNvSpPr>
          <p:nvPr>
            <p:ph sz="half" idx="1"/>
          </p:nvPr>
        </p:nvSpPr>
        <p:spPr>
          <a:xfrm>
            <a:off x="1119019" y="2434167"/>
            <a:ext cx="6917571" cy="580178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6C1F587-907B-4DF5-AD06-BC82A60ED78D}"/>
              </a:ext>
            </a:extLst>
          </p:cNvPr>
          <p:cNvSpPr>
            <a:spLocks noGrp="1"/>
          </p:cNvSpPr>
          <p:nvPr>
            <p:ph sz="half" idx="2"/>
          </p:nvPr>
        </p:nvSpPr>
        <p:spPr>
          <a:xfrm>
            <a:off x="8240048" y="2434167"/>
            <a:ext cx="6917571" cy="580178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98A5E01-8F95-40C6-9DE2-C8F386AF0A40}"/>
              </a:ext>
            </a:extLst>
          </p:cNvPr>
          <p:cNvSpPr>
            <a:spLocks noGrp="1"/>
          </p:cNvSpPr>
          <p:nvPr>
            <p:ph type="dt" sz="half" idx="10"/>
          </p:nvPr>
        </p:nvSpPr>
        <p:spPr>
          <a:xfrm>
            <a:off x="1119019" y="8475134"/>
            <a:ext cx="3662244" cy="486833"/>
          </a:xfrm>
          <a:prstGeom prst="rect">
            <a:avLst/>
          </a:prstGeom>
        </p:spPr>
        <p:txBody>
          <a:bodyPr/>
          <a:lstStyle/>
          <a:p>
            <a:pPr defTabSz="1219170" eaLnBrk="1" fontAlgn="auto" hangingPunct="1">
              <a:spcBef>
                <a:spcPts val="0"/>
              </a:spcBef>
              <a:spcAft>
                <a:spcPts val="0"/>
              </a:spcAft>
            </a:pPr>
            <a:fld id="{801D21F1-114E-40CA-891A-BFDA529B3693}" type="datetimeFigureOut">
              <a:rPr lang="en-US" sz="2400" smtClean="0">
                <a:solidFill>
                  <a:prstClr val="black"/>
                </a:solidFill>
                <a:latin typeface="Calibri" panose="020F0502020204030204"/>
              </a:rPr>
              <a:pPr defTabSz="1219170" eaLnBrk="1" fontAlgn="auto" hangingPunct="1">
                <a:spcBef>
                  <a:spcPts val="0"/>
                </a:spcBef>
                <a:spcAft>
                  <a:spcPts val="0"/>
                </a:spcAft>
              </a:pPr>
              <a:t>2/7/2023</a:t>
            </a:fld>
            <a:endParaRPr lang="en-US" sz="2400">
              <a:solidFill>
                <a:prstClr val="black"/>
              </a:solidFill>
              <a:latin typeface="Calibri" panose="020F0502020204030204"/>
            </a:endParaRPr>
          </a:p>
        </p:txBody>
      </p:sp>
      <p:sp>
        <p:nvSpPr>
          <p:cNvPr id="6" name="Footer Placeholder 5">
            <a:extLst>
              <a:ext uri="{FF2B5EF4-FFF2-40B4-BE49-F238E27FC236}">
                <a16:creationId xmlns:a16="http://schemas.microsoft.com/office/drawing/2014/main" id="{1E2B7D30-9CC8-4A83-806A-9C15EDAEB576}"/>
              </a:ext>
            </a:extLst>
          </p:cNvPr>
          <p:cNvSpPr>
            <a:spLocks noGrp="1"/>
          </p:cNvSpPr>
          <p:nvPr>
            <p:ph type="ftr" sz="quarter" idx="11"/>
          </p:nvPr>
        </p:nvSpPr>
        <p:spPr>
          <a:xfrm>
            <a:off x="5391637" y="8475134"/>
            <a:ext cx="5493365" cy="486833"/>
          </a:xfrm>
          <a:prstGeom prst="rect">
            <a:avLst/>
          </a:prstGeom>
        </p:spPr>
        <p:txBody>
          <a:bodyPr/>
          <a:lstStyle/>
          <a:p>
            <a:pPr defTabSz="1219170" eaLnBrk="1" fontAlgn="auto" hangingPunct="1">
              <a:spcBef>
                <a:spcPts val="0"/>
              </a:spcBef>
              <a:spcAft>
                <a:spcPts val="0"/>
              </a:spcAft>
            </a:pPr>
            <a:endParaRPr lang="en-US" sz="2400">
              <a:solidFill>
                <a:prstClr val="black"/>
              </a:solidFill>
              <a:latin typeface="Calibri" panose="020F0502020204030204"/>
            </a:endParaRPr>
          </a:p>
        </p:txBody>
      </p:sp>
      <p:sp>
        <p:nvSpPr>
          <p:cNvPr id="7" name="Slide Number Placeholder 6">
            <a:extLst>
              <a:ext uri="{FF2B5EF4-FFF2-40B4-BE49-F238E27FC236}">
                <a16:creationId xmlns:a16="http://schemas.microsoft.com/office/drawing/2014/main" id="{AA07A5CA-F678-4DF8-9369-F60F11FB437E}"/>
              </a:ext>
            </a:extLst>
          </p:cNvPr>
          <p:cNvSpPr>
            <a:spLocks noGrp="1"/>
          </p:cNvSpPr>
          <p:nvPr>
            <p:ph type="sldNum" sz="quarter" idx="12"/>
          </p:nvPr>
        </p:nvSpPr>
        <p:spPr>
          <a:xfrm>
            <a:off x="11495375" y="8475134"/>
            <a:ext cx="3662244" cy="486833"/>
          </a:xfrm>
          <a:prstGeom prst="rect">
            <a:avLst/>
          </a:prstGeom>
        </p:spPr>
        <p:txBody>
          <a:bodyPr/>
          <a:lstStyle/>
          <a:p>
            <a:pPr defTabSz="1219170" eaLnBrk="1" fontAlgn="auto" hangingPunct="1">
              <a:spcBef>
                <a:spcPts val="0"/>
              </a:spcBef>
              <a:spcAft>
                <a:spcPts val="0"/>
              </a:spcAft>
            </a:pPr>
            <a:fld id="{2FCC2E25-9F7A-4FB2-BADB-C51D71FBD84F}" type="slidenum">
              <a:rPr lang="en-US" sz="2400" smtClean="0">
                <a:solidFill>
                  <a:prstClr val="black"/>
                </a:solidFill>
                <a:latin typeface="Calibri" panose="020F0502020204030204"/>
              </a:rPr>
              <a:pPr defTabSz="1219170" eaLnBrk="1" fontAlgn="auto" hangingPunct="1">
                <a:spcBef>
                  <a:spcPts val="0"/>
                </a:spcBef>
                <a:spcAft>
                  <a:spcPts val="0"/>
                </a:spcAft>
              </a:pPr>
              <a:t>‹#›</a:t>
            </a:fld>
            <a:endParaRPr lang="en-US" sz="2400">
              <a:solidFill>
                <a:prstClr val="black"/>
              </a:solidFill>
              <a:latin typeface="Calibri" panose="020F0502020204030204"/>
            </a:endParaRPr>
          </a:p>
        </p:txBody>
      </p:sp>
    </p:spTree>
    <p:extLst>
      <p:ext uri="{BB962C8B-B14F-4D97-AF65-F5344CB8AC3E}">
        <p14:creationId xmlns:p14="http://schemas.microsoft.com/office/powerpoint/2010/main" val="36277648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83C31-FBA0-432B-ACF6-C0FDE9EF1505}"/>
              </a:ext>
            </a:extLst>
          </p:cNvPr>
          <p:cNvSpPr>
            <a:spLocks noGrp="1"/>
          </p:cNvSpPr>
          <p:nvPr>
            <p:ph type="title"/>
          </p:nvPr>
        </p:nvSpPr>
        <p:spPr>
          <a:xfrm>
            <a:off x="1121139" y="486834"/>
            <a:ext cx="14038600" cy="1767417"/>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0214C1C2-A88C-4E5B-B0DE-1A595E4B3038}"/>
              </a:ext>
            </a:extLst>
          </p:cNvPr>
          <p:cNvSpPr>
            <a:spLocks noGrp="1"/>
          </p:cNvSpPr>
          <p:nvPr>
            <p:ph type="body" idx="1"/>
          </p:nvPr>
        </p:nvSpPr>
        <p:spPr>
          <a:xfrm>
            <a:off x="1121140" y="2241551"/>
            <a:ext cx="6885780" cy="1098549"/>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a:extLst>
              <a:ext uri="{FF2B5EF4-FFF2-40B4-BE49-F238E27FC236}">
                <a16:creationId xmlns:a16="http://schemas.microsoft.com/office/drawing/2014/main" id="{1B07831F-10AF-4ED4-9720-76ACC371C6BD}"/>
              </a:ext>
            </a:extLst>
          </p:cNvPr>
          <p:cNvSpPr>
            <a:spLocks noGrp="1"/>
          </p:cNvSpPr>
          <p:nvPr>
            <p:ph sz="half" idx="2"/>
          </p:nvPr>
        </p:nvSpPr>
        <p:spPr>
          <a:xfrm>
            <a:off x="1121140" y="3340100"/>
            <a:ext cx="6885780" cy="491278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4FD48F9-7291-47B9-B3C3-49E925AE7905}"/>
              </a:ext>
            </a:extLst>
          </p:cNvPr>
          <p:cNvSpPr>
            <a:spLocks noGrp="1"/>
          </p:cNvSpPr>
          <p:nvPr>
            <p:ph type="body" sz="quarter" idx="3"/>
          </p:nvPr>
        </p:nvSpPr>
        <p:spPr>
          <a:xfrm>
            <a:off x="8240048" y="2241551"/>
            <a:ext cx="6919691" cy="1098549"/>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a:extLst>
              <a:ext uri="{FF2B5EF4-FFF2-40B4-BE49-F238E27FC236}">
                <a16:creationId xmlns:a16="http://schemas.microsoft.com/office/drawing/2014/main" id="{193FC070-F901-4017-951D-0DC1D3A4F602}"/>
              </a:ext>
            </a:extLst>
          </p:cNvPr>
          <p:cNvSpPr>
            <a:spLocks noGrp="1"/>
          </p:cNvSpPr>
          <p:nvPr>
            <p:ph sz="quarter" idx="4"/>
          </p:nvPr>
        </p:nvSpPr>
        <p:spPr>
          <a:xfrm>
            <a:off x="8240048" y="3340100"/>
            <a:ext cx="6919691" cy="491278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DBCDB46-FC15-421E-95CE-8069C4DFB5DC}"/>
              </a:ext>
            </a:extLst>
          </p:cNvPr>
          <p:cNvSpPr>
            <a:spLocks noGrp="1"/>
          </p:cNvSpPr>
          <p:nvPr>
            <p:ph type="dt" sz="half" idx="10"/>
          </p:nvPr>
        </p:nvSpPr>
        <p:spPr>
          <a:xfrm>
            <a:off x="1119019" y="8475134"/>
            <a:ext cx="3662244" cy="486833"/>
          </a:xfrm>
          <a:prstGeom prst="rect">
            <a:avLst/>
          </a:prstGeom>
        </p:spPr>
        <p:txBody>
          <a:bodyPr/>
          <a:lstStyle/>
          <a:p>
            <a:pPr defTabSz="1219170" eaLnBrk="1" fontAlgn="auto" hangingPunct="1">
              <a:spcBef>
                <a:spcPts val="0"/>
              </a:spcBef>
              <a:spcAft>
                <a:spcPts val="0"/>
              </a:spcAft>
            </a:pPr>
            <a:fld id="{801D21F1-114E-40CA-891A-BFDA529B3693}" type="datetimeFigureOut">
              <a:rPr lang="en-US" sz="2400" smtClean="0">
                <a:solidFill>
                  <a:prstClr val="black"/>
                </a:solidFill>
                <a:latin typeface="Calibri" panose="020F0502020204030204"/>
              </a:rPr>
              <a:pPr defTabSz="1219170" eaLnBrk="1" fontAlgn="auto" hangingPunct="1">
                <a:spcBef>
                  <a:spcPts val="0"/>
                </a:spcBef>
                <a:spcAft>
                  <a:spcPts val="0"/>
                </a:spcAft>
              </a:pPr>
              <a:t>2/7/2023</a:t>
            </a:fld>
            <a:endParaRPr lang="en-US" sz="2400">
              <a:solidFill>
                <a:prstClr val="black"/>
              </a:solidFill>
              <a:latin typeface="Calibri" panose="020F0502020204030204"/>
            </a:endParaRPr>
          </a:p>
        </p:txBody>
      </p:sp>
      <p:sp>
        <p:nvSpPr>
          <p:cNvPr id="8" name="Footer Placeholder 7">
            <a:extLst>
              <a:ext uri="{FF2B5EF4-FFF2-40B4-BE49-F238E27FC236}">
                <a16:creationId xmlns:a16="http://schemas.microsoft.com/office/drawing/2014/main" id="{132DC83A-A791-4E8E-A315-891132B9C23E}"/>
              </a:ext>
            </a:extLst>
          </p:cNvPr>
          <p:cNvSpPr>
            <a:spLocks noGrp="1"/>
          </p:cNvSpPr>
          <p:nvPr>
            <p:ph type="ftr" sz="quarter" idx="11"/>
          </p:nvPr>
        </p:nvSpPr>
        <p:spPr>
          <a:xfrm>
            <a:off x="5391637" y="8475134"/>
            <a:ext cx="5493365" cy="486833"/>
          </a:xfrm>
          <a:prstGeom prst="rect">
            <a:avLst/>
          </a:prstGeom>
        </p:spPr>
        <p:txBody>
          <a:bodyPr/>
          <a:lstStyle/>
          <a:p>
            <a:pPr defTabSz="1219170" eaLnBrk="1" fontAlgn="auto" hangingPunct="1">
              <a:spcBef>
                <a:spcPts val="0"/>
              </a:spcBef>
              <a:spcAft>
                <a:spcPts val="0"/>
              </a:spcAft>
            </a:pPr>
            <a:endParaRPr lang="en-US" sz="2400">
              <a:solidFill>
                <a:prstClr val="black"/>
              </a:solidFill>
              <a:latin typeface="Calibri" panose="020F0502020204030204"/>
            </a:endParaRPr>
          </a:p>
        </p:txBody>
      </p:sp>
      <p:sp>
        <p:nvSpPr>
          <p:cNvPr id="9" name="Slide Number Placeholder 8">
            <a:extLst>
              <a:ext uri="{FF2B5EF4-FFF2-40B4-BE49-F238E27FC236}">
                <a16:creationId xmlns:a16="http://schemas.microsoft.com/office/drawing/2014/main" id="{2632D520-EF4C-4AD3-AEBA-AF815A268921}"/>
              </a:ext>
            </a:extLst>
          </p:cNvPr>
          <p:cNvSpPr>
            <a:spLocks noGrp="1"/>
          </p:cNvSpPr>
          <p:nvPr>
            <p:ph type="sldNum" sz="quarter" idx="12"/>
          </p:nvPr>
        </p:nvSpPr>
        <p:spPr>
          <a:xfrm>
            <a:off x="11495375" y="8475134"/>
            <a:ext cx="3662244" cy="486833"/>
          </a:xfrm>
          <a:prstGeom prst="rect">
            <a:avLst/>
          </a:prstGeom>
        </p:spPr>
        <p:txBody>
          <a:bodyPr/>
          <a:lstStyle/>
          <a:p>
            <a:pPr defTabSz="1219170" eaLnBrk="1" fontAlgn="auto" hangingPunct="1">
              <a:spcBef>
                <a:spcPts val="0"/>
              </a:spcBef>
              <a:spcAft>
                <a:spcPts val="0"/>
              </a:spcAft>
            </a:pPr>
            <a:fld id="{2FCC2E25-9F7A-4FB2-BADB-C51D71FBD84F}" type="slidenum">
              <a:rPr lang="en-US" sz="2400" smtClean="0">
                <a:solidFill>
                  <a:prstClr val="black"/>
                </a:solidFill>
                <a:latin typeface="Calibri" panose="020F0502020204030204"/>
              </a:rPr>
              <a:pPr defTabSz="1219170" eaLnBrk="1" fontAlgn="auto" hangingPunct="1">
                <a:spcBef>
                  <a:spcPts val="0"/>
                </a:spcBef>
                <a:spcAft>
                  <a:spcPts val="0"/>
                </a:spcAft>
              </a:pPr>
              <a:t>‹#›</a:t>
            </a:fld>
            <a:endParaRPr lang="en-US" sz="2400">
              <a:solidFill>
                <a:prstClr val="black"/>
              </a:solidFill>
              <a:latin typeface="Calibri" panose="020F0502020204030204"/>
            </a:endParaRPr>
          </a:p>
        </p:txBody>
      </p:sp>
    </p:spTree>
    <p:extLst>
      <p:ext uri="{BB962C8B-B14F-4D97-AF65-F5344CB8AC3E}">
        <p14:creationId xmlns:p14="http://schemas.microsoft.com/office/powerpoint/2010/main" val="24032937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92223-C3F2-4395-B58F-1E3F2BA9A613}"/>
              </a:ext>
            </a:extLst>
          </p:cNvPr>
          <p:cNvSpPr>
            <a:spLocks noGrp="1"/>
          </p:cNvSpPr>
          <p:nvPr>
            <p:ph type="title"/>
          </p:nvPr>
        </p:nvSpPr>
        <p:spPr>
          <a:xfrm>
            <a:off x="1119019" y="486834"/>
            <a:ext cx="14038600" cy="1767417"/>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48BE0597-CFDB-4419-8541-E52AFA8CE71C}"/>
              </a:ext>
            </a:extLst>
          </p:cNvPr>
          <p:cNvSpPr>
            <a:spLocks noGrp="1"/>
          </p:cNvSpPr>
          <p:nvPr>
            <p:ph type="dt" sz="half" idx="10"/>
          </p:nvPr>
        </p:nvSpPr>
        <p:spPr>
          <a:xfrm>
            <a:off x="1119019" y="8475134"/>
            <a:ext cx="3662244" cy="486833"/>
          </a:xfrm>
          <a:prstGeom prst="rect">
            <a:avLst/>
          </a:prstGeom>
        </p:spPr>
        <p:txBody>
          <a:bodyPr/>
          <a:lstStyle/>
          <a:p>
            <a:pPr defTabSz="1219170" eaLnBrk="1" fontAlgn="auto" hangingPunct="1">
              <a:spcBef>
                <a:spcPts val="0"/>
              </a:spcBef>
              <a:spcAft>
                <a:spcPts val="0"/>
              </a:spcAft>
            </a:pPr>
            <a:fld id="{801D21F1-114E-40CA-891A-BFDA529B3693}" type="datetimeFigureOut">
              <a:rPr lang="en-US" sz="2400" smtClean="0">
                <a:solidFill>
                  <a:prstClr val="black"/>
                </a:solidFill>
                <a:latin typeface="Calibri" panose="020F0502020204030204"/>
              </a:rPr>
              <a:pPr defTabSz="1219170" eaLnBrk="1" fontAlgn="auto" hangingPunct="1">
                <a:spcBef>
                  <a:spcPts val="0"/>
                </a:spcBef>
                <a:spcAft>
                  <a:spcPts val="0"/>
                </a:spcAft>
              </a:pPr>
              <a:t>2/7/2023</a:t>
            </a:fld>
            <a:endParaRPr lang="en-US" sz="2400">
              <a:solidFill>
                <a:prstClr val="black"/>
              </a:solidFill>
              <a:latin typeface="Calibri" panose="020F0502020204030204"/>
            </a:endParaRPr>
          </a:p>
        </p:txBody>
      </p:sp>
      <p:sp>
        <p:nvSpPr>
          <p:cNvPr id="4" name="Footer Placeholder 3">
            <a:extLst>
              <a:ext uri="{FF2B5EF4-FFF2-40B4-BE49-F238E27FC236}">
                <a16:creationId xmlns:a16="http://schemas.microsoft.com/office/drawing/2014/main" id="{89F90907-7B04-4C50-9AF0-B1705E9F2D5E}"/>
              </a:ext>
            </a:extLst>
          </p:cNvPr>
          <p:cNvSpPr>
            <a:spLocks noGrp="1"/>
          </p:cNvSpPr>
          <p:nvPr>
            <p:ph type="ftr" sz="quarter" idx="11"/>
          </p:nvPr>
        </p:nvSpPr>
        <p:spPr>
          <a:xfrm>
            <a:off x="5391637" y="8475134"/>
            <a:ext cx="5493365" cy="486833"/>
          </a:xfrm>
          <a:prstGeom prst="rect">
            <a:avLst/>
          </a:prstGeom>
        </p:spPr>
        <p:txBody>
          <a:bodyPr/>
          <a:lstStyle/>
          <a:p>
            <a:pPr defTabSz="1219170" eaLnBrk="1" fontAlgn="auto" hangingPunct="1">
              <a:spcBef>
                <a:spcPts val="0"/>
              </a:spcBef>
              <a:spcAft>
                <a:spcPts val="0"/>
              </a:spcAft>
            </a:pPr>
            <a:endParaRPr lang="en-US" sz="2400">
              <a:solidFill>
                <a:prstClr val="black"/>
              </a:solidFill>
              <a:latin typeface="Calibri" panose="020F0502020204030204"/>
            </a:endParaRPr>
          </a:p>
        </p:txBody>
      </p:sp>
      <p:sp>
        <p:nvSpPr>
          <p:cNvPr id="5" name="Slide Number Placeholder 4">
            <a:extLst>
              <a:ext uri="{FF2B5EF4-FFF2-40B4-BE49-F238E27FC236}">
                <a16:creationId xmlns:a16="http://schemas.microsoft.com/office/drawing/2014/main" id="{A0714CEB-189D-48AD-B3B0-9CD624426A61}"/>
              </a:ext>
            </a:extLst>
          </p:cNvPr>
          <p:cNvSpPr>
            <a:spLocks noGrp="1"/>
          </p:cNvSpPr>
          <p:nvPr>
            <p:ph type="sldNum" sz="quarter" idx="12"/>
          </p:nvPr>
        </p:nvSpPr>
        <p:spPr>
          <a:xfrm>
            <a:off x="11495375" y="8475134"/>
            <a:ext cx="3662244" cy="486833"/>
          </a:xfrm>
          <a:prstGeom prst="rect">
            <a:avLst/>
          </a:prstGeom>
        </p:spPr>
        <p:txBody>
          <a:bodyPr/>
          <a:lstStyle/>
          <a:p>
            <a:pPr defTabSz="1219170" eaLnBrk="1" fontAlgn="auto" hangingPunct="1">
              <a:spcBef>
                <a:spcPts val="0"/>
              </a:spcBef>
              <a:spcAft>
                <a:spcPts val="0"/>
              </a:spcAft>
            </a:pPr>
            <a:fld id="{2FCC2E25-9F7A-4FB2-BADB-C51D71FBD84F}" type="slidenum">
              <a:rPr lang="en-US" sz="2400" smtClean="0">
                <a:solidFill>
                  <a:prstClr val="black"/>
                </a:solidFill>
                <a:latin typeface="Calibri" panose="020F0502020204030204"/>
              </a:rPr>
              <a:pPr defTabSz="1219170" eaLnBrk="1" fontAlgn="auto" hangingPunct="1">
                <a:spcBef>
                  <a:spcPts val="0"/>
                </a:spcBef>
                <a:spcAft>
                  <a:spcPts val="0"/>
                </a:spcAft>
              </a:pPr>
              <a:t>‹#›</a:t>
            </a:fld>
            <a:endParaRPr lang="en-US" sz="2400">
              <a:solidFill>
                <a:prstClr val="black"/>
              </a:solidFill>
              <a:latin typeface="Calibri" panose="020F0502020204030204"/>
            </a:endParaRPr>
          </a:p>
        </p:txBody>
      </p:sp>
    </p:spTree>
    <p:extLst>
      <p:ext uri="{BB962C8B-B14F-4D97-AF65-F5344CB8AC3E}">
        <p14:creationId xmlns:p14="http://schemas.microsoft.com/office/powerpoint/2010/main" val="29542447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1D958B-82F2-4FFF-8E91-639F9A7102EA}"/>
              </a:ext>
            </a:extLst>
          </p:cNvPr>
          <p:cNvSpPr>
            <a:spLocks noGrp="1"/>
          </p:cNvSpPr>
          <p:nvPr>
            <p:ph type="dt" sz="half" idx="10"/>
          </p:nvPr>
        </p:nvSpPr>
        <p:spPr>
          <a:xfrm>
            <a:off x="1119019" y="8475134"/>
            <a:ext cx="3662244" cy="486833"/>
          </a:xfrm>
          <a:prstGeom prst="rect">
            <a:avLst/>
          </a:prstGeom>
        </p:spPr>
        <p:txBody>
          <a:bodyPr/>
          <a:lstStyle/>
          <a:p>
            <a:pPr defTabSz="1219170" eaLnBrk="1" fontAlgn="auto" hangingPunct="1">
              <a:spcBef>
                <a:spcPts val="0"/>
              </a:spcBef>
              <a:spcAft>
                <a:spcPts val="0"/>
              </a:spcAft>
            </a:pPr>
            <a:fld id="{801D21F1-114E-40CA-891A-BFDA529B3693}" type="datetimeFigureOut">
              <a:rPr lang="en-US" sz="2400" smtClean="0">
                <a:solidFill>
                  <a:prstClr val="black"/>
                </a:solidFill>
                <a:latin typeface="Calibri" panose="020F0502020204030204"/>
              </a:rPr>
              <a:pPr defTabSz="1219170" eaLnBrk="1" fontAlgn="auto" hangingPunct="1">
                <a:spcBef>
                  <a:spcPts val="0"/>
                </a:spcBef>
                <a:spcAft>
                  <a:spcPts val="0"/>
                </a:spcAft>
              </a:pPr>
              <a:t>2/7/2023</a:t>
            </a:fld>
            <a:endParaRPr lang="en-US" sz="2400">
              <a:solidFill>
                <a:prstClr val="black"/>
              </a:solidFill>
              <a:latin typeface="Calibri" panose="020F0502020204030204"/>
            </a:endParaRPr>
          </a:p>
        </p:txBody>
      </p:sp>
      <p:sp>
        <p:nvSpPr>
          <p:cNvPr id="3" name="Footer Placeholder 2">
            <a:extLst>
              <a:ext uri="{FF2B5EF4-FFF2-40B4-BE49-F238E27FC236}">
                <a16:creationId xmlns:a16="http://schemas.microsoft.com/office/drawing/2014/main" id="{48DD22CD-8021-41A9-968B-22D5DE4D09F5}"/>
              </a:ext>
            </a:extLst>
          </p:cNvPr>
          <p:cNvSpPr>
            <a:spLocks noGrp="1"/>
          </p:cNvSpPr>
          <p:nvPr>
            <p:ph type="ftr" sz="quarter" idx="11"/>
          </p:nvPr>
        </p:nvSpPr>
        <p:spPr>
          <a:xfrm>
            <a:off x="5391637" y="8475134"/>
            <a:ext cx="5493365" cy="486833"/>
          </a:xfrm>
          <a:prstGeom prst="rect">
            <a:avLst/>
          </a:prstGeom>
        </p:spPr>
        <p:txBody>
          <a:bodyPr/>
          <a:lstStyle/>
          <a:p>
            <a:pPr defTabSz="1219170" eaLnBrk="1" fontAlgn="auto" hangingPunct="1">
              <a:spcBef>
                <a:spcPts val="0"/>
              </a:spcBef>
              <a:spcAft>
                <a:spcPts val="0"/>
              </a:spcAft>
            </a:pPr>
            <a:endParaRPr lang="en-US" sz="2400">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F6BA9DC-08EE-48F6-AD54-69A634F15B4B}"/>
              </a:ext>
            </a:extLst>
          </p:cNvPr>
          <p:cNvSpPr>
            <a:spLocks noGrp="1"/>
          </p:cNvSpPr>
          <p:nvPr>
            <p:ph type="sldNum" sz="quarter" idx="12"/>
          </p:nvPr>
        </p:nvSpPr>
        <p:spPr>
          <a:xfrm>
            <a:off x="11495375" y="8475134"/>
            <a:ext cx="3662244" cy="486833"/>
          </a:xfrm>
          <a:prstGeom prst="rect">
            <a:avLst/>
          </a:prstGeom>
        </p:spPr>
        <p:txBody>
          <a:bodyPr/>
          <a:lstStyle/>
          <a:p>
            <a:pPr defTabSz="1219170" eaLnBrk="1" fontAlgn="auto" hangingPunct="1">
              <a:spcBef>
                <a:spcPts val="0"/>
              </a:spcBef>
              <a:spcAft>
                <a:spcPts val="0"/>
              </a:spcAft>
            </a:pPr>
            <a:fld id="{2FCC2E25-9F7A-4FB2-BADB-C51D71FBD84F}" type="slidenum">
              <a:rPr lang="en-US" sz="2400" smtClean="0">
                <a:solidFill>
                  <a:prstClr val="black"/>
                </a:solidFill>
                <a:latin typeface="Calibri" panose="020F0502020204030204"/>
              </a:rPr>
              <a:pPr defTabSz="1219170" eaLnBrk="1" fontAlgn="auto" hangingPunct="1">
                <a:spcBef>
                  <a:spcPts val="0"/>
                </a:spcBef>
                <a:spcAft>
                  <a:spcPts val="0"/>
                </a:spcAft>
              </a:pPr>
              <a:t>‹#›</a:t>
            </a:fld>
            <a:endParaRPr lang="en-US" sz="2400">
              <a:solidFill>
                <a:prstClr val="black"/>
              </a:solidFill>
              <a:latin typeface="Calibri" panose="020F0502020204030204"/>
            </a:endParaRPr>
          </a:p>
        </p:txBody>
      </p:sp>
    </p:spTree>
    <p:extLst>
      <p:ext uri="{BB962C8B-B14F-4D97-AF65-F5344CB8AC3E}">
        <p14:creationId xmlns:p14="http://schemas.microsoft.com/office/powerpoint/2010/main" val="28794044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552C6-3C87-4BC4-B06A-FE18BC0E4127}"/>
              </a:ext>
            </a:extLst>
          </p:cNvPr>
          <p:cNvSpPr>
            <a:spLocks noGrp="1"/>
          </p:cNvSpPr>
          <p:nvPr>
            <p:ph type="title"/>
          </p:nvPr>
        </p:nvSpPr>
        <p:spPr>
          <a:xfrm>
            <a:off x="1121140" y="609600"/>
            <a:ext cx="5249639" cy="2133600"/>
          </a:xfrm>
          <a:prstGeom prst="rect">
            <a:avLst/>
          </a:prstGeom>
        </p:spPr>
        <p:txBody>
          <a:bodyPr anchor="b"/>
          <a:lstStyle>
            <a:lvl1pPr>
              <a:defRPr sz="4267"/>
            </a:lvl1pPr>
          </a:lstStyle>
          <a:p>
            <a:r>
              <a:rPr lang="en-US"/>
              <a:t>Click to edit Master title style</a:t>
            </a:r>
          </a:p>
        </p:txBody>
      </p:sp>
      <p:sp>
        <p:nvSpPr>
          <p:cNvPr id="3" name="Content Placeholder 2">
            <a:extLst>
              <a:ext uri="{FF2B5EF4-FFF2-40B4-BE49-F238E27FC236}">
                <a16:creationId xmlns:a16="http://schemas.microsoft.com/office/drawing/2014/main" id="{6391456B-4EDD-46C3-AA7B-0118F3F1F906}"/>
              </a:ext>
            </a:extLst>
          </p:cNvPr>
          <p:cNvSpPr>
            <a:spLocks noGrp="1"/>
          </p:cNvSpPr>
          <p:nvPr>
            <p:ph idx="1"/>
          </p:nvPr>
        </p:nvSpPr>
        <p:spPr>
          <a:xfrm>
            <a:off x="6919691" y="1316567"/>
            <a:ext cx="8240048" cy="6498167"/>
          </a:xfrm>
          <a:prstGeom prst="rect">
            <a:avLst/>
          </a:prstGeo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D6854F2-EB93-4D51-A739-623C21AD241A}"/>
              </a:ext>
            </a:extLst>
          </p:cNvPr>
          <p:cNvSpPr>
            <a:spLocks noGrp="1"/>
          </p:cNvSpPr>
          <p:nvPr>
            <p:ph type="body" sz="half" idx="2"/>
          </p:nvPr>
        </p:nvSpPr>
        <p:spPr>
          <a:xfrm>
            <a:off x="1121140" y="2743200"/>
            <a:ext cx="5249639" cy="5082117"/>
          </a:xfrm>
          <a:prstGeom prst="rect">
            <a:avLst/>
          </a:prstGeo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7F8EFFD4-4416-49BC-A077-455D3BE605C6}"/>
              </a:ext>
            </a:extLst>
          </p:cNvPr>
          <p:cNvSpPr>
            <a:spLocks noGrp="1"/>
          </p:cNvSpPr>
          <p:nvPr>
            <p:ph type="dt" sz="half" idx="10"/>
          </p:nvPr>
        </p:nvSpPr>
        <p:spPr>
          <a:xfrm>
            <a:off x="1119019" y="8475134"/>
            <a:ext cx="3662244" cy="486833"/>
          </a:xfrm>
          <a:prstGeom prst="rect">
            <a:avLst/>
          </a:prstGeom>
        </p:spPr>
        <p:txBody>
          <a:bodyPr/>
          <a:lstStyle/>
          <a:p>
            <a:pPr defTabSz="1219170" eaLnBrk="1" fontAlgn="auto" hangingPunct="1">
              <a:spcBef>
                <a:spcPts val="0"/>
              </a:spcBef>
              <a:spcAft>
                <a:spcPts val="0"/>
              </a:spcAft>
            </a:pPr>
            <a:fld id="{801D21F1-114E-40CA-891A-BFDA529B3693}" type="datetimeFigureOut">
              <a:rPr lang="en-US" sz="2400" smtClean="0">
                <a:solidFill>
                  <a:prstClr val="black"/>
                </a:solidFill>
                <a:latin typeface="Calibri" panose="020F0502020204030204"/>
              </a:rPr>
              <a:pPr defTabSz="1219170" eaLnBrk="1" fontAlgn="auto" hangingPunct="1">
                <a:spcBef>
                  <a:spcPts val="0"/>
                </a:spcBef>
                <a:spcAft>
                  <a:spcPts val="0"/>
                </a:spcAft>
              </a:pPr>
              <a:t>2/7/2023</a:t>
            </a:fld>
            <a:endParaRPr lang="en-US" sz="2400">
              <a:solidFill>
                <a:prstClr val="black"/>
              </a:solidFill>
              <a:latin typeface="Calibri" panose="020F0502020204030204"/>
            </a:endParaRPr>
          </a:p>
        </p:txBody>
      </p:sp>
      <p:sp>
        <p:nvSpPr>
          <p:cNvPr id="6" name="Footer Placeholder 5">
            <a:extLst>
              <a:ext uri="{FF2B5EF4-FFF2-40B4-BE49-F238E27FC236}">
                <a16:creationId xmlns:a16="http://schemas.microsoft.com/office/drawing/2014/main" id="{124FFB38-6F88-4840-A9E2-9CAB920F012D}"/>
              </a:ext>
            </a:extLst>
          </p:cNvPr>
          <p:cNvSpPr>
            <a:spLocks noGrp="1"/>
          </p:cNvSpPr>
          <p:nvPr>
            <p:ph type="ftr" sz="quarter" idx="11"/>
          </p:nvPr>
        </p:nvSpPr>
        <p:spPr>
          <a:xfrm>
            <a:off x="5391637" y="8475134"/>
            <a:ext cx="5493365" cy="486833"/>
          </a:xfrm>
          <a:prstGeom prst="rect">
            <a:avLst/>
          </a:prstGeom>
        </p:spPr>
        <p:txBody>
          <a:bodyPr/>
          <a:lstStyle/>
          <a:p>
            <a:pPr defTabSz="1219170" eaLnBrk="1" fontAlgn="auto" hangingPunct="1">
              <a:spcBef>
                <a:spcPts val="0"/>
              </a:spcBef>
              <a:spcAft>
                <a:spcPts val="0"/>
              </a:spcAft>
            </a:pPr>
            <a:endParaRPr lang="en-US" sz="2400">
              <a:solidFill>
                <a:prstClr val="black"/>
              </a:solidFill>
              <a:latin typeface="Calibri" panose="020F0502020204030204"/>
            </a:endParaRPr>
          </a:p>
        </p:txBody>
      </p:sp>
      <p:sp>
        <p:nvSpPr>
          <p:cNvPr id="7" name="Slide Number Placeholder 6">
            <a:extLst>
              <a:ext uri="{FF2B5EF4-FFF2-40B4-BE49-F238E27FC236}">
                <a16:creationId xmlns:a16="http://schemas.microsoft.com/office/drawing/2014/main" id="{E7E7B6FB-8ADC-49AC-9ECA-6C547FD6297D}"/>
              </a:ext>
            </a:extLst>
          </p:cNvPr>
          <p:cNvSpPr>
            <a:spLocks noGrp="1"/>
          </p:cNvSpPr>
          <p:nvPr>
            <p:ph type="sldNum" sz="quarter" idx="12"/>
          </p:nvPr>
        </p:nvSpPr>
        <p:spPr>
          <a:xfrm>
            <a:off x="11495375" y="8475134"/>
            <a:ext cx="3662244" cy="486833"/>
          </a:xfrm>
          <a:prstGeom prst="rect">
            <a:avLst/>
          </a:prstGeom>
        </p:spPr>
        <p:txBody>
          <a:bodyPr/>
          <a:lstStyle/>
          <a:p>
            <a:pPr defTabSz="1219170" eaLnBrk="1" fontAlgn="auto" hangingPunct="1">
              <a:spcBef>
                <a:spcPts val="0"/>
              </a:spcBef>
              <a:spcAft>
                <a:spcPts val="0"/>
              </a:spcAft>
            </a:pPr>
            <a:fld id="{2FCC2E25-9F7A-4FB2-BADB-C51D71FBD84F}" type="slidenum">
              <a:rPr lang="en-US" sz="2400" smtClean="0">
                <a:solidFill>
                  <a:prstClr val="black"/>
                </a:solidFill>
                <a:latin typeface="Calibri" panose="020F0502020204030204"/>
              </a:rPr>
              <a:pPr defTabSz="1219170" eaLnBrk="1" fontAlgn="auto" hangingPunct="1">
                <a:spcBef>
                  <a:spcPts val="0"/>
                </a:spcBef>
                <a:spcAft>
                  <a:spcPts val="0"/>
                </a:spcAft>
              </a:pPr>
              <a:t>‹#›</a:t>
            </a:fld>
            <a:endParaRPr lang="en-US" sz="2400">
              <a:solidFill>
                <a:prstClr val="black"/>
              </a:solidFill>
              <a:latin typeface="Calibri" panose="020F0502020204030204"/>
            </a:endParaRPr>
          </a:p>
        </p:txBody>
      </p:sp>
    </p:spTree>
    <p:extLst>
      <p:ext uri="{BB962C8B-B14F-4D97-AF65-F5344CB8AC3E}">
        <p14:creationId xmlns:p14="http://schemas.microsoft.com/office/powerpoint/2010/main" val="2191660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B25F3-B303-4F6C-9E3F-037D6E099759}"/>
              </a:ext>
            </a:extLst>
          </p:cNvPr>
          <p:cNvSpPr>
            <a:spLocks noGrp="1"/>
          </p:cNvSpPr>
          <p:nvPr>
            <p:ph type="title"/>
          </p:nvPr>
        </p:nvSpPr>
        <p:spPr>
          <a:xfrm>
            <a:off x="1121140" y="609600"/>
            <a:ext cx="5249639" cy="2133600"/>
          </a:xfrm>
          <a:prstGeom prst="rect">
            <a:avLst/>
          </a:prstGeom>
        </p:spPr>
        <p:txBody>
          <a:bodyPr anchor="b"/>
          <a:lstStyle>
            <a:lvl1pPr>
              <a:defRPr sz="4267"/>
            </a:lvl1pPr>
          </a:lstStyle>
          <a:p>
            <a:r>
              <a:rPr lang="en-US"/>
              <a:t>Click to edit Master title style</a:t>
            </a:r>
          </a:p>
        </p:txBody>
      </p:sp>
      <p:sp>
        <p:nvSpPr>
          <p:cNvPr id="3" name="Picture Placeholder 2">
            <a:extLst>
              <a:ext uri="{FF2B5EF4-FFF2-40B4-BE49-F238E27FC236}">
                <a16:creationId xmlns:a16="http://schemas.microsoft.com/office/drawing/2014/main" id="{71A6C985-02CF-4DEC-8D75-A42CB696840F}"/>
              </a:ext>
            </a:extLst>
          </p:cNvPr>
          <p:cNvSpPr>
            <a:spLocks noGrp="1"/>
          </p:cNvSpPr>
          <p:nvPr>
            <p:ph type="pic" idx="1"/>
          </p:nvPr>
        </p:nvSpPr>
        <p:spPr>
          <a:xfrm>
            <a:off x="6919691" y="1316567"/>
            <a:ext cx="8240048" cy="6498167"/>
          </a:xfrm>
          <a:prstGeom prst="rect">
            <a:avLst/>
          </a:prstGeo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a:extLst>
              <a:ext uri="{FF2B5EF4-FFF2-40B4-BE49-F238E27FC236}">
                <a16:creationId xmlns:a16="http://schemas.microsoft.com/office/drawing/2014/main" id="{5932B836-B2A5-458F-8E3C-0179F2DFBED5}"/>
              </a:ext>
            </a:extLst>
          </p:cNvPr>
          <p:cNvSpPr>
            <a:spLocks noGrp="1"/>
          </p:cNvSpPr>
          <p:nvPr>
            <p:ph type="body" sz="half" idx="2"/>
          </p:nvPr>
        </p:nvSpPr>
        <p:spPr>
          <a:xfrm>
            <a:off x="1121140" y="2743200"/>
            <a:ext cx="5249639" cy="5082117"/>
          </a:xfrm>
          <a:prstGeom prst="rect">
            <a:avLst/>
          </a:prstGeo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9A9FCDE9-D5C1-40C2-B652-857C3E095FC7}"/>
              </a:ext>
            </a:extLst>
          </p:cNvPr>
          <p:cNvSpPr>
            <a:spLocks noGrp="1"/>
          </p:cNvSpPr>
          <p:nvPr>
            <p:ph type="dt" sz="half" idx="10"/>
          </p:nvPr>
        </p:nvSpPr>
        <p:spPr>
          <a:xfrm>
            <a:off x="1119019" y="8475134"/>
            <a:ext cx="3662244" cy="486833"/>
          </a:xfrm>
          <a:prstGeom prst="rect">
            <a:avLst/>
          </a:prstGeom>
        </p:spPr>
        <p:txBody>
          <a:bodyPr/>
          <a:lstStyle/>
          <a:p>
            <a:pPr defTabSz="1219170" eaLnBrk="1" fontAlgn="auto" hangingPunct="1">
              <a:spcBef>
                <a:spcPts val="0"/>
              </a:spcBef>
              <a:spcAft>
                <a:spcPts val="0"/>
              </a:spcAft>
            </a:pPr>
            <a:fld id="{801D21F1-114E-40CA-891A-BFDA529B3693}" type="datetimeFigureOut">
              <a:rPr lang="en-US" sz="2400" smtClean="0">
                <a:solidFill>
                  <a:prstClr val="black"/>
                </a:solidFill>
                <a:latin typeface="Calibri" panose="020F0502020204030204"/>
              </a:rPr>
              <a:pPr defTabSz="1219170" eaLnBrk="1" fontAlgn="auto" hangingPunct="1">
                <a:spcBef>
                  <a:spcPts val="0"/>
                </a:spcBef>
                <a:spcAft>
                  <a:spcPts val="0"/>
                </a:spcAft>
              </a:pPr>
              <a:t>2/7/2023</a:t>
            </a:fld>
            <a:endParaRPr lang="en-US" sz="2400">
              <a:solidFill>
                <a:prstClr val="black"/>
              </a:solidFill>
              <a:latin typeface="Calibri" panose="020F0502020204030204"/>
            </a:endParaRPr>
          </a:p>
        </p:txBody>
      </p:sp>
      <p:sp>
        <p:nvSpPr>
          <p:cNvPr id="6" name="Footer Placeholder 5">
            <a:extLst>
              <a:ext uri="{FF2B5EF4-FFF2-40B4-BE49-F238E27FC236}">
                <a16:creationId xmlns:a16="http://schemas.microsoft.com/office/drawing/2014/main" id="{DD0F157F-C157-4302-A1AA-2F4F5F19C6F5}"/>
              </a:ext>
            </a:extLst>
          </p:cNvPr>
          <p:cNvSpPr>
            <a:spLocks noGrp="1"/>
          </p:cNvSpPr>
          <p:nvPr>
            <p:ph type="ftr" sz="quarter" idx="11"/>
          </p:nvPr>
        </p:nvSpPr>
        <p:spPr>
          <a:xfrm>
            <a:off x="5391637" y="8475134"/>
            <a:ext cx="5493365" cy="486833"/>
          </a:xfrm>
          <a:prstGeom prst="rect">
            <a:avLst/>
          </a:prstGeom>
        </p:spPr>
        <p:txBody>
          <a:bodyPr/>
          <a:lstStyle/>
          <a:p>
            <a:pPr defTabSz="1219170" eaLnBrk="1" fontAlgn="auto" hangingPunct="1">
              <a:spcBef>
                <a:spcPts val="0"/>
              </a:spcBef>
              <a:spcAft>
                <a:spcPts val="0"/>
              </a:spcAft>
            </a:pPr>
            <a:endParaRPr lang="en-US" sz="2400">
              <a:solidFill>
                <a:prstClr val="black"/>
              </a:solidFill>
              <a:latin typeface="Calibri" panose="020F0502020204030204"/>
            </a:endParaRPr>
          </a:p>
        </p:txBody>
      </p:sp>
      <p:sp>
        <p:nvSpPr>
          <p:cNvPr id="7" name="Slide Number Placeholder 6">
            <a:extLst>
              <a:ext uri="{FF2B5EF4-FFF2-40B4-BE49-F238E27FC236}">
                <a16:creationId xmlns:a16="http://schemas.microsoft.com/office/drawing/2014/main" id="{D4DB8835-99D7-4A90-8733-57ED0FD196D7}"/>
              </a:ext>
            </a:extLst>
          </p:cNvPr>
          <p:cNvSpPr>
            <a:spLocks noGrp="1"/>
          </p:cNvSpPr>
          <p:nvPr>
            <p:ph type="sldNum" sz="quarter" idx="12"/>
          </p:nvPr>
        </p:nvSpPr>
        <p:spPr>
          <a:xfrm>
            <a:off x="11495375" y="8475134"/>
            <a:ext cx="3662244" cy="486833"/>
          </a:xfrm>
          <a:prstGeom prst="rect">
            <a:avLst/>
          </a:prstGeom>
        </p:spPr>
        <p:txBody>
          <a:bodyPr/>
          <a:lstStyle/>
          <a:p>
            <a:pPr defTabSz="1219170" eaLnBrk="1" fontAlgn="auto" hangingPunct="1">
              <a:spcBef>
                <a:spcPts val="0"/>
              </a:spcBef>
              <a:spcAft>
                <a:spcPts val="0"/>
              </a:spcAft>
            </a:pPr>
            <a:fld id="{2FCC2E25-9F7A-4FB2-BADB-C51D71FBD84F}" type="slidenum">
              <a:rPr lang="en-US" sz="2400" smtClean="0">
                <a:solidFill>
                  <a:prstClr val="black"/>
                </a:solidFill>
                <a:latin typeface="Calibri" panose="020F0502020204030204"/>
              </a:rPr>
              <a:pPr defTabSz="1219170" eaLnBrk="1" fontAlgn="auto" hangingPunct="1">
                <a:spcBef>
                  <a:spcPts val="0"/>
                </a:spcBef>
                <a:spcAft>
                  <a:spcPts val="0"/>
                </a:spcAft>
              </a:pPr>
              <a:t>‹#›</a:t>
            </a:fld>
            <a:endParaRPr lang="en-US" sz="2400">
              <a:solidFill>
                <a:prstClr val="black"/>
              </a:solidFill>
              <a:latin typeface="Calibri" panose="020F0502020204030204"/>
            </a:endParaRPr>
          </a:p>
        </p:txBody>
      </p:sp>
    </p:spTree>
    <p:extLst>
      <p:ext uri="{BB962C8B-B14F-4D97-AF65-F5344CB8AC3E}">
        <p14:creationId xmlns:p14="http://schemas.microsoft.com/office/powerpoint/2010/main" val="135143428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E98B6-F1A5-4171-AEB1-0A85AC26D225}"/>
              </a:ext>
            </a:extLst>
          </p:cNvPr>
          <p:cNvSpPr>
            <a:spLocks noGrp="1"/>
          </p:cNvSpPr>
          <p:nvPr>
            <p:ph type="title"/>
          </p:nvPr>
        </p:nvSpPr>
        <p:spPr>
          <a:xfrm>
            <a:off x="1119019" y="486834"/>
            <a:ext cx="14038600" cy="1767417"/>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2CB6087-ADB6-49BD-84D4-E751F0E78198}"/>
              </a:ext>
            </a:extLst>
          </p:cNvPr>
          <p:cNvSpPr>
            <a:spLocks noGrp="1"/>
          </p:cNvSpPr>
          <p:nvPr>
            <p:ph type="body" orient="vert" idx="1"/>
          </p:nvPr>
        </p:nvSpPr>
        <p:spPr>
          <a:xfrm>
            <a:off x="1119019" y="2434167"/>
            <a:ext cx="14038600" cy="5801784"/>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2B025B-25F8-43C8-9861-80B53955350D}"/>
              </a:ext>
            </a:extLst>
          </p:cNvPr>
          <p:cNvSpPr>
            <a:spLocks noGrp="1"/>
          </p:cNvSpPr>
          <p:nvPr>
            <p:ph type="dt" sz="half" idx="10"/>
          </p:nvPr>
        </p:nvSpPr>
        <p:spPr>
          <a:xfrm>
            <a:off x="1119019" y="8475134"/>
            <a:ext cx="3662244" cy="486833"/>
          </a:xfrm>
          <a:prstGeom prst="rect">
            <a:avLst/>
          </a:prstGeom>
        </p:spPr>
        <p:txBody>
          <a:bodyPr/>
          <a:lstStyle/>
          <a:p>
            <a:pPr defTabSz="1219170" eaLnBrk="1" fontAlgn="auto" hangingPunct="1">
              <a:spcBef>
                <a:spcPts val="0"/>
              </a:spcBef>
              <a:spcAft>
                <a:spcPts val="0"/>
              </a:spcAft>
            </a:pPr>
            <a:fld id="{801D21F1-114E-40CA-891A-BFDA529B3693}" type="datetimeFigureOut">
              <a:rPr lang="en-US" sz="2400" smtClean="0">
                <a:solidFill>
                  <a:prstClr val="black"/>
                </a:solidFill>
                <a:latin typeface="Calibri" panose="020F0502020204030204"/>
              </a:rPr>
              <a:pPr defTabSz="1219170" eaLnBrk="1" fontAlgn="auto" hangingPunct="1">
                <a:spcBef>
                  <a:spcPts val="0"/>
                </a:spcBef>
                <a:spcAft>
                  <a:spcPts val="0"/>
                </a:spcAft>
              </a:pPr>
              <a:t>2/7/2023</a:t>
            </a:fld>
            <a:endParaRPr lang="en-US" sz="2400">
              <a:solidFill>
                <a:prstClr val="black"/>
              </a:solidFill>
              <a:latin typeface="Calibri" panose="020F0502020204030204"/>
            </a:endParaRPr>
          </a:p>
        </p:txBody>
      </p:sp>
      <p:sp>
        <p:nvSpPr>
          <p:cNvPr id="5" name="Footer Placeholder 4">
            <a:extLst>
              <a:ext uri="{FF2B5EF4-FFF2-40B4-BE49-F238E27FC236}">
                <a16:creationId xmlns:a16="http://schemas.microsoft.com/office/drawing/2014/main" id="{D08135AD-FE7C-4255-95AE-C2A899DA0CD4}"/>
              </a:ext>
            </a:extLst>
          </p:cNvPr>
          <p:cNvSpPr>
            <a:spLocks noGrp="1"/>
          </p:cNvSpPr>
          <p:nvPr>
            <p:ph type="ftr" sz="quarter" idx="11"/>
          </p:nvPr>
        </p:nvSpPr>
        <p:spPr>
          <a:xfrm>
            <a:off x="5391637" y="8475134"/>
            <a:ext cx="5493365" cy="486833"/>
          </a:xfrm>
          <a:prstGeom prst="rect">
            <a:avLst/>
          </a:prstGeom>
        </p:spPr>
        <p:txBody>
          <a:bodyPr/>
          <a:lstStyle/>
          <a:p>
            <a:pPr defTabSz="1219170" eaLnBrk="1" fontAlgn="auto" hangingPunct="1">
              <a:spcBef>
                <a:spcPts val="0"/>
              </a:spcBef>
              <a:spcAft>
                <a:spcPts val="0"/>
              </a:spcAft>
            </a:pPr>
            <a:endParaRPr lang="en-US" sz="2400">
              <a:solidFill>
                <a:prstClr val="black"/>
              </a:solidFill>
              <a:latin typeface="Calibri" panose="020F0502020204030204"/>
            </a:endParaRPr>
          </a:p>
        </p:txBody>
      </p:sp>
      <p:sp>
        <p:nvSpPr>
          <p:cNvPr id="6" name="Slide Number Placeholder 5">
            <a:extLst>
              <a:ext uri="{FF2B5EF4-FFF2-40B4-BE49-F238E27FC236}">
                <a16:creationId xmlns:a16="http://schemas.microsoft.com/office/drawing/2014/main" id="{3E985ED0-BE0B-4B14-9264-520ACBAB46A9}"/>
              </a:ext>
            </a:extLst>
          </p:cNvPr>
          <p:cNvSpPr>
            <a:spLocks noGrp="1"/>
          </p:cNvSpPr>
          <p:nvPr>
            <p:ph type="sldNum" sz="quarter" idx="12"/>
          </p:nvPr>
        </p:nvSpPr>
        <p:spPr>
          <a:xfrm>
            <a:off x="11495375" y="8475134"/>
            <a:ext cx="3662244" cy="486833"/>
          </a:xfrm>
          <a:prstGeom prst="rect">
            <a:avLst/>
          </a:prstGeom>
        </p:spPr>
        <p:txBody>
          <a:bodyPr/>
          <a:lstStyle/>
          <a:p>
            <a:pPr defTabSz="1219170" eaLnBrk="1" fontAlgn="auto" hangingPunct="1">
              <a:spcBef>
                <a:spcPts val="0"/>
              </a:spcBef>
              <a:spcAft>
                <a:spcPts val="0"/>
              </a:spcAft>
            </a:pPr>
            <a:fld id="{2FCC2E25-9F7A-4FB2-BADB-C51D71FBD84F}" type="slidenum">
              <a:rPr lang="en-US" sz="2400" smtClean="0">
                <a:solidFill>
                  <a:prstClr val="black"/>
                </a:solidFill>
                <a:latin typeface="Calibri" panose="020F0502020204030204"/>
              </a:rPr>
              <a:pPr defTabSz="1219170" eaLnBrk="1" fontAlgn="auto" hangingPunct="1">
                <a:spcBef>
                  <a:spcPts val="0"/>
                </a:spcBef>
                <a:spcAft>
                  <a:spcPts val="0"/>
                </a:spcAft>
              </a:pPr>
              <a:t>‹#›</a:t>
            </a:fld>
            <a:endParaRPr lang="en-US" sz="2400">
              <a:solidFill>
                <a:prstClr val="black"/>
              </a:solidFill>
              <a:latin typeface="Calibri" panose="020F0502020204030204"/>
            </a:endParaRPr>
          </a:p>
        </p:txBody>
      </p:sp>
    </p:spTree>
    <p:extLst>
      <p:ext uri="{BB962C8B-B14F-4D97-AF65-F5344CB8AC3E}">
        <p14:creationId xmlns:p14="http://schemas.microsoft.com/office/powerpoint/2010/main" val="13486360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6AD5B0-E4F6-4E5B-971E-C81C0802945D}"/>
              </a:ext>
            </a:extLst>
          </p:cNvPr>
          <p:cNvSpPr>
            <a:spLocks noGrp="1"/>
          </p:cNvSpPr>
          <p:nvPr>
            <p:ph type="title" orient="vert"/>
          </p:nvPr>
        </p:nvSpPr>
        <p:spPr>
          <a:xfrm>
            <a:off x="11647969" y="486834"/>
            <a:ext cx="3509650" cy="7749117"/>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477325-365A-42D9-94E6-8E801676BA2F}"/>
              </a:ext>
            </a:extLst>
          </p:cNvPr>
          <p:cNvSpPr>
            <a:spLocks noGrp="1"/>
          </p:cNvSpPr>
          <p:nvPr>
            <p:ph type="body" orient="vert" idx="1"/>
          </p:nvPr>
        </p:nvSpPr>
        <p:spPr>
          <a:xfrm>
            <a:off x="1119019" y="486834"/>
            <a:ext cx="10325492" cy="774911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9DE17A-3B2E-426F-AE71-D2F97C7B0584}"/>
              </a:ext>
            </a:extLst>
          </p:cNvPr>
          <p:cNvSpPr>
            <a:spLocks noGrp="1"/>
          </p:cNvSpPr>
          <p:nvPr>
            <p:ph type="dt" sz="half" idx="10"/>
          </p:nvPr>
        </p:nvSpPr>
        <p:spPr>
          <a:xfrm>
            <a:off x="1119019" y="8475134"/>
            <a:ext cx="3662244" cy="486833"/>
          </a:xfrm>
          <a:prstGeom prst="rect">
            <a:avLst/>
          </a:prstGeom>
        </p:spPr>
        <p:txBody>
          <a:bodyPr/>
          <a:lstStyle/>
          <a:p>
            <a:pPr defTabSz="1219170" eaLnBrk="1" fontAlgn="auto" hangingPunct="1">
              <a:spcBef>
                <a:spcPts val="0"/>
              </a:spcBef>
              <a:spcAft>
                <a:spcPts val="0"/>
              </a:spcAft>
            </a:pPr>
            <a:fld id="{801D21F1-114E-40CA-891A-BFDA529B3693}" type="datetimeFigureOut">
              <a:rPr lang="en-US" sz="2400" smtClean="0">
                <a:solidFill>
                  <a:prstClr val="black"/>
                </a:solidFill>
                <a:latin typeface="Calibri" panose="020F0502020204030204"/>
              </a:rPr>
              <a:pPr defTabSz="1219170" eaLnBrk="1" fontAlgn="auto" hangingPunct="1">
                <a:spcBef>
                  <a:spcPts val="0"/>
                </a:spcBef>
                <a:spcAft>
                  <a:spcPts val="0"/>
                </a:spcAft>
              </a:pPr>
              <a:t>2/7/2023</a:t>
            </a:fld>
            <a:endParaRPr lang="en-US" sz="2400">
              <a:solidFill>
                <a:prstClr val="black"/>
              </a:solidFill>
              <a:latin typeface="Calibri" panose="020F0502020204030204"/>
            </a:endParaRPr>
          </a:p>
        </p:txBody>
      </p:sp>
      <p:sp>
        <p:nvSpPr>
          <p:cNvPr id="5" name="Footer Placeholder 4">
            <a:extLst>
              <a:ext uri="{FF2B5EF4-FFF2-40B4-BE49-F238E27FC236}">
                <a16:creationId xmlns:a16="http://schemas.microsoft.com/office/drawing/2014/main" id="{ED2163F4-A290-4962-B10E-80AB6B5619C5}"/>
              </a:ext>
            </a:extLst>
          </p:cNvPr>
          <p:cNvSpPr>
            <a:spLocks noGrp="1"/>
          </p:cNvSpPr>
          <p:nvPr>
            <p:ph type="ftr" sz="quarter" idx="11"/>
          </p:nvPr>
        </p:nvSpPr>
        <p:spPr>
          <a:xfrm>
            <a:off x="5391637" y="8475134"/>
            <a:ext cx="5493365" cy="486833"/>
          </a:xfrm>
          <a:prstGeom prst="rect">
            <a:avLst/>
          </a:prstGeom>
        </p:spPr>
        <p:txBody>
          <a:bodyPr/>
          <a:lstStyle/>
          <a:p>
            <a:pPr defTabSz="1219170" eaLnBrk="1" fontAlgn="auto" hangingPunct="1">
              <a:spcBef>
                <a:spcPts val="0"/>
              </a:spcBef>
              <a:spcAft>
                <a:spcPts val="0"/>
              </a:spcAft>
            </a:pPr>
            <a:endParaRPr lang="en-US" sz="2400">
              <a:solidFill>
                <a:prstClr val="black"/>
              </a:solidFill>
              <a:latin typeface="Calibri" panose="020F0502020204030204"/>
            </a:endParaRPr>
          </a:p>
        </p:txBody>
      </p:sp>
      <p:sp>
        <p:nvSpPr>
          <p:cNvPr id="6" name="Slide Number Placeholder 5">
            <a:extLst>
              <a:ext uri="{FF2B5EF4-FFF2-40B4-BE49-F238E27FC236}">
                <a16:creationId xmlns:a16="http://schemas.microsoft.com/office/drawing/2014/main" id="{A46D574A-4DA9-4342-AF71-5B0F9388C1C0}"/>
              </a:ext>
            </a:extLst>
          </p:cNvPr>
          <p:cNvSpPr>
            <a:spLocks noGrp="1"/>
          </p:cNvSpPr>
          <p:nvPr>
            <p:ph type="sldNum" sz="quarter" idx="12"/>
          </p:nvPr>
        </p:nvSpPr>
        <p:spPr>
          <a:xfrm>
            <a:off x="11495375" y="8475134"/>
            <a:ext cx="3662244" cy="486833"/>
          </a:xfrm>
          <a:prstGeom prst="rect">
            <a:avLst/>
          </a:prstGeom>
        </p:spPr>
        <p:txBody>
          <a:bodyPr/>
          <a:lstStyle/>
          <a:p>
            <a:pPr defTabSz="1219170" eaLnBrk="1" fontAlgn="auto" hangingPunct="1">
              <a:spcBef>
                <a:spcPts val="0"/>
              </a:spcBef>
              <a:spcAft>
                <a:spcPts val="0"/>
              </a:spcAft>
            </a:pPr>
            <a:fld id="{2FCC2E25-9F7A-4FB2-BADB-C51D71FBD84F}" type="slidenum">
              <a:rPr lang="en-US" sz="2400" smtClean="0">
                <a:solidFill>
                  <a:prstClr val="black"/>
                </a:solidFill>
                <a:latin typeface="Calibri" panose="020F0502020204030204"/>
              </a:rPr>
              <a:pPr defTabSz="1219170" eaLnBrk="1" fontAlgn="auto" hangingPunct="1">
                <a:spcBef>
                  <a:spcPts val="0"/>
                </a:spcBef>
                <a:spcAft>
                  <a:spcPts val="0"/>
                </a:spcAft>
              </a:pPr>
              <a:t>‹#›</a:t>
            </a:fld>
            <a:endParaRPr lang="en-US" sz="2400">
              <a:solidFill>
                <a:prstClr val="black"/>
              </a:solidFill>
              <a:latin typeface="Calibri" panose="020F0502020204030204"/>
            </a:endParaRPr>
          </a:p>
        </p:txBody>
      </p:sp>
    </p:spTree>
    <p:extLst>
      <p:ext uri="{BB962C8B-B14F-4D97-AF65-F5344CB8AC3E}">
        <p14:creationId xmlns:p14="http://schemas.microsoft.com/office/powerpoint/2010/main" val="3577904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830A47B-B3AA-4408-B89E-78641CC5715A}" type="slidenum">
              <a:rPr lang="en-US" altLang="en-US"/>
              <a:pPr>
                <a:defRPr/>
              </a:pPr>
              <a:t>‹#›</a:t>
            </a:fld>
            <a:endParaRPr lang="en-US" altLang="en-US"/>
          </a:p>
        </p:txBody>
      </p:sp>
    </p:spTree>
    <p:extLst>
      <p:ext uri="{BB962C8B-B14F-4D97-AF65-F5344CB8AC3E}">
        <p14:creationId xmlns:p14="http://schemas.microsoft.com/office/powerpoint/2010/main" val="3231286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8D8FA65-B14B-4883-88C7-F7A3A55E9A2F}" type="slidenum">
              <a:rPr lang="en-US" altLang="en-US"/>
              <a:pPr>
                <a:defRPr/>
              </a:pPr>
              <a:t>‹#›</a:t>
            </a:fld>
            <a:endParaRPr lang="en-US" altLang="en-US"/>
          </a:p>
        </p:txBody>
      </p:sp>
    </p:spTree>
    <p:extLst>
      <p:ext uri="{BB962C8B-B14F-4D97-AF65-F5344CB8AC3E}">
        <p14:creationId xmlns:p14="http://schemas.microsoft.com/office/powerpoint/2010/main" val="1631497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38BE4F5-A3A4-4A0F-A638-D990D725B4CA}" type="slidenum">
              <a:rPr lang="en-US" altLang="en-US"/>
              <a:pPr>
                <a:defRPr/>
              </a:pPr>
              <a:t>‹#›</a:t>
            </a:fld>
            <a:endParaRPr lang="en-US" altLang="en-US"/>
          </a:p>
        </p:txBody>
      </p:sp>
    </p:spTree>
    <p:extLst>
      <p:ext uri="{BB962C8B-B14F-4D97-AF65-F5344CB8AC3E}">
        <p14:creationId xmlns:p14="http://schemas.microsoft.com/office/powerpoint/2010/main" val="768729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100" b="1"/>
            </a:lvl1pPr>
          </a:lstStyle>
          <a:p>
            <a:r>
              <a:rPr lang="en-US"/>
              <a:t>Click to edit Master title style</a:t>
            </a:r>
            <a:endParaRPr lang="vi-VN"/>
          </a:p>
        </p:txBody>
      </p:sp>
      <p:sp>
        <p:nvSpPr>
          <p:cNvPr id="3" name="Content Placeholder 2"/>
          <p:cNvSpPr>
            <a:spLocks noGrp="1"/>
          </p:cNvSpPr>
          <p:nvPr>
            <p:ph idx="1"/>
          </p:nvPr>
        </p:nvSpPr>
        <p:spPr>
          <a:xfrm>
            <a:off x="6363713" y="364068"/>
            <a:ext cx="9099093" cy="7804151"/>
          </a:xfrm>
        </p:spPr>
        <p:txBody>
          <a:bodyPr/>
          <a:lstStyle>
            <a:lvl1pPr>
              <a:defRPr sz="5000"/>
            </a:lvl1pPr>
            <a:lvl2pPr>
              <a:defRPr sz="4400"/>
            </a:lvl2pPr>
            <a:lvl3pPr>
              <a:defRPr sz="3800"/>
            </a:lvl3pPr>
            <a:lvl4pPr>
              <a:defRPr sz="3100"/>
            </a:lvl4pPr>
            <a:lvl5pPr>
              <a:defRPr sz="3100"/>
            </a:lvl5pPr>
            <a:lvl6pPr>
              <a:defRPr sz="3100"/>
            </a:lvl6pPr>
            <a:lvl7pPr>
              <a:defRPr sz="3100"/>
            </a:lvl7pPr>
            <a:lvl8pPr>
              <a:defRPr sz="3100"/>
            </a:lvl8pPr>
            <a:lvl9pPr>
              <a:defRPr sz="3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13833" y="1913468"/>
            <a:ext cx="5354902" cy="6254751"/>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C99C05A-73D7-488D-87AE-9FA1D515BA90}" type="slidenum">
              <a:rPr lang="en-US" altLang="en-US"/>
              <a:pPr>
                <a:defRPr/>
              </a:pPr>
              <a:t>‹#›</a:t>
            </a:fld>
            <a:endParaRPr lang="en-US" altLang="en-US"/>
          </a:p>
        </p:txBody>
      </p:sp>
    </p:spTree>
    <p:extLst>
      <p:ext uri="{BB962C8B-B14F-4D97-AF65-F5344CB8AC3E}">
        <p14:creationId xmlns:p14="http://schemas.microsoft.com/office/powerpoint/2010/main" val="1839410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1"/>
            <a:ext cx="9765983" cy="755651"/>
          </a:xfrm>
        </p:spPr>
        <p:txBody>
          <a:bodyPr anchor="b"/>
          <a:lstStyle>
            <a:lvl1pPr algn="l">
              <a:defRPr sz="3100" b="1"/>
            </a:lvl1pPr>
          </a:lstStyle>
          <a:p>
            <a:r>
              <a:rPr lang="en-US"/>
              <a:t>Click to edit Master title style</a:t>
            </a:r>
            <a:endParaRPr lang="vi-VN"/>
          </a:p>
        </p:txBody>
      </p:sp>
      <p:sp>
        <p:nvSpPr>
          <p:cNvPr id="3" name="Picture Placeholder 2"/>
          <p:cNvSpPr>
            <a:spLocks noGrp="1"/>
          </p:cNvSpPr>
          <p:nvPr>
            <p:ph type="pic" idx="1"/>
          </p:nvPr>
        </p:nvSpPr>
        <p:spPr>
          <a:xfrm>
            <a:off x="3190335" y="817033"/>
            <a:ext cx="9765983" cy="5486400"/>
          </a:xfrm>
        </p:spPr>
        <p:txBody>
          <a:bodyPr/>
          <a:lstStyle>
            <a:lvl1pPr marL="0" indent="0">
              <a:buNone/>
              <a:defRPr sz="5000"/>
            </a:lvl1pPr>
            <a:lvl2pPr marL="718444" indent="0">
              <a:buNone/>
              <a:defRPr sz="4400"/>
            </a:lvl2pPr>
            <a:lvl3pPr marL="1436888" indent="0">
              <a:buNone/>
              <a:defRPr sz="3800"/>
            </a:lvl3pPr>
            <a:lvl4pPr marL="2155332" indent="0">
              <a:buNone/>
              <a:defRPr sz="3100"/>
            </a:lvl4pPr>
            <a:lvl5pPr marL="2873776" indent="0">
              <a:buNone/>
              <a:defRPr sz="3100"/>
            </a:lvl5pPr>
            <a:lvl6pPr marL="3592220" indent="0">
              <a:buNone/>
              <a:defRPr sz="3100"/>
            </a:lvl6pPr>
            <a:lvl7pPr marL="4310664" indent="0">
              <a:buNone/>
              <a:defRPr sz="3100"/>
            </a:lvl7pPr>
            <a:lvl8pPr marL="5029109" indent="0">
              <a:buNone/>
              <a:defRPr sz="3100"/>
            </a:lvl8pPr>
            <a:lvl9pPr marL="5747553" indent="0">
              <a:buNone/>
              <a:defRPr sz="3100"/>
            </a:lvl9pPr>
          </a:lstStyle>
          <a:p>
            <a:pPr lvl="0"/>
            <a:endParaRPr lang="vi-VN" noProof="0"/>
          </a:p>
        </p:txBody>
      </p:sp>
      <p:sp>
        <p:nvSpPr>
          <p:cNvPr id="4" name="Text Placeholder 3"/>
          <p:cNvSpPr>
            <a:spLocks noGrp="1"/>
          </p:cNvSpPr>
          <p:nvPr>
            <p:ph type="body" sz="half" idx="2"/>
          </p:nvPr>
        </p:nvSpPr>
        <p:spPr>
          <a:xfrm>
            <a:off x="3190335" y="7156452"/>
            <a:ext cx="9765983" cy="1073149"/>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2090DF4-68DF-4AAF-98F9-EB3836BAB8B4}" type="slidenum">
              <a:rPr lang="en-US" altLang="en-US"/>
              <a:pPr>
                <a:defRPr/>
              </a:pPr>
              <a:t>‹#›</a:t>
            </a:fld>
            <a:endParaRPr lang="en-US" altLang="en-US"/>
          </a:p>
        </p:txBody>
      </p:sp>
    </p:spTree>
    <p:extLst>
      <p:ext uri="{BB962C8B-B14F-4D97-AF65-F5344CB8AC3E}">
        <p14:creationId xmlns:p14="http://schemas.microsoft.com/office/powerpoint/2010/main" val="1258833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6.xml"/><Relationship Id="rId7" Type="http://schemas.openxmlformats.org/officeDocument/2006/relationships/image" Target="../media/image3.jpeg"/><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image" Target="../media/image2.jpg"/><Relationship Id="rId5" Type="http://schemas.openxmlformats.org/officeDocument/2006/relationships/theme" Target="../theme/theme4.xml"/><Relationship Id="rId4"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image" Target="../media/image4.jpe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5.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image" Target="../media/image5.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13832" y="366713"/>
            <a:ext cx="14648974"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813832" y="2133600"/>
            <a:ext cx="14648974" cy="603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813832"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eaLnBrk="1" hangingPunct="1">
              <a:defRPr sz="22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5561185" y="8326438"/>
            <a:ext cx="5154269"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ctr" eaLnBrk="1" hangingPunct="1">
              <a:defRPr sz="22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11664924"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r" eaLnBrk="1" hangingPunct="1">
              <a:defRPr sz="2200"/>
            </a:lvl1pPr>
          </a:lstStyle>
          <a:p>
            <a:pPr>
              <a:defRPr/>
            </a:pPr>
            <a:fld id="{F4264759-E7CE-4A8C-955C-20DA2A50E45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6900">
          <a:solidFill>
            <a:schemeClr val="tx2"/>
          </a:solidFill>
          <a:latin typeface="+mj-lt"/>
          <a:ea typeface="+mj-ea"/>
          <a:cs typeface="+mj-cs"/>
        </a:defRPr>
      </a:lvl1pPr>
      <a:lvl2pPr algn="ctr" rtl="0" eaLnBrk="0" fontAlgn="base" hangingPunct="0">
        <a:spcBef>
          <a:spcPct val="0"/>
        </a:spcBef>
        <a:spcAft>
          <a:spcPct val="0"/>
        </a:spcAft>
        <a:defRPr sz="6900">
          <a:solidFill>
            <a:schemeClr val="tx2"/>
          </a:solidFill>
          <a:latin typeface="Arial" charset="0"/>
        </a:defRPr>
      </a:lvl2pPr>
      <a:lvl3pPr algn="ctr" rtl="0" eaLnBrk="0" fontAlgn="base" hangingPunct="0">
        <a:spcBef>
          <a:spcPct val="0"/>
        </a:spcBef>
        <a:spcAft>
          <a:spcPct val="0"/>
        </a:spcAft>
        <a:defRPr sz="6900">
          <a:solidFill>
            <a:schemeClr val="tx2"/>
          </a:solidFill>
          <a:latin typeface="Arial" charset="0"/>
        </a:defRPr>
      </a:lvl3pPr>
      <a:lvl4pPr algn="ctr" rtl="0" eaLnBrk="0" fontAlgn="base" hangingPunct="0">
        <a:spcBef>
          <a:spcPct val="0"/>
        </a:spcBef>
        <a:spcAft>
          <a:spcPct val="0"/>
        </a:spcAft>
        <a:defRPr sz="6900">
          <a:solidFill>
            <a:schemeClr val="tx2"/>
          </a:solidFill>
          <a:latin typeface="Arial" charset="0"/>
        </a:defRPr>
      </a:lvl4pPr>
      <a:lvl5pPr algn="ctr" rtl="0" eaLnBrk="0" fontAlgn="base" hangingPunct="0">
        <a:spcBef>
          <a:spcPct val="0"/>
        </a:spcBef>
        <a:spcAft>
          <a:spcPct val="0"/>
        </a:spcAft>
        <a:defRPr sz="6900">
          <a:solidFill>
            <a:schemeClr val="tx2"/>
          </a:solidFill>
          <a:latin typeface="Arial" charset="0"/>
        </a:defRPr>
      </a:lvl5pPr>
      <a:lvl6pPr marL="718444" algn="ctr" rtl="0" fontAlgn="base">
        <a:spcBef>
          <a:spcPct val="0"/>
        </a:spcBef>
        <a:spcAft>
          <a:spcPct val="0"/>
        </a:spcAft>
        <a:defRPr sz="6900">
          <a:solidFill>
            <a:schemeClr val="tx2"/>
          </a:solidFill>
          <a:latin typeface="Arial" charset="0"/>
        </a:defRPr>
      </a:lvl6pPr>
      <a:lvl7pPr marL="1436888" algn="ctr" rtl="0" fontAlgn="base">
        <a:spcBef>
          <a:spcPct val="0"/>
        </a:spcBef>
        <a:spcAft>
          <a:spcPct val="0"/>
        </a:spcAft>
        <a:defRPr sz="6900">
          <a:solidFill>
            <a:schemeClr val="tx2"/>
          </a:solidFill>
          <a:latin typeface="Arial" charset="0"/>
        </a:defRPr>
      </a:lvl7pPr>
      <a:lvl8pPr marL="2155332" algn="ctr" rtl="0" fontAlgn="base">
        <a:spcBef>
          <a:spcPct val="0"/>
        </a:spcBef>
        <a:spcAft>
          <a:spcPct val="0"/>
        </a:spcAft>
        <a:defRPr sz="6900">
          <a:solidFill>
            <a:schemeClr val="tx2"/>
          </a:solidFill>
          <a:latin typeface="Arial" charset="0"/>
        </a:defRPr>
      </a:lvl8pPr>
      <a:lvl9pPr marL="2873776" algn="ctr" rtl="0" fontAlgn="base">
        <a:spcBef>
          <a:spcPct val="0"/>
        </a:spcBef>
        <a:spcAft>
          <a:spcPct val="0"/>
        </a:spcAft>
        <a:defRPr sz="6900">
          <a:solidFill>
            <a:schemeClr val="tx2"/>
          </a:solidFill>
          <a:latin typeface="Arial" charset="0"/>
        </a:defRPr>
      </a:lvl9pPr>
    </p:titleStyle>
    <p:bodyStyle>
      <a:lvl1pPr marL="538163" indent="-538163" algn="l" rtl="0" eaLnBrk="0" fontAlgn="base" hangingPunct="0">
        <a:spcBef>
          <a:spcPct val="20000"/>
        </a:spcBef>
        <a:spcAft>
          <a:spcPct val="0"/>
        </a:spcAft>
        <a:buChar char="•"/>
        <a:defRPr sz="5000">
          <a:solidFill>
            <a:schemeClr val="tx1"/>
          </a:solidFill>
          <a:latin typeface="+mn-lt"/>
          <a:ea typeface="+mn-ea"/>
          <a:cs typeface="+mn-cs"/>
        </a:defRPr>
      </a:lvl1pPr>
      <a:lvl2pPr marL="1166813" indent="-447675" algn="l" rtl="0" eaLnBrk="0" fontAlgn="base" hangingPunct="0">
        <a:spcBef>
          <a:spcPct val="20000"/>
        </a:spcBef>
        <a:spcAft>
          <a:spcPct val="0"/>
        </a:spcAft>
        <a:buChar char="–"/>
        <a:defRPr sz="4400">
          <a:solidFill>
            <a:schemeClr val="tx1"/>
          </a:solidFill>
          <a:latin typeface="+mn-lt"/>
        </a:defRPr>
      </a:lvl2pPr>
      <a:lvl3pPr marL="1795463" indent="-358775" algn="l" rtl="0" eaLnBrk="0" fontAlgn="base" hangingPunct="0">
        <a:spcBef>
          <a:spcPct val="20000"/>
        </a:spcBef>
        <a:spcAft>
          <a:spcPct val="0"/>
        </a:spcAft>
        <a:buChar char="•"/>
        <a:defRPr sz="3800">
          <a:solidFill>
            <a:schemeClr val="tx1"/>
          </a:solidFill>
          <a:latin typeface="+mn-lt"/>
        </a:defRPr>
      </a:lvl3pPr>
      <a:lvl4pPr marL="2513013" indent="-358775" algn="l" rtl="0" eaLnBrk="0" fontAlgn="base" hangingPunct="0">
        <a:spcBef>
          <a:spcPct val="20000"/>
        </a:spcBef>
        <a:spcAft>
          <a:spcPct val="0"/>
        </a:spcAft>
        <a:buChar char="–"/>
        <a:defRPr sz="3100">
          <a:solidFill>
            <a:schemeClr val="tx1"/>
          </a:solidFill>
          <a:latin typeface="+mn-lt"/>
        </a:defRPr>
      </a:lvl4pPr>
      <a:lvl5pPr marL="3232150" indent="-358775" algn="l" rtl="0" eaLnBrk="0" fontAlgn="base" hangingPunct="0">
        <a:spcBef>
          <a:spcPct val="20000"/>
        </a:spcBef>
        <a:spcAft>
          <a:spcPct val="0"/>
        </a:spcAft>
        <a:buChar char="»"/>
        <a:defRPr sz="3100">
          <a:solidFill>
            <a:schemeClr val="tx1"/>
          </a:solidFill>
          <a:latin typeface="+mn-lt"/>
        </a:defRPr>
      </a:lvl5pPr>
      <a:lvl6pPr marL="3951442" indent="-359222" algn="l" rtl="0" fontAlgn="base">
        <a:spcBef>
          <a:spcPct val="20000"/>
        </a:spcBef>
        <a:spcAft>
          <a:spcPct val="0"/>
        </a:spcAft>
        <a:buChar char="»"/>
        <a:defRPr sz="3100">
          <a:solidFill>
            <a:schemeClr val="tx1"/>
          </a:solidFill>
          <a:latin typeface="+mn-lt"/>
        </a:defRPr>
      </a:lvl6pPr>
      <a:lvl7pPr marL="4669887" indent="-359222" algn="l" rtl="0" fontAlgn="base">
        <a:spcBef>
          <a:spcPct val="20000"/>
        </a:spcBef>
        <a:spcAft>
          <a:spcPct val="0"/>
        </a:spcAft>
        <a:buChar char="»"/>
        <a:defRPr sz="3100">
          <a:solidFill>
            <a:schemeClr val="tx1"/>
          </a:solidFill>
          <a:latin typeface="+mn-lt"/>
        </a:defRPr>
      </a:lvl7pPr>
      <a:lvl8pPr marL="5388331" indent="-359222" algn="l" rtl="0" fontAlgn="base">
        <a:spcBef>
          <a:spcPct val="20000"/>
        </a:spcBef>
        <a:spcAft>
          <a:spcPct val="0"/>
        </a:spcAft>
        <a:buChar char="»"/>
        <a:defRPr sz="3100">
          <a:solidFill>
            <a:schemeClr val="tx1"/>
          </a:solidFill>
          <a:latin typeface="+mn-lt"/>
        </a:defRPr>
      </a:lvl8pPr>
      <a:lvl9pPr marL="6106775" indent="-359222" algn="l" rtl="0" fontAlgn="base">
        <a:spcBef>
          <a:spcPct val="20000"/>
        </a:spcBef>
        <a:spcAft>
          <a:spcPct val="0"/>
        </a:spcAft>
        <a:buChar char="»"/>
        <a:defRPr sz="3100">
          <a:solidFill>
            <a:schemeClr val="tx1"/>
          </a:solidFill>
          <a:latin typeface="+mn-lt"/>
        </a:defRPr>
      </a:lvl9pPr>
    </p:bodyStyle>
    <p:otherStyle>
      <a:defPPr>
        <a:defRPr lang="vi-VN"/>
      </a:defPPr>
      <a:lvl1pPr marL="0" algn="l" defTabSz="1436888" rtl="0" eaLnBrk="1" latinLnBrk="0" hangingPunct="1">
        <a:defRPr sz="2800" kern="1200">
          <a:solidFill>
            <a:schemeClr val="tx1"/>
          </a:solidFill>
          <a:latin typeface="+mn-lt"/>
          <a:ea typeface="+mn-ea"/>
          <a:cs typeface="+mn-cs"/>
        </a:defRPr>
      </a:lvl1pPr>
      <a:lvl2pPr marL="718444" algn="l" defTabSz="1436888" rtl="0" eaLnBrk="1" latinLnBrk="0" hangingPunct="1">
        <a:defRPr sz="2800" kern="1200">
          <a:solidFill>
            <a:schemeClr val="tx1"/>
          </a:solidFill>
          <a:latin typeface="+mn-lt"/>
          <a:ea typeface="+mn-ea"/>
          <a:cs typeface="+mn-cs"/>
        </a:defRPr>
      </a:lvl2pPr>
      <a:lvl3pPr marL="1436888" algn="l" defTabSz="1436888" rtl="0" eaLnBrk="1" latinLnBrk="0" hangingPunct="1">
        <a:defRPr sz="2800" kern="1200">
          <a:solidFill>
            <a:schemeClr val="tx1"/>
          </a:solidFill>
          <a:latin typeface="+mn-lt"/>
          <a:ea typeface="+mn-ea"/>
          <a:cs typeface="+mn-cs"/>
        </a:defRPr>
      </a:lvl3pPr>
      <a:lvl4pPr marL="2155332" algn="l" defTabSz="1436888" rtl="0" eaLnBrk="1" latinLnBrk="0" hangingPunct="1">
        <a:defRPr sz="2800" kern="1200">
          <a:solidFill>
            <a:schemeClr val="tx1"/>
          </a:solidFill>
          <a:latin typeface="+mn-lt"/>
          <a:ea typeface="+mn-ea"/>
          <a:cs typeface="+mn-cs"/>
        </a:defRPr>
      </a:lvl4pPr>
      <a:lvl5pPr marL="2873776" algn="l" defTabSz="1436888" rtl="0" eaLnBrk="1" latinLnBrk="0" hangingPunct="1">
        <a:defRPr sz="2800" kern="1200">
          <a:solidFill>
            <a:schemeClr val="tx1"/>
          </a:solidFill>
          <a:latin typeface="+mn-lt"/>
          <a:ea typeface="+mn-ea"/>
          <a:cs typeface="+mn-cs"/>
        </a:defRPr>
      </a:lvl5pPr>
      <a:lvl6pPr marL="3592220" algn="l" defTabSz="1436888" rtl="0" eaLnBrk="1" latinLnBrk="0" hangingPunct="1">
        <a:defRPr sz="2800" kern="1200">
          <a:solidFill>
            <a:schemeClr val="tx1"/>
          </a:solidFill>
          <a:latin typeface="+mn-lt"/>
          <a:ea typeface="+mn-ea"/>
          <a:cs typeface="+mn-cs"/>
        </a:defRPr>
      </a:lvl6pPr>
      <a:lvl7pPr marL="4310664" algn="l" defTabSz="1436888" rtl="0" eaLnBrk="1" latinLnBrk="0" hangingPunct="1">
        <a:defRPr sz="2800" kern="1200">
          <a:solidFill>
            <a:schemeClr val="tx1"/>
          </a:solidFill>
          <a:latin typeface="+mn-lt"/>
          <a:ea typeface="+mn-ea"/>
          <a:cs typeface="+mn-cs"/>
        </a:defRPr>
      </a:lvl7pPr>
      <a:lvl8pPr marL="5029109" algn="l" defTabSz="1436888" rtl="0" eaLnBrk="1" latinLnBrk="0" hangingPunct="1">
        <a:defRPr sz="2800" kern="1200">
          <a:solidFill>
            <a:schemeClr val="tx1"/>
          </a:solidFill>
          <a:latin typeface="+mn-lt"/>
          <a:ea typeface="+mn-ea"/>
          <a:cs typeface="+mn-cs"/>
        </a:defRPr>
      </a:lvl8pPr>
      <a:lvl9pPr marL="5747553" algn="l" defTabSz="1436888" rtl="0" eaLnBrk="1" latinLnBrk="0" hangingPunct="1">
        <a:defRPr sz="2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1119019" y="486837"/>
            <a:ext cx="14038600" cy="1767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p:cNvSpPr>
            <a:spLocks noGrp="1"/>
          </p:cNvSpPr>
          <p:nvPr>
            <p:ph type="body" idx="1"/>
          </p:nvPr>
        </p:nvSpPr>
        <p:spPr bwMode="auto">
          <a:xfrm>
            <a:off x="1119019" y="2434167"/>
            <a:ext cx="14038600" cy="5801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1119019" y="8475137"/>
            <a:ext cx="3662244" cy="486833"/>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defTabSz="914377">
              <a:defRPr/>
            </a:pPr>
            <a:fld id="{5665599C-36D4-406F-BF5E-62EA9345A5EB}" type="datetimeFigureOut">
              <a:rPr lang="en-US" smtClean="0"/>
              <a:pPr defTabSz="914377">
                <a:defRPr/>
              </a:pPr>
              <a:t>2/7/2023</a:t>
            </a:fld>
            <a:endParaRPr lang="en-US"/>
          </a:p>
        </p:txBody>
      </p:sp>
      <p:sp>
        <p:nvSpPr>
          <p:cNvPr id="5" name="Footer Placeholder 4"/>
          <p:cNvSpPr>
            <a:spLocks noGrp="1"/>
          </p:cNvSpPr>
          <p:nvPr>
            <p:ph type="ftr" sz="quarter" idx="3"/>
          </p:nvPr>
        </p:nvSpPr>
        <p:spPr>
          <a:xfrm>
            <a:off x="5391637" y="8475137"/>
            <a:ext cx="5493365" cy="486833"/>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defTabSz="914377">
              <a:defRPr/>
            </a:pPr>
            <a:endParaRPr lang="en-US"/>
          </a:p>
        </p:txBody>
      </p:sp>
      <p:sp>
        <p:nvSpPr>
          <p:cNvPr id="6" name="Slide Number Placeholder 5"/>
          <p:cNvSpPr>
            <a:spLocks noGrp="1"/>
          </p:cNvSpPr>
          <p:nvPr>
            <p:ph type="sldNum" sz="quarter" idx="4"/>
          </p:nvPr>
        </p:nvSpPr>
        <p:spPr>
          <a:xfrm>
            <a:off x="11495375" y="8475137"/>
            <a:ext cx="3662244" cy="486833"/>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mn-lt"/>
              </a:defRPr>
            </a:lvl1pPr>
          </a:lstStyle>
          <a:p>
            <a:pPr defTabSz="914377">
              <a:defRPr/>
            </a:pPr>
            <a:fld id="{B4AFD0AC-5EC8-4AEC-93F7-4486F4192666}" type="slidenum">
              <a:rPr lang="en-US" smtClean="0"/>
              <a:pPr defTabSz="914377">
                <a:defRPr/>
              </a:pPr>
              <a:t>‹#›</a:t>
            </a:fld>
            <a:endParaRPr lang="en-US"/>
          </a:p>
        </p:txBody>
      </p:sp>
    </p:spTree>
    <p:extLst>
      <p:ext uri="{BB962C8B-B14F-4D97-AF65-F5344CB8AC3E}">
        <p14:creationId xmlns:p14="http://schemas.microsoft.com/office/powerpoint/2010/main" val="19041501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143"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286"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43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573"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7008" indent="-227008"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4196" indent="-227008"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1385" indent="-227008"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598573" indent="-227008"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5762" indent="-227008"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286" indent="-228573" algn="l" defTabSz="91428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430" indent="-228573" algn="l" defTabSz="91428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573" indent="-228573" algn="l" defTabSz="91428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718" indent="-228573" algn="l" defTabSz="91428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86" rtl="0" eaLnBrk="1" latinLnBrk="0" hangingPunct="1">
        <a:defRPr sz="1800" kern="1200">
          <a:solidFill>
            <a:schemeClr val="tx1"/>
          </a:solidFill>
          <a:latin typeface="+mn-lt"/>
          <a:ea typeface="+mn-ea"/>
          <a:cs typeface="+mn-cs"/>
        </a:defRPr>
      </a:lvl1pPr>
      <a:lvl2pPr marL="457143"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30" algn="l" defTabSz="914286" rtl="0" eaLnBrk="1" latinLnBrk="0" hangingPunct="1">
        <a:defRPr sz="1800" kern="1200">
          <a:solidFill>
            <a:schemeClr val="tx1"/>
          </a:solidFill>
          <a:latin typeface="+mn-lt"/>
          <a:ea typeface="+mn-ea"/>
          <a:cs typeface="+mn-cs"/>
        </a:defRPr>
      </a:lvl4pPr>
      <a:lvl5pPr marL="1828573" algn="l" defTabSz="914286" rtl="0" eaLnBrk="1" latinLnBrk="0" hangingPunct="1">
        <a:defRPr sz="1800" kern="1200">
          <a:solidFill>
            <a:schemeClr val="tx1"/>
          </a:solidFill>
          <a:latin typeface="+mn-lt"/>
          <a:ea typeface="+mn-ea"/>
          <a:cs typeface="+mn-cs"/>
        </a:defRPr>
      </a:lvl5pPr>
      <a:lvl6pPr marL="2285718" algn="l" defTabSz="914286" rtl="0" eaLnBrk="1" latinLnBrk="0" hangingPunct="1">
        <a:defRPr sz="1800" kern="1200">
          <a:solidFill>
            <a:schemeClr val="tx1"/>
          </a:solidFill>
          <a:latin typeface="+mn-lt"/>
          <a:ea typeface="+mn-ea"/>
          <a:cs typeface="+mn-cs"/>
        </a:defRPr>
      </a:lvl6pPr>
      <a:lvl7pPr marL="2742858"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3" algn="l" defTabSz="914286"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B66AE6B7-DBF7-4696-9786-1F645668667D}"/>
              </a:ext>
            </a:extLst>
          </p:cNvPr>
          <p:cNvSpPr>
            <a:spLocks noGrp="1" noChangeArrowheads="1"/>
          </p:cNvSpPr>
          <p:nvPr>
            <p:ph type="title"/>
          </p:nvPr>
        </p:nvSpPr>
        <p:spPr bwMode="auto">
          <a:xfrm>
            <a:off x="813727" y="365961"/>
            <a:ext cx="1464918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Rectangle 3">
            <a:extLst>
              <a:ext uri="{FF2B5EF4-FFF2-40B4-BE49-F238E27FC236}">
                <a16:creationId xmlns:a16="http://schemas.microsoft.com/office/drawing/2014/main" id="{C56DF1E0-45E9-49B0-A4EC-045FC71B80CC}"/>
              </a:ext>
            </a:extLst>
          </p:cNvPr>
          <p:cNvSpPr>
            <a:spLocks noGrp="1" noChangeArrowheads="1"/>
          </p:cNvSpPr>
          <p:nvPr>
            <p:ph type="body" idx="1"/>
          </p:nvPr>
        </p:nvSpPr>
        <p:spPr bwMode="auto">
          <a:xfrm>
            <a:off x="813727" y="2133935"/>
            <a:ext cx="14649185" cy="6034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9717E73A-68A1-4B19-A588-7EFAC3909E7A}"/>
              </a:ext>
            </a:extLst>
          </p:cNvPr>
          <p:cNvSpPr>
            <a:spLocks noGrp="1" noChangeArrowheads="1"/>
          </p:cNvSpPr>
          <p:nvPr>
            <p:ph type="dt" sz="half" idx="2"/>
          </p:nvPr>
        </p:nvSpPr>
        <p:spPr bwMode="auto">
          <a:xfrm>
            <a:off x="813727" y="8326856"/>
            <a:ext cx="3798803" cy="635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71">
                <a:latin typeface="Arial" charset="0"/>
              </a:defRPr>
            </a:lvl1pPr>
          </a:lstStyle>
          <a:p>
            <a:pPr defTabSz="1219170" fontAlgn="auto">
              <a:spcBef>
                <a:spcPts val="0"/>
              </a:spcBef>
              <a:spcAft>
                <a:spcPts val="0"/>
              </a:spcAft>
              <a:defRPr/>
            </a:pPr>
            <a:endParaRPr lang="en-US">
              <a:solidFill>
                <a:srgbClr val="000000"/>
              </a:solidFill>
            </a:endParaRPr>
          </a:p>
        </p:txBody>
      </p:sp>
      <p:sp>
        <p:nvSpPr>
          <p:cNvPr id="1029" name="Rectangle 5">
            <a:extLst>
              <a:ext uri="{FF2B5EF4-FFF2-40B4-BE49-F238E27FC236}">
                <a16:creationId xmlns:a16="http://schemas.microsoft.com/office/drawing/2014/main" id="{72A538E7-33E9-429C-839A-F9DB20BEEB7B}"/>
              </a:ext>
            </a:extLst>
          </p:cNvPr>
          <p:cNvSpPr>
            <a:spLocks noGrp="1" noChangeArrowheads="1"/>
          </p:cNvSpPr>
          <p:nvPr>
            <p:ph type="ftr" sz="quarter" idx="3"/>
          </p:nvPr>
        </p:nvSpPr>
        <p:spPr bwMode="auto">
          <a:xfrm>
            <a:off x="5562231" y="8326856"/>
            <a:ext cx="5152179" cy="635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71">
                <a:latin typeface="Arial" charset="0"/>
              </a:defRPr>
            </a:lvl1pPr>
          </a:lstStyle>
          <a:p>
            <a:pPr defTabSz="1219170" fontAlgn="auto">
              <a:spcBef>
                <a:spcPts val="0"/>
              </a:spcBef>
              <a:spcAft>
                <a:spcPts val="0"/>
              </a:spcAft>
              <a:defRPr/>
            </a:pPr>
            <a:endParaRPr lang="en-US">
              <a:solidFill>
                <a:srgbClr val="000000"/>
              </a:solidFill>
            </a:endParaRPr>
          </a:p>
        </p:txBody>
      </p:sp>
      <p:sp>
        <p:nvSpPr>
          <p:cNvPr id="1030" name="Rectangle 6">
            <a:extLst>
              <a:ext uri="{FF2B5EF4-FFF2-40B4-BE49-F238E27FC236}">
                <a16:creationId xmlns:a16="http://schemas.microsoft.com/office/drawing/2014/main" id="{26E7DBFC-0466-4FC5-A886-743EB18B9F98}"/>
              </a:ext>
            </a:extLst>
          </p:cNvPr>
          <p:cNvSpPr>
            <a:spLocks noGrp="1" noChangeArrowheads="1"/>
          </p:cNvSpPr>
          <p:nvPr>
            <p:ph type="sldNum" sz="quarter" idx="4"/>
          </p:nvPr>
        </p:nvSpPr>
        <p:spPr bwMode="auto">
          <a:xfrm>
            <a:off x="11664108" y="8326856"/>
            <a:ext cx="3798803" cy="635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71"/>
            </a:lvl1pPr>
          </a:lstStyle>
          <a:p>
            <a:pPr defTabSz="1219170" fontAlgn="auto">
              <a:spcBef>
                <a:spcPts val="0"/>
              </a:spcBef>
              <a:spcAft>
                <a:spcPts val="0"/>
              </a:spcAft>
              <a:defRPr/>
            </a:pPr>
            <a:fld id="{5979EE8F-DFF3-451C-8735-66E6D3E8062F}" type="slidenum">
              <a:rPr lang="en-US" altLang="en-US" smtClean="0">
                <a:solidFill>
                  <a:srgbClr val="000000"/>
                </a:solidFill>
                <a:latin typeface="Arial"/>
              </a:rPr>
              <a:pPr defTabSz="1219170" fontAlgn="auto">
                <a:spcBef>
                  <a:spcPts val="0"/>
                </a:spcBef>
                <a:spcAft>
                  <a:spcPts val="0"/>
                </a:spcAft>
                <a:defRPr/>
              </a:pPr>
              <a:t>‹#›</a:t>
            </a:fld>
            <a:endParaRPr lang="en-US" altLang="en-US">
              <a:solidFill>
                <a:srgbClr val="000000"/>
              </a:solidFill>
              <a:latin typeface="Arial"/>
            </a:endParaRPr>
          </a:p>
        </p:txBody>
      </p:sp>
    </p:spTree>
    <p:extLst>
      <p:ext uri="{BB962C8B-B14F-4D97-AF65-F5344CB8AC3E}">
        <p14:creationId xmlns:p14="http://schemas.microsoft.com/office/powerpoint/2010/main" val="3554499495"/>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rtl="0" eaLnBrk="0" fontAlgn="base" hangingPunct="0">
        <a:spcBef>
          <a:spcPct val="0"/>
        </a:spcBef>
        <a:spcAft>
          <a:spcPct val="0"/>
        </a:spcAft>
        <a:defRPr sz="4527">
          <a:solidFill>
            <a:schemeClr val="tx2"/>
          </a:solidFill>
          <a:latin typeface="+mj-lt"/>
          <a:ea typeface="+mj-ea"/>
          <a:cs typeface="+mj-cs"/>
        </a:defRPr>
      </a:lvl1pPr>
      <a:lvl2pPr algn="ctr" rtl="0" eaLnBrk="0" fontAlgn="base" hangingPunct="0">
        <a:spcBef>
          <a:spcPct val="0"/>
        </a:spcBef>
        <a:spcAft>
          <a:spcPct val="0"/>
        </a:spcAft>
        <a:defRPr sz="4527">
          <a:solidFill>
            <a:schemeClr val="tx2"/>
          </a:solidFill>
          <a:latin typeface="Arial" charset="0"/>
        </a:defRPr>
      </a:lvl2pPr>
      <a:lvl3pPr algn="ctr" rtl="0" eaLnBrk="0" fontAlgn="base" hangingPunct="0">
        <a:spcBef>
          <a:spcPct val="0"/>
        </a:spcBef>
        <a:spcAft>
          <a:spcPct val="0"/>
        </a:spcAft>
        <a:defRPr sz="4527">
          <a:solidFill>
            <a:schemeClr val="tx2"/>
          </a:solidFill>
          <a:latin typeface="Arial" charset="0"/>
        </a:defRPr>
      </a:lvl3pPr>
      <a:lvl4pPr algn="ctr" rtl="0" eaLnBrk="0" fontAlgn="base" hangingPunct="0">
        <a:spcBef>
          <a:spcPct val="0"/>
        </a:spcBef>
        <a:spcAft>
          <a:spcPct val="0"/>
        </a:spcAft>
        <a:defRPr sz="4527">
          <a:solidFill>
            <a:schemeClr val="tx2"/>
          </a:solidFill>
          <a:latin typeface="Arial" charset="0"/>
        </a:defRPr>
      </a:lvl4pPr>
      <a:lvl5pPr algn="ctr" rtl="0" eaLnBrk="0" fontAlgn="base" hangingPunct="0">
        <a:spcBef>
          <a:spcPct val="0"/>
        </a:spcBef>
        <a:spcAft>
          <a:spcPct val="0"/>
        </a:spcAft>
        <a:defRPr sz="4527">
          <a:solidFill>
            <a:schemeClr val="tx2"/>
          </a:solidFill>
          <a:latin typeface="Arial" charset="0"/>
        </a:defRPr>
      </a:lvl5pPr>
      <a:lvl6pPr marL="480064" algn="ctr" rtl="0" fontAlgn="base">
        <a:spcBef>
          <a:spcPct val="0"/>
        </a:spcBef>
        <a:spcAft>
          <a:spcPct val="0"/>
        </a:spcAft>
        <a:defRPr sz="4620">
          <a:solidFill>
            <a:schemeClr val="tx2"/>
          </a:solidFill>
          <a:latin typeface="Arial" charset="0"/>
        </a:defRPr>
      </a:lvl6pPr>
      <a:lvl7pPr marL="960128" algn="ctr" rtl="0" fontAlgn="base">
        <a:spcBef>
          <a:spcPct val="0"/>
        </a:spcBef>
        <a:spcAft>
          <a:spcPct val="0"/>
        </a:spcAft>
        <a:defRPr sz="4620">
          <a:solidFill>
            <a:schemeClr val="tx2"/>
          </a:solidFill>
          <a:latin typeface="Arial" charset="0"/>
        </a:defRPr>
      </a:lvl7pPr>
      <a:lvl8pPr marL="1440192" algn="ctr" rtl="0" fontAlgn="base">
        <a:spcBef>
          <a:spcPct val="0"/>
        </a:spcBef>
        <a:spcAft>
          <a:spcPct val="0"/>
        </a:spcAft>
        <a:defRPr sz="4620">
          <a:solidFill>
            <a:schemeClr val="tx2"/>
          </a:solidFill>
          <a:latin typeface="Arial" charset="0"/>
        </a:defRPr>
      </a:lvl8pPr>
      <a:lvl9pPr marL="1920256" algn="ctr" rtl="0" fontAlgn="base">
        <a:spcBef>
          <a:spcPct val="0"/>
        </a:spcBef>
        <a:spcAft>
          <a:spcPct val="0"/>
        </a:spcAft>
        <a:defRPr sz="4620">
          <a:solidFill>
            <a:schemeClr val="tx2"/>
          </a:solidFill>
          <a:latin typeface="Arial" charset="0"/>
        </a:defRPr>
      </a:lvl9pPr>
    </p:titleStyle>
    <p:bodyStyle>
      <a:lvl1pPr marL="359280" indent="-359280" algn="l" rtl="0" eaLnBrk="0" fontAlgn="base" hangingPunct="0">
        <a:spcBef>
          <a:spcPct val="20000"/>
        </a:spcBef>
        <a:spcAft>
          <a:spcPct val="0"/>
        </a:spcAft>
        <a:buChar char="•"/>
        <a:defRPr sz="3263">
          <a:solidFill>
            <a:schemeClr val="tx1"/>
          </a:solidFill>
          <a:latin typeface="+mn-lt"/>
          <a:ea typeface="+mn-ea"/>
          <a:cs typeface="+mn-cs"/>
        </a:defRPr>
      </a:lvl1pPr>
      <a:lvl2pPr marL="778717" indent="-299122" algn="l" rtl="0" eaLnBrk="0" fontAlgn="base" hangingPunct="0">
        <a:spcBef>
          <a:spcPct val="20000"/>
        </a:spcBef>
        <a:spcAft>
          <a:spcPct val="0"/>
        </a:spcAft>
        <a:buChar char="–"/>
        <a:defRPr sz="2843">
          <a:solidFill>
            <a:schemeClr val="tx1"/>
          </a:solidFill>
          <a:latin typeface="+mn-lt"/>
        </a:defRPr>
      </a:lvl2pPr>
      <a:lvl3pPr marL="1199826" indent="-238963" algn="l" rtl="0" eaLnBrk="0" fontAlgn="base" hangingPunct="0">
        <a:spcBef>
          <a:spcPct val="20000"/>
        </a:spcBef>
        <a:spcAft>
          <a:spcPct val="0"/>
        </a:spcAft>
        <a:buChar char="•"/>
        <a:defRPr sz="2421">
          <a:solidFill>
            <a:schemeClr val="tx1"/>
          </a:solidFill>
          <a:latin typeface="+mn-lt"/>
        </a:defRPr>
      </a:lvl3pPr>
      <a:lvl4pPr marL="1679422" indent="-238963" algn="l" rtl="0" eaLnBrk="0" fontAlgn="base" hangingPunct="0">
        <a:spcBef>
          <a:spcPct val="20000"/>
        </a:spcBef>
        <a:spcAft>
          <a:spcPct val="0"/>
        </a:spcAft>
        <a:buChar char="–"/>
        <a:defRPr sz="2000">
          <a:solidFill>
            <a:schemeClr val="tx1"/>
          </a:solidFill>
          <a:latin typeface="+mn-lt"/>
        </a:defRPr>
      </a:lvl4pPr>
      <a:lvl5pPr marL="2159018" indent="-238963" algn="l" rtl="0" eaLnBrk="0" fontAlgn="base" hangingPunct="0">
        <a:spcBef>
          <a:spcPct val="20000"/>
        </a:spcBef>
        <a:spcAft>
          <a:spcPct val="0"/>
        </a:spcAft>
        <a:buChar char="»"/>
        <a:defRPr sz="2000">
          <a:solidFill>
            <a:schemeClr val="tx1"/>
          </a:solidFill>
          <a:latin typeface="+mn-lt"/>
        </a:defRPr>
      </a:lvl5pPr>
      <a:lvl6pPr marL="2640353" indent="-240033" algn="l" rtl="0" fontAlgn="base">
        <a:spcBef>
          <a:spcPct val="20000"/>
        </a:spcBef>
        <a:spcAft>
          <a:spcPct val="0"/>
        </a:spcAft>
        <a:buChar char="»"/>
        <a:defRPr sz="2100">
          <a:solidFill>
            <a:schemeClr val="tx1"/>
          </a:solidFill>
          <a:latin typeface="+mn-lt"/>
        </a:defRPr>
      </a:lvl6pPr>
      <a:lvl7pPr marL="3120417" indent="-240033" algn="l" rtl="0" fontAlgn="base">
        <a:spcBef>
          <a:spcPct val="20000"/>
        </a:spcBef>
        <a:spcAft>
          <a:spcPct val="0"/>
        </a:spcAft>
        <a:buChar char="»"/>
        <a:defRPr sz="2100">
          <a:solidFill>
            <a:schemeClr val="tx1"/>
          </a:solidFill>
          <a:latin typeface="+mn-lt"/>
        </a:defRPr>
      </a:lvl7pPr>
      <a:lvl8pPr marL="3600481" indent="-240033" algn="l" rtl="0" fontAlgn="base">
        <a:spcBef>
          <a:spcPct val="20000"/>
        </a:spcBef>
        <a:spcAft>
          <a:spcPct val="0"/>
        </a:spcAft>
        <a:buChar char="»"/>
        <a:defRPr sz="2100">
          <a:solidFill>
            <a:schemeClr val="tx1"/>
          </a:solidFill>
          <a:latin typeface="+mn-lt"/>
        </a:defRPr>
      </a:lvl8pPr>
      <a:lvl9pPr marL="4080545" indent="-240033" algn="l" rtl="0" fontAlgn="base">
        <a:spcBef>
          <a:spcPct val="20000"/>
        </a:spcBef>
        <a:spcAft>
          <a:spcPct val="0"/>
        </a:spcAft>
        <a:buChar char="»"/>
        <a:defRPr sz="2100">
          <a:solidFill>
            <a:schemeClr val="tx1"/>
          </a:solidFill>
          <a:latin typeface="+mn-lt"/>
        </a:defRPr>
      </a:lvl9pPr>
    </p:bodyStyle>
    <p:otherStyle>
      <a:defPPr>
        <a:defRPr lang="en-US"/>
      </a:defPPr>
      <a:lvl1pPr marL="0" algn="l" defTabSz="960128" rtl="0" eaLnBrk="1" latinLnBrk="0" hangingPunct="1">
        <a:defRPr sz="1889" kern="1200">
          <a:solidFill>
            <a:schemeClr val="tx1"/>
          </a:solidFill>
          <a:latin typeface="+mn-lt"/>
          <a:ea typeface="+mn-ea"/>
          <a:cs typeface="+mn-cs"/>
        </a:defRPr>
      </a:lvl1pPr>
      <a:lvl2pPr marL="480064" algn="l" defTabSz="960128" rtl="0" eaLnBrk="1" latinLnBrk="0" hangingPunct="1">
        <a:defRPr sz="1889" kern="1200">
          <a:solidFill>
            <a:schemeClr val="tx1"/>
          </a:solidFill>
          <a:latin typeface="+mn-lt"/>
          <a:ea typeface="+mn-ea"/>
          <a:cs typeface="+mn-cs"/>
        </a:defRPr>
      </a:lvl2pPr>
      <a:lvl3pPr marL="960128" algn="l" defTabSz="960128" rtl="0" eaLnBrk="1" latinLnBrk="0" hangingPunct="1">
        <a:defRPr sz="1889" kern="1200">
          <a:solidFill>
            <a:schemeClr val="tx1"/>
          </a:solidFill>
          <a:latin typeface="+mn-lt"/>
          <a:ea typeface="+mn-ea"/>
          <a:cs typeface="+mn-cs"/>
        </a:defRPr>
      </a:lvl3pPr>
      <a:lvl4pPr marL="1440192" algn="l" defTabSz="960128" rtl="0" eaLnBrk="1" latinLnBrk="0" hangingPunct="1">
        <a:defRPr sz="1889" kern="1200">
          <a:solidFill>
            <a:schemeClr val="tx1"/>
          </a:solidFill>
          <a:latin typeface="+mn-lt"/>
          <a:ea typeface="+mn-ea"/>
          <a:cs typeface="+mn-cs"/>
        </a:defRPr>
      </a:lvl4pPr>
      <a:lvl5pPr marL="1920256" algn="l" defTabSz="960128" rtl="0" eaLnBrk="1" latinLnBrk="0" hangingPunct="1">
        <a:defRPr sz="1889" kern="1200">
          <a:solidFill>
            <a:schemeClr val="tx1"/>
          </a:solidFill>
          <a:latin typeface="+mn-lt"/>
          <a:ea typeface="+mn-ea"/>
          <a:cs typeface="+mn-cs"/>
        </a:defRPr>
      </a:lvl5pPr>
      <a:lvl6pPr marL="2400320" algn="l" defTabSz="960128" rtl="0" eaLnBrk="1" latinLnBrk="0" hangingPunct="1">
        <a:defRPr sz="1889" kern="1200">
          <a:solidFill>
            <a:schemeClr val="tx1"/>
          </a:solidFill>
          <a:latin typeface="+mn-lt"/>
          <a:ea typeface="+mn-ea"/>
          <a:cs typeface="+mn-cs"/>
        </a:defRPr>
      </a:lvl6pPr>
      <a:lvl7pPr marL="2880384" algn="l" defTabSz="960128" rtl="0" eaLnBrk="1" latinLnBrk="0" hangingPunct="1">
        <a:defRPr sz="1889" kern="1200">
          <a:solidFill>
            <a:schemeClr val="tx1"/>
          </a:solidFill>
          <a:latin typeface="+mn-lt"/>
          <a:ea typeface="+mn-ea"/>
          <a:cs typeface="+mn-cs"/>
        </a:defRPr>
      </a:lvl7pPr>
      <a:lvl8pPr marL="3360448" algn="l" defTabSz="960128" rtl="0" eaLnBrk="1" latinLnBrk="0" hangingPunct="1">
        <a:defRPr sz="1889" kern="1200">
          <a:solidFill>
            <a:schemeClr val="tx1"/>
          </a:solidFill>
          <a:latin typeface="+mn-lt"/>
          <a:ea typeface="+mn-ea"/>
          <a:cs typeface="+mn-cs"/>
        </a:defRPr>
      </a:lvl8pPr>
      <a:lvl9pPr marL="3840512" algn="l" defTabSz="960128" rtl="0" eaLnBrk="1" latinLnBrk="0" hangingPunct="1">
        <a:defRPr sz="1889"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277620" y="959104"/>
            <a:ext cx="13721398" cy="8128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3500"/>
              <a:buFont typeface="Orelega One"/>
              <a:buNone/>
              <a:defRPr sz="3500">
                <a:solidFill>
                  <a:schemeClr val="dk1"/>
                </a:solidFill>
                <a:latin typeface="Orelega One"/>
                <a:ea typeface="Orelega One"/>
                <a:cs typeface="Orelega One"/>
                <a:sym typeface="Orelega One"/>
              </a:defRPr>
            </a:lvl1pPr>
            <a:lvl2pPr lvl="1"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2pPr>
            <a:lvl3pPr lvl="2"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3pPr>
            <a:lvl4pPr lvl="3"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4pPr>
            <a:lvl5pPr lvl="4"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5pPr>
            <a:lvl6pPr lvl="5"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6pPr>
            <a:lvl7pPr lvl="6"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7pPr>
            <a:lvl8pPr lvl="7"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8pPr>
            <a:lvl9pPr lvl="8"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1233030" y="2403334"/>
            <a:ext cx="13727272" cy="5773333"/>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1pPr>
            <a:lvl2pPr marL="914400" lvl="1"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2pPr>
            <a:lvl3pPr marL="1371600" lvl="2"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3pPr>
            <a:lvl4pPr marL="1828800" lvl="3"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4pPr>
            <a:lvl5pPr marL="2286000" lvl="4"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5pPr>
            <a:lvl6pPr marL="2743200" lvl="5"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6pPr>
            <a:lvl7pPr marL="3200400" lvl="6"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7pPr>
            <a:lvl8pPr marL="3657600" lvl="7"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8pPr>
            <a:lvl9pPr marL="4114800" lvl="8"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9pPr>
          </a:lstStyle>
          <a:p>
            <a:endParaRPr/>
          </a:p>
        </p:txBody>
      </p:sp>
      <p:pic>
        <p:nvPicPr>
          <p:cNvPr id="4" name="Picture 3" descr="A picture containing shape&#10;&#10;Description automatically generated">
            <a:extLst>
              <a:ext uri="{FF2B5EF4-FFF2-40B4-BE49-F238E27FC236}">
                <a16:creationId xmlns:a16="http://schemas.microsoft.com/office/drawing/2014/main" id="{013CECAD-BE80-42B4-8BA3-9556DDD7BBD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94702" y="546100"/>
            <a:ext cx="1424206" cy="1422400"/>
          </a:xfrm>
          <a:prstGeom prst="rect">
            <a:avLst/>
          </a:prstGeom>
        </p:spPr>
      </p:pic>
    </p:spTree>
    <p:extLst>
      <p:ext uri="{BB962C8B-B14F-4D97-AF65-F5344CB8AC3E}">
        <p14:creationId xmlns:p14="http://schemas.microsoft.com/office/powerpoint/2010/main" val="1982872662"/>
      </p:ext>
    </p:extLst>
  </p:cSld>
  <p:clrMap bg1="lt1" tx1="dk1" bg2="dk2"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 picture containing bedclothes&#10;&#10;Description automatically generated">
            <a:extLst>
              <a:ext uri="{FF2B5EF4-FFF2-40B4-BE49-F238E27FC236}">
                <a16:creationId xmlns:a16="http://schemas.microsoft.com/office/drawing/2014/main" id="{4E2660E5-161C-40F2-A867-8A7EE00AC221}"/>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l="400" r="9993"/>
          <a:stretch/>
        </p:blipFill>
        <p:spPr>
          <a:xfrm>
            <a:off x="0" y="0"/>
            <a:ext cx="16276638" cy="9144000"/>
          </a:xfrm>
          <a:prstGeom prst="rect">
            <a:avLst/>
          </a:prstGeom>
        </p:spPr>
      </p:pic>
      <p:pic>
        <p:nvPicPr>
          <p:cNvPr id="9" name="Picture 8" descr="A picture containing shape&#10;&#10;Description automatically generated">
            <a:extLst>
              <a:ext uri="{FF2B5EF4-FFF2-40B4-BE49-F238E27FC236}">
                <a16:creationId xmlns:a16="http://schemas.microsoft.com/office/drawing/2014/main" id="{FE40C4D9-C362-489A-A750-DC417A58E740}"/>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586825" y="275772"/>
            <a:ext cx="2016414" cy="2013857"/>
          </a:xfrm>
          <a:prstGeom prst="rect">
            <a:avLst/>
          </a:prstGeom>
        </p:spPr>
      </p:pic>
    </p:spTree>
    <p:extLst>
      <p:ext uri="{BB962C8B-B14F-4D97-AF65-F5344CB8AC3E}">
        <p14:creationId xmlns:p14="http://schemas.microsoft.com/office/powerpoint/2010/main" val="2318819470"/>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1.xml"/><Relationship Id="rId7" Type="http://schemas.openxmlformats.org/officeDocument/2006/relationships/image" Target="../media/image6.png"/><Relationship Id="rId2" Type="http://schemas.openxmlformats.org/officeDocument/2006/relationships/slideLayout" Target="../slideLayouts/slideLayout13.xml"/><Relationship Id="rId1" Type="http://schemas.openxmlformats.org/officeDocument/2006/relationships/tags" Target="../tags/tag2.xml"/><Relationship Id="rId6" Type="http://schemas.openxmlformats.org/officeDocument/2006/relationships/slide" Target="slide8.xml"/><Relationship Id="rId5" Type="http://schemas.openxmlformats.org/officeDocument/2006/relationships/audio" Target="../media/audio2.wav"/><Relationship Id="rId4" Type="http://schemas.openxmlformats.org/officeDocument/2006/relationships/audio" Target="../media/audio1.wav"/></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2.xml"/><Relationship Id="rId7" Type="http://schemas.openxmlformats.org/officeDocument/2006/relationships/slide" Target="slide8.xml"/><Relationship Id="rId2" Type="http://schemas.openxmlformats.org/officeDocument/2006/relationships/slideLayout" Target="../slideLayouts/slideLayout13.xml"/><Relationship Id="rId1" Type="http://schemas.openxmlformats.org/officeDocument/2006/relationships/tags" Target="../tags/tag3.xml"/><Relationship Id="rId6" Type="http://schemas.openxmlformats.org/officeDocument/2006/relationships/slide" Target="slide14.xml"/><Relationship Id="rId5" Type="http://schemas.openxmlformats.org/officeDocument/2006/relationships/audio" Target="../media/audio2.wav"/><Relationship Id="rId4" Type="http://schemas.openxmlformats.org/officeDocument/2006/relationships/audio" Target="../media/audio1.wav"/><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3.xml"/><Relationship Id="rId7" Type="http://schemas.openxmlformats.org/officeDocument/2006/relationships/image" Target="../media/image6.png"/><Relationship Id="rId2" Type="http://schemas.openxmlformats.org/officeDocument/2006/relationships/slideLayout" Target="../slideLayouts/slideLayout13.xml"/><Relationship Id="rId1" Type="http://schemas.openxmlformats.org/officeDocument/2006/relationships/tags" Target="../tags/tag4.xml"/><Relationship Id="rId6" Type="http://schemas.openxmlformats.org/officeDocument/2006/relationships/slide" Target="slide8.xml"/><Relationship Id="rId5" Type="http://schemas.openxmlformats.org/officeDocument/2006/relationships/audio" Target="../media/audio2.wav"/><Relationship Id="rId4" Type="http://schemas.openxmlformats.org/officeDocument/2006/relationships/audio" Target="../media/audio1.wav"/></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2.xml"/><Relationship Id="rId5" Type="http://schemas.openxmlformats.org/officeDocument/2006/relationships/image" Target="../media/image13.gif"/><Relationship Id="rId4" Type="http://schemas.openxmlformats.org/officeDocument/2006/relationships/image" Target="../media/image12.gif"/></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23.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audio" Target="../media/audio3.wav"/><Relationship Id="rId7" Type="http://schemas.openxmlformats.org/officeDocument/2006/relationships/slide" Target="slide14.xml"/><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19.jpeg"/><Relationship Id="rId5" Type="http://schemas.openxmlformats.org/officeDocument/2006/relationships/image" Target="../media/image18.gif"/><Relationship Id="rId4" Type="http://schemas.openxmlformats.org/officeDocument/2006/relationships/image" Target="../media/image17.jpg"/></Relationships>
</file>

<file path=ppt/slides/_rels/slide8.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slide" Target="slide1.xml"/><Relationship Id="rId7" Type="http://schemas.openxmlformats.org/officeDocument/2006/relationships/slide" Target="slide5.xml"/><Relationship Id="rId2" Type="http://schemas.openxmlformats.org/officeDocument/2006/relationships/image" Target="../media/image20.jpg"/><Relationship Id="rId1" Type="http://schemas.openxmlformats.org/officeDocument/2006/relationships/slideLayout" Target="../slideLayouts/slideLayout18.xml"/><Relationship Id="rId6" Type="http://schemas.openxmlformats.org/officeDocument/2006/relationships/image" Target="../media/image9.png"/><Relationship Id="rId5" Type="http://schemas.openxmlformats.org/officeDocument/2006/relationships/slide" Target="slide3.xml"/><Relationship Id="rId10"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slide" Target="slide2.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423">
            <a:hlinkClick r:id="rId6" action="ppaction://hlinksldjump"/>
          </p:cNvPr>
          <p:cNvSpPr txBox="1">
            <a:spLocks noChangeArrowheads="1"/>
          </p:cNvSpPr>
          <p:nvPr/>
        </p:nvSpPr>
        <p:spPr bwMode="auto">
          <a:xfrm>
            <a:off x="10556399" y="7500942"/>
            <a:ext cx="1563371" cy="46166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defTabSz="914377" eaLnBrk="1" fontAlgn="auto" hangingPunct="1">
              <a:spcBef>
                <a:spcPct val="50000"/>
              </a:spcBef>
              <a:spcAft>
                <a:spcPts val="0"/>
              </a:spcAft>
              <a:defRPr/>
            </a:pPr>
            <a:r>
              <a:rPr lang="en-US" altLang="vi-VN" b="1" dirty="0">
                <a:solidFill>
                  <a:srgbClr val="FF9900"/>
                </a:solidFill>
                <a:latin typeface="Times New Roman" panose="02020603050405020304" pitchFamily="18" charset="0"/>
              </a:rPr>
              <a:t>BACK</a:t>
            </a:r>
          </a:p>
        </p:txBody>
      </p:sp>
      <p:sp>
        <p:nvSpPr>
          <p:cNvPr id="10686" name="AutoShape 446"/>
          <p:cNvSpPr>
            <a:spLocks noChangeArrowheads="1"/>
          </p:cNvSpPr>
          <p:nvPr/>
        </p:nvSpPr>
        <p:spPr bwMode="auto">
          <a:xfrm>
            <a:off x="12119770" y="7196142"/>
            <a:ext cx="915668" cy="891217"/>
          </a:xfrm>
          <a:prstGeom prst="star8">
            <a:avLst>
              <a:gd name="adj" fmla="val 38250"/>
            </a:avLst>
          </a:prstGeom>
          <a:gradFill rotWithShape="1">
            <a:gsLst>
              <a:gs pos="0">
                <a:srgbClr val="FF0000"/>
              </a:gs>
              <a:gs pos="50000">
                <a:srgbClr val="FFFF00"/>
              </a:gs>
              <a:gs pos="100000">
                <a:srgbClr val="FF0000"/>
              </a:gs>
            </a:gsLst>
            <a:lin ang="5400000" scaled="1"/>
          </a:gradFill>
          <a:ln w="9525">
            <a:miter lim="800000"/>
            <a:headEnd/>
            <a:tailEnd/>
          </a:ln>
          <a:effectLst/>
          <a:scene3d>
            <a:camera prst="legacyPerspectiveBottom">
              <a:rot lat="300000" lon="0" rev="0"/>
            </a:camera>
            <a:lightRig rig="legacyFlat3" dir="t"/>
          </a:scene3d>
          <a:sp3d extrusionH="887400" prstMaterial="legacyMatte">
            <a:bevelT w="13500" h="13500" prst="angle"/>
            <a:bevelB w="13500" h="13500" prst="angle"/>
            <a:extrusionClr>
              <a:srgbClr val="66FF33"/>
            </a:extrusionClr>
          </a:sp3d>
        </p:spPr>
        <p:txBody>
          <a:bodyPr wrap="none" anchor="ctr">
            <a:flatTx/>
          </a:bodyPr>
          <a:lstStyle/>
          <a:p>
            <a:pPr algn="ctr" defTabSz="914377" fontAlgn="auto">
              <a:spcBef>
                <a:spcPts val="0"/>
              </a:spcBef>
              <a:spcAft>
                <a:spcPts val="0"/>
              </a:spcAft>
              <a:defRPr/>
            </a:pPr>
            <a:endParaRPr lang="en-US" sz="1200" b="1" dirty="0">
              <a:solidFill>
                <a:srgbClr val="FF9900"/>
              </a:solidFill>
              <a:effectLst>
                <a:outerShdw blurRad="38100" dist="38100" dir="2700000" algn="tl">
                  <a:srgbClr val="000000"/>
                </a:outerShdw>
              </a:effectLst>
              <a:latin typeface="Times New Roman" pitchFamily="18" charset="0"/>
            </a:endParaRPr>
          </a:p>
        </p:txBody>
      </p:sp>
      <p:sp>
        <p:nvSpPr>
          <p:cNvPr id="3" name="Cloud Callout 2"/>
          <p:cNvSpPr/>
          <p:nvPr/>
        </p:nvSpPr>
        <p:spPr>
          <a:xfrm>
            <a:off x="5360882" y="304801"/>
            <a:ext cx="8839200" cy="3865561"/>
          </a:xfrm>
          <a:prstGeom prst="cloudCallout">
            <a:avLst>
              <a:gd name="adj1" fmla="val -57980"/>
              <a:gd name="adj2" fmla="val 82126"/>
            </a:avLst>
          </a:prstGeom>
        </p:spPr>
        <p:style>
          <a:lnRef idx="3">
            <a:schemeClr val="lt1"/>
          </a:lnRef>
          <a:fillRef idx="1">
            <a:schemeClr val="accent1"/>
          </a:fillRef>
          <a:effectRef idx="1">
            <a:schemeClr val="accent1"/>
          </a:effectRef>
          <a:fontRef idx="minor">
            <a:schemeClr val="lt1"/>
          </a:fontRef>
        </p:style>
        <p:txBody>
          <a:bodyPr anchor="ctr"/>
          <a:lstStyle/>
          <a:p>
            <a:pPr algn="ctr" defTabSz="1219170" eaLnBrk="1" fontAlgn="auto" hangingPunct="1">
              <a:spcBef>
                <a:spcPts val="0"/>
              </a:spcBef>
              <a:spcAft>
                <a:spcPts val="0"/>
              </a:spcAft>
              <a:defRPr/>
            </a:pPr>
            <a:r>
              <a:rPr lang="en-US" sz="4800" dirty="0">
                <a:solidFill>
                  <a:srgbClr val="FF0000"/>
                </a:solidFill>
                <a:latin typeface="Times New Roman" panose="02020603050405020304" pitchFamily="18" charset="0"/>
                <a:cs typeface="Times New Roman" panose="02020603050405020304" pitchFamily="18" charset="0"/>
              </a:rPr>
              <a:t>Câu 1: Kể tên các loại đồ ăn, thức uống có lợi cho sức khỏe</a:t>
            </a:r>
          </a:p>
        </p:txBody>
      </p:sp>
      <p:pic>
        <p:nvPicPr>
          <p:cNvPr id="16390" name="Picture 7" descr="dong-ho-cat"/>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460961" y="5295900"/>
            <a:ext cx="1089025"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13"/>
          <p:cNvSpPr>
            <a:spLocks noChangeArrowheads="1"/>
          </p:cNvSpPr>
          <p:nvPr/>
        </p:nvSpPr>
        <p:spPr bwMode="auto">
          <a:xfrm>
            <a:off x="11586370" y="5629275"/>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10</a:t>
            </a:r>
          </a:p>
        </p:txBody>
      </p:sp>
      <p:sp>
        <p:nvSpPr>
          <p:cNvPr id="10" name="Oval 13"/>
          <p:cNvSpPr>
            <a:spLocks noChangeArrowheads="1"/>
          </p:cNvSpPr>
          <p:nvPr/>
        </p:nvSpPr>
        <p:spPr bwMode="auto">
          <a:xfrm>
            <a:off x="11586370" y="5629275"/>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9</a:t>
            </a:r>
          </a:p>
        </p:txBody>
      </p:sp>
      <p:sp>
        <p:nvSpPr>
          <p:cNvPr id="11" name="Oval 13"/>
          <p:cNvSpPr>
            <a:spLocks noChangeArrowheads="1"/>
          </p:cNvSpPr>
          <p:nvPr/>
        </p:nvSpPr>
        <p:spPr bwMode="auto">
          <a:xfrm>
            <a:off x="11586370" y="5635625"/>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8</a:t>
            </a:r>
          </a:p>
        </p:txBody>
      </p:sp>
      <p:sp>
        <p:nvSpPr>
          <p:cNvPr id="12" name="Oval 13"/>
          <p:cNvSpPr>
            <a:spLocks noChangeArrowheads="1"/>
          </p:cNvSpPr>
          <p:nvPr/>
        </p:nvSpPr>
        <p:spPr bwMode="auto">
          <a:xfrm>
            <a:off x="11586370" y="5629275"/>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7</a:t>
            </a:r>
          </a:p>
        </p:txBody>
      </p:sp>
      <p:sp>
        <p:nvSpPr>
          <p:cNvPr id="13" name="Oval 13"/>
          <p:cNvSpPr>
            <a:spLocks noChangeArrowheads="1"/>
          </p:cNvSpPr>
          <p:nvPr/>
        </p:nvSpPr>
        <p:spPr bwMode="auto">
          <a:xfrm>
            <a:off x="11586370" y="5600700"/>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6</a:t>
            </a:r>
          </a:p>
        </p:txBody>
      </p:sp>
      <p:sp>
        <p:nvSpPr>
          <p:cNvPr id="14" name="Oval 13"/>
          <p:cNvSpPr>
            <a:spLocks noChangeArrowheads="1"/>
          </p:cNvSpPr>
          <p:nvPr/>
        </p:nvSpPr>
        <p:spPr bwMode="auto">
          <a:xfrm>
            <a:off x="11586370" y="5600700"/>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5</a:t>
            </a:r>
          </a:p>
        </p:txBody>
      </p:sp>
      <p:sp>
        <p:nvSpPr>
          <p:cNvPr id="15" name="Oval 14"/>
          <p:cNvSpPr>
            <a:spLocks noChangeArrowheads="1"/>
          </p:cNvSpPr>
          <p:nvPr/>
        </p:nvSpPr>
        <p:spPr bwMode="auto">
          <a:xfrm>
            <a:off x="11586370" y="5635625"/>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4</a:t>
            </a:r>
          </a:p>
        </p:txBody>
      </p:sp>
      <p:sp>
        <p:nvSpPr>
          <p:cNvPr id="16" name="Oval 15"/>
          <p:cNvSpPr>
            <a:spLocks noChangeArrowheads="1"/>
          </p:cNvSpPr>
          <p:nvPr/>
        </p:nvSpPr>
        <p:spPr bwMode="auto">
          <a:xfrm>
            <a:off x="11586370" y="5600700"/>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3</a:t>
            </a:r>
          </a:p>
        </p:txBody>
      </p:sp>
      <p:sp>
        <p:nvSpPr>
          <p:cNvPr id="17" name="Oval 16"/>
          <p:cNvSpPr>
            <a:spLocks noChangeArrowheads="1"/>
          </p:cNvSpPr>
          <p:nvPr/>
        </p:nvSpPr>
        <p:spPr bwMode="auto">
          <a:xfrm>
            <a:off x="11586370" y="5600700"/>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2</a:t>
            </a:r>
          </a:p>
        </p:txBody>
      </p:sp>
      <p:sp>
        <p:nvSpPr>
          <p:cNvPr id="18" name="Oval 17"/>
          <p:cNvSpPr>
            <a:spLocks noChangeArrowheads="1"/>
          </p:cNvSpPr>
          <p:nvPr/>
        </p:nvSpPr>
        <p:spPr bwMode="auto">
          <a:xfrm>
            <a:off x="11586370" y="5600700"/>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1</a:t>
            </a:r>
          </a:p>
        </p:txBody>
      </p:sp>
      <p:sp>
        <p:nvSpPr>
          <p:cNvPr id="19" name="Oval 18"/>
          <p:cNvSpPr>
            <a:spLocks noChangeArrowheads="1"/>
          </p:cNvSpPr>
          <p:nvPr/>
        </p:nvSpPr>
        <p:spPr bwMode="auto">
          <a:xfrm>
            <a:off x="11586370" y="5600700"/>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0</a:t>
            </a:r>
          </a:p>
        </p:txBody>
      </p:sp>
      <p:pic>
        <p:nvPicPr>
          <p:cNvPr id="23" name="Picture 22">
            <a:extLst>
              <a:ext uri="{FF2B5EF4-FFF2-40B4-BE49-F238E27FC236}">
                <a16:creationId xmlns:a16="http://schemas.microsoft.com/office/drawing/2014/main" id="{D6B5639C-7864-B578-DAB7-7A38C84B103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3785" y="4994588"/>
            <a:ext cx="3881895" cy="3498224"/>
          </a:xfrm>
          <a:prstGeom prst="rect">
            <a:avLst/>
          </a:prstGeom>
        </p:spPr>
      </p:pic>
    </p:spTree>
    <p:custDataLst>
      <p:tags r:id="rId1"/>
    </p:custDataLst>
    <p:extLst>
      <p:ext uri="{BB962C8B-B14F-4D97-AF65-F5344CB8AC3E}">
        <p14:creationId xmlns:p14="http://schemas.microsoft.com/office/powerpoint/2010/main" val="29159263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0686"/>
                                        </p:tgtEl>
                                        <p:attrNameLst>
                                          <p:attrName>style.visibility</p:attrName>
                                        </p:attrNameLst>
                                      </p:cBhvr>
                                      <p:to>
                                        <p:strVal val="visible"/>
                                      </p:to>
                                    </p:set>
                                    <p:animEffect transition="in" filter="box(in)">
                                      <p:cBhvr>
                                        <p:cTn id="7" dur="500"/>
                                        <p:tgtEl>
                                          <p:spTgt spid="1068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499"/>
                                          </p:stCondLst>
                                        </p:cTn>
                                        <p:tgtEl>
                                          <p:spTgt spid="9"/>
                                        </p:tgtEl>
                                        <p:attrNameLst>
                                          <p:attrName>style.visibility</p:attrName>
                                        </p:attrNameLst>
                                      </p:cBhvr>
                                      <p:to>
                                        <p:strVal val="visible"/>
                                      </p:to>
                                    </p:set>
                                  </p:childTnLst>
                                  <p:subTnLst>
                                    <p:audio>
                                      <p:cMediaNode>
                                        <p:cTn display="0" masterRel="sameClick">
                                          <p:stCondLst>
                                            <p:cond evt="begin" delay="0">
                                              <p:tn val="10"/>
                                            </p:cond>
                                          </p:stCondLst>
                                          <p:endCondLst>
                                            <p:cond evt="onStopAudio" delay="0">
                                              <p:tgtEl>
                                                <p:sldTgt/>
                                              </p:tgtEl>
                                            </p:cond>
                                          </p:endCondLst>
                                        </p:cTn>
                                        <p:tgtEl>
                                          <p:sndTgt r:embed="rId4" name="cashreg.wav"/>
                                        </p:tgtEl>
                                      </p:cMediaNode>
                                    </p:audio>
                                  </p:subTnLst>
                                </p:cTn>
                              </p:par>
                            </p:childTnLst>
                          </p:cTn>
                        </p:par>
                        <p:par>
                          <p:cTn id="12" fill="hold">
                            <p:stCondLst>
                              <p:cond delay="500"/>
                            </p:stCondLst>
                            <p:childTnLst>
                              <p:par>
                                <p:cTn id="13" presetID="1" presetClass="entr" presetSubtype="0" fill="hold" grpId="0" nodeType="afterEffect">
                                  <p:stCondLst>
                                    <p:cond delay="1000"/>
                                  </p:stCondLst>
                                  <p:childTnLst>
                                    <p:set>
                                      <p:cBhvr>
                                        <p:cTn id="14" dur="1" fill="hold">
                                          <p:stCondLst>
                                            <p:cond delay="499"/>
                                          </p:stCondLst>
                                        </p:cTn>
                                        <p:tgtEl>
                                          <p:spTgt spid="10"/>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4" name="cashreg.wav"/>
                                        </p:tgtEl>
                                      </p:cMediaNode>
                                    </p:audio>
                                  </p:subTnLst>
                                </p:cTn>
                              </p:par>
                            </p:childTnLst>
                          </p:cTn>
                        </p:par>
                        <p:par>
                          <p:cTn id="15" fill="hold">
                            <p:stCondLst>
                              <p:cond delay="2000"/>
                            </p:stCondLst>
                            <p:childTnLst>
                              <p:par>
                                <p:cTn id="16" presetID="1" presetClass="entr" presetSubtype="0" fill="hold" grpId="0" nodeType="afterEffect">
                                  <p:stCondLst>
                                    <p:cond delay="500"/>
                                  </p:stCondLst>
                                  <p:childTnLst>
                                    <p:set>
                                      <p:cBhvr>
                                        <p:cTn id="17" dur="1" fill="hold">
                                          <p:stCondLst>
                                            <p:cond delay="499"/>
                                          </p:stCondLst>
                                        </p:cTn>
                                        <p:tgtEl>
                                          <p:spTgt spid="11"/>
                                        </p:tgtEl>
                                        <p:attrNameLst>
                                          <p:attrName>style.visibility</p:attrName>
                                        </p:attrNameLst>
                                      </p:cBhvr>
                                      <p:to>
                                        <p:strVal val="visible"/>
                                      </p:to>
                                    </p:set>
                                  </p:childTnLst>
                                  <p:subTnLst>
                                    <p:audio>
                                      <p:cMediaNode>
                                        <p:cTn display="0" masterRel="sameClick">
                                          <p:stCondLst>
                                            <p:cond evt="begin" delay="0">
                                              <p:tn val="16"/>
                                            </p:cond>
                                          </p:stCondLst>
                                          <p:endCondLst>
                                            <p:cond evt="onStopAudio" delay="0">
                                              <p:tgtEl>
                                                <p:sldTgt/>
                                              </p:tgtEl>
                                            </p:cond>
                                          </p:endCondLst>
                                        </p:cTn>
                                        <p:tgtEl>
                                          <p:sndTgt r:embed="rId4" name="cashreg.wav"/>
                                        </p:tgtEl>
                                      </p:cMediaNode>
                                    </p:audio>
                                  </p:subTnLst>
                                </p:cTn>
                              </p:par>
                            </p:childTnLst>
                          </p:cTn>
                        </p:par>
                        <p:par>
                          <p:cTn id="18" fill="hold">
                            <p:stCondLst>
                              <p:cond delay="3000"/>
                            </p:stCondLst>
                            <p:childTnLst>
                              <p:par>
                                <p:cTn id="19" presetID="1" presetClass="entr" presetSubtype="0" fill="hold" grpId="0" nodeType="afterEffect">
                                  <p:stCondLst>
                                    <p:cond delay="500"/>
                                  </p:stCondLst>
                                  <p:childTnLst>
                                    <p:set>
                                      <p:cBhvr>
                                        <p:cTn id="20" dur="1" fill="hold">
                                          <p:stCondLst>
                                            <p:cond delay="499"/>
                                          </p:stCondLst>
                                        </p:cTn>
                                        <p:tgtEl>
                                          <p:spTgt spid="12"/>
                                        </p:tgtEl>
                                        <p:attrNameLst>
                                          <p:attrName>style.visibility</p:attrName>
                                        </p:attrNameLst>
                                      </p:cBhvr>
                                      <p:to>
                                        <p:strVal val="visible"/>
                                      </p:to>
                                    </p:set>
                                  </p:childTnLst>
                                  <p:subTnLst>
                                    <p:audio>
                                      <p:cMediaNode>
                                        <p:cTn display="0" masterRel="sameClick">
                                          <p:stCondLst>
                                            <p:cond evt="begin" delay="0">
                                              <p:tn val="19"/>
                                            </p:cond>
                                          </p:stCondLst>
                                          <p:endCondLst>
                                            <p:cond evt="onStopAudio" delay="0">
                                              <p:tgtEl>
                                                <p:sldTgt/>
                                              </p:tgtEl>
                                            </p:cond>
                                          </p:endCondLst>
                                        </p:cTn>
                                        <p:tgtEl>
                                          <p:sndTgt r:embed="rId4" name="cashreg.wav"/>
                                        </p:tgtEl>
                                      </p:cMediaNode>
                                    </p:audio>
                                  </p:subTnLst>
                                </p:cTn>
                              </p:par>
                            </p:childTnLst>
                          </p:cTn>
                        </p:par>
                        <p:par>
                          <p:cTn id="21" fill="hold">
                            <p:stCondLst>
                              <p:cond delay="4000"/>
                            </p:stCondLst>
                            <p:childTnLst>
                              <p:par>
                                <p:cTn id="22" presetID="1" presetClass="entr" presetSubtype="0" fill="hold" grpId="0" nodeType="afterEffect">
                                  <p:stCondLst>
                                    <p:cond delay="500"/>
                                  </p:stCondLst>
                                  <p:childTnLst>
                                    <p:set>
                                      <p:cBhvr>
                                        <p:cTn id="23" dur="1" fill="hold">
                                          <p:stCondLst>
                                            <p:cond delay="499"/>
                                          </p:stCondLst>
                                        </p:cTn>
                                        <p:tgtEl>
                                          <p:spTgt spid="13"/>
                                        </p:tgtEl>
                                        <p:attrNameLst>
                                          <p:attrName>style.visibility</p:attrName>
                                        </p:attrNameLst>
                                      </p:cBhvr>
                                      <p:to>
                                        <p:strVal val="visible"/>
                                      </p:to>
                                    </p:set>
                                  </p:childTnLst>
                                  <p:subTnLst>
                                    <p:audio>
                                      <p:cMediaNode>
                                        <p:cTn display="0" masterRel="sameClick">
                                          <p:stCondLst>
                                            <p:cond evt="begin" delay="0">
                                              <p:tn val="22"/>
                                            </p:cond>
                                          </p:stCondLst>
                                          <p:endCondLst>
                                            <p:cond evt="onStopAudio" delay="0">
                                              <p:tgtEl>
                                                <p:sldTgt/>
                                              </p:tgtEl>
                                            </p:cond>
                                          </p:endCondLst>
                                        </p:cTn>
                                        <p:tgtEl>
                                          <p:sndTgt r:embed="rId4" name="cashreg.wav"/>
                                        </p:tgtEl>
                                      </p:cMediaNode>
                                    </p:audio>
                                  </p:subTnLst>
                                </p:cTn>
                              </p:par>
                            </p:childTnLst>
                          </p:cTn>
                        </p:par>
                        <p:par>
                          <p:cTn id="24" fill="hold">
                            <p:stCondLst>
                              <p:cond delay="5000"/>
                            </p:stCondLst>
                            <p:childTnLst>
                              <p:par>
                                <p:cTn id="25" presetID="1" presetClass="entr" presetSubtype="0" fill="hold" grpId="0" nodeType="afterEffect">
                                  <p:stCondLst>
                                    <p:cond delay="500"/>
                                  </p:stCondLst>
                                  <p:childTnLst>
                                    <p:set>
                                      <p:cBhvr>
                                        <p:cTn id="26" dur="1" fill="hold">
                                          <p:stCondLst>
                                            <p:cond delay="499"/>
                                          </p:stCondLst>
                                        </p:cTn>
                                        <p:tgtEl>
                                          <p:spTgt spid="14"/>
                                        </p:tgtEl>
                                        <p:attrNameLst>
                                          <p:attrName>style.visibility</p:attrName>
                                        </p:attrNameLst>
                                      </p:cBhvr>
                                      <p:to>
                                        <p:strVal val="visible"/>
                                      </p:to>
                                    </p:set>
                                  </p:childTnLst>
                                  <p:subTnLst>
                                    <p:audio>
                                      <p:cMediaNode>
                                        <p:cTn display="0" masterRel="sameClick">
                                          <p:stCondLst>
                                            <p:cond evt="begin" delay="0">
                                              <p:tn val="25"/>
                                            </p:cond>
                                          </p:stCondLst>
                                          <p:endCondLst>
                                            <p:cond evt="onStopAudio" delay="0">
                                              <p:tgtEl>
                                                <p:sldTgt/>
                                              </p:tgtEl>
                                            </p:cond>
                                          </p:endCondLst>
                                        </p:cTn>
                                        <p:tgtEl>
                                          <p:sndTgt r:embed="rId4" name="cashreg.wav"/>
                                        </p:tgtEl>
                                      </p:cMediaNode>
                                    </p:audio>
                                  </p:subTnLst>
                                </p:cTn>
                              </p:par>
                            </p:childTnLst>
                          </p:cTn>
                        </p:par>
                        <p:par>
                          <p:cTn id="27" fill="hold">
                            <p:stCondLst>
                              <p:cond delay="6000"/>
                            </p:stCondLst>
                            <p:childTnLst>
                              <p:par>
                                <p:cTn id="28" presetID="1" presetClass="entr" presetSubtype="0" fill="hold" grpId="0" nodeType="afterEffect">
                                  <p:stCondLst>
                                    <p:cond delay="500"/>
                                  </p:stCondLst>
                                  <p:childTnLst>
                                    <p:set>
                                      <p:cBhvr>
                                        <p:cTn id="29" dur="1" fill="hold">
                                          <p:stCondLst>
                                            <p:cond delay="499"/>
                                          </p:stCondLst>
                                        </p:cTn>
                                        <p:tgtEl>
                                          <p:spTgt spid="15"/>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4" name="cashreg.wav"/>
                                        </p:tgtEl>
                                      </p:cMediaNode>
                                    </p:audio>
                                  </p:subTnLst>
                                </p:cTn>
                              </p:par>
                            </p:childTnLst>
                          </p:cTn>
                        </p:par>
                        <p:par>
                          <p:cTn id="30" fill="hold">
                            <p:stCondLst>
                              <p:cond delay="7000"/>
                            </p:stCondLst>
                            <p:childTnLst>
                              <p:par>
                                <p:cTn id="31" presetID="1" presetClass="entr" presetSubtype="0" fill="hold" grpId="0" nodeType="afterEffect">
                                  <p:stCondLst>
                                    <p:cond delay="500"/>
                                  </p:stCondLst>
                                  <p:childTnLst>
                                    <p:set>
                                      <p:cBhvr>
                                        <p:cTn id="32" dur="1" fill="hold">
                                          <p:stCondLst>
                                            <p:cond delay="499"/>
                                          </p:stCondLst>
                                        </p:cTn>
                                        <p:tgtEl>
                                          <p:spTgt spid="16"/>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4" name="cashreg.wav"/>
                                        </p:tgtEl>
                                      </p:cMediaNode>
                                    </p:audio>
                                  </p:subTnLst>
                                </p:cTn>
                              </p:par>
                            </p:childTnLst>
                          </p:cTn>
                        </p:par>
                        <p:par>
                          <p:cTn id="33" fill="hold">
                            <p:stCondLst>
                              <p:cond delay="8000"/>
                            </p:stCondLst>
                            <p:childTnLst>
                              <p:par>
                                <p:cTn id="34" presetID="1" presetClass="entr" presetSubtype="0" fill="hold" grpId="0" nodeType="afterEffect">
                                  <p:stCondLst>
                                    <p:cond delay="500"/>
                                  </p:stCondLst>
                                  <p:childTnLst>
                                    <p:set>
                                      <p:cBhvr>
                                        <p:cTn id="35" dur="1" fill="hold">
                                          <p:stCondLst>
                                            <p:cond delay="499"/>
                                          </p:stCondLst>
                                        </p:cTn>
                                        <p:tgtEl>
                                          <p:spTgt spid="17"/>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4" name="cashreg.wav"/>
                                        </p:tgtEl>
                                      </p:cMediaNode>
                                    </p:audio>
                                  </p:subTnLst>
                                </p:cTn>
                              </p:par>
                            </p:childTnLst>
                          </p:cTn>
                        </p:par>
                        <p:par>
                          <p:cTn id="36" fill="hold">
                            <p:stCondLst>
                              <p:cond delay="9000"/>
                            </p:stCondLst>
                            <p:childTnLst>
                              <p:par>
                                <p:cTn id="37" presetID="1" presetClass="entr" presetSubtype="0" fill="hold" grpId="0" nodeType="afterEffect">
                                  <p:stCondLst>
                                    <p:cond delay="500"/>
                                  </p:stCondLst>
                                  <p:childTnLst>
                                    <p:set>
                                      <p:cBhvr>
                                        <p:cTn id="38" dur="1" fill="hold">
                                          <p:stCondLst>
                                            <p:cond delay="499"/>
                                          </p:stCondLst>
                                        </p:cTn>
                                        <p:tgtEl>
                                          <p:spTgt spid="18"/>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4" name="cashreg.wav"/>
                                        </p:tgtEl>
                                      </p:cMediaNode>
                                    </p:audio>
                                  </p:subTnLst>
                                </p:cTn>
                              </p:par>
                            </p:childTnLst>
                          </p:cTn>
                        </p:par>
                        <p:par>
                          <p:cTn id="39" fill="hold">
                            <p:stCondLst>
                              <p:cond delay="10000"/>
                            </p:stCondLst>
                            <p:childTnLst>
                              <p:par>
                                <p:cTn id="40" presetID="1" presetClass="entr" presetSubtype="0" fill="hold" grpId="0" nodeType="afterEffect">
                                  <p:stCondLst>
                                    <p:cond delay="500"/>
                                  </p:stCondLst>
                                  <p:childTnLst>
                                    <p:set>
                                      <p:cBhvr>
                                        <p:cTn id="41" dur="1" fill="hold">
                                          <p:stCondLst>
                                            <p:cond delay="499"/>
                                          </p:stCondLst>
                                        </p:cTn>
                                        <p:tgtEl>
                                          <p:spTgt spid="19"/>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5" name="BE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86" grpId="0" animBg="1" autoUpdateAnimBg="0"/>
      <p:bldP spid="9" grpId="0" animBg="1" autoUpdateAnimBg="0"/>
      <p:bldP spid="10" grpId="0" animBg="1" autoUpdateAnimBg="0"/>
      <p:bldP spid="11" grpId="0" animBg="1" autoUpdateAnimBg="0"/>
      <p:bldP spid="12" grpId="0" animBg="1" autoUpdateAnimBg="0"/>
      <p:bldP spid="13" grpId="0" animBg="1" autoUpdateAnimBg="0"/>
      <p:bldP spid="14" grpId="0" animBg="1" autoUpdateAnimBg="0"/>
      <p:bldP spid="15" grpId="0" animBg="1" autoUpdateAnimBg="0"/>
      <p:bldP spid="16" grpId="0" animBg="1" autoUpdateAnimBg="0"/>
      <p:bldP spid="17" grpId="0" animBg="1" autoUpdateAnimBg="0"/>
      <p:bldP spid="18" grpId="0" animBg="1" autoUpdateAnimBg="0"/>
      <p:bldP spid="19" grpId="0" animBg="1"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1030031" y="1763167"/>
            <a:ext cx="12061288" cy="646331"/>
          </a:xfrm>
          <a:prstGeom prst="rect">
            <a:avLst/>
          </a:prstGeom>
        </p:spPr>
        <p:txBody>
          <a:bodyPr wrap="square">
            <a:spAutoFit/>
          </a:bodyPr>
          <a:lstStyle/>
          <a:p>
            <a:r>
              <a:rPr lang="en-US" sz="3600" b="1" u="sng">
                <a:solidFill>
                  <a:srgbClr val="FF0066"/>
                </a:solidFill>
                <a:latin typeface="Times New Roman" pitchFamily="18" charset="0"/>
                <a:cs typeface="Times New Roman" pitchFamily="18" charset="0"/>
              </a:rPr>
              <a:t>1. </a:t>
            </a:r>
            <a:r>
              <a:rPr lang="vi-VN" sz="3600" b="1" u="sng">
                <a:solidFill>
                  <a:srgbClr val="FF0066"/>
                </a:solidFill>
                <a:latin typeface="Times New Roman" pitchFamily="18" charset="0"/>
                <a:cs typeface="Times New Roman" pitchFamily="18" charset="0"/>
              </a:rPr>
              <a:t>Em đã học được gì về chủ đề “Con người và sức khỏe”?</a:t>
            </a:r>
            <a:endParaRPr lang="en-US" sz="3600" b="1" u="sng">
              <a:solidFill>
                <a:srgbClr val="FF0066"/>
              </a:solidFill>
              <a:latin typeface="Times New Roman" pitchFamily="18" charset="0"/>
              <a:cs typeface="Times New Roman" pitchFamily="18" charset="0"/>
            </a:endParaRPr>
          </a:p>
        </p:txBody>
      </p:sp>
      <p:grpSp>
        <p:nvGrpSpPr>
          <p:cNvPr id="13" name="Group 12">
            <a:extLst>
              <a:ext uri="{FF2B5EF4-FFF2-40B4-BE49-F238E27FC236}">
                <a16:creationId xmlns:a16="http://schemas.microsoft.com/office/drawing/2014/main" id="{8242B0D6-BE2C-43F6-A6B6-A8ED8CAC3216}"/>
              </a:ext>
            </a:extLst>
          </p:cNvPr>
          <p:cNvGrpSpPr/>
          <p:nvPr/>
        </p:nvGrpSpPr>
        <p:grpSpPr>
          <a:xfrm>
            <a:off x="4556919" y="-76200"/>
            <a:ext cx="7162800" cy="2001696"/>
            <a:chOff x="4569360" y="103853"/>
            <a:chExt cx="7162800" cy="2001696"/>
          </a:xfrm>
        </p:grpSpPr>
        <p:grpSp>
          <p:nvGrpSpPr>
            <p:cNvPr id="14" name="Group 13">
              <a:extLst>
                <a:ext uri="{FF2B5EF4-FFF2-40B4-BE49-F238E27FC236}">
                  <a16:creationId xmlns:a16="http://schemas.microsoft.com/office/drawing/2014/main" id="{4CAFCA28-2758-4755-AB87-498D178D086A}"/>
                </a:ext>
              </a:extLst>
            </p:cNvPr>
            <p:cNvGrpSpPr/>
            <p:nvPr/>
          </p:nvGrpSpPr>
          <p:grpSpPr>
            <a:xfrm>
              <a:off x="5211494" y="103853"/>
              <a:ext cx="5878532" cy="994830"/>
              <a:chOff x="5063633" y="164812"/>
              <a:chExt cx="5779343" cy="994830"/>
            </a:xfrm>
          </p:grpSpPr>
          <p:grpSp>
            <p:nvGrpSpPr>
              <p:cNvPr id="18" name="Group 17">
                <a:extLst>
                  <a:ext uri="{FF2B5EF4-FFF2-40B4-BE49-F238E27FC236}">
                    <a16:creationId xmlns:a16="http://schemas.microsoft.com/office/drawing/2014/main" id="{6B72FE0D-1B08-474C-A6F1-E70CD57ECED3}"/>
                  </a:ext>
                </a:extLst>
              </p:cNvPr>
              <p:cNvGrpSpPr/>
              <p:nvPr/>
            </p:nvGrpSpPr>
            <p:grpSpPr>
              <a:xfrm>
                <a:off x="5063633" y="164812"/>
                <a:ext cx="5779343" cy="994830"/>
                <a:chOff x="5063633" y="164812"/>
                <a:chExt cx="5779343" cy="994830"/>
              </a:xfrm>
            </p:grpSpPr>
            <p:sp>
              <p:nvSpPr>
                <p:cNvPr id="20" name="TextBox 19">
                  <a:extLst>
                    <a:ext uri="{FF2B5EF4-FFF2-40B4-BE49-F238E27FC236}">
                      <a16:creationId xmlns:a16="http://schemas.microsoft.com/office/drawing/2014/main" id="{74403852-E3DF-47EF-BBE1-19BB9DD0B1FC}"/>
                    </a:ext>
                  </a:extLst>
                </p:cNvPr>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21" name="TextBox 20">
                  <a:extLst>
                    <a:ext uri="{FF2B5EF4-FFF2-40B4-BE49-F238E27FC236}">
                      <a16:creationId xmlns:a16="http://schemas.microsoft.com/office/drawing/2014/main" id="{CA76EA62-5DDE-4C5D-B9B8-F3616340DFEF}"/>
                    </a:ext>
                  </a:extLst>
                </p:cNvPr>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19" name="Straight Connector 18">
                <a:extLst>
                  <a:ext uri="{FF2B5EF4-FFF2-40B4-BE49-F238E27FC236}">
                    <a16:creationId xmlns:a16="http://schemas.microsoft.com/office/drawing/2014/main" id="{A7C37E53-5EEE-4743-B5D8-2F68BF8A6899}"/>
                  </a:ext>
                </a:extLst>
              </p:cNvPr>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6" name="Text Box 14">
              <a:extLst>
                <a:ext uri="{FF2B5EF4-FFF2-40B4-BE49-F238E27FC236}">
                  <a16:creationId xmlns:a16="http://schemas.microsoft.com/office/drawing/2014/main" id="{15D8CFE4-5C0D-4CAB-8652-FF1BE5C40008}"/>
                </a:ext>
              </a:extLst>
            </p:cNvPr>
            <p:cNvSpPr txBox="1">
              <a:spLocks noChangeArrowheads="1"/>
            </p:cNvSpPr>
            <p:nvPr/>
          </p:nvSpPr>
          <p:spPr bwMode="auto">
            <a:xfrm>
              <a:off x="4569360" y="1098683"/>
              <a:ext cx="7162800"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vi-VN" sz="2800" b="1">
                  <a:solidFill>
                    <a:srgbClr val="0000CC"/>
                  </a:solidFill>
                  <a:effectLst>
                    <a:outerShdw blurRad="38100" dist="38100" dir="2700000" algn="tl">
                      <a:srgbClr val="000000">
                        <a:alpha val="43137"/>
                      </a:srgbClr>
                    </a:outerShdw>
                  </a:effectLst>
                  <a:latin typeface="Times New Roman" pitchFamily="18" charset="0"/>
                </a:rPr>
                <a:t>ÔN TẬP CHỦ ĐỀ: </a:t>
              </a:r>
            </a:p>
            <a:p>
              <a:pPr algn="ctr" eaLnBrk="1" hangingPunct="1">
                <a:spcBef>
                  <a:spcPts val="0"/>
                </a:spcBef>
                <a:defRPr/>
              </a:pPr>
              <a:r>
                <a:rPr lang="vi-VN" sz="2800" b="1">
                  <a:solidFill>
                    <a:srgbClr val="0000CC"/>
                  </a:solidFill>
                  <a:effectLst>
                    <a:outerShdw blurRad="38100" dist="38100" dir="2700000" algn="tl">
                      <a:srgbClr val="000000">
                        <a:alpha val="43137"/>
                      </a:srgbClr>
                    </a:outerShdw>
                  </a:effectLst>
                  <a:latin typeface="Times New Roman" pitchFamily="18" charset="0"/>
                </a:rPr>
                <a:t>CON NGƯỜI VÀ SỨC KHỎE (T1) </a:t>
              </a:r>
            </a:p>
          </p:txBody>
        </p:sp>
      </p:grpSp>
      <p:graphicFrame>
        <p:nvGraphicFramePr>
          <p:cNvPr id="2" name="Table 1">
            <a:extLst>
              <a:ext uri="{FF2B5EF4-FFF2-40B4-BE49-F238E27FC236}">
                <a16:creationId xmlns:a16="http://schemas.microsoft.com/office/drawing/2014/main" id="{1AD34F97-781C-48F0-B598-C2A9E37A0456}"/>
              </a:ext>
            </a:extLst>
          </p:cNvPr>
          <p:cNvGraphicFramePr>
            <a:graphicFrameLocks noGrp="1"/>
          </p:cNvGraphicFramePr>
          <p:nvPr>
            <p:extLst>
              <p:ext uri="{D42A27DB-BD31-4B8C-83A1-F6EECF244321}">
                <p14:modId xmlns:p14="http://schemas.microsoft.com/office/powerpoint/2010/main" val="533918560"/>
              </p:ext>
            </p:extLst>
          </p:nvPr>
        </p:nvGraphicFramePr>
        <p:xfrm>
          <a:off x="454452" y="2498941"/>
          <a:ext cx="15335839" cy="6353502"/>
        </p:xfrm>
        <a:graphic>
          <a:graphicData uri="http://schemas.openxmlformats.org/drawingml/2006/table">
            <a:tbl>
              <a:tblPr/>
              <a:tblGrid>
                <a:gridCol w="2752587">
                  <a:extLst>
                    <a:ext uri="{9D8B030D-6E8A-4147-A177-3AD203B41FA5}">
                      <a16:colId xmlns:a16="http://schemas.microsoft.com/office/drawing/2014/main" val="3306232484"/>
                    </a:ext>
                  </a:extLst>
                </a:gridCol>
                <a:gridCol w="4181613">
                  <a:extLst>
                    <a:ext uri="{9D8B030D-6E8A-4147-A177-3AD203B41FA5}">
                      <a16:colId xmlns:a16="http://schemas.microsoft.com/office/drawing/2014/main" val="285179846"/>
                    </a:ext>
                  </a:extLst>
                </a:gridCol>
                <a:gridCol w="4150278">
                  <a:extLst>
                    <a:ext uri="{9D8B030D-6E8A-4147-A177-3AD203B41FA5}">
                      <a16:colId xmlns:a16="http://schemas.microsoft.com/office/drawing/2014/main" val="1922874972"/>
                    </a:ext>
                  </a:extLst>
                </a:gridCol>
                <a:gridCol w="4251361">
                  <a:extLst>
                    <a:ext uri="{9D8B030D-6E8A-4147-A177-3AD203B41FA5}">
                      <a16:colId xmlns:a16="http://schemas.microsoft.com/office/drawing/2014/main" val="4126390838"/>
                    </a:ext>
                  </a:extLst>
                </a:gridCol>
              </a:tblGrid>
              <a:tr h="1066800">
                <a:tc>
                  <a:txBody>
                    <a:bodyPr/>
                    <a:lstStyle/>
                    <a:p>
                      <a:pPr algn="ctr" fontAlgn="t"/>
                      <a:r>
                        <a:rPr lang="vi-VN" sz="1500">
                          <a:solidFill>
                            <a:srgbClr val="000000"/>
                          </a:solidFill>
                          <a:effectLst/>
                        </a:rPr>
                        <a:t/>
                      </a:r>
                      <a:br>
                        <a:rPr lang="vi-VN" sz="1500">
                          <a:solidFill>
                            <a:srgbClr val="000000"/>
                          </a:solidFill>
                          <a:effectLst/>
                        </a:rPr>
                      </a:br>
                      <a:endParaRPr lang="vi-VN" sz="1500">
                        <a:solidFill>
                          <a:srgbClr val="000000"/>
                        </a:solidFill>
                        <a:effectLst/>
                      </a:endParaRPr>
                    </a:p>
                  </a:txBody>
                  <a:tcPr marL="37299" marR="37299"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FFFF"/>
                    </a:solidFill>
                  </a:tcPr>
                </a:tc>
                <a:tc>
                  <a:txBody>
                    <a:bodyPr/>
                    <a:lstStyle/>
                    <a:p>
                      <a:pPr algn="ctr" fontAlgn="t"/>
                      <a:endParaRPr lang="vi-VN" sz="1500">
                        <a:solidFill>
                          <a:srgbClr val="000000"/>
                        </a:solidFill>
                        <a:effectLst/>
                      </a:endParaRPr>
                    </a:p>
                  </a:txBody>
                  <a:tcPr marL="37299" marR="37299"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FFFF"/>
                    </a:solidFill>
                  </a:tcPr>
                </a:tc>
                <a:tc>
                  <a:txBody>
                    <a:bodyPr/>
                    <a:lstStyle/>
                    <a:p>
                      <a:pPr algn="ctr" fontAlgn="t"/>
                      <a:endParaRPr lang="vi-VN" sz="1500">
                        <a:solidFill>
                          <a:srgbClr val="000000"/>
                        </a:solidFill>
                        <a:effectLst/>
                      </a:endParaRPr>
                    </a:p>
                  </a:txBody>
                  <a:tcPr marL="37299" marR="37299"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FFFF"/>
                    </a:solidFill>
                  </a:tcPr>
                </a:tc>
                <a:tc>
                  <a:txBody>
                    <a:bodyPr/>
                    <a:lstStyle/>
                    <a:p>
                      <a:endParaRPr lang="vi-VN" sz="1500"/>
                    </a:p>
                  </a:txBody>
                  <a:tcPr marL="49731" marR="49731" marT="24866" marB="24866">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6238430"/>
                  </a:ext>
                </a:extLst>
              </a:tr>
              <a:tr h="375225">
                <a:tc>
                  <a:txBody>
                    <a:bodyPr/>
                    <a:lstStyle/>
                    <a:p>
                      <a:pPr algn="ctr" fontAlgn="t"/>
                      <a:r>
                        <a:rPr lang="vi-VN" sz="2800" b="1">
                          <a:solidFill>
                            <a:srgbClr val="FF0000"/>
                          </a:solidFill>
                          <a:effectLst/>
                          <a:latin typeface="Times New Roman" panose="02020603050405020304" pitchFamily="18" charset="0"/>
                          <a:cs typeface="Times New Roman" panose="02020603050405020304" pitchFamily="18" charset="0"/>
                        </a:rPr>
                        <a:t>Tên cơ quan</a:t>
                      </a:r>
                    </a:p>
                  </a:txBody>
                  <a:tcPr marL="37299" marR="37299"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FFFF"/>
                    </a:solidFill>
                  </a:tcPr>
                </a:tc>
                <a:tc>
                  <a:txBody>
                    <a:bodyPr/>
                    <a:lstStyle/>
                    <a:p>
                      <a:pPr algn="ctr" fontAlgn="t"/>
                      <a:r>
                        <a:rPr lang="vi-VN" sz="2800" b="1">
                          <a:solidFill>
                            <a:srgbClr val="FF0000"/>
                          </a:solidFill>
                          <a:effectLst/>
                          <a:latin typeface="Times New Roman" panose="02020603050405020304" pitchFamily="18" charset="0"/>
                          <a:cs typeface="Times New Roman" panose="02020603050405020304" pitchFamily="18" charset="0"/>
                        </a:rPr>
                        <a:t>Cơ quan tiêu hóa</a:t>
                      </a:r>
                    </a:p>
                  </a:txBody>
                  <a:tcPr marL="37299" marR="37299"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FFFF"/>
                    </a:solidFill>
                  </a:tcPr>
                </a:tc>
                <a:tc>
                  <a:txBody>
                    <a:bodyPr/>
                    <a:lstStyle/>
                    <a:p>
                      <a:pPr algn="ctr" fontAlgn="t"/>
                      <a:r>
                        <a:rPr lang="vi-VN" sz="2800" b="1">
                          <a:solidFill>
                            <a:srgbClr val="FF0000"/>
                          </a:solidFill>
                          <a:effectLst/>
                          <a:latin typeface="Times New Roman" panose="02020603050405020304" pitchFamily="18" charset="0"/>
                          <a:cs typeface="Times New Roman" panose="02020603050405020304" pitchFamily="18" charset="0"/>
                        </a:rPr>
                        <a:t>Cơ quan tuần hoàn</a:t>
                      </a:r>
                    </a:p>
                  </a:txBody>
                  <a:tcPr marL="37299" marR="37299"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FFFF"/>
                    </a:solidFill>
                  </a:tcPr>
                </a:tc>
                <a:tc>
                  <a:txBody>
                    <a:bodyPr/>
                    <a:lstStyle/>
                    <a:p>
                      <a:pPr algn="ctr" fontAlgn="t"/>
                      <a:r>
                        <a:rPr lang="vi-VN" sz="2800" b="1">
                          <a:solidFill>
                            <a:srgbClr val="FF0000"/>
                          </a:solidFill>
                          <a:effectLst/>
                          <a:latin typeface="Times New Roman" panose="02020603050405020304" pitchFamily="18" charset="0"/>
                          <a:cs typeface="Times New Roman" panose="02020603050405020304" pitchFamily="18" charset="0"/>
                        </a:rPr>
                        <a:t>Cơ quan thần kinh</a:t>
                      </a:r>
                    </a:p>
                  </a:txBody>
                  <a:tcPr marL="37299" marR="37299"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197242161"/>
                  </a:ext>
                </a:extLst>
              </a:tr>
              <a:tr h="3107382">
                <a:tc>
                  <a:txBody>
                    <a:bodyPr/>
                    <a:lstStyle/>
                    <a:p>
                      <a:pPr algn="ctr" fontAlgn="t"/>
                      <a:endParaRPr lang="vi-VN" sz="2800" b="1">
                        <a:solidFill>
                          <a:srgbClr val="FF0000"/>
                        </a:solidFill>
                        <a:effectLst/>
                        <a:latin typeface="Times New Roman" panose="02020603050405020304" pitchFamily="18" charset="0"/>
                        <a:cs typeface="Times New Roman" panose="02020603050405020304" pitchFamily="18" charset="0"/>
                      </a:endParaRPr>
                    </a:p>
                    <a:p>
                      <a:pPr algn="ctr" fontAlgn="t"/>
                      <a:endParaRPr lang="vi-VN" sz="2800" b="1">
                        <a:solidFill>
                          <a:srgbClr val="FF0000"/>
                        </a:solidFill>
                        <a:effectLst/>
                        <a:latin typeface="Times New Roman" panose="02020603050405020304" pitchFamily="18" charset="0"/>
                        <a:cs typeface="Times New Roman" panose="02020603050405020304" pitchFamily="18" charset="0"/>
                      </a:endParaRPr>
                    </a:p>
                    <a:p>
                      <a:pPr algn="ctr" fontAlgn="t"/>
                      <a:r>
                        <a:rPr lang="vi-VN" sz="2800" b="1">
                          <a:solidFill>
                            <a:srgbClr val="FF0000"/>
                          </a:solidFill>
                          <a:effectLst/>
                          <a:latin typeface="Times New Roman" panose="02020603050405020304" pitchFamily="18" charset="0"/>
                          <a:cs typeface="Times New Roman" panose="02020603050405020304" pitchFamily="18" charset="0"/>
                        </a:rPr>
                        <a:t>Tên các bộ phận chính</a:t>
                      </a:r>
                    </a:p>
                  </a:txBody>
                  <a:tcPr marL="37299" marR="37299"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FFFF"/>
                    </a:solidFill>
                  </a:tcPr>
                </a:tc>
                <a:tc>
                  <a:txBody>
                    <a:bodyPr/>
                    <a:lstStyle/>
                    <a:p>
                      <a:pPr algn="just" fontAlgn="t"/>
                      <a:endParaRPr lang="vi-VN" sz="2800" b="1">
                        <a:solidFill>
                          <a:srgbClr val="3333FF"/>
                        </a:solidFill>
                        <a:effectLst/>
                        <a:latin typeface="Times New Roman" panose="02020603050405020304" pitchFamily="18" charset="0"/>
                        <a:cs typeface="Times New Roman" panose="02020603050405020304" pitchFamily="18" charset="0"/>
                      </a:endParaRPr>
                    </a:p>
                  </a:txBody>
                  <a:tcPr marL="37299" marR="37299"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FFFF"/>
                    </a:solidFill>
                  </a:tcPr>
                </a:tc>
                <a:tc>
                  <a:txBody>
                    <a:bodyPr/>
                    <a:lstStyle/>
                    <a:p>
                      <a:pPr algn="ctr" fontAlgn="t"/>
                      <a:endParaRPr lang="vi-VN" sz="2800" b="1">
                        <a:solidFill>
                          <a:srgbClr val="0000CC"/>
                        </a:solidFill>
                        <a:effectLst/>
                        <a:latin typeface="Times New Roman" panose="02020603050405020304" pitchFamily="18" charset="0"/>
                        <a:cs typeface="Times New Roman" panose="02020603050405020304" pitchFamily="18" charset="0"/>
                      </a:endParaRPr>
                    </a:p>
                  </a:txBody>
                  <a:tcPr marL="37299" marR="37299"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FFFF"/>
                    </a:solidFill>
                  </a:tcPr>
                </a:tc>
                <a:tc>
                  <a:txBody>
                    <a:bodyPr/>
                    <a:lstStyle/>
                    <a:p>
                      <a:pPr algn="just" fontAlgn="t"/>
                      <a:endParaRPr lang="vi-VN" sz="2800" b="1">
                        <a:solidFill>
                          <a:srgbClr val="0000FF"/>
                        </a:solidFill>
                        <a:effectLst/>
                        <a:latin typeface="Times New Roman" panose="02020603050405020304" pitchFamily="18" charset="0"/>
                        <a:cs typeface="Times New Roman" panose="02020603050405020304" pitchFamily="18" charset="0"/>
                      </a:endParaRPr>
                    </a:p>
                  </a:txBody>
                  <a:tcPr marL="37299" marR="37299"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014497344"/>
                  </a:ext>
                </a:extLst>
              </a:tr>
              <a:tr h="1752600">
                <a:tc>
                  <a:txBody>
                    <a:bodyPr/>
                    <a:lstStyle/>
                    <a:p>
                      <a:pPr algn="ctr" fontAlgn="t"/>
                      <a:endParaRPr lang="vi-VN" sz="2800" b="1">
                        <a:solidFill>
                          <a:srgbClr val="FF0000"/>
                        </a:solidFill>
                        <a:effectLst/>
                        <a:latin typeface="Times New Roman" panose="02020603050405020304" pitchFamily="18" charset="0"/>
                        <a:cs typeface="Times New Roman" panose="02020603050405020304" pitchFamily="18" charset="0"/>
                      </a:endParaRPr>
                    </a:p>
                    <a:p>
                      <a:pPr algn="ctr" fontAlgn="t"/>
                      <a:r>
                        <a:rPr lang="vi-VN" sz="2800" b="1">
                          <a:solidFill>
                            <a:srgbClr val="FF0000"/>
                          </a:solidFill>
                          <a:effectLst/>
                          <a:latin typeface="Times New Roman" panose="02020603050405020304" pitchFamily="18" charset="0"/>
                          <a:cs typeface="Times New Roman" panose="02020603050405020304" pitchFamily="18" charset="0"/>
                        </a:rPr>
                        <a:t>Chức năng</a:t>
                      </a:r>
                    </a:p>
                  </a:txBody>
                  <a:tcPr marL="37299" marR="37299"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FFFF"/>
                    </a:solidFill>
                  </a:tcPr>
                </a:tc>
                <a:tc>
                  <a:txBody>
                    <a:bodyPr/>
                    <a:lstStyle/>
                    <a:p>
                      <a:pPr algn="just" fontAlgn="t"/>
                      <a:endParaRPr lang="vi-VN" sz="2800" b="1">
                        <a:solidFill>
                          <a:srgbClr val="3333FF"/>
                        </a:solidFill>
                        <a:effectLst/>
                        <a:latin typeface="Times New Roman" panose="02020603050405020304" pitchFamily="18" charset="0"/>
                        <a:cs typeface="Times New Roman" panose="02020603050405020304" pitchFamily="18" charset="0"/>
                      </a:endParaRPr>
                    </a:p>
                  </a:txBody>
                  <a:tcPr marL="37299" marR="37299"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FFFF"/>
                    </a:solidFill>
                  </a:tcPr>
                </a:tc>
                <a:tc>
                  <a:txBody>
                    <a:bodyPr/>
                    <a:lstStyle/>
                    <a:p>
                      <a:pPr algn="just" fontAlgn="t"/>
                      <a:endParaRPr lang="vi-VN" sz="2800" b="1">
                        <a:solidFill>
                          <a:srgbClr val="0000CC"/>
                        </a:solidFill>
                        <a:effectLst/>
                        <a:latin typeface="Times New Roman" panose="02020603050405020304" pitchFamily="18" charset="0"/>
                        <a:cs typeface="Times New Roman" panose="02020603050405020304" pitchFamily="18" charset="0"/>
                      </a:endParaRPr>
                    </a:p>
                  </a:txBody>
                  <a:tcPr marL="37299" marR="37299"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FFFF"/>
                    </a:solidFill>
                  </a:tcPr>
                </a:tc>
                <a:tc>
                  <a:txBody>
                    <a:bodyPr/>
                    <a:lstStyle/>
                    <a:p>
                      <a:pPr algn="just" fontAlgn="t"/>
                      <a:endParaRPr lang="vi-VN" sz="2800" b="1">
                        <a:solidFill>
                          <a:srgbClr val="0000FF"/>
                        </a:solidFill>
                        <a:effectLst/>
                        <a:latin typeface="Times New Roman" panose="02020603050405020304" pitchFamily="18" charset="0"/>
                        <a:cs typeface="Times New Roman" panose="02020603050405020304" pitchFamily="18" charset="0"/>
                      </a:endParaRPr>
                    </a:p>
                  </a:txBody>
                  <a:tcPr marL="37299" marR="37299"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600714204"/>
                  </a:ext>
                </a:extLst>
              </a:tr>
            </a:tbl>
          </a:graphicData>
        </a:graphic>
      </p:graphicFrame>
      <p:pic>
        <p:nvPicPr>
          <p:cNvPr id="17" name="Picture 16">
            <a:extLst>
              <a:ext uri="{FF2B5EF4-FFF2-40B4-BE49-F238E27FC236}">
                <a16:creationId xmlns:a16="http://schemas.microsoft.com/office/drawing/2014/main" id="{D4B1EBBD-8BF0-446A-BF56-84A62B682E5E}"/>
              </a:ext>
            </a:extLst>
          </p:cNvPr>
          <p:cNvPicPr>
            <a:picLocks noChangeAspect="1"/>
          </p:cNvPicPr>
          <p:nvPr/>
        </p:nvPicPr>
        <p:blipFill rotWithShape="1">
          <a:blip r:embed="rId3">
            <a:extLst>
              <a:ext uri="{28A0092B-C50C-407E-A947-70E740481C1C}">
                <a14:useLocalDpi xmlns:a14="http://schemas.microsoft.com/office/drawing/2010/main" val="0"/>
              </a:ext>
            </a:extLst>
          </a:blip>
          <a:srcRect l="34452" t="24393" r="49413" b="44475"/>
          <a:stretch/>
        </p:blipFill>
        <p:spPr>
          <a:xfrm>
            <a:off x="3890168" y="2544018"/>
            <a:ext cx="2857501" cy="990600"/>
          </a:xfrm>
          <a:prstGeom prst="rect">
            <a:avLst/>
          </a:prstGeom>
        </p:spPr>
      </p:pic>
      <p:pic>
        <p:nvPicPr>
          <p:cNvPr id="22" name="Picture 21">
            <a:extLst>
              <a:ext uri="{FF2B5EF4-FFF2-40B4-BE49-F238E27FC236}">
                <a16:creationId xmlns:a16="http://schemas.microsoft.com/office/drawing/2014/main" id="{BEC2EC31-8B6B-46A7-B134-BBA2521AFF6C}"/>
              </a:ext>
            </a:extLst>
          </p:cNvPr>
          <p:cNvPicPr>
            <a:picLocks noChangeAspect="1"/>
          </p:cNvPicPr>
          <p:nvPr/>
        </p:nvPicPr>
        <p:blipFill rotWithShape="1">
          <a:blip r:embed="rId3">
            <a:extLst>
              <a:ext uri="{28A0092B-C50C-407E-A947-70E740481C1C}">
                <a14:useLocalDpi xmlns:a14="http://schemas.microsoft.com/office/drawing/2010/main" val="0"/>
              </a:ext>
            </a:extLst>
          </a:blip>
          <a:srcRect l="57041" t="24393" r="34784" b="44475"/>
          <a:stretch/>
        </p:blipFill>
        <p:spPr>
          <a:xfrm>
            <a:off x="8770049" y="2548121"/>
            <a:ext cx="1447800" cy="990600"/>
          </a:xfrm>
          <a:prstGeom prst="rect">
            <a:avLst/>
          </a:prstGeom>
        </p:spPr>
      </p:pic>
      <p:pic>
        <p:nvPicPr>
          <p:cNvPr id="23" name="Picture 22">
            <a:extLst>
              <a:ext uri="{FF2B5EF4-FFF2-40B4-BE49-F238E27FC236}">
                <a16:creationId xmlns:a16="http://schemas.microsoft.com/office/drawing/2014/main" id="{A5CD5418-7AA0-422C-B163-8B7AF2748F5E}"/>
              </a:ext>
            </a:extLst>
          </p:cNvPr>
          <p:cNvPicPr>
            <a:picLocks noChangeAspect="1"/>
          </p:cNvPicPr>
          <p:nvPr/>
        </p:nvPicPr>
        <p:blipFill rotWithShape="1">
          <a:blip r:embed="rId3">
            <a:extLst>
              <a:ext uri="{28A0092B-C50C-407E-A947-70E740481C1C}">
                <a14:useLocalDpi xmlns:a14="http://schemas.microsoft.com/office/drawing/2010/main" val="0"/>
              </a:ext>
            </a:extLst>
          </a:blip>
          <a:srcRect l="74069" t="24393" r="16066" b="44475"/>
          <a:stretch/>
        </p:blipFill>
        <p:spPr>
          <a:xfrm>
            <a:off x="12818241" y="2568716"/>
            <a:ext cx="1747034" cy="990600"/>
          </a:xfrm>
          <a:prstGeom prst="rect">
            <a:avLst/>
          </a:prstGeom>
        </p:spPr>
      </p:pic>
      <p:sp>
        <p:nvSpPr>
          <p:cNvPr id="4" name="Rectangle 3">
            <a:extLst>
              <a:ext uri="{FF2B5EF4-FFF2-40B4-BE49-F238E27FC236}">
                <a16:creationId xmlns:a16="http://schemas.microsoft.com/office/drawing/2014/main" id="{A7CA52DA-C21B-426F-B9FD-269C0E35BC0F}"/>
              </a:ext>
            </a:extLst>
          </p:cNvPr>
          <p:cNvSpPr/>
          <p:nvPr/>
        </p:nvSpPr>
        <p:spPr>
          <a:xfrm>
            <a:off x="3141652" y="4164293"/>
            <a:ext cx="4114801" cy="1200329"/>
          </a:xfrm>
          <a:prstGeom prst="rect">
            <a:avLst/>
          </a:prstGeom>
        </p:spPr>
        <p:txBody>
          <a:bodyPr wrap="square">
            <a:spAutoFit/>
          </a:bodyPr>
          <a:lstStyle/>
          <a:p>
            <a:pPr lvl="0" algn="just" defTabSz="1436888" eaLnBrk="1" fontAlgn="t" hangingPunct="1">
              <a:spcBef>
                <a:spcPts val="0"/>
              </a:spcBef>
              <a:spcAft>
                <a:spcPts val="0"/>
              </a:spcAft>
            </a:pPr>
            <a:r>
              <a:rPr lang="vi-VN" sz="2400" b="1">
                <a:solidFill>
                  <a:srgbClr val="0000CC"/>
                </a:solidFill>
                <a:latin typeface="Times New Roman" panose="02020603050405020304" pitchFamily="18" charset="0"/>
                <a:cs typeface="Times New Roman" panose="02020603050405020304" pitchFamily="18" charset="0"/>
              </a:rPr>
              <a:t>Ống tiêu hóa: miệng, thực quản, dạ dày, ruột non, ruột già và hậu môn.</a:t>
            </a:r>
          </a:p>
        </p:txBody>
      </p:sp>
      <p:sp>
        <p:nvSpPr>
          <p:cNvPr id="6" name="Rectangle 5">
            <a:extLst>
              <a:ext uri="{FF2B5EF4-FFF2-40B4-BE49-F238E27FC236}">
                <a16:creationId xmlns:a16="http://schemas.microsoft.com/office/drawing/2014/main" id="{5A34A84A-AD49-4304-82B6-7C752F762B95}"/>
              </a:ext>
            </a:extLst>
          </p:cNvPr>
          <p:cNvSpPr/>
          <p:nvPr/>
        </p:nvSpPr>
        <p:spPr>
          <a:xfrm>
            <a:off x="3154543" y="5499318"/>
            <a:ext cx="4114801" cy="1569660"/>
          </a:xfrm>
          <a:prstGeom prst="rect">
            <a:avLst/>
          </a:prstGeom>
        </p:spPr>
        <p:txBody>
          <a:bodyPr wrap="square">
            <a:spAutoFit/>
          </a:bodyPr>
          <a:lstStyle/>
          <a:p>
            <a:pPr lvl="0" algn="just" defTabSz="1436888" eaLnBrk="1" fontAlgn="t" hangingPunct="1">
              <a:spcBef>
                <a:spcPts val="0"/>
              </a:spcBef>
              <a:spcAft>
                <a:spcPts val="0"/>
              </a:spcAft>
            </a:pPr>
            <a:r>
              <a:rPr lang="vi-VN" sz="2400" b="1">
                <a:solidFill>
                  <a:srgbClr val="0000CC"/>
                </a:solidFill>
                <a:latin typeface="Times New Roman" panose="02020603050405020304" pitchFamily="18" charset="0"/>
                <a:cs typeface="Times New Roman" panose="02020603050405020304" pitchFamily="18" charset="0"/>
              </a:rPr>
              <a:t>Tuyến tiêu hóa: tuyến nước bọt tiết ra nước bọt; gan tiết ra mật ; tuyến tụy tiết ra dịch tụy.</a:t>
            </a:r>
          </a:p>
        </p:txBody>
      </p:sp>
      <p:sp>
        <p:nvSpPr>
          <p:cNvPr id="7" name="Rectangle 6">
            <a:extLst>
              <a:ext uri="{FF2B5EF4-FFF2-40B4-BE49-F238E27FC236}">
                <a16:creationId xmlns:a16="http://schemas.microsoft.com/office/drawing/2014/main" id="{89B95495-DD45-48A5-91DA-50E612708279}"/>
              </a:ext>
            </a:extLst>
          </p:cNvPr>
          <p:cNvSpPr/>
          <p:nvPr/>
        </p:nvSpPr>
        <p:spPr>
          <a:xfrm>
            <a:off x="3261519" y="7293393"/>
            <a:ext cx="4114801" cy="1569660"/>
          </a:xfrm>
          <a:prstGeom prst="rect">
            <a:avLst/>
          </a:prstGeom>
        </p:spPr>
        <p:txBody>
          <a:bodyPr wrap="square">
            <a:spAutoFit/>
          </a:bodyPr>
          <a:lstStyle/>
          <a:p>
            <a:pPr lvl="0" algn="just" defTabSz="1436888" eaLnBrk="1" fontAlgn="t" hangingPunct="1">
              <a:spcBef>
                <a:spcPts val="0"/>
              </a:spcBef>
              <a:spcAft>
                <a:spcPts val="0"/>
              </a:spcAft>
            </a:pPr>
            <a:r>
              <a:rPr lang="vi-VN" sz="2400" b="1">
                <a:solidFill>
                  <a:srgbClr val="0000CC"/>
                </a:solidFill>
                <a:latin typeface="Times New Roman" panose="02020603050405020304" pitchFamily="18" charset="0"/>
                <a:cs typeface="Times New Roman" panose="02020603050405020304" pitchFamily="18" charset="0"/>
              </a:rPr>
              <a:t>Biến đổi thức ăn thành các chất dinh dưỡng nuôi cơ thể và thải các chất cặn bã ra ngoài.</a:t>
            </a:r>
          </a:p>
        </p:txBody>
      </p:sp>
      <p:sp>
        <p:nvSpPr>
          <p:cNvPr id="8" name="Rectangle 7">
            <a:extLst>
              <a:ext uri="{FF2B5EF4-FFF2-40B4-BE49-F238E27FC236}">
                <a16:creationId xmlns:a16="http://schemas.microsoft.com/office/drawing/2014/main" id="{8DB0A1F9-F702-4E13-A75C-05CED57C2FC5}"/>
              </a:ext>
            </a:extLst>
          </p:cNvPr>
          <p:cNvSpPr/>
          <p:nvPr/>
        </p:nvSpPr>
        <p:spPr>
          <a:xfrm>
            <a:off x="7685727" y="4308568"/>
            <a:ext cx="3144642" cy="461665"/>
          </a:xfrm>
          <a:prstGeom prst="rect">
            <a:avLst/>
          </a:prstGeom>
        </p:spPr>
        <p:txBody>
          <a:bodyPr wrap="none">
            <a:spAutoFit/>
          </a:bodyPr>
          <a:lstStyle/>
          <a:p>
            <a:pPr lvl="0" algn="ctr" defTabSz="1436888" eaLnBrk="1" fontAlgn="t" hangingPunct="1">
              <a:spcBef>
                <a:spcPts val="0"/>
              </a:spcBef>
              <a:spcAft>
                <a:spcPts val="0"/>
              </a:spcAft>
            </a:pPr>
            <a:r>
              <a:rPr lang="vi-VN" sz="2400" b="1">
                <a:solidFill>
                  <a:srgbClr val="0000CC"/>
                </a:solidFill>
                <a:latin typeface="Times New Roman" panose="02020603050405020304" pitchFamily="18" charset="0"/>
                <a:cs typeface="Times New Roman" panose="02020603050405020304" pitchFamily="18" charset="0"/>
              </a:rPr>
              <a:t>Tim và các mạch máu.</a:t>
            </a:r>
          </a:p>
        </p:txBody>
      </p:sp>
      <p:sp>
        <p:nvSpPr>
          <p:cNvPr id="9" name="Rectangle 8">
            <a:extLst>
              <a:ext uri="{FF2B5EF4-FFF2-40B4-BE49-F238E27FC236}">
                <a16:creationId xmlns:a16="http://schemas.microsoft.com/office/drawing/2014/main" id="{BE6352EE-798C-427A-8657-69C5B9E947FC}"/>
              </a:ext>
            </a:extLst>
          </p:cNvPr>
          <p:cNvSpPr/>
          <p:nvPr/>
        </p:nvSpPr>
        <p:spPr>
          <a:xfrm>
            <a:off x="7376320" y="7220105"/>
            <a:ext cx="4114801" cy="1569660"/>
          </a:xfrm>
          <a:prstGeom prst="rect">
            <a:avLst/>
          </a:prstGeom>
        </p:spPr>
        <p:txBody>
          <a:bodyPr wrap="square">
            <a:spAutoFit/>
          </a:bodyPr>
          <a:lstStyle/>
          <a:p>
            <a:pPr lvl="0" algn="just" defTabSz="1436888" eaLnBrk="1" fontAlgn="t" hangingPunct="1">
              <a:spcBef>
                <a:spcPts val="0"/>
              </a:spcBef>
              <a:spcAft>
                <a:spcPts val="0"/>
              </a:spcAft>
            </a:pPr>
            <a:r>
              <a:rPr lang="vi-VN" sz="2400" b="1">
                <a:solidFill>
                  <a:srgbClr val="0000CC"/>
                </a:solidFill>
                <a:latin typeface="Times New Roman" panose="02020603050405020304" pitchFamily="18" charset="0"/>
                <a:cs typeface="Times New Roman" panose="02020603050405020304" pitchFamily="18" charset="0"/>
              </a:rPr>
              <a:t>Vận chuyển máu từ tim đến các cơ quan của cơ thể; vận chuyển máu từ các cơ quan của cơ thể trở về tim.</a:t>
            </a:r>
          </a:p>
        </p:txBody>
      </p:sp>
      <p:sp>
        <p:nvSpPr>
          <p:cNvPr id="11" name="Rectangle 10">
            <a:extLst>
              <a:ext uri="{FF2B5EF4-FFF2-40B4-BE49-F238E27FC236}">
                <a16:creationId xmlns:a16="http://schemas.microsoft.com/office/drawing/2014/main" id="{ADDCEFCF-2B7E-40B6-A344-DF8E0AFC37B8}"/>
              </a:ext>
            </a:extLst>
          </p:cNvPr>
          <p:cNvSpPr/>
          <p:nvPr/>
        </p:nvSpPr>
        <p:spPr>
          <a:xfrm>
            <a:off x="11777598" y="4164293"/>
            <a:ext cx="3828321" cy="830997"/>
          </a:xfrm>
          <a:prstGeom prst="rect">
            <a:avLst/>
          </a:prstGeom>
        </p:spPr>
        <p:txBody>
          <a:bodyPr wrap="square">
            <a:spAutoFit/>
          </a:bodyPr>
          <a:lstStyle/>
          <a:p>
            <a:pPr lvl="0" algn="just" defTabSz="1436888" eaLnBrk="1" fontAlgn="t" hangingPunct="1">
              <a:spcBef>
                <a:spcPts val="0"/>
              </a:spcBef>
              <a:spcAft>
                <a:spcPts val="0"/>
              </a:spcAft>
            </a:pPr>
            <a:r>
              <a:rPr lang="vi-VN" sz="2400" b="1">
                <a:solidFill>
                  <a:srgbClr val="0000CC"/>
                </a:solidFill>
                <a:latin typeface="Times New Roman" panose="02020603050405020304" pitchFamily="18" charset="0"/>
                <a:cs typeface="Times New Roman" panose="02020603050405020304" pitchFamily="18" charset="0"/>
              </a:rPr>
              <a:t>Não, tủy sống và các dây thần kinh.</a:t>
            </a:r>
          </a:p>
        </p:txBody>
      </p:sp>
      <p:sp>
        <p:nvSpPr>
          <p:cNvPr id="12" name="Rectangle 11">
            <a:extLst>
              <a:ext uri="{FF2B5EF4-FFF2-40B4-BE49-F238E27FC236}">
                <a16:creationId xmlns:a16="http://schemas.microsoft.com/office/drawing/2014/main" id="{1AA3EAE0-9BE4-4AC0-96C5-7455A7BE881F}"/>
              </a:ext>
            </a:extLst>
          </p:cNvPr>
          <p:cNvSpPr/>
          <p:nvPr/>
        </p:nvSpPr>
        <p:spPr>
          <a:xfrm>
            <a:off x="11749124" y="7251014"/>
            <a:ext cx="4069556" cy="1569660"/>
          </a:xfrm>
          <a:prstGeom prst="rect">
            <a:avLst/>
          </a:prstGeom>
        </p:spPr>
        <p:txBody>
          <a:bodyPr wrap="square">
            <a:spAutoFit/>
          </a:bodyPr>
          <a:lstStyle/>
          <a:p>
            <a:pPr lvl="0" algn="just" defTabSz="1436888" eaLnBrk="1" fontAlgn="t" hangingPunct="1">
              <a:spcBef>
                <a:spcPts val="0"/>
              </a:spcBef>
              <a:spcAft>
                <a:spcPts val="0"/>
              </a:spcAft>
            </a:pPr>
            <a:r>
              <a:rPr lang="vi-VN" sz="2400" b="1">
                <a:solidFill>
                  <a:srgbClr val="0000CC"/>
                </a:solidFill>
                <a:latin typeface="Times New Roman" panose="02020603050405020304" pitchFamily="18" charset="0"/>
                <a:cs typeface="Times New Roman" panose="02020603050405020304" pitchFamily="18" charset="0"/>
              </a:rPr>
              <a:t>Tiếp nhận và trả lời kích thích từ bên trong và bên </a:t>
            </a:r>
            <a:r>
              <a:rPr lang="vi-VN" sz="2000" b="1">
                <a:solidFill>
                  <a:srgbClr val="0000CC"/>
                </a:solidFill>
                <a:latin typeface="Times New Roman" panose="02020603050405020304" pitchFamily="18" charset="0"/>
                <a:cs typeface="Times New Roman" panose="02020603050405020304" pitchFamily="18" charset="0"/>
              </a:rPr>
              <a:t>ngoài</a:t>
            </a:r>
            <a:r>
              <a:rPr lang="vi-VN" sz="2400" b="1">
                <a:solidFill>
                  <a:srgbClr val="0000CC"/>
                </a:solidFill>
                <a:latin typeface="Times New Roman" panose="02020603050405020304" pitchFamily="18" charset="0"/>
                <a:cs typeface="Times New Roman" panose="02020603050405020304" pitchFamily="18" charset="0"/>
              </a:rPr>
              <a:t> cơ thể; điều khiển, phối hợp mọi hoạt động của cơ thể</a:t>
            </a:r>
          </a:p>
        </p:txBody>
      </p:sp>
    </p:spTree>
    <p:extLst>
      <p:ext uri="{BB962C8B-B14F-4D97-AF65-F5344CB8AC3E}">
        <p14:creationId xmlns:p14="http://schemas.microsoft.com/office/powerpoint/2010/main" val="170052580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9" grpId="0"/>
      <p:bldP spid="11"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1051719" y="1756685"/>
            <a:ext cx="12061288" cy="646331"/>
          </a:xfrm>
          <a:prstGeom prst="rect">
            <a:avLst/>
          </a:prstGeom>
        </p:spPr>
        <p:txBody>
          <a:bodyPr wrap="square">
            <a:spAutoFit/>
          </a:bodyPr>
          <a:lstStyle/>
          <a:p>
            <a:r>
              <a:rPr lang="en-US" sz="3600" b="1" u="sng">
                <a:solidFill>
                  <a:srgbClr val="FF0066"/>
                </a:solidFill>
                <a:latin typeface="Times New Roman" pitchFamily="18" charset="0"/>
                <a:cs typeface="Times New Roman" pitchFamily="18" charset="0"/>
              </a:rPr>
              <a:t>1. </a:t>
            </a:r>
            <a:r>
              <a:rPr lang="vi-VN" sz="3600" b="1" u="sng">
                <a:solidFill>
                  <a:srgbClr val="FF0066"/>
                </a:solidFill>
                <a:latin typeface="Times New Roman" pitchFamily="18" charset="0"/>
                <a:cs typeface="Times New Roman" pitchFamily="18" charset="0"/>
              </a:rPr>
              <a:t>Em đã học được gì về chủ đề “Con người và sức khỏe”?</a:t>
            </a:r>
            <a:endParaRPr lang="en-US" sz="3600" b="1" u="sng">
              <a:solidFill>
                <a:srgbClr val="FF0066"/>
              </a:solidFill>
              <a:latin typeface="Times New Roman" pitchFamily="18" charset="0"/>
              <a:cs typeface="Times New Roman" pitchFamily="18" charset="0"/>
            </a:endParaRPr>
          </a:p>
        </p:txBody>
      </p:sp>
      <p:grpSp>
        <p:nvGrpSpPr>
          <p:cNvPr id="13" name="Group 12">
            <a:extLst>
              <a:ext uri="{FF2B5EF4-FFF2-40B4-BE49-F238E27FC236}">
                <a16:creationId xmlns:a16="http://schemas.microsoft.com/office/drawing/2014/main" id="{8242B0D6-BE2C-43F6-A6B6-A8ED8CAC3216}"/>
              </a:ext>
            </a:extLst>
          </p:cNvPr>
          <p:cNvGrpSpPr/>
          <p:nvPr/>
        </p:nvGrpSpPr>
        <p:grpSpPr>
          <a:xfrm>
            <a:off x="4556919" y="-76200"/>
            <a:ext cx="7162800" cy="2001696"/>
            <a:chOff x="4569360" y="103853"/>
            <a:chExt cx="7162800" cy="2001696"/>
          </a:xfrm>
        </p:grpSpPr>
        <p:grpSp>
          <p:nvGrpSpPr>
            <p:cNvPr id="14" name="Group 13">
              <a:extLst>
                <a:ext uri="{FF2B5EF4-FFF2-40B4-BE49-F238E27FC236}">
                  <a16:creationId xmlns:a16="http://schemas.microsoft.com/office/drawing/2014/main" id="{4CAFCA28-2758-4755-AB87-498D178D086A}"/>
                </a:ext>
              </a:extLst>
            </p:cNvPr>
            <p:cNvGrpSpPr/>
            <p:nvPr/>
          </p:nvGrpSpPr>
          <p:grpSpPr>
            <a:xfrm>
              <a:off x="5211494" y="103853"/>
              <a:ext cx="5878532" cy="994830"/>
              <a:chOff x="5063633" y="164812"/>
              <a:chExt cx="5779343" cy="994830"/>
            </a:xfrm>
          </p:grpSpPr>
          <p:grpSp>
            <p:nvGrpSpPr>
              <p:cNvPr id="18" name="Group 17">
                <a:extLst>
                  <a:ext uri="{FF2B5EF4-FFF2-40B4-BE49-F238E27FC236}">
                    <a16:creationId xmlns:a16="http://schemas.microsoft.com/office/drawing/2014/main" id="{6B72FE0D-1B08-474C-A6F1-E70CD57ECED3}"/>
                  </a:ext>
                </a:extLst>
              </p:cNvPr>
              <p:cNvGrpSpPr/>
              <p:nvPr/>
            </p:nvGrpSpPr>
            <p:grpSpPr>
              <a:xfrm>
                <a:off x="5063633" y="164812"/>
                <a:ext cx="5779343" cy="994830"/>
                <a:chOff x="5063633" y="164812"/>
                <a:chExt cx="5779343" cy="994830"/>
              </a:xfrm>
            </p:grpSpPr>
            <p:sp>
              <p:nvSpPr>
                <p:cNvPr id="20" name="TextBox 19">
                  <a:extLst>
                    <a:ext uri="{FF2B5EF4-FFF2-40B4-BE49-F238E27FC236}">
                      <a16:creationId xmlns:a16="http://schemas.microsoft.com/office/drawing/2014/main" id="{74403852-E3DF-47EF-BBE1-19BB9DD0B1FC}"/>
                    </a:ext>
                  </a:extLst>
                </p:cNvPr>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21" name="TextBox 20">
                  <a:extLst>
                    <a:ext uri="{FF2B5EF4-FFF2-40B4-BE49-F238E27FC236}">
                      <a16:creationId xmlns:a16="http://schemas.microsoft.com/office/drawing/2014/main" id="{CA76EA62-5DDE-4C5D-B9B8-F3616340DFEF}"/>
                    </a:ext>
                  </a:extLst>
                </p:cNvPr>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19" name="Straight Connector 18">
                <a:extLst>
                  <a:ext uri="{FF2B5EF4-FFF2-40B4-BE49-F238E27FC236}">
                    <a16:creationId xmlns:a16="http://schemas.microsoft.com/office/drawing/2014/main" id="{A7C37E53-5EEE-4743-B5D8-2F68BF8A6899}"/>
                  </a:ext>
                </a:extLst>
              </p:cNvPr>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6" name="Text Box 14">
              <a:extLst>
                <a:ext uri="{FF2B5EF4-FFF2-40B4-BE49-F238E27FC236}">
                  <a16:creationId xmlns:a16="http://schemas.microsoft.com/office/drawing/2014/main" id="{15D8CFE4-5C0D-4CAB-8652-FF1BE5C40008}"/>
                </a:ext>
              </a:extLst>
            </p:cNvPr>
            <p:cNvSpPr txBox="1">
              <a:spLocks noChangeArrowheads="1"/>
            </p:cNvSpPr>
            <p:nvPr/>
          </p:nvSpPr>
          <p:spPr bwMode="auto">
            <a:xfrm>
              <a:off x="4569360" y="1098683"/>
              <a:ext cx="7162800"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vi-VN" sz="2800" b="1">
                  <a:solidFill>
                    <a:srgbClr val="0000CC"/>
                  </a:solidFill>
                  <a:effectLst>
                    <a:outerShdw blurRad="38100" dist="38100" dir="2700000" algn="tl">
                      <a:srgbClr val="000000">
                        <a:alpha val="43137"/>
                      </a:srgbClr>
                    </a:outerShdw>
                  </a:effectLst>
                  <a:latin typeface="Times New Roman" pitchFamily="18" charset="0"/>
                </a:rPr>
                <a:t>ÔN TẬP CHỦ ĐỀ: </a:t>
              </a:r>
            </a:p>
            <a:p>
              <a:pPr algn="ctr" eaLnBrk="1" hangingPunct="1">
                <a:spcBef>
                  <a:spcPts val="0"/>
                </a:spcBef>
                <a:defRPr/>
              </a:pPr>
              <a:r>
                <a:rPr lang="vi-VN" sz="2800" b="1">
                  <a:solidFill>
                    <a:srgbClr val="0000CC"/>
                  </a:solidFill>
                  <a:effectLst>
                    <a:outerShdw blurRad="38100" dist="38100" dir="2700000" algn="tl">
                      <a:srgbClr val="000000">
                        <a:alpha val="43137"/>
                      </a:srgbClr>
                    </a:outerShdw>
                  </a:effectLst>
                  <a:latin typeface="Times New Roman" pitchFamily="18" charset="0"/>
                </a:rPr>
                <a:t>CON NGƯỜI VÀ SỨC KHỎE (T1) </a:t>
              </a:r>
            </a:p>
          </p:txBody>
        </p:sp>
      </p:grpSp>
      <p:sp>
        <p:nvSpPr>
          <p:cNvPr id="3" name="Rectangle 2">
            <a:extLst>
              <a:ext uri="{FF2B5EF4-FFF2-40B4-BE49-F238E27FC236}">
                <a16:creationId xmlns:a16="http://schemas.microsoft.com/office/drawing/2014/main" id="{2D6FFCE8-4940-4C7D-97BF-35D4568002EA}"/>
              </a:ext>
            </a:extLst>
          </p:cNvPr>
          <p:cNvSpPr/>
          <p:nvPr/>
        </p:nvSpPr>
        <p:spPr>
          <a:xfrm>
            <a:off x="1051719" y="2437774"/>
            <a:ext cx="14249400" cy="6527941"/>
          </a:xfrm>
          <a:prstGeom prst="rect">
            <a:avLst/>
          </a:prstGeom>
        </p:spPr>
        <p:txBody>
          <a:bodyPr wrap="square">
            <a:spAutoFit/>
          </a:bodyPr>
          <a:lstStyle/>
          <a:p>
            <a:pPr algn="just">
              <a:lnSpc>
                <a:spcPct val="120000"/>
              </a:lnSpc>
              <a:spcAft>
                <a:spcPts val="600"/>
              </a:spcAft>
            </a:pPr>
            <a:r>
              <a:rPr lang="nl-NL" sz="32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Kết luận:</a:t>
            </a:r>
          </a:p>
          <a:p>
            <a:pPr algn="just">
              <a:lnSpc>
                <a:spcPct val="120000"/>
              </a:lnSpc>
              <a:spcAft>
                <a:spcPts val="600"/>
              </a:spcAft>
            </a:pPr>
            <a:r>
              <a:rPr lang="nl-NL" sz="3200" b="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Cơ quan </a:t>
            </a:r>
            <a:r>
              <a:rPr lang="en-US" sz="3200" b="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tiêu hóa là hệ thống các cơ quan của cơ thể có nhiệm vụ ăn, tiêu hóa thức ăn để tách lấy năng lượng và dinh dưỡng, và đẩy các chất thải còn lại ra ngoài. Hệ tiêu hóa ở người được chia ra làm 2 phần: Ống tiêu hóa bao gồm: miệng, hầu, thực quản, dạ dày, ruột non, đại tràng, trực tràng và hậu môn.</a:t>
            </a:r>
            <a:endParaRPr lang="vi-VN" sz="3200" b="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20000"/>
              </a:lnSpc>
              <a:spcAft>
                <a:spcPts val="600"/>
              </a:spcAft>
            </a:pPr>
            <a:r>
              <a:rPr lang="nl-NL" sz="3200" b="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Cơ quan tuần hoàn các bộ phận chính là Tim, phổi, não, thận. </a:t>
            </a:r>
            <a:r>
              <a:rPr lang="en-US" sz="3200" b="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Chức năng chính của hệ thống tuần hoàn là vận chuyển các chất dinh dưỡng và khí đến các tế bào và mô trên khắp cơ thể.  </a:t>
            </a:r>
            <a:endParaRPr lang="vi-VN" sz="3200" b="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en-US" sz="3200" b="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Về mặt cấu tạo, hệ thần kinh được chia ra làm 2 bộ phận là bộ phận trung ương (não, tủy sống) và bộ phận ngoại biên (các dây thần kinh, hạch thần kinh), trong đó bộ phận trung ương giữ vai trò chủ đạo.</a:t>
            </a:r>
            <a:endParaRPr lang="vi-VN" sz="3200" b="1">
              <a:solidFill>
                <a:srgbClr val="0000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27170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1051719" y="1756685"/>
            <a:ext cx="12061288" cy="646331"/>
          </a:xfrm>
          <a:prstGeom prst="rect">
            <a:avLst/>
          </a:prstGeom>
        </p:spPr>
        <p:txBody>
          <a:bodyPr wrap="square">
            <a:spAutoFit/>
          </a:bodyPr>
          <a:lstStyle/>
          <a:p>
            <a:r>
              <a:rPr lang="en-US" sz="3600" b="1" u="sng">
                <a:solidFill>
                  <a:srgbClr val="FF0066"/>
                </a:solidFill>
                <a:latin typeface="Times New Roman" pitchFamily="18" charset="0"/>
                <a:cs typeface="Times New Roman" pitchFamily="18" charset="0"/>
              </a:rPr>
              <a:t>2. Thử tài trí nhớ</a:t>
            </a:r>
          </a:p>
        </p:txBody>
      </p:sp>
      <p:grpSp>
        <p:nvGrpSpPr>
          <p:cNvPr id="13" name="Group 12">
            <a:extLst>
              <a:ext uri="{FF2B5EF4-FFF2-40B4-BE49-F238E27FC236}">
                <a16:creationId xmlns:a16="http://schemas.microsoft.com/office/drawing/2014/main" id="{8242B0D6-BE2C-43F6-A6B6-A8ED8CAC3216}"/>
              </a:ext>
            </a:extLst>
          </p:cNvPr>
          <p:cNvGrpSpPr/>
          <p:nvPr/>
        </p:nvGrpSpPr>
        <p:grpSpPr>
          <a:xfrm>
            <a:off x="4556919" y="-76200"/>
            <a:ext cx="7162800" cy="2001696"/>
            <a:chOff x="4569360" y="103853"/>
            <a:chExt cx="7162800" cy="2001696"/>
          </a:xfrm>
        </p:grpSpPr>
        <p:grpSp>
          <p:nvGrpSpPr>
            <p:cNvPr id="14" name="Group 13">
              <a:extLst>
                <a:ext uri="{FF2B5EF4-FFF2-40B4-BE49-F238E27FC236}">
                  <a16:creationId xmlns:a16="http://schemas.microsoft.com/office/drawing/2014/main" id="{4CAFCA28-2758-4755-AB87-498D178D086A}"/>
                </a:ext>
              </a:extLst>
            </p:cNvPr>
            <p:cNvGrpSpPr/>
            <p:nvPr/>
          </p:nvGrpSpPr>
          <p:grpSpPr>
            <a:xfrm>
              <a:off x="5211494" y="103853"/>
              <a:ext cx="5878532" cy="994830"/>
              <a:chOff x="5063633" y="164812"/>
              <a:chExt cx="5779343" cy="994830"/>
            </a:xfrm>
          </p:grpSpPr>
          <p:grpSp>
            <p:nvGrpSpPr>
              <p:cNvPr id="18" name="Group 17">
                <a:extLst>
                  <a:ext uri="{FF2B5EF4-FFF2-40B4-BE49-F238E27FC236}">
                    <a16:creationId xmlns:a16="http://schemas.microsoft.com/office/drawing/2014/main" id="{6B72FE0D-1B08-474C-A6F1-E70CD57ECED3}"/>
                  </a:ext>
                </a:extLst>
              </p:cNvPr>
              <p:cNvGrpSpPr/>
              <p:nvPr/>
            </p:nvGrpSpPr>
            <p:grpSpPr>
              <a:xfrm>
                <a:off x="5063633" y="164812"/>
                <a:ext cx="5779343" cy="994830"/>
                <a:chOff x="5063633" y="164812"/>
                <a:chExt cx="5779343" cy="994830"/>
              </a:xfrm>
            </p:grpSpPr>
            <p:sp>
              <p:nvSpPr>
                <p:cNvPr id="20" name="TextBox 19">
                  <a:extLst>
                    <a:ext uri="{FF2B5EF4-FFF2-40B4-BE49-F238E27FC236}">
                      <a16:creationId xmlns:a16="http://schemas.microsoft.com/office/drawing/2014/main" id="{74403852-E3DF-47EF-BBE1-19BB9DD0B1FC}"/>
                    </a:ext>
                  </a:extLst>
                </p:cNvPr>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21" name="TextBox 20">
                  <a:extLst>
                    <a:ext uri="{FF2B5EF4-FFF2-40B4-BE49-F238E27FC236}">
                      <a16:creationId xmlns:a16="http://schemas.microsoft.com/office/drawing/2014/main" id="{CA76EA62-5DDE-4C5D-B9B8-F3616340DFEF}"/>
                    </a:ext>
                  </a:extLst>
                </p:cNvPr>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19" name="Straight Connector 18">
                <a:extLst>
                  <a:ext uri="{FF2B5EF4-FFF2-40B4-BE49-F238E27FC236}">
                    <a16:creationId xmlns:a16="http://schemas.microsoft.com/office/drawing/2014/main" id="{A7C37E53-5EEE-4743-B5D8-2F68BF8A6899}"/>
                  </a:ext>
                </a:extLst>
              </p:cNvPr>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6" name="Text Box 14">
              <a:extLst>
                <a:ext uri="{FF2B5EF4-FFF2-40B4-BE49-F238E27FC236}">
                  <a16:creationId xmlns:a16="http://schemas.microsoft.com/office/drawing/2014/main" id="{15D8CFE4-5C0D-4CAB-8652-FF1BE5C40008}"/>
                </a:ext>
              </a:extLst>
            </p:cNvPr>
            <p:cNvSpPr txBox="1">
              <a:spLocks noChangeArrowheads="1"/>
            </p:cNvSpPr>
            <p:nvPr/>
          </p:nvSpPr>
          <p:spPr bwMode="auto">
            <a:xfrm>
              <a:off x="4569360" y="1098683"/>
              <a:ext cx="7162800"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vi-VN" sz="2800" b="1">
                  <a:solidFill>
                    <a:srgbClr val="0000CC"/>
                  </a:solidFill>
                  <a:effectLst>
                    <a:outerShdw blurRad="38100" dist="38100" dir="2700000" algn="tl">
                      <a:srgbClr val="000000">
                        <a:alpha val="43137"/>
                      </a:srgbClr>
                    </a:outerShdw>
                  </a:effectLst>
                  <a:latin typeface="Times New Roman" pitchFamily="18" charset="0"/>
                </a:rPr>
                <a:t>ÔN TẬP CHỦ ĐỀ: </a:t>
              </a:r>
            </a:p>
            <a:p>
              <a:pPr algn="ctr" eaLnBrk="1" hangingPunct="1">
                <a:spcBef>
                  <a:spcPts val="0"/>
                </a:spcBef>
                <a:defRPr/>
              </a:pPr>
              <a:r>
                <a:rPr lang="vi-VN" sz="2800" b="1">
                  <a:solidFill>
                    <a:srgbClr val="0000CC"/>
                  </a:solidFill>
                  <a:effectLst>
                    <a:outerShdw blurRad="38100" dist="38100" dir="2700000" algn="tl">
                      <a:srgbClr val="000000">
                        <a:alpha val="43137"/>
                      </a:srgbClr>
                    </a:outerShdw>
                  </a:effectLst>
                  <a:latin typeface="Times New Roman" pitchFamily="18" charset="0"/>
                </a:rPr>
                <a:t>CON NGƯỜI VÀ SỨC KHỎE (T1) </a:t>
              </a:r>
            </a:p>
          </p:txBody>
        </p:sp>
      </p:grpSp>
      <p:sp>
        <p:nvSpPr>
          <p:cNvPr id="2" name="Rectangle 1">
            <a:extLst>
              <a:ext uri="{FF2B5EF4-FFF2-40B4-BE49-F238E27FC236}">
                <a16:creationId xmlns:a16="http://schemas.microsoft.com/office/drawing/2014/main" id="{94AE8962-59C8-4511-B3EB-EBED13CCEAB3}"/>
              </a:ext>
            </a:extLst>
          </p:cNvPr>
          <p:cNvSpPr/>
          <p:nvPr/>
        </p:nvSpPr>
        <p:spPr>
          <a:xfrm>
            <a:off x="1204119" y="2366328"/>
            <a:ext cx="9190336" cy="646331"/>
          </a:xfrm>
          <a:prstGeom prst="rect">
            <a:avLst/>
          </a:prstGeom>
        </p:spPr>
        <p:txBody>
          <a:bodyPr wrap="none">
            <a:spAutoFit/>
          </a:bodyPr>
          <a:lstStyle/>
          <a:p>
            <a:r>
              <a:rPr lang="vi-VN" sz="3600" b="1">
                <a:solidFill>
                  <a:srgbClr val="FF0066"/>
                </a:solidFill>
                <a:latin typeface="Times New Roman" panose="02020603050405020304" pitchFamily="18" charset="0"/>
                <a:cs typeface="Times New Roman" panose="02020603050405020304" pitchFamily="18" charset="0"/>
              </a:rPr>
              <a:t>Ghi lại tên những đồ vật mà em vừa quan sát.</a:t>
            </a:r>
          </a:p>
        </p:txBody>
      </p:sp>
      <p:pic>
        <p:nvPicPr>
          <p:cNvPr id="5" name="Picture 4">
            <a:extLst>
              <a:ext uri="{FF2B5EF4-FFF2-40B4-BE49-F238E27FC236}">
                <a16:creationId xmlns:a16="http://schemas.microsoft.com/office/drawing/2014/main" id="{B2B65173-F124-4FD8-9F59-2514C3A06946}"/>
              </a:ext>
            </a:extLst>
          </p:cNvPr>
          <p:cNvPicPr>
            <a:picLocks noChangeAspect="1"/>
          </p:cNvPicPr>
          <p:nvPr/>
        </p:nvPicPr>
        <p:blipFill rotWithShape="1">
          <a:blip r:embed="rId3">
            <a:extLst>
              <a:ext uri="{28A0092B-C50C-407E-A947-70E740481C1C}">
                <a14:useLocalDpi xmlns:a14="http://schemas.microsoft.com/office/drawing/2010/main" val="0"/>
              </a:ext>
            </a:extLst>
          </a:blip>
          <a:srcRect l="19272" t="21530" r="44708" b="15257"/>
          <a:stretch/>
        </p:blipFill>
        <p:spPr>
          <a:xfrm>
            <a:off x="2347119" y="3033254"/>
            <a:ext cx="11277600" cy="6034546"/>
          </a:xfrm>
          <a:prstGeom prst="rect">
            <a:avLst/>
          </a:prstGeom>
        </p:spPr>
      </p:pic>
    </p:spTree>
    <p:extLst>
      <p:ext uri="{BB962C8B-B14F-4D97-AF65-F5344CB8AC3E}">
        <p14:creationId xmlns:p14="http://schemas.microsoft.com/office/powerpoint/2010/main" val="438428980"/>
      </p:ext>
    </p:extLst>
  </p:cSld>
  <p:clrMapOvr>
    <a:masterClrMapping/>
  </p:clrMapOvr>
  <p:transition spd="slow">
    <p:split orient="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1051719" y="1756685"/>
            <a:ext cx="12061288" cy="646331"/>
          </a:xfrm>
          <a:prstGeom prst="rect">
            <a:avLst/>
          </a:prstGeom>
        </p:spPr>
        <p:txBody>
          <a:bodyPr wrap="square">
            <a:spAutoFit/>
          </a:bodyPr>
          <a:lstStyle/>
          <a:p>
            <a:r>
              <a:rPr lang="en-US" sz="3600" b="1" u="sng">
                <a:solidFill>
                  <a:srgbClr val="FF0066"/>
                </a:solidFill>
                <a:latin typeface="Times New Roman" pitchFamily="18" charset="0"/>
                <a:cs typeface="Times New Roman" pitchFamily="18" charset="0"/>
              </a:rPr>
              <a:t>2. Thử tài trí nhớ</a:t>
            </a:r>
          </a:p>
        </p:txBody>
      </p:sp>
      <p:grpSp>
        <p:nvGrpSpPr>
          <p:cNvPr id="13" name="Group 12">
            <a:extLst>
              <a:ext uri="{FF2B5EF4-FFF2-40B4-BE49-F238E27FC236}">
                <a16:creationId xmlns:a16="http://schemas.microsoft.com/office/drawing/2014/main" id="{8242B0D6-BE2C-43F6-A6B6-A8ED8CAC3216}"/>
              </a:ext>
            </a:extLst>
          </p:cNvPr>
          <p:cNvGrpSpPr/>
          <p:nvPr/>
        </p:nvGrpSpPr>
        <p:grpSpPr>
          <a:xfrm>
            <a:off x="4556919" y="-76200"/>
            <a:ext cx="7162800" cy="2001696"/>
            <a:chOff x="4569360" y="103853"/>
            <a:chExt cx="7162800" cy="2001696"/>
          </a:xfrm>
        </p:grpSpPr>
        <p:grpSp>
          <p:nvGrpSpPr>
            <p:cNvPr id="14" name="Group 13">
              <a:extLst>
                <a:ext uri="{FF2B5EF4-FFF2-40B4-BE49-F238E27FC236}">
                  <a16:creationId xmlns:a16="http://schemas.microsoft.com/office/drawing/2014/main" id="{4CAFCA28-2758-4755-AB87-498D178D086A}"/>
                </a:ext>
              </a:extLst>
            </p:cNvPr>
            <p:cNvGrpSpPr/>
            <p:nvPr/>
          </p:nvGrpSpPr>
          <p:grpSpPr>
            <a:xfrm>
              <a:off x="5211494" y="103853"/>
              <a:ext cx="5878532" cy="994830"/>
              <a:chOff x="5063633" y="164812"/>
              <a:chExt cx="5779343" cy="994830"/>
            </a:xfrm>
          </p:grpSpPr>
          <p:grpSp>
            <p:nvGrpSpPr>
              <p:cNvPr id="18" name="Group 17">
                <a:extLst>
                  <a:ext uri="{FF2B5EF4-FFF2-40B4-BE49-F238E27FC236}">
                    <a16:creationId xmlns:a16="http://schemas.microsoft.com/office/drawing/2014/main" id="{6B72FE0D-1B08-474C-A6F1-E70CD57ECED3}"/>
                  </a:ext>
                </a:extLst>
              </p:cNvPr>
              <p:cNvGrpSpPr/>
              <p:nvPr/>
            </p:nvGrpSpPr>
            <p:grpSpPr>
              <a:xfrm>
                <a:off x="5063633" y="164812"/>
                <a:ext cx="5779343" cy="994830"/>
                <a:chOff x="5063633" y="164812"/>
                <a:chExt cx="5779343" cy="994830"/>
              </a:xfrm>
            </p:grpSpPr>
            <p:sp>
              <p:nvSpPr>
                <p:cNvPr id="20" name="TextBox 19">
                  <a:extLst>
                    <a:ext uri="{FF2B5EF4-FFF2-40B4-BE49-F238E27FC236}">
                      <a16:creationId xmlns:a16="http://schemas.microsoft.com/office/drawing/2014/main" id="{74403852-E3DF-47EF-BBE1-19BB9DD0B1FC}"/>
                    </a:ext>
                  </a:extLst>
                </p:cNvPr>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21" name="TextBox 20">
                  <a:extLst>
                    <a:ext uri="{FF2B5EF4-FFF2-40B4-BE49-F238E27FC236}">
                      <a16:creationId xmlns:a16="http://schemas.microsoft.com/office/drawing/2014/main" id="{CA76EA62-5DDE-4C5D-B9B8-F3616340DFEF}"/>
                    </a:ext>
                  </a:extLst>
                </p:cNvPr>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19" name="Straight Connector 18">
                <a:extLst>
                  <a:ext uri="{FF2B5EF4-FFF2-40B4-BE49-F238E27FC236}">
                    <a16:creationId xmlns:a16="http://schemas.microsoft.com/office/drawing/2014/main" id="{A7C37E53-5EEE-4743-B5D8-2F68BF8A6899}"/>
                  </a:ext>
                </a:extLst>
              </p:cNvPr>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6" name="Text Box 14">
              <a:extLst>
                <a:ext uri="{FF2B5EF4-FFF2-40B4-BE49-F238E27FC236}">
                  <a16:creationId xmlns:a16="http://schemas.microsoft.com/office/drawing/2014/main" id="{15D8CFE4-5C0D-4CAB-8652-FF1BE5C40008}"/>
                </a:ext>
              </a:extLst>
            </p:cNvPr>
            <p:cNvSpPr txBox="1">
              <a:spLocks noChangeArrowheads="1"/>
            </p:cNvSpPr>
            <p:nvPr/>
          </p:nvSpPr>
          <p:spPr bwMode="auto">
            <a:xfrm>
              <a:off x="4569360" y="1098683"/>
              <a:ext cx="7162800"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vi-VN" sz="2800" b="1">
                  <a:solidFill>
                    <a:srgbClr val="0000CC"/>
                  </a:solidFill>
                  <a:effectLst>
                    <a:outerShdw blurRad="38100" dist="38100" dir="2700000" algn="tl">
                      <a:srgbClr val="000000">
                        <a:alpha val="43137"/>
                      </a:srgbClr>
                    </a:outerShdw>
                  </a:effectLst>
                  <a:latin typeface="Times New Roman" pitchFamily="18" charset="0"/>
                </a:rPr>
                <a:t>ÔN TẬP CHỦ ĐỀ: </a:t>
              </a:r>
            </a:p>
            <a:p>
              <a:pPr algn="ctr" eaLnBrk="1" hangingPunct="1">
                <a:spcBef>
                  <a:spcPts val="0"/>
                </a:spcBef>
                <a:defRPr/>
              </a:pPr>
              <a:r>
                <a:rPr lang="vi-VN" sz="2800" b="1">
                  <a:solidFill>
                    <a:srgbClr val="0000CC"/>
                  </a:solidFill>
                  <a:effectLst>
                    <a:outerShdw blurRad="38100" dist="38100" dir="2700000" algn="tl">
                      <a:srgbClr val="000000">
                        <a:alpha val="43137"/>
                      </a:srgbClr>
                    </a:outerShdw>
                  </a:effectLst>
                  <a:latin typeface="Times New Roman" pitchFamily="18" charset="0"/>
                </a:rPr>
                <a:t>CON NGƯỜI VÀ SỨC KHỎE (T1) </a:t>
              </a:r>
            </a:p>
          </p:txBody>
        </p:sp>
      </p:grpSp>
      <p:sp>
        <p:nvSpPr>
          <p:cNvPr id="2" name="Rectangle 1">
            <a:extLst>
              <a:ext uri="{FF2B5EF4-FFF2-40B4-BE49-F238E27FC236}">
                <a16:creationId xmlns:a16="http://schemas.microsoft.com/office/drawing/2014/main" id="{94AE8962-59C8-4511-B3EB-EBED13CCEAB3}"/>
              </a:ext>
            </a:extLst>
          </p:cNvPr>
          <p:cNvSpPr/>
          <p:nvPr/>
        </p:nvSpPr>
        <p:spPr>
          <a:xfrm>
            <a:off x="1051719" y="2366328"/>
            <a:ext cx="9190336" cy="646331"/>
          </a:xfrm>
          <a:prstGeom prst="rect">
            <a:avLst/>
          </a:prstGeom>
        </p:spPr>
        <p:txBody>
          <a:bodyPr wrap="none">
            <a:spAutoFit/>
          </a:bodyPr>
          <a:lstStyle/>
          <a:p>
            <a:r>
              <a:rPr lang="vi-VN" sz="3600" b="1">
                <a:solidFill>
                  <a:srgbClr val="FF0000"/>
                </a:solidFill>
                <a:latin typeface="Times New Roman" panose="02020603050405020304" pitchFamily="18" charset="0"/>
                <a:cs typeface="Times New Roman" panose="02020603050405020304" pitchFamily="18" charset="0"/>
              </a:rPr>
              <a:t>Ghi lại tên những đồ vật mà em vừa quan sát.</a:t>
            </a:r>
          </a:p>
        </p:txBody>
      </p:sp>
      <p:pic>
        <p:nvPicPr>
          <p:cNvPr id="5" name="Picture 4">
            <a:extLst>
              <a:ext uri="{FF2B5EF4-FFF2-40B4-BE49-F238E27FC236}">
                <a16:creationId xmlns:a16="http://schemas.microsoft.com/office/drawing/2014/main" id="{B2B65173-F124-4FD8-9F59-2514C3A06946}"/>
              </a:ext>
            </a:extLst>
          </p:cNvPr>
          <p:cNvPicPr>
            <a:picLocks noChangeAspect="1"/>
          </p:cNvPicPr>
          <p:nvPr/>
        </p:nvPicPr>
        <p:blipFill rotWithShape="1">
          <a:blip r:embed="rId3">
            <a:extLst>
              <a:ext uri="{28A0092B-C50C-407E-A947-70E740481C1C}">
                <a14:useLocalDpi xmlns:a14="http://schemas.microsoft.com/office/drawing/2010/main" val="0"/>
              </a:ext>
            </a:extLst>
          </a:blip>
          <a:srcRect l="18785" t="21530" r="44709" b="13661"/>
          <a:stretch/>
        </p:blipFill>
        <p:spPr>
          <a:xfrm>
            <a:off x="1051719" y="2978900"/>
            <a:ext cx="9689841" cy="5699243"/>
          </a:xfrm>
          <a:prstGeom prst="rect">
            <a:avLst/>
          </a:prstGeom>
        </p:spPr>
      </p:pic>
      <p:sp>
        <p:nvSpPr>
          <p:cNvPr id="6" name="Rectangle 5">
            <a:extLst>
              <a:ext uri="{FF2B5EF4-FFF2-40B4-BE49-F238E27FC236}">
                <a16:creationId xmlns:a16="http://schemas.microsoft.com/office/drawing/2014/main" id="{F3BAB868-8821-4833-989B-A62CA2043F56}"/>
              </a:ext>
            </a:extLst>
          </p:cNvPr>
          <p:cNvSpPr/>
          <p:nvPr/>
        </p:nvSpPr>
        <p:spPr>
          <a:xfrm>
            <a:off x="11414919" y="2590800"/>
            <a:ext cx="4356422" cy="6001643"/>
          </a:xfrm>
          <a:prstGeom prst="rect">
            <a:avLst/>
          </a:prstGeom>
        </p:spPr>
        <p:txBody>
          <a:bodyPr wrap="square">
            <a:spAutoFit/>
          </a:bodyPr>
          <a:lstStyle/>
          <a:p>
            <a:pPr algn="just"/>
            <a:r>
              <a:rPr lang="vi-VN" sz="3200" b="1">
                <a:solidFill>
                  <a:srgbClr val="0000CC"/>
                </a:solidFill>
                <a:latin typeface="Times New Roman" panose="02020603050405020304" pitchFamily="18" charset="0"/>
                <a:cs typeface="Times New Roman" panose="02020603050405020304" pitchFamily="18" charset="0"/>
              </a:rPr>
              <a:t>Các đồ vật mà em vừa quan sát:</a:t>
            </a:r>
          </a:p>
          <a:p>
            <a:pPr algn="just"/>
            <a:r>
              <a:rPr lang="vi-VN" sz="3200" b="1">
                <a:solidFill>
                  <a:srgbClr val="0000CC"/>
                </a:solidFill>
                <a:latin typeface="Times New Roman" panose="02020603050405020304" pitchFamily="18" charset="0"/>
                <a:cs typeface="Times New Roman" panose="02020603050405020304" pitchFamily="18" charset="0"/>
              </a:rPr>
              <a:t>- Xe ô tô</a:t>
            </a:r>
          </a:p>
          <a:p>
            <a:pPr algn="just"/>
            <a:r>
              <a:rPr lang="vi-VN" sz="3200" b="1">
                <a:solidFill>
                  <a:srgbClr val="0000CC"/>
                </a:solidFill>
                <a:latin typeface="Times New Roman" panose="02020603050405020304" pitchFamily="18" charset="0"/>
                <a:cs typeface="Times New Roman" panose="02020603050405020304" pitchFamily="18" charset="0"/>
              </a:rPr>
              <a:t>- Khối trụ</a:t>
            </a:r>
          </a:p>
          <a:p>
            <a:pPr algn="just"/>
            <a:r>
              <a:rPr lang="vi-VN" sz="3200" b="1">
                <a:solidFill>
                  <a:srgbClr val="0000CC"/>
                </a:solidFill>
                <a:latin typeface="Times New Roman" panose="02020603050405020304" pitchFamily="18" charset="0"/>
                <a:cs typeface="Times New Roman" panose="02020603050405020304" pitchFamily="18" charset="0"/>
              </a:rPr>
              <a:t>- Khối tròn</a:t>
            </a:r>
          </a:p>
          <a:p>
            <a:pPr algn="just"/>
            <a:r>
              <a:rPr lang="vi-VN" sz="3200" b="1">
                <a:solidFill>
                  <a:srgbClr val="0000CC"/>
                </a:solidFill>
                <a:latin typeface="Times New Roman" panose="02020603050405020304" pitchFamily="18" charset="0"/>
                <a:cs typeface="Times New Roman" panose="02020603050405020304" pitchFamily="18" charset="0"/>
              </a:rPr>
              <a:t>- Tẩy</a:t>
            </a:r>
          </a:p>
          <a:p>
            <a:pPr algn="just"/>
            <a:r>
              <a:rPr lang="vi-VN" sz="3200" b="1">
                <a:solidFill>
                  <a:srgbClr val="0000CC"/>
                </a:solidFill>
                <a:latin typeface="Times New Roman" panose="02020603050405020304" pitchFamily="18" charset="0"/>
                <a:cs typeface="Times New Roman" panose="02020603050405020304" pitchFamily="18" charset="0"/>
              </a:rPr>
              <a:t>- Thước kẻ</a:t>
            </a:r>
          </a:p>
          <a:p>
            <a:pPr algn="just"/>
            <a:r>
              <a:rPr lang="vi-VN" sz="3200" b="1">
                <a:solidFill>
                  <a:srgbClr val="0000CC"/>
                </a:solidFill>
                <a:latin typeface="Times New Roman" panose="02020603050405020304" pitchFamily="18" charset="0"/>
                <a:cs typeface="Times New Roman" panose="02020603050405020304" pitchFamily="18" charset="0"/>
              </a:rPr>
              <a:t>- Khối trụ tam giác</a:t>
            </a:r>
          </a:p>
          <a:p>
            <a:pPr algn="just"/>
            <a:r>
              <a:rPr lang="vi-VN" sz="3200" b="1">
                <a:solidFill>
                  <a:srgbClr val="0000CC"/>
                </a:solidFill>
                <a:latin typeface="Times New Roman" panose="02020603050405020304" pitchFamily="18" charset="0"/>
                <a:cs typeface="Times New Roman" panose="02020603050405020304" pitchFamily="18" charset="0"/>
              </a:rPr>
              <a:t>- Khối lập phương</a:t>
            </a:r>
          </a:p>
          <a:p>
            <a:pPr algn="just"/>
            <a:r>
              <a:rPr lang="vi-VN" sz="3200" b="1">
                <a:solidFill>
                  <a:srgbClr val="0000CC"/>
                </a:solidFill>
                <a:latin typeface="Times New Roman" panose="02020603050405020304" pitchFamily="18" charset="0"/>
                <a:cs typeface="Times New Roman" panose="02020603050405020304" pitchFamily="18" charset="0"/>
              </a:rPr>
              <a:t>- Bút chì</a:t>
            </a:r>
          </a:p>
          <a:p>
            <a:pPr algn="just"/>
            <a:r>
              <a:rPr lang="vi-VN" sz="3200" b="1">
                <a:solidFill>
                  <a:srgbClr val="0000CC"/>
                </a:solidFill>
                <a:latin typeface="Times New Roman" panose="02020603050405020304" pitchFamily="18" charset="0"/>
                <a:cs typeface="Times New Roman" panose="02020603050405020304" pitchFamily="18" charset="0"/>
              </a:rPr>
              <a:t>- Bút bi</a:t>
            </a:r>
          </a:p>
          <a:p>
            <a:pPr algn="just"/>
            <a:r>
              <a:rPr lang="vi-VN" sz="3200" b="1">
                <a:solidFill>
                  <a:srgbClr val="0000CC"/>
                </a:solidFill>
                <a:latin typeface="Times New Roman" panose="02020603050405020304" pitchFamily="18" charset="0"/>
                <a:cs typeface="Times New Roman" panose="02020603050405020304" pitchFamily="18" charset="0"/>
              </a:rPr>
              <a:t>- Khối chữ nhật</a:t>
            </a:r>
          </a:p>
        </p:txBody>
      </p:sp>
    </p:spTree>
    <p:extLst>
      <p:ext uri="{BB962C8B-B14F-4D97-AF65-F5344CB8AC3E}">
        <p14:creationId xmlns:p14="http://schemas.microsoft.com/office/powerpoint/2010/main" val="13257473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fade">
                                      <p:cBhvr>
                                        <p:cTn id="32" dur="500"/>
                                        <p:tgtEl>
                                          <p:spTgt spid="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fade">
                                      <p:cBhvr>
                                        <p:cTn id="37" dur="500"/>
                                        <p:tgtEl>
                                          <p:spTgt spid="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
                                            <p:txEl>
                                              <p:pRg st="7" end="7"/>
                                            </p:txEl>
                                          </p:spTgt>
                                        </p:tgtEl>
                                        <p:attrNameLst>
                                          <p:attrName>style.visibility</p:attrName>
                                        </p:attrNameLst>
                                      </p:cBhvr>
                                      <p:to>
                                        <p:strVal val="visible"/>
                                      </p:to>
                                    </p:set>
                                    <p:animEffect transition="in" filter="fade">
                                      <p:cBhvr>
                                        <p:cTn id="42" dur="500"/>
                                        <p:tgtEl>
                                          <p:spTgt spid="6">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6">
                                            <p:txEl>
                                              <p:pRg st="8" end="8"/>
                                            </p:txEl>
                                          </p:spTgt>
                                        </p:tgtEl>
                                        <p:attrNameLst>
                                          <p:attrName>style.visibility</p:attrName>
                                        </p:attrNameLst>
                                      </p:cBhvr>
                                      <p:to>
                                        <p:strVal val="visible"/>
                                      </p:to>
                                    </p:set>
                                    <p:animEffect transition="in" filter="fade">
                                      <p:cBhvr>
                                        <p:cTn id="47" dur="500"/>
                                        <p:tgtEl>
                                          <p:spTgt spid="6">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6">
                                            <p:txEl>
                                              <p:pRg st="9" end="9"/>
                                            </p:txEl>
                                          </p:spTgt>
                                        </p:tgtEl>
                                        <p:attrNameLst>
                                          <p:attrName>style.visibility</p:attrName>
                                        </p:attrNameLst>
                                      </p:cBhvr>
                                      <p:to>
                                        <p:strVal val="visible"/>
                                      </p:to>
                                    </p:set>
                                    <p:animEffect transition="in" filter="fade">
                                      <p:cBhvr>
                                        <p:cTn id="52" dur="500"/>
                                        <p:tgtEl>
                                          <p:spTgt spid="6">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6">
                                            <p:txEl>
                                              <p:pRg st="10" end="10"/>
                                            </p:txEl>
                                          </p:spTgt>
                                        </p:tgtEl>
                                        <p:attrNameLst>
                                          <p:attrName>style.visibility</p:attrName>
                                        </p:attrNameLst>
                                      </p:cBhvr>
                                      <p:to>
                                        <p:strVal val="visible"/>
                                      </p:to>
                                    </p:set>
                                    <p:animEffect transition="in" filter="fade">
                                      <p:cBhvr>
                                        <p:cTn id="57" dur="500"/>
                                        <p:tgtEl>
                                          <p:spTgt spid="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1051719" y="1756685"/>
            <a:ext cx="12061288" cy="646331"/>
          </a:xfrm>
          <a:prstGeom prst="rect">
            <a:avLst/>
          </a:prstGeom>
        </p:spPr>
        <p:txBody>
          <a:bodyPr wrap="square">
            <a:spAutoFit/>
          </a:bodyPr>
          <a:lstStyle/>
          <a:p>
            <a:r>
              <a:rPr lang="en-US" sz="3600" b="1" u="sng">
                <a:solidFill>
                  <a:srgbClr val="FF0066"/>
                </a:solidFill>
                <a:latin typeface="Times New Roman" pitchFamily="18" charset="0"/>
                <a:cs typeface="Times New Roman" pitchFamily="18" charset="0"/>
              </a:rPr>
              <a:t>2. Thử tài trí nhớ</a:t>
            </a:r>
          </a:p>
        </p:txBody>
      </p:sp>
      <p:grpSp>
        <p:nvGrpSpPr>
          <p:cNvPr id="13" name="Group 12">
            <a:extLst>
              <a:ext uri="{FF2B5EF4-FFF2-40B4-BE49-F238E27FC236}">
                <a16:creationId xmlns:a16="http://schemas.microsoft.com/office/drawing/2014/main" id="{8242B0D6-BE2C-43F6-A6B6-A8ED8CAC3216}"/>
              </a:ext>
            </a:extLst>
          </p:cNvPr>
          <p:cNvGrpSpPr/>
          <p:nvPr/>
        </p:nvGrpSpPr>
        <p:grpSpPr>
          <a:xfrm>
            <a:off x="4556919" y="-76200"/>
            <a:ext cx="7162800" cy="2001696"/>
            <a:chOff x="4569360" y="103853"/>
            <a:chExt cx="7162800" cy="2001696"/>
          </a:xfrm>
        </p:grpSpPr>
        <p:grpSp>
          <p:nvGrpSpPr>
            <p:cNvPr id="14" name="Group 13">
              <a:extLst>
                <a:ext uri="{FF2B5EF4-FFF2-40B4-BE49-F238E27FC236}">
                  <a16:creationId xmlns:a16="http://schemas.microsoft.com/office/drawing/2014/main" id="{4CAFCA28-2758-4755-AB87-498D178D086A}"/>
                </a:ext>
              </a:extLst>
            </p:cNvPr>
            <p:cNvGrpSpPr/>
            <p:nvPr/>
          </p:nvGrpSpPr>
          <p:grpSpPr>
            <a:xfrm>
              <a:off x="5211494" y="103853"/>
              <a:ext cx="5878532" cy="994830"/>
              <a:chOff x="5063633" y="164812"/>
              <a:chExt cx="5779343" cy="994830"/>
            </a:xfrm>
          </p:grpSpPr>
          <p:grpSp>
            <p:nvGrpSpPr>
              <p:cNvPr id="18" name="Group 17">
                <a:extLst>
                  <a:ext uri="{FF2B5EF4-FFF2-40B4-BE49-F238E27FC236}">
                    <a16:creationId xmlns:a16="http://schemas.microsoft.com/office/drawing/2014/main" id="{6B72FE0D-1B08-474C-A6F1-E70CD57ECED3}"/>
                  </a:ext>
                </a:extLst>
              </p:cNvPr>
              <p:cNvGrpSpPr/>
              <p:nvPr/>
            </p:nvGrpSpPr>
            <p:grpSpPr>
              <a:xfrm>
                <a:off x="5063633" y="164812"/>
                <a:ext cx="5779343" cy="994830"/>
                <a:chOff x="5063633" y="164812"/>
                <a:chExt cx="5779343" cy="994830"/>
              </a:xfrm>
            </p:grpSpPr>
            <p:sp>
              <p:nvSpPr>
                <p:cNvPr id="20" name="TextBox 19">
                  <a:extLst>
                    <a:ext uri="{FF2B5EF4-FFF2-40B4-BE49-F238E27FC236}">
                      <a16:creationId xmlns:a16="http://schemas.microsoft.com/office/drawing/2014/main" id="{74403852-E3DF-47EF-BBE1-19BB9DD0B1FC}"/>
                    </a:ext>
                  </a:extLst>
                </p:cNvPr>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21" name="TextBox 20">
                  <a:extLst>
                    <a:ext uri="{FF2B5EF4-FFF2-40B4-BE49-F238E27FC236}">
                      <a16:creationId xmlns:a16="http://schemas.microsoft.com/office/drawing/2014/main" id="{CA76EA62-5DDE-4C5D-B9B8-F3616340DFEF}"/>
                    </a:ext>
                  </a:extLst>
                </p:cNvPr>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19" name="Straight Connector 18">
                <a:extLst>
                  <a:ext uri="{FF2B5EF4-FFF2-40B4-BE49-F238E27FC236}">
                    <a16:creationId xmlns:a16="http://schemas.microsoft.com/office/drawing/2014/main" id="{A7C37E53-5EEE-4743-B5D8-2F68BF8A6899}"/>
                  </a:ext>
                </a:extLst>
              </p:cNvPr>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6" name="Text Box 14">
              <a:extLst>
                <a:ext uri="{FF2B5EF4-FFF2-40B4-BE49-F238E27FC236}">
                  <a16:creationId xmlns:a16="http://schemas.microsoft.com/office/drawing/2014/main" id="{15D8CFE4-5C0D-4CAB-8652-FF1BE5C40008}"/>
                </a:ext>
              </a:extLst>
            </p:cNvPr>
            <p:cNvSpPr txBox="1">
              <a:spLocks noChangeArrowheads="1"/>
            </p:cNvSpPr>
            <p:nvPr/>
          </p:nvSpPr>
          <p:spPr bwMode="auto">
            <a:xfrm>
              <a:off x="4569360" y="1098683"/>
              <a:ext cx="7162800"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vi-VN" sz="2800" b="1">
                  <a:solidFill>
                    <a:srgbClr val="0000CC"/>
                  </a:solidFill>
                  <a:effectLst>
                    <a:outerShdw blurRad="38100" dist="38100" dir="2700000" algn="tl">
                      <a:srgbClr val="000000">
                        <a:alpha val="43137"/>
                      </a:srgbClr>
                    </a:outerShdw>
                  </a:effectLst>
                  <a:latin typeface="Times New Roman" pitchFamily="18" charset="0"/>
                </a:rPr>
                <a:t>ÔN TẬP CHỦ ĐỀ: </a:t>
              </a:r>
            </a:p>
            <a:p>
              <a:pPr algn="ctr" eaLnBrk="1" hangingPunct="1">
                <a:spcBef>
                  <a:spcPts val="0"/>
                </a:spcBef>
                <a:defRPr/>
              </a:pPr>
              <a:r>
                <a:rPr lang="vi-VN" sz="2800" b="1">
                  <a:solidFill>
                    <a:srgbClr val="0000CC"/>
                  </a:solidFill>
                  <a:effectLst>
                    <a:outerShdw blurRad="38100" dist="38100" dir="2700000" algn="tl">
                      <a:srgbClr val="000000">
                        <a:alpha val="43137"/>
                      </a:srgbClr>
                    </a:outerShdw>
                  </a:effectLst>
                  <a:latin typeface="Times New Roman" pitchFamily="18" charset="0"/>
                </a:rPr>
                <a:t>CON NGƯỜI VÀ SỨC KHỎE (T1) </a:t>
              </a:r>
            </a:p>
          </p:txBody>
        </p:sp>
      </p:grpSp>
      <p:sp>
        <p:nvSpPr>
          <p:cNvPr id="2" name="Rectangle 1">
            <a:extLst>
              <a:ext uri="{FF2B5EF4-FFF2-40B4-BE49-F238E27FC236}">
                <a16:creationId xmlns:a16="http://schemas.microsoft.com/office/drawing/2014/main" id="{94AE8962-59C8-4511-B3EB-EBED13CCEAB3}"/>
              </a:ext>
            </a:extLst>
          </p:cNvPr>
          <p:cNvSpPr/>
          <p:nvPr/>
        </p:nvSpPr>
        <p:spPr>
          <a:xfrm>
            <a:off x="9954678" y="3119547"/>
            <a:ext cx="5943600" cy="1754326"/>
          </a:xfrm>
          <a:prstGeom prst="rect">
            <a:avLst/>
          </a:prstGeom>
        </p:spPr>
        <p:txBody>
          <a:bodyPr wrap="square">
            <a:spAutoFit/>
          </a:bodyPr>
          <a:lstStyle/>
          <a:p>
            <a:pPr algn="just"/>
            <a:r>
              <a:rPr lang="vi-VN" sz="3600" b="1">
                <a:solidFill>
                  <a:srgbClr val="FF0000"/>
                </a:solidFill>
                <a:latin typeface="Times New Roman" panose="02020603050405020304" pitchFamily="18" charset="0"/>
                <a:cs typeface="Times New Roman" panose="02020603050405020304" pitchFamily="18" charset="0"/>
              </a:rPr>
              <a:t>Cơ quan nào giúp em thực hiện các hoạt động trong trò chơi trên?</a:t>
            </a:r>
          </a:p>
        </p:txBody>
      </p:sp>
      <p:pic>
        <p:nvPicPr>
          <p:cNvPr id="5" name="Picture 4">
            <a:extLst>
              <a:ext uri="{FF2B5EF4-FFF2-40B4-BE49-F238E27FC236}">
                <a16:creationId xmlns:a16="http://schemas.microsoft.com/office/drawing/2014/main" id="{B2B65173-F124-4FD8-9F59-2514C3A06946}"/>
              </a:ext>
            </a:extLst>
          </p:cNvPr>
          <p:cNvPicPr>
            <a:picLocks noChangeAspect="1"/>
          </p:cNvPicPr>
          <p:nvPr/>
        </p:nvPicPr>
        <p:blipFill rotWithShape="1">
          <a:blip r:embed="rId3">
            <a:extLst>
              <a:ext uri="{28A0092B-C50C-407E-A947-70E740481C1C}">
                <a14:useLocalDpi xmlns:a14="http://schemas.microsoft.com/office/drawing/2010/main" val="0"/>
              </a:ext>
            </a:extLst>
          </a:blip>
          <a:srcRect l="18785" t="21530" r="44709" b="15126"/>
          <a:stretch/>
        </p:blipFill>
        <p:spPr>
          <a:xfrm>
            <a:off x="1027253" y="2436146"/>
            <a:ext cx="8715385" cy="6588584"/>
          </a:xfrm>
          <a:prstGeom prst="rect">
            <a:avLst/>
          </a:prstGeom>
        </p:spPr>
      </p:pic>
      <p:sp>
        <p:nvSpPr>
          <p:cNvPr id="3" name="Rectangle 2">
            <a:extLst>
              <a:ext uri="{FF2B5EF4-FFF2-40B4-BE49-F238E27FC236}">
                <a16:creationId xmlns:a16="http://schemas.microsoft.com/office/drawing/2014/main" id="{19BB7B60-7DA7-474A-9D48-DB988C5D7063}"/>
              </a:ext>
            </a:extLst>
          </p:cNvPr>
          <p:cNvSpPr/>
          <p:nvPr/>
        </p:nvSpPr>
        <p:spPr>
          <a:xfrm>
            <a:off x="10052704" y="5257800"/>
            <a:ext cx="5181600" cy="2308324"/>
          </a:xfrm>
          <a:prstGeom prst="rect">
            <a:avLst/>
          </a:prstGeom>
        </p:spPr>
        <p:txBody>
          <a:bodyPr wrap="square">
            <a:spAutoFit/>
          </a:bodyPr>
          <a:lstStyle/>
          <a:p>
            <a:r>
              <a:rPr lang="vi-VN" sz="3600" b="1" dirty="0">
                <a:solidFill>
                  <a:srgbClr val="0000CC"/>
                </a:solidFill>
                <a:latin typeface="Times New Roman" panose="02020603050405020304" pitchFamily="18" charset="0"/>
                <a:cs typeface="Times New Roman" panose="02020603050405020304" pitchFamily="18" charset="0"/>
              </a:rPr>
              <a:t>Cơ quan giúp em thực hiện các hoạt động trong trò chơi trên: </a:t>
            </a:r>
            <a:r>
              <a:rPr lang="en-US" sz="3600" b="1" smtClean="0">
                <a:solidFill>
                  <a:srgbClr val="0000CC"/>
                </a:solidFill>
                <a:latin typeface="Times New Roman" panose="02020603050405020304" pitchFamily="18" charset="0"/>
                <a:cs typeface="Times New Roman" panose="02020603050405020304" pitchFamily="18" charset="0"/>
              </a:rPr>
              <a:t>cơ quan thần kinh.</a:t>
            </a:r>
            <a:endParaRPr lang="vi-VN" sz="3600" b="1">
              <a:solidFill>
                <a:srgbClr val="0000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333307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Nhóm 2">
            <a:extLst>
              <a:ext uri="{FF2B5EF4-FFF2-40B4-BE49-F238E27FC236}">
                <a16:creationId xmlns:a16="http://schemas.microsoft.com/office/drawing/2014/main" id="{2A069AC0-617C-BEFA-016A-6E49235CD1A7}"/>
              </a:ext>
            </a:extLst>
          </p:cNvPr>
          <p:cNvGrpSpPr/>
          <p:nvPr/>
        </p:nvGrpSpPr>
        <p:grpSpPr>
          <a:xfrm>
            <a:off x="6862885" y="431289"/>
            <a:ext cx="9253281" cy="7985627"/>
            <a:chOff x="685801" y="400050"/>
            <a:chExt cx="8099275" cy="4510470"/>
          </a:xfrm>
        </p:grpSpPr>
        <p:sp>
          <p:nvSpPr>
            <p:cNvPr id="4" name="Hình chữ nhật: Góc Tròn 1">
              <a:extLst>
                <a:ext uri="{FF2B5EF4-FFF2-40B4-BE49-F238E27FC236}">
                  <a16:creationId xmlns:a16="http://schemas.microsoft.com/office/drawing/2014/main" id="{2420C19A-2623-C5E4-4878-EB59DE5892AA}"/>
                </a:ext>
              </a:extLst>
            </p:cNvPr>
            <p:cNvSpPr/>
            <p:nvPr/>
          </p:nvSpPr>
          <p:spPr>
            <a:xfrm>
              <a:off x="685801" y="400050"/>
              <a:ext cx="7928810" cy="4343400"/>
            </a:xfrm>
            <a:custGeom>
              <a:avLst/>
              <a:gdLst>
                <a:gd name="connsiteX0" fmla="*/ 0 w 7928810"/>
                <a:gd name="connsiteY0" fmla="*/ 671777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0 w 7928810"/>
                <a:gd name="connsiteY8" fmla="*/ 671777 h 4030579"/>
                <a:gd name="connsiteX0" fmla="*/ 493295 w 7928810"/>
                <a:gd name="connsiteY0" fmla="*/ 1526019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493295 w 7928810"/>
                <a:gd name="connsiteY8" fmla="*/ 1526019 h 4030579"/>
                <a:gd name="connsiteX0" fmla="*/ 493295 w 7928810"/>
                <a:gd name="connsiteY0" fmla="*/ 1838840 h 4343400"/>
                <a:gd name="connsiteX1" fmla="*/ 647714 w 7928810"/>
                <a:gd name="connsiteY1" fmla="*/ 0 h 4343400"/>
                <a:gd name="connsiteX2" fmla="*/ 7257033 w 7928810"/>
                <a:gd name="connsiteY2" fmla="*/ 312821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 name="connsiteX0" fmla="*/ 493295 w 7928810"/>
                <a:gd name="connsiteY0" fmla="*/ 1838840 h 4343400"/>
                <a:gd name="connsiteX1" fmla="*/ 647714 w 7928810"/>
                <a:gd name="connsiteY1" fmla="*/ 0 h 4343400"/>
                <a:gd name="connsiteX2" fmla="*/ 7160781 w 7928810"/>
                <a:gd name="connsiteY2" fmla="*/ 0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8810" h="4343400">
                  <a:moveTo>
                    <a:pt x="493295" y="1838840"/>
                  </a:moveTo>
                  <a:cubicBezTo>
                    <a:pt x="493295" y="1467828"/>
                    <a:pt x="276702" y="0"/>
                    <a:pt x="647714" y="0"/>
                  </a:cubicBezTo>
                  <a:lnTo>
                    <a:pt x="7160781" y="0"/>
                  </a:lnTo>
                  <a:cubicBezTo>
                    <a:pt x="7531793" y="0"/>
                    <a:pt x="7928810" y="613586"/>
                    <a:pt x="7928810" y="984598"/>
                  </a:cubicBezTo>
                  <a:lnTo>
                    <a:pt x="7928810" y="3671623"/>
                  </a:lnTo>
                  <a:cubicBezTo>
                    <a:pt x="7928810" y="4042635"/>
                    <a:pt x="7628045" y="4343400"/>
                    <a:pt x="7257033" y="4343400"/>
                  </a:cubicBezTo>
                  <a:lnTo>
                    <a:pt x="671777" y="4343400"/>
                  </a:lnTo>
                  <a:cubicBezTo>
                    <a:pt x="300765" y="4343400"/>
                    <a:pt x="0" y="4042635"/>
                    <a:pt x="0" y="3671623"/>
                  </a:cubicBezTo>
                  <a:cubicBezTo>
                    <a:pt x="0" y="2775948"/>
                    <a:pt x="493295" y="2734515"/>
                    <a:pt x="493295" y="1838840"/>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625519" rtl="0" eaLnBrk="1" fontAlgn="auto" latinLnBrk="0" hangingPunct="1">
                <a:lnSpc>
                  <a:spcPct val="100000"/>
                </a:lnSpc>
                <a:spcBef>
                  <a:spcPts val="0"/>
                </a:spcBef>
                <a:spcAft>
                  <a:spcPts val="0"/>
                </a:spcAft>
                <a:buClr>
                  <a:srgbClr val="000000"/>
                </a:buClr>
                <a:buSzTx/>
                <a:buFontTx/>
                <a:buNone/>
                <a:tabLst/>
                <a:defRPr/>
              </a:pPr>
              <a:endParaRPr kumimoji="0" lang="en-US" sz="2489" b="0" i="0" u="none" strike="noStrike" kern="0" cap="none" spc="0" normalizeH="0" baseline="0" noProof="0">
                <a:ln>
                  <a:noFill/>
                </a:ln>
                <a:solidFill>
                  <a:srgbClr val="FFFFFF"/>
                </a:solidFill>
                <a:effectLst/>
                <a:uLnTx/>
                <a:uFillTx/>
                <a:latin typeface="Calibri"/>
                <a:ea typeface="+mn-ea"/>
                <a:cs typeface="+mn-cs"/>
                <a:sym typeface="Arial"/>
              </a:endParaRPr>
            </a:p>
          </p:txBody>
        </p:sp>
        <p:sp>
          <p:nvSpPr>
            <p:cNvPr id="5" name="Hình chữ nhật: Góc Tròn 1">
              <a:extLst>
                <a:ext uri="{FF2B5EF4-FFF2-40B4-BE49-F238E27FC236}">
                  <a16:creationId xmlns:a16="http://schemas.microsoft.com/office/drawing/2014/main" id="{1E6B7D33-9A4B-2250-4640-728E7D13EA7D}"/>
                </a:ext>
              </a:extLst>
            </p:cNvPr>
            <p:cNvSpPr/>
            <p:nvPr/>
          </p:nvSpPr>
          <p:spPr>
            <a:xfrm>
              <a:off x="1013508" y="567120"/>
              <a:ext cx="7771568" cy="4343400"/>
            </a:xfrm>
            <a:custGeom>
              <a:avLst/>
              <a:gdLst>
                <a:gd name="connsiteX0" fmla="*/ 483512 w 7771568"/>
                <a:gd name="connsiteY0" fmla="*/ 1838840 h 4343400"/>
                <a:gd name="connsiteX1" fmla="*/ 634868 w 7771568"/>
                <a:gd name="connsiteY1" fmla="*/ 0 h 4343400"/>
                <a:gd name="connsiteX2" fmla="*/ 7018770 w 7771568"/>
                <a:gd name="connsiteY2" fmla="*/ 0 h 4343400"/>
                <a:gd name="connsiteX3" fmla="*/ 7771568 w 7771568"/>
                <a:gd name="connsiteY3" fmla="*/ 984598 h 4343400"/>
                <a:gd name="connsiteX4" fmla="*/ 7771568 w 7771568"/>
                <a:gd name="connsiteY4" fmla="*/ 3671623 h 4343400"/>
                <a:gd name="connsiteX5" fmla="*/ 7113113 w 7771568"/>
                <a:gd name="connsiteY5" fmla="*/ 4343400 h 4343400"/>
                <a:gd name="connsiteX6" fmla="*/ 658454 w 7771568"/>
                <a:gd name="connsiteY6" fmla="*/ 4343400 h 4343400"/>
                <a:gd name="connsiteX7" fmla="*/ 0 w 7771568"/>
                <a:gd name="connsiteY7" fmla="*/ 3671623 h 4343400"/>
                <a:gd name="connsiteX8" fmla="*/ 483512 w 7771568"/>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71568" h="4343400" extrusionOk="0">
                  <a:moveTo>
                    <a:pt x="483512" y="1838840"/>
                  </a:moveTo>
                  <a:cubicBezTo>
                    <a:pt x="467212" y="1496425"/>
                    <a:pt x="253490" y="-7319"/>
                    <a:pt x="634868" y="0"/>
                  </a:cubicBezTo>
                  <a:cubicBezTo>
                    <a:pt x="3197159" y="-60713"/>
                    <a:pt x="5016200" y="61072"/>
                    <a:pt x="7018770" y="0"/>
                  </a:cubicBezTo>
                  <a:cubicBezTo>
                    <a:pt x="7365461" y="5670"/>
                    <a:pt x="7767658" y="618210"/>
                    <a:pt x="7771568" y="984598"/>
                  </a:cubicBezTo>
                  <a:cubicBezTo>
                    <a:pt x="7796020" y="1987959"/>
                    <a:pt x="7839231" y="2918477"/>
                    <a:pt x="7771568" y="3671623"/>
                  </a:cubicBezTo>
                  <a:cubicBezTo>
                    <a:pt x="7785408" y="4029481"/>
                    <a:pt x="7516160" y="4345999"/>
                    <a:pt x="7113113" y="4343400"/>
                  </a:cubicBezTo>
                  <a:cubicBezTo>
                    <a:pt x="5395642" y="4269629"/>
                    <a:pt x="2748338" y="4187517"/>
                    <a:pt x="658454" y="4343400"/>
                  </a:cubicBezTo>
                  <a:cubicBezTo>
                    <a:pt x="300241" y="4344189"/>
                    <a:pt x="-5697" y="4040035"/>
                    <a:pt x="0" y="3671623"/>
                  </a:cubicBezTo>
                  <a:cubicBezTo>
                    <a:pt x="-68071" y="2796261"/>
                    <a:pt x="507960" y="2701373"/>
                    <a:pt x="483512" y="1838840"/>
                  </a:cubicBezTo>
                  <a:close/>
                </a:path>
              </a:pathLst>
            </a:custGeom>
            <a:noFill/>
            <a:ln w="38100">
              <a:solidFill>
                <a:schemeClr val="accent2"/>
              </a:solidFill>
              <a:extLst>
                <a:ext uri="{C807C97D-BFC1-408E-A445-0C87EB9F89A2}">
                  <ask:lineSketchStyleProps xmlns:ask="http://schemas.microsoft.com/office/drawing/2018/sketchyshapes" xmlns="" sd="981765707">
                    <a:custGeom>
                      <a:avLst/>
                      <a:gdLst>
                        <a:gd name="connsiteX0" fmla="*/ 0 w 7928810"/>
                        <a:gd name="connsiteY0" fmla="*/ 671777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0 w 7928810"/>
                        <a:gd name="connsiteY8" fmla="*/ 671777 h 4030579"/>
                        <a:gd name="connsiteX0" fmla="*/ 493295 w 7928810"/>
                        <a:gd name="connsiteY0" fmla="*/ 1526019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493295 w 7928810"/>
                        <a:gd name="connsiteY8" fmla="*/ 1526019 h 4030579"/>
                        <a:gd name="connsiteX0" fmla="*/ 493295 w 7928810"/>
                        <a:gd name="connsiteY0" fmla="*/ 1838840 h 4343400"/>
                        <a:gd name="connsiteX1" fmla="*/ 647714 w 7928810"/>
                        <a:gd name="connsiteY1" fmla="*/ 0 h 4343400"/>
                        <a:gd name="connsiteX2" fmla="*/ 7257033 w 7928810"/>
                        <a:gd name="connsiteY2" fmla="*/ 312821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 name="connsiteX0" fmla="*/ 493295 w 7928810"/>
                        <a:gd name="connsiteY0" fmla="*/ 1838840 h 4343400"/>
                        <a:gd name="connsiteX1" fmla="*/ 647714 w 7928810"/>
                        <a:gd name="connsiteY1" fmla="*/ 0 h 4343400"/>
                        <a:gd name="connsiteX2" fmla="*/ 7160781 w 7928810"/>
                        <a:gd name="connsiteY2" fmla="*/ 0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8810" h="4343400">
                          <a:moveTo>
                            <a:pt x="493295" y="1838840"/>
                          </a:moveTo>
                          <a:cubicBezTo>
                            <a:pt x="493295" y="1467828"/>
                            <a:pt x="276702" y="0"/>
                            <a:pt x="647714" y="0"/>
                          </a:cubicBezTo>
                          <a:lnTo>
                            <a:pt x="7160781" y="0"/>
                          </a:lnTo>
                          <a:cubicBezTo>
                            <a:pt x="7531793" y="0"/>
                            <a:pt x="7928810" y="613586"/>
                            <a:pt x="7928810" y="984598"/>
                          </a:cubicBezTo>
                          <a:lnTo>
                            <a:pt x="7928810" y="3671623"/>
                          </a:lnTo>
                          <a:cubicBezTo>
                            <a:pt x="7928810" y="4042635"/>
                            <a:pt x="7628045" y="4343400"/>
                            <a:pt x="7257033" y="4343400"/>
                          </a:cubicBezTo>
                          <a:lnTo>
                            <a:pt x="671777" y="4343400"/>
                          </a:lnTo>
                          <a:cubicBezTo>
                            <a:pt x="300765" y="4343400"/>
                            <a:pt x="0" y="4042635"/>
                            <a:pt x="0" y="3671623"/>
                          </a:cubicBezTo>
                          <a:cubicBezTo>
                            <a:pt x="0" y="2775948"/>
                            <a:pt x="493295" y="2734515"/>
                            <a:pt x="493295" y="1838840"/>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625519" rtl="0" eaLnBrk="1" fontAlgn="auto" latinLnBrk="0" hangingPunct="1">
                <a:lnSpc>
                  <a:spcPct val="100000"/>
                </a:lnSpc>
                <a:spcBef>
                  <a:spcPts val="0"/>
                </a:spcBef>
                <a:spcAft>
                  <a:spcPts val="0"/>
                </a:spcAft>
                <a:buClr>
                  <a:srgbClr val="000000"/>
                </a:buClr>
                <a:buSzTx/>
                <a:buFontTx/>
                <a:buNone/>
                <a:tabLst/>
                <a:defRPr/>
              </a:pPr>
              <a:endParaRPr kumimoji="0" lang="en-US" sz="2489" b="0" i="0" u="none" strike="noStrike" kern="0" cap="none" spc="0" normalizeH="0" baseline="0" noProof="0">
                <a:ln>
                  <a:noFill/>
                </a:ln>
                <a:solidFill>
                  <a:srgbClr val="FFFFFF"/>
                </a:solidFill>
                <a:effectLst/>
                <a:uLnTx/>
                <a:uFillTx/>
                <a:latin typeface="Calibri"/>
                <a:ea typeface="+mn-ea"/>
                <a:cs typeface="+mn-cs"/>
                <a:sym typeface="Arial"/>
              </a:endParaRPr>
            </a:p>
          </p:txBody>
        </p:sp>
      </p:grpSp>
      <p:pic>
        <p:nvPicPr>
          <p:cNvPr id="11" name="Hình ảnh 10" descr="Ảnh có chứa đồ chơi, búp bê, đồ họa véc-tơ&#10;&#10;Mô tả được tạo tự động">
            <a:extLst>
              <a:ext uri="{FF2B5EF4-FFF2-40B4-BE49-F238E27FC236}">
                <a16:creationId xmlns:a16="http://schemas.microsoft.com/office/drawing/2014/main" id="{C0724286-B94F-0915-E77E-393A8D5A6E0B}"/>
              </a:ext>
            </a:extLst>
          </p:cNvPr>
          <p:cNvPicPr>
            <a:picLocks noChangeAspect="1"/>
          </p:cNvPicPr>
          <p:nvPr/>
        </p:nvPicPr>
        <p:blipFill>
          <a:blip r:embed="rId2"/>
          <a:stretch>
            <a:fillRect/>
          </a:stretch>
        </p:blipFill>
        <p:spPr>
          <a:xfrm>
            <a:off x="7294225" y="135497"/>
            <a:ext cx="4097924" cy="3641740"/>
          </a:xfrm>
          <a:prstGeom prst="rect">
            <a:avLst/>
          </a:prstGeom>
        </p:spPr>
      </p:pic>
      <p:sp>
        <p:nvSpPr>
          <p:cNvPr id="2" name="TextBox 1"/>
          <p:cNvSpPr txBox="1"/>
          <p:nvPr/>
        </p:nvSpPr>
        <p:spPr>
          <a:xfrm>
            <a:off x="1204119" y="2590800"/>
            <a:ext cx="5334000" cy="3631763"/>
          </a:xfrm>
          <a:prstGeom prst="rect">
            <a:avLst/>
          </a:prstGeom>
          <a:noFill/>
        </p:spPr>
        <p:txBody>
          <a:bodyPr wrap="square" rtlCol="0">
            <a:spAutoFit/>
          </a:bodyPr>
          <a:lstStyle/>
          <a:p>
            <a:pPr marL="0" marR="0" lvl="0" indent="0" algn="ctr" defTabSz="1452524"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dirty="0" smtClean="0">
                <a:ln w="10160">
                  <a:solidFill>
                    <a:srgbClr val="F17D13"/>
                  </a:solidFill>
                  <a:prstDash val="solid"/>
                </a:ln>
                <a:solidFill>
                  <a:srgbClr val="FFFFFF"/>
                </a:solidFill>
                <a:effectLst>
                  <a:outerShdw blurRad="38100" dist="22860" dir="5400000" algn="tl" rotWithShape="0">
                    <a:srgbClr val="000000">
                      <a:alpha val="30000"/>
                    </a:srgbClr>
                  </a:outerShdw>
                </a:effectLst>
                <a:uLnTx/>
                <a:uFillTx/>
                <a:latin typeface="Calibri"/>
                <a:ea typeface="+mn-ea"/>
                <a:cs typeface="+mn-cs"/>
              </a:rPr>
              <a:t>VẬN DỤNG</a:t>
            </a:r>
            <a:endParaRPr kumimoji="0" lang="en-US" sz="11500" b="1" i="0" u="none" strike="noStrike" kern="1200" cap="none" spc="0" normalizeH="0" baseline="0" noProof="0" dirty="0">
              <a:ln w="10160">
                <a:solidFill>
                  <a:srgbClr val="F17D13"/>
                </a:solidFill>
                <a:prstDash val="solid"/>
              </a:ln>
              <a:solidFill>
                <a:srgbClr val="FFFFFF"/>
              </a:solidFill>
              <a:effectLst>
                <a:outerShdw blurRad="38100" dist="22860" dir="5400000" algn="tl" rotWithShape="0">
                  <a:srgbClr val="000000">
                    <a:alpha val="30000"/>
                  </a:srgbClr>
                </a:outerShdw>
              </a:effectLst>
              <a:uLnTx/>
              <a:uFillTx/>
              <a:latin typeface="Calibri"/>
              <a:ea typeface="+mn-ea"/>
              <a:cs typeface="+mn-cs"/>
            </a:endParaRPr>
          </a:p>
        </p:txBody>
      </p:sp>
      <p:sp>
        <p:nvSpPr>
          <p:cNvPr id="7" name="TextBox 6"/>
          <p:cNvSpPr txBox="1"/>
          <p:nvPr/>
        </p:nvSpPr>
        <p:spPr>
          <a:xfrm>
            <a:off x="7251512" y="3777237"/>
            <a:ext cx="8878881" cy="2677656"/>
          </a:xfrm>
          <a:prstGeom prst="rect">
            <a:avLst/>
          </a:prstGeom>
          <a:noFill/>
        </p:spPr>
        <p:txBody>
          <a:bodyPr wrap="square" rtlCol="0">
            <a:spAutoFit/>
          </a:bodyPr>
          <a:lstStyle/>
          <a:p>
            <a:pPr marL="0" marR="0" lvl="0" indent="0" algn="ctr" defTabSz="1452524"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smtClean="0">
                <a:ln w="22225">
                  <a:solidFill>
                    <a:srgbClr val="964618"/>
                  </a:solidFill>
                  <a:prstDash val="solid"/>
                </a:ln>
                <a:solidFill>
                  <a:srgbClr val="964618">
                    <a:lumMod val="40000"/>
                    <a:lumOff val="60000"/>
                  </a:srgbClr>
                </a:solidFill>
                <a:effectLst/>
                <a:uLnTx/>
                <a:uFillTx/>
                <a:latin typeface="Calibri"/>
                <a:ea typeface="+mn-ea"/>
                <a:cs typeface="+mn-cs"/>
              </a:rPr>
              <a:t>TRÒ CHƠI: </a:t>
            </a:r>
          </a:p>
          <a:p>
            <a:pPr marL="0" marR="0" lvl="0" indent="0" algn="ctr" defTabSz="1452524"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w="22225">
                  <a:solidFill>
                    <a:srgbClr val="964618"/>
                  </a:solidFill>
                  <a:prstDash val="solid"/>
                </a:ln>
                <a:solidFill>
                  <a:srgbClr val="964618">
                    <a:lumMod val="40000"/>
                    <a:lumOff val="60000"/>
                  </a:srgbClr>
                </a:solidFill>
                <a:effectLst/>
                <a:uLnTx/>
                <a:uFillTx/>
                <a:latin typeface="Calibri"/>
                <a:ea typeface="+mn-ea"/>
                <a:cs typeface="+mn-cs"/>
              </a:rPr>
              <a:t>AI NHANH – AI ĐÚNG</a:t>
            </a:r>
            <a:endParaRPr kumimoji="0" lang="en-US" sz="7200" b="1" i="0" u="none" strike="noStrike" kern="1200" cap="none" spc="0" normalizeH="0" baseline="0" noProof="0" dirty="0">
              <a:ln w="22225">
                <a:solidFill>
                  <a:srgbClr val="964618"/>
                </a:solidFill>
                <a:prstDash val="solid"/>
              </a:ln>
              <a:solidFill>
                <a:srgbClr val="964618">
                  <a:lumMod val="40000"/>
                  <a:lumOff val="60000"/>
                </a:srgbClr>
              </a:solidFill>
              <a:effectLst/>
              <a:uLnTx/>
              <a:uFillTx/>
              <a:latin typeface="Calibri"/>
              <a:ea typeface="+mn-ea"/>
              <a:cs typeface="+mn-cs"/>
            </a:endParaRPr>
          </a:p>
        </p:txBody>
      </p:sp>
    </p:spTree>
    <p:extLst>
      <p:ext uri="{BB962C8B-B14F-4D97-AF65-F5344CB8AC3E}">
        <p14:creationId xmlns:p14="http://schemas.microsoft.com/office/powerpoint/2010/main" val="1409186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53" presetClass="entr" presetSubtype="16"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500" fill="hold"/>
                                        <p:tgtEl>
                                          <p:spTgt spid="11"/>
                                        </p:tgtEl>
                                        <p:attrNameLst>
                                          <p:attrName>ppt_w</p:attrName>
                                        </p:attrNameLst>
                                      </p:cBhvr>
                                      <p:tavLst>
                                        <p:tav tm="0">
                                          <p:val>
                                            <p:fltVal val="0"/>
                                          </p:val>
                                        </p:tav>
                                        <p:tav tm="100000">
                                          <p:val>
                                            <p:strVal val="#ppt_w"/>
                                          </p:val>
                                        </p:tav>
                                      </p:tavLst>
                                    </p:anim>
                                    <p:anim calcmode="lin" valueType="num">
                                      <p:cBhvr>
                                        <p:cTn id="11" dur="500" fill="hold"/>
                                        <p:tgtEl>
                                          <p:spTgt spid="11"/>
                                        </p:tgtEl>
                                        <p:attrNameLst>
                                          <p:attrName>ppt_h</p:attrName>
                                        </p:attrNameLst>
                                      </p:cBhvr>
                                      <p:tavLst>
                                        <p:tav tm="0">
                                          <p:val>
                                            <p:fltVal val="0"/>
                                          </p:val>
                                        </p:tav>
                                        <p:tav tm="100000">
                                          <p:val>
                                            <p:strVal val="#ppt_h"/>
                                          </p:val>
                                        </p:tav>
                                      </p:tavLst>
                                    </p:anim>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1966119" y="0"/>
            <a:ext cx="6753285" cy="4724400"/>
          </a:xfrm>
          <a:prstGeom prst="rect">
            <a:avLst/>
          </a:prstGeom>
        </p:spPr>
      </p:pic>
      <p:pic>
        <p:nvPicPr>
          <p:cNvPr id="3" name="Picture 2"/>
          <p:cNvPicPr>
            <a:picLocks noChangeAspect="1"/>
          </p:cNvPicPr>
          <p:nvPr/>
        </p:nvPicPr>
        <p:blipFill>
          <a:blip r:embed="rId5"/>
          <a:stretch>
            <a:fillRect/>
          </a:stretch>
        </p:blipFill>
        <p:spPr>
          <a:xfrm>
            <a:off x="1661319" y="4724400"/>
            <a:ext cx="5163271" cy="4410691"/>
          </a:xfrm>
          <a:prstGeom prst="rect">
            <a:avLst/>
          </a:prstGeom>
        </p:spPr>
      </p:pic>
      <p:pic>
        <p:nvPicPr>
          <p:cNvPr id="4" name="Picture 3"/>
          <p:cNvPicPr>
            <a:picLocks noChangeAspect="1"/>
          </p:cNvPicPr>
          <p:nvPr/>
        </p:nvPicPr>
        <p:blipFill>
          <a:blip r:embed="rId6"/>
          <a:stretch>
            <a:fillRect/>
          </a:stretch>
        </p:blipFill>
        <p:spPr>
          <a:xfrm>
            <a:off x="9662319" y="4724400"/>
            <a:ext cx="3305636" cy="4258269"/>
          </a:xfrm>
          <a:prstGeom prst="rect">
            <a:avLst/>
          </a:prstGeom>
        </p:spPr>
      </p:pic>
    </p:spTree>
    <p:extLst>
      <p:ext uri="{BB962C8B-B14F-4D97-AF65-F5344CB8AC3E}">
        <p14:creationId xmlns:p14="http://schemas.microsoft.com/office/powerpoint/2010/main" val="3234727935"/>
      </p:ext>
    </p:extLst>
  </p:cSld>
  <p:clrMapOvr>
    <a:masterClrMapping/>
  </p:clrMapOvr>
  <p:transition spd="slow">
    <p:split orient="vert"/>
  </p:transition>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descr="Anh dep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93" y="388938"/>
            <a:ext cx="14920252" cy="875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WordArt 3"/>
          <p:cNvSpPr>
            <a:spLocks noChangeArrowheads="1" noChangeShapeType="1" noTextEdit="1"/>
          </p:cNvSpPr>
          <p:nvPr/>
        </p:nvSpPr>
        <p:spPr bwMode="auto">
          <a:xfrm>
            <a:off x="3642519" y="4114800"/>
            <a:ext cx="9220200" cy="1125538"/>
          </a:xfrm>
          <a:prstGeom prst="rect">
            <a:avLst/>
          </a:prstGeom>
        </p:spPr>
        <p:txBody>
          <a:bodyPr wrap="none" fromWordArt="1">
            <a:prstTxWarp prst="textPlain">
              <a:avLst>
                <a:gd name="adj" fmla="val 50000"/>
              </a:avLst>
            </a:prstTxWarp>
          </a:bodyPr>
          <a:lstStyle/>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96339709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0" fill="hold"/>
                                        <p:tgtEl>
                                          <p:spTgt spid="3"/>
                                        </p:tgtEl>
                                        <p:attrNameLst>
                                          <p:attrName>ppt_w</p:attrName>
                                        </p:attrNameLst>
                                      </p:cBhvr>
                                      <p:tavLst>
                                        <p:tav tm="0">
                                          <p:val>
                                            <p:fltVal val="0"/>
                                          </p:val>
                                        </p:tav>
                                        <p:tav tm="100000">
                                          <p:val>
                                            <p:strVal val="#ppt_w"/>
                                          </p:val>
                                        </p:tav>
                                      </p:tavLst>
                                    </p:anim>
                                    <p:anim calcmode="lin" valueType="num">
                                      <p:cBhvr>
                                        <p:cTn id="8" dur="5000" fill="hold"/>
                                        <p:tgtEl>
                                          <p:spTgt spid="3"/>
                                        </p:tgtEl>
                                        <p:attrNameLst>
                                          <p:attrName>ppt_h</p:attrName>
                                        </p:attrNameLst>
                                      </p:cBhvr>
                                      <p:tavLst>
                                        <p:tav tm="0">
                                          <p:val>
                                            <p:fltVal val="0"/>
                                          </p:val>
                                        </p:tav>
                                        <p:tav tm="100000">
                                          <p:val>
                                            <p:strVal val="#ppt_h"/>
                                          </p:val>
                                        </p:tav>
                                      </p:tavLst>
                                    </p:anim>
                                    <p:animEffect transition="in" filter="fade">
                                      <p:cBhvr>
                                        <p:cTn id="9" dur="5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423">
            <a:hlinkClick r:id="rId6" action="ppaction://hlinksldjump"/>
          </p:cNvPr>
          <p:cNvSpPr txBox="1">
            <a:spLocks noChangeArrowheads="1"/>
          </p:cNvSpPr>
          <p:nvPr/>
        </p:nvSpPr>
        <p:spPr bwMode="auto">
          <a:xfrm>
            <a:off x="10556399" y="7500942"/>
            <a:ext cx="1563371" cy="46166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defTabSz="914377" eaLnBrk="1" fontAlgn="auto" hangingPunct="1">
              <a:spcBef>
                <a:spcPct val="50000"/>
              </a:spcBef>
              <a:spcAft>
                <a:spcPts val="0"/>
              </a:spcAft>
              <a:defRPr/>
            </a:pPr>
            <a:r>
              <a:rPr lang="en-US" altLang="vi-VN" b="1" dirty="0">
                <a:solidFill>
                  <a:srgbClr val="FF9900"/>
                </a:solidFill>
                <a:latin typeface="Times New Roman" panose="02020603050405020304" pitchFamily="18" charset="0"/>
                <a:hlinkClick r:id="rId7" action="ppaction://hlinksldjump"/>
              </a:rPr>
              <a:t>BACK</a:t>
            </a:r>
            <a:endParaRPr lang="en-US" altLang="vi-VN" b="1" dirty="0">
              <a:solidFill>
                <a:srgbClr val="FF9900"/>
              </a:solidFill>
              <a:latin typeface="Times New Roman" panose="02020603050405020304" pitchFamily="18" charset="0"/>
            </a:endParaRPr>
          </a:p>
        </p:txBody>
      </p:sp>
      <p:sp>
        <p:nvSpPr>
          <p:cNvPr id="10686" name="AutoShape 446"/>
          <p:cNvSpPr>
            <a:spLocks noChangeArrowheads="1"/>
          </p:cNvSpPr>
          <p:nvPr/>
        </p:nvSpPr>
        <p:spPr bwMode="auto">
          <a:xfrm>
            <a:off x="12119770" y="7196142"/>
            <a:ext cx="915668" cy="891217"/>
          </a:xfrm>
          <a:prstGeom prst="star8">
            <a:avLst>
              <a:gd name="adj" fmla="val 38250"/>
            </a:avLst>
          </a:prstGeom>
          <a:gradFill rotWithShape="1">
            <a:gsLst>
              <a:gs pos="0">
                <a:srgbClr val="FF0000"/>
              </a:gs>
              <a:gs pos="50000">
                <a:srgbClr val="FFFF00"/>
              </a:gs>
              <a:gs pos="100000">
                <a:srgbClr val="FF0000"/>
              </a:gs>
            </a:gsLst>
            <a:lin ang="5400000" scaled="1"/>
          </a:gradFill>
          <a:ln w="9525">
            <a:miter lim="800000"/>
            <a:headEnd/>
            <a:tailEnd/>
          </a:ln>
          <a:effectLst/>
          <a:scene3d>
            <a:camera prst="legacyPerspectiveBottom">
              <a:rot lat="300000" lon="0" rev="0"/>
            </a:camera>
            <a:lightRig rig="legacyFlat3" dir="t"/>
          </a:scene3d>
          <a:sp3d extrusionH="887400" prstMaterial="legacyMatte">
            <a:bevelT w="13500" h="13500" prst="angle"/>
            <a:bevelB w="13500" h="13500" prst="angle"/>
            <a:extrusionClr>
              <a:srgbClr val="66FF33"/>
            </a:extrusionClr>
          </a:sp3d>
        </p:spPr>
        <p:txBody>
          <a:bodyPr wrap="none" anchor="ctr">
            <a:flatTx/>
          </a:bodyPr>
          <a:lstStyle/>
          <a:p>
            <a:pPr algn="ctr" defTabSz="914377" fontAlgn="auto">
              <a:spcBef>
                <a:spcPts val="0"/>
              </a:spcBef>
              <a:spcAft>
                <a:spcPts val="0"/>
              </a:spcAft>
              <a:defRPr/>
            </a:pPr>
            <a:endParaRPr lang="en-US" sz="1200" b="1" dirty="0">
              <a:solidFill>
                <a:srgbClr val="FF9900"/>
              </a:solidFill>
              <a:effectLst>
                <a:outerShdw blurRad="38100" dist="38100" dir="2700000" algn="tl">
                  <a:srgbClr val="000000"/>
                </a:outerShdw>
              </a:effectLst>
              <a:latin typeface="Times New Roman" pitchFamily="18" charset="0"/>
            </a:endParaRPr>
          </a:p>
        </p:txBody>
      </p:sp>
      <p:sp>
        <p:nvSpPr>
          <p:cNvPr id="3" name="Cloud Callout 2"/>
          <p:cNvSpPr/>
          <p:nvPr/>
        </p:nvSpPr>
        <p:spPr>
          <a:xfrm>
            <a:off x="5360882" y="304801"/>
            <a:ext cx="8839200" cy="3865561"/>
          </a:xfrm>
          <a:prstGeom prst="cloudCallout">
            <a:avLst>
              <a:gd name="adj1" fmla="val -57980"/>
              <a:gd name="adj2" fmla="val 82126"/>
            </a:avLst>
          </a:prstGeom>
        </p:spPr>
        <p:style>
          <a:lnRef idx="3">
            <a:schemeClr val="lt1"/>
          </a:lnRef>
          <a:fillRef idx="1">
            <a:schemeClr val="accent1"/>
          </a:fillRef>
          <a:effectRef idx="1">
            <a:schemeClr val="accent1"/>
          </a:effectRef>
          <a:fontRef idx="minor">
            <a:schemeClr val="lt1"/>
          </a:fontRef>
        </p:style>
        <p:txBody>
          <a:bodyPr anchor="ctr"/>
          <a:lstStyle/>
          <a:p>
            <a:pPr algn="ctr" defTabSz="1219170" eaLnBrk="1" fontAlgn="auto" hangingPunct="1">
              <a:spcBef>
                <a:spcPts val="0"/>
              </a:spcBef>
              <a:spcAft>
                <a:spcPts val="0"/>
              </a:spcAft>
              <a:defRPr/>
            </a:pPr>
            <a:r>
              <a:rPr lang="vi-VN" sz="4800" dirty="0">
                <a:solidFill>
                  <a:srgbClr val="FF0000"/>
                </a:solidFill>
                <a:latin typeface="Times New Roman" panose="02020603050405020304" pitchFamily="18" charset="0"/>
                <a:cs typeface="Times New Roman" panose="02020603050405020304" pitchFamily="18" charset="0"/>
              </a:rPr>
              <a:t>Câu 2: Kể tên các cơ quan của con người mà em đã học.</a:t>
            </a:r>
            <a:endParaRPr lang="en-US" sz="4800" dirty="0">
              <a:solidFill>
                <a:srgbClr val="FF0000"/>
              </a:solidFill>
              <a:latin typeface="Times New Roman" panose="02020603050405020304" pitchFamily="18" charset="0"/>
              <a:cs typeface="Times New Roman" panose="02020603050405020304" pitchFamily="18" charset="0"/>
            </a:endParaRPr>
          </a:p>
        </p:txBody>
      </p:sp>
      <p:pic>
        <p:nvPicPr>
          <p:cNvPr id="16390" name="Picture 7" descr="dong-ho-cat"/>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460961" y="5295900"/>
            <a:ext cx="1089025"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13"/>
          <p:cNvSpPr>
            <a:spLocks noChangeArrowheads="1"/>
          </p:cNvSpPr>
          <p:nvPr/>
        </p:nvSpPr>
        <p:spPr bwMode="auto">
          <a:xfrm>
            <a:off x="11586370" y="5629275"/>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10</a:t>
            </a:r>
          </a:p>
        </p:txBody>
      </p:sp>
      <p:sp>
        <p:nvSpPr>
          <p:cNvPr id="10" name="Oval 13"/>
          <p:cNvSpPr>
            <a:spLocks noChangeArrowheads="1"/>
          </p:cNvSpPr>
          <p:nvPr/>
        </p:nvSpPr>
        <p:spPr bwMode="auto">
          <a:xfrm>
            <a:off x="11586370" y="5629275"/>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9</a:t>
            </a:r>
          </a:p>
        </p:txBody>
      </p:sp>
      <p:sp>
        <p:nvSpPr>
          <p:cNvPr id="11" name="Oval 13"/>
          <p:cNvSpPr>
            <a:spLocks noChangeArrowheads="1"/>
          </p:cNvSpPr>
          <p:nvPr/>
        </p:nvSpPr>
        <p:spPr bwMode="auto">
          <a:xfrm>
            <a:off x="11586370" y="5635625"/>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8</a:t>
            </a:r>
          </a:p>
        </p:txBody>
      </p:sp>
      <p:sp>
        <p:nvSpPr>
          <p:cNvPr id="12" name="Oval 13"/>
          <p:cNvSpPr>
            <a:spLocks noChangeArrowheads="1"/>
          </p:cNvSpPr>
          <p:nvPr/>
        </p:nvSpPr>
        <p:spPr bwMode="auto">
          <a:xfrm>
            <a:off x="11586370" y="5629275"/>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7</a:t>
            </a:r>
          </a:p>
        </p:txBody>
      </p:sp>
      <p:sp>
        <p:nvSpPr>
          <p:cNvPr id="13" name="Oval 13"/>
          <p:cNvSpPr>
            <a:spLocks noChangeArrowheads="1"/>
          </p:cNvSpPr>
          <p:nvPr/>
        </p:nvSpPr>
        <p:spPr bwMode="auto">
          <a:xfrm>
            <a:off x="11586370" y="5600700"/>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6</a:t>
            </a:r>
          </a:p>
        </p:txBody>
      </p:sp>
      <p:sp>
        <p:nvSpPr>
          <p:cNvPr id="14" name="Oval 13"/>
          <p:cNvSpPr>
            <a:spLocks noChangeArrowheads="1"/>
          </p:cNvSpPr>
          <p:nvPr/>
        </p:nvSpPr>
        <p:spPr bwMode="auto">
          <a:xfrm>
            <a:off x="11586370" y="5600700"/>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5</a:t>
            </a:r>
          </a:p>
        </p:txBody>
      </p:sp>
      <p:sp>
        <p:nvSpPr>
          <p:cNvPr id="15" name="Oval 14"/>
          <p:cNvSpPr>
            <a:spLocks noChangeArrowheads="1"/>
          </p:cNvSpPr>
          <p:nvPr/>
        </p:nvSpPr>
        <p:spPr bwMode="auto">
          <a:xfrm>
            <a:off x="11586370" y="5635625"/>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4</a:t>
            </a:r>
          </a:p>
        </p:txBody>
      </p:sp>
      <p:sp>
        <p:nvSpPr>
          <p:cNvPr id="16" name="Oval 15"/>
          <p:cNvSpPr>
            <a:spLocks noChangeArrowheads="1"/>
          </p:cNvSpPr>
          <p:nvPr/>
        </p:nvSpPr>
        <p:spPr bwMode="auto">
          <a:xfrm>
            <a:off x="11586370" y="5600700"/>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3</a:t>
            </a:r>
          </a:p>
        </p:txBody>
      </p:sp>
      <p:sp>
        <p:nvSpPr>
          <p:cNvPr id="17" name="Oval 16"/>
          <p:cNvSpPr>
            <a:spLocks noChangeArrowheads="1"/>
          </p:cNvSpPr>
          <p:nvPr/>
        </p:nvSpPr>
        <p:spPr bwMode="auto">
          <a:xfrm>
            <a:off x="11586370" y="5600700"/>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2</a:t>
            </a:r>
          </a:p>
        </p:txBody>
      </p:sp>
      <p:sp>
        <p:nvSpPr>
          <p:cNvPr id="18" name="Oval 17"/>
          <p:cNvSpPr>
            <a:spLocks noChangeArrowheads="1"/>
          </p:cNvSpPr>
          <p:nvPr/>
        </p:nvSpPr>
        <p:spPr bwMode="auto">
          <a:xfrm>
            <a:off x="11586370" y="5600700"/>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1</a:t>
            </a:r>
          </a:p>
        </p:txBody>
      </p:sp>
      <p:sp>
        <p:nvSpPr>
          <p:cNvPr id="19" name="Oval 18"/>
          <p:cNvSpPr>
            <a:spLocks noChangeArrowheads="1"/>
          </p:cNvSpPr>
          <p:nvPr/>
        </p:nvSpPr>
        <p:spPr bwMode="auto">
          <a:xfrm>
            <a:off x="11586370" y="5600700"/>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0</a:t>
            </a:r>
          </a:p>
        </p:txBody>
      </p:sp>
      <p:pic>
        <p:nvPicPr>
          <p:cNvPr id="20" name="Picture 19">
            <a:extLst>
              <a:ext uri="{FF2B5EF4-FFF2-40B4-BE49-F238E27FC236}">
                <a16:creationId xmlns:a16="http://schemas.microsoft.com/office/drawing/2014/main" id="{80E516D4-5E3F-969E-C18D-634F43B4FCF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60386" y="3951589"/>
            <a:ext cx="7507468" cy="5319412"/>
          </a:xfrm>
          <a:prstGeom prst="rect">
            <a:avLst/>
          </a:prstGeom>
        </p:spPr>
      </p:pic>
    </p:spTree>
    <p:custDataLst>
      <p:tags r:id="rId1"/>
    </p:custDataLst>
    <p:extLst>
      <p:ext uri="{BB962C8B-B14F-4D97-AF65-F5344CB8AC3E}">
        <p14:creationId xmlns:p14="http://schemas.microsoft.com/office/powerpoint/2010/main" val="36091766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0686"/>
                                        </p:tgtEl>
                                        <p:attrNameLst>
                                          <p:attrName>style.visibility</p:attrName>
                                        </p:attrNameLst>
                                      </p:cBhvr>
                                      <p:to>
                                        <p:strVal val="visible"/>
                                      </p:to>
                                    </p:set>
                                    <p:animEffect transition="in" filter="box(in)">
                                      <p:cBhvr>
                                        <p:cTn id="7" dur="500"/>
                                        <p:tgtEl>
                                          <p:spTgt spid="1068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499"/>
                                          </p:stCondLst>
                                        </p:cTn>
                                        <p:tgtEl>
                                          <p:spTgt spid="9"/>
                                        </p:tgtEl>
                                        <p:attrNameLst>
                                          <p:attrName>style.visibility</p:attrName>
                                        </p:attrNameLst>
                                      </p:cBhvr>
                                      <p:to>
                                        <p:strVal val="visible"/>
                                      </p:to>
                                    </p:set>
                                  </p:childTnLst>
                                  <p:subTnLst>
                                    <p:audio>
                                      <p:cMediaNode>
                                        <p:cTn display="0" masterRel="sameClick">
                                          <p:stCondLst>
                                            <p:cond evt="begin" delay="0">
                                              <p:tn val="10"/>
                                            </p:cond>
                                          </p:stCondLst>
                                          <p:endCondLst>
                                            <p:cond evt="onStopAudio" delay="0">
                                              <p:tgtEl>
                                                <p:sldTgt/>
                                              </p:tgtEl>
                                            </p:cond>
                                          </p:endCondLst>
                                        </p:cTn>
                                        <p:tgtEl>
                                          <p:sndTgt r:embed="rId4" name="cashreg.wav"/>
                                        </p:tgtEl>
                                      </p:cMediaNode>
                                    </p:audio>
                                  </p:subTnLst>
                                </p:cTn>
                              </p:par>
                            </p:childTnLst>
                          </p:cTn>
                        </p:par>
                        <p:par>
                          <p:cTn id="12" fill="hold">
                            <p:stCondLst>
                              <p:cond delay="500"/>
                            </p:stCondLst>
                            <p:childTnLst>
                              <p:par>
                                <p:cTn id="13" presetID="1" presetClass="entr" presetSubtype="0" fill="hold" grpId="0" nodeType="afterEffect">
                                  <p:stCondLst>
                                    <p:cond delay="1000"/>
                                  </p:stCondLst>
                                  <p:childTnLst>
                                    <p:set>
                                      <p:cBhvr>
                                        <p:cTn id="14" dur="1" fill="hold">
                                          <p:stCondLst>
                                            <p:cond delay="499"/>
                                          </p:stCondLst>
                                        </p:cTn>
                                        <p:tgtEl>
                                          <p:spTgt spid="10"/>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4" name="cashreg.wav"/>
                                        </p:tgtEl>
                                      </p:cMediaNode>
                                    </p:audio>
                                  </p:subTnLst>
                                </p:cTn>
                              </p:par>
                            </p:childTnLst>
                          </p:cTn>
                        </p:par>
                        <p:par>
                          <p:cTn id="15" fill="hold">
                            <p:stCondLst>
                              <p:cond delay="2000"/>
                            </p:stCondLst>
                            <p:childTnLst>
                              <p:par>
                                <p:cTn id="16" presetID="1" presetClass="entr" presetSubtype="0" fill="hold" grpId="0" nodeType="afterEffect">
                                  <p:stCondLst>
                                    <p:cond delay="500"/>
                                  </p:stCondLst>
                                  <p:childTnLst>
                                    <p:set>
                                      <p:cBhvr>
                                        <p:cTn id="17" dur="1" fill="hold">
                                          <p:stCondLst>
                                            <p:cond delay="499"/>
                                          </p:stCondLst>
                                        </p:cTn>
                                        <p:tgtEl>
                                          <p:spTgt spid="11"/>
                                        </p:tgtEl>
                                        <p:attrNameLst>
                                          <p:attrName>style.visibility</p:attrName>
                                        </p:attrNameLst>
                                      </p:cBhvr>
                                      <p:to>
                                        <p:strVal val="visible"/>
                                      </p:to>
                                    </p:set>
                                  </p:childTnLst>
                                  <p:subTnLst>
                                    <p:audio>
                                      <p:cMediaNode>
                                        <p:cTn display="0" masterRel="sameClick">
                                          <p:stCondLst>
                                            <p:cond evt="begin" delay="0">
                                              <p:tn val="16"/>
                                            </p:cond>
                                          </p:stCondLst>
                                          <p:endCondLst>
                                            <p:cond evt="onStopAudio" delay="0">
                                              <p:tgtEl>
                                                <p:sldTgt/>
                                              </p:tgtEl>
                                            </p:cond>
                                          </p:endCondLst>
                                        </p:cTn>
                                        <p:tgtEl>
                                          <p:sndTgt r:embed="rId4" name="cashreg.wav"/>
                                        </p:tgtEl>
                                      </p:cMediaNode>
                                    </p:audio>
                                  </p:subTnLst>
                                </p:cTn>
                              </p:par>
                            </p:childTnLst>
                          </p:cTn>
                        </p:par>
                        <p:par>
                          <p:cTn id="18" fill="hold">
                            <p:stCondLst>
                              <p:cond delay="3000"/>
                            </p:stCondLst>
                            <p:childTnLst>
                              <p:par>
                                <p:cTn id="19" presetID="1" presetClass="entr" presetSubtype="0" fill="hold" grpId="0" nodeType="afterEffect">
                                  <p:stCondLst>
                                    <p:cond delay="500"/>
                                  </p:stCondLst>
                                  <p:childTnLst>
                                    <p:set>
                                      <p:cBhvr>
                                        <p:cTn id="20" dur="1" fill="hold">
                                          <p:stCondLst>
                                            <p:cond delay="499"/>
                                          </p:stCondLst>
                                        </p:cTn>
                                        <p:tgtEl>
                                          <p:spTgt spid="12"/>
                                        </p:tgtEl>
                                        <p:attrNameLst>
                                          <p:attrName>style.visibility</p:attrName>
                                        </p:attrNameLst>
                                      </p:cBhvr>
                                      <p:to>
                                        <p:strVal val="visible"/>
                                      </p:to>
                                    </p:set>
                                  </p:childTnLst>
                                  <p:subTnLst>
                                    <p:audio>
                                      <p:cMediaNode>
                                        <p:cTn display="0" masterRel="sameClick">
                                          <p:stCondLst>
                                            <p:cond evt="begin" delay="0">
                                              <p:tn val="19"/>
                                            </p:cond>
                                          </p:stCondLst>
                                          <p:endCondLst>
                                            <p:cond evt="onStopAudio" delay="0">
                                              <p:tgtEl>
                                                <p:sldTgt/>
                                              </p:tgtEl>
                                            </p:cond>
                                          </p:endCondLst>
                                        </p:cTn>
                                        <p:tgtEl>
                                          <p:sndTgt r:embed="rId4" name="cashreg.wav"/>
                                        </p:tgtEl>
                                      </p:cMediaNode>
                                    </p:audio>
                                  </p:subTnLst>
                                </p:cTn>
                              </p:par>
                            </p:childTnLst>
                          </p:cTn>
                        </p:par>
                        <p:par>
                          <p:cTn id="21" fill="hold">
                            <p:stCondLst>
                              <p:cond delay="4000"/>
                            </p:stCondLst>
                            <p:childTnLst>
                              <p:par>
                                <p:cTn id="22" presetID="1" presetClass="entr" presetSubtype="0" fill="hold" grpId="0" nodeType="afterEffect">
                                  <p:stCondLst>
                                    <p:cond delay="500"/>
                                  </p:stCondLst>
                                  <p:childTnLst>
                                    <p:set>
                                      <p:cBhvr>
                                        <p:cTn id="23" dur="1" fill="hold">
                                          <p:stCondLst>
                                            <p:cond delay="499"/>
                                          </p:stCondLst>
                                        </p:cTn>
                                        <p:tgtEl>
                                          <p:spTgt spid="13"/>
                                        </p:tgtEl>
                                        <p:attrNameLst>
                                          <p:attrName>style.visibility</p:attrName>
                                        </p:attrNameLst>
                                      </p:cBhvr>
                                      <p:to>
                                        <p:strVal val="visible"/>
                                      </p:to>
                                    </p:set>
                                  </p:childTnLst>
                                  <p:subTnLst>
                                    <p:audio>
                                      <p:cMediaNode>
                                        <p:cTn display="0" masterRel="sameClick">
                                          <p:stCondLst>
                                            <p:cond evt="begin" delay="0">
                                              <p:tn val="22"/>
                                            </p:cond>
                                          </p:stCondLst>
                                          <p:endCondLst>
                                            <p:cond evt="onStopAudio" delay="0">
                                              <p:tgtEl>
                                                <p:sldTgt/>
                                              </p:tgtEl>
                                            </p:cond>
                                          </p:endCondLst>
                                        </p:cTn>
                                        <p:tgtEl>
                                          <p:sndTgt r:embed="rId4" name="cashreg.wav"/>
                                        </p:tgtEl>
                                      </p:cMediaNode>
                                    </p:audio>
                                  </p:subTnLst>
                                </p:cTn>
                              </p:par>
                            </p:childTnLst>
                          </p:cTn>
                        </p:par>
                        <p:par>
                          <p:cTn id="24" fill="hold">
                            <p:stCondLst>
                              <p:cond delay="5000"/>
                            </p:stCondLst>
                            <p:childTnLst>
                              <p:par>
                                <p:cTn id="25" presetID="1" presetClass="entr" presetSubtype="0" fill="hold" grpId="0" nodeType="afterEffect">
                                  <p:stCondLst>
                                    <p:cond delay="500"/>
                                  </p:stCondLst>
                                  <p:childTnLst>
                                    <p:set>
                                      <p:cBhvr>
                                        <p:cTn id="26" dur="1" fill="hold">
                                          <p:stCondLst>
                                            <p:cond delay="499"/>
                                          </p:stCondLst>
                                        </p:cTn>
                                        <p:tgtEl>
                                          <p:spTgt spid="14"/>
                                        </p:tgtEl>
                                        <p:attrNameLst>
                                          <p:attrName>style.visibility</p:attrName>
                                        </p:attrNameLst>
                                      </p:cBhvr>
                                      <p:to>
                                        <p:strVal val="visible"/>
                                      </p:to>
                                    </p:set>
                                  </p:childTnLst>
                                  <p:subTnLst>
                                    <p:audio>
                                      <p:cMediaNode>
                                        <p:cTn display="0" masterRel="sameClick">
                                          <p:stCondLst>
                                            <p:cond evt="begin" delay="0">
                                              <p:tn val="25"/>
                                            </p:cond>
                                          </p:stCondLst>
                                          <p:endCondLst>
                                            <p:cond evt="onStopAudio" delay="0">
                                              <p:tgtEl>
                                                <p:sldTgt/>
                                              </p:tgtEl>
                                            </p:cond>
                                          </p:endCondLst>
                                        </p:cTn>
                                        <p:tgtEl>
                                          <p:sndTgt r:embed="rId4" name="cashreg.wav"/>
                                        </p:tgtEl>
                                      </p:cMediaNode>
                                    </p:audio>
                                  </p:subTnLst>
                                </p:cTn>
                              </p:par>
                            </p:childTnLst>
                          </p:cTn>
                        </p:par>
                        <p:par>
                          <p:cTn id="27" fill="hold">
                            <p:stCondLst>
                              <p:cond delay="6000"/>
                            </p:stCondLst>
                            <p:childTnLst>
                              <p:par>
                                <p:cTn id="28" presetID="1" presetClass="entr" presetSubtype="0" fill="hold" grpId="0" nodeType="afterEffect">
                                  <p:stCondLst>
                                    <p:cond delay="500"/>
                                  </p:stCondLst>
                                  <p:childTnLst>
                                    <p:set>
                                      <p:cBhvr>
                                        <p:cTn id="29" dur="1" fill="hold">
                                          <p:stCondLst>
                                            <p:cond delay="499"/>
                                          </p:stCondLst>
                                        </p:cTn>
                                        <p:tgtEl>
                                          <p:spTgt spid="15"/>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4" name="cashreg.wav"/>
                                        </p:tgtEl>
                                      </p:cMediaNode>
                                    </p:audio>
                                  </p:subTnLst>
                                </p:cTn>
                              </p:par>
                            </p:childTnLst>
                          </p:cTn>
                        </p:par>
                        <p:par>
                          <p:cTn id="30" fill="hold">
                            <p:stCondLst>
                              <p:cond delay="7000"/>
                            </p:stCondLst>
                            <p:childTnLst>
                              <p:par>
                                <p:cTn id="31" presetID="1" presetClass="entr" presetSubtype="0" fill="hold" grpId="0" nodeType="afterEffect">
                                  <p:stCondLst>
                                    <p:cond delay="500"/>
                                  </p:stCondLst>
                                  <p:childTnLst>
                                    <p:set>
                                      <p:cBhvr>
                                        <p:cTn id="32" dur="1" fill="hold">
                                          <p:stCondLst>
                                            <p:cond delay="499"/>
                                          </p:stCondLst>
                                        </p:cTn>
                                        <p:tgtEl>
                                          <p:spTgt spid="16"/>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4" name="cashreg.wav"/>
                                        </p:tgtEl>
                                      </p:cMediaNode>
                                    </p:audio>
                                  </p:subTnLst>
                                </p:cTn>
                              </p:par>
                            </p:childTnLst>
                          </p:cTn>
                        </p:par>
                        <p:par>
                          <p:cTn id="33" fill="hold">
                            <p:stCondLst>
                              <p:cond delay="8000"/>
                            </p:stCondLst>
                            <p:childTnLst>
                              <p:par>
                                <p:cTn id="34" presetID="1" presetClass="entr" presetSubtype="0" fill="hold" grpId="0" nodeType="afterEffect">
                                  <p:stCondLst>
                                    <p:cond delay="500"/>
                                  </p:stCondLst>
                                  <p:childTnLst>
                                    <p:set>
                                      <p:cBhvr>
                                        <p:cTn id="35" dur="1" fill="hold">
                                          <p:stCondLst>
                                            <p:cond delay="499"/>
                                          </p:stCondLst>
                                        </p:cTn>
                                        <p:tgtEl>
                                          <p:spTgt spid="17"/>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4" name="cashreg.wav"/>
                                        </p:tgtEl>
                                      </p:cMediaNode>
                                    </p:audio>
                                  </p:subTnLst>
                                </p:cTn>
                              </p:par>
                            </p:childTnLst>
                          </p:cTn>
                        </p:par>
                        <p:par>
                          <p:cTn id="36" fill="hold">
                            <p:stCondLst>
                              <p:cond delay="9000"/>
                            </p:stCondLst>
                            <p:childTnLst>
                              <p:par>
                                <p:cTn id="37" presetID="1" presetClass="entr" presetSubtype="0" fill="hold" grpId="0" nodeType="afterEffect">
                                  <p:stCondLst>
                                    <p:cond delay="500"/>
                                  </p:stCondLst>
                                  <p:childTnLst>
                                    <p:set>
                                      <p:cBhvr>
                                        <p:cTn id="38" dur="1" fill="hold">
                                          <p:stCondLst>
                                            <p:cond delay="499"/>
                                          </p:stCondLst>
                                        </p:cTn>
                                        <p:tgtEl>
                                          <p:spTgt spid="18"/>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4" name="cashreg.wav"/>
                                        </p:tgtEl>
                                      </p:cMediaNode>
                                    </p:audio>
                                  </p:subTnLst>
                                </p:cTn>
                              </p:par>
                            </p:childTnLst>
                          </p:cTn>
                        </p:par>
                        <p:par>
                          <p:cTn id="39" fill="hold">
                            <p:stCondLst>
                              <p:cond delay="10000"/>
                            </p:stCondLst>
                            <p:childTnLst>
                              <p:par>
                                <p:cTn id="40" presetID="1" presetClass="entr" presetSubtype="0" fill="hold" grpId="0" nodeType="afterEffect">
                                  <p:stCondLst>
                                    <p:cond delay="500"/>
                                  </p:stCondLst>
                                  <p:childTnLst>
                                    <p:set>
                                      <p:cBhvr>
                                        <p:cTn id="41" dur="1" fill="hold">
                                          <p:stCondLst>
                                            <p:cond delay="499"/>
                                          </p:stCondLst>
                                        </p:cTn>
                                        <p:tgtEl>
                                          <p:spTgt spid="19"/>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5" name="BE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86" grpId="0" animBg="1" autoUpdateAnimBg="0"/>
      <p:bldP spid="9" grpId="0" animBg="1" autoUpdateAnimBg="0"/>
      <p:bldP spid="10" grpId="0" animBg="1" autoUpdateAnimBg="0"/>
      <p:bldP spid="11" grpId="0" animBg="1" autoUpdateAnimBg="0"/>
      <p:bldP spid="12" grpId="0" animBg="1" autoUpdateAnimBg="0"/>
      <p:bldP spid="13" grpId="0" animBg="1" autoUpdateAnimBg="0"/>
      <p:bldP spid="14" grpId="0" animBg="1" autoUpdateAnimBg="0"/>
      <p:bldP spid="15" grpId="0" animBg="1" autoUpdateAnimBg="0"/>
      <p:bldP spid="16" grpId="0" animBg="1" autoUpdateAnimBg="0"/>
      <p:bldP spid="17" grpId="0" animBg="1" autoUpdateAnimBg="0"/>
      <p:bldP spid="18" grpId="0" animBg="1" autoUpdateAnimBg="0"/>
      <p:bldP spid="19"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423">
            <a:hlinkClick r:id="rId6" action="ppaction://hlinksldjump"/>
          </p:cNvPr>
          <p:cNvSpPr txBox="1">
            <a:spLocks noChangeArrowheads="1"/>
          </p:cNvSpPr>
          <p:nvPr/>
        </p:nvSpPr>
        <p:spPr bwMode="auto">
          <a:xfrm>
            <a:off x="10119519" y="7467603"/>
            <a:ext cx="1066800" cy="40011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defTabSz="914377" eaLnBrk="1" fontAlgn="auto" hangingPunct="1">
              <a:spcBef>
                <a:spcPct val="50000"/>
              </a:spcBef>
              <a:spcAft>
                <a:spcPts val="0"/>
              </a:spcAft>
              <a:defRPr/>
            </a:pPr>
            <a:r>
              <a:rPr lang="en-US" altLang="vi-VN" sz="2000" b="1" dirty="0">
                <a:solidFill>
                  <a:srgbClr val="FF9900"/>
                </a:solidFill>
                <a:latin typeface="Times New Roman" panose="02020603050405020304" pitchFamily="18" charset="0"/>
              </a:rPr>
              <a:t>BACK</a:t>
            </a:r>
          </a:p>
        </p:txBody>
      </p:sp>
      <p:sp>
        <p:nvSpPr>
          <p:cNvPr id="10686" name="AutoShape 446"/>
          <p:cNvSpPr>
            <a:spLocks noChangeArrowheads="1"/>
          </p:cNvSpPr>
          <p:nvPr/>
        </p:nvSpPr>
        <p:spPr bwMode="auto">
          <a:xfrm>
            <a:off x="11262519" y="7461251"/>
            <a:ext cx="838200" cy="463551"/>
          </a:xfrm>
          <a:prstGeom prst="star8">
            <a:avLst>
              <a:gd name="adj" fmla="val 38250"/>
            </a:avLst>
          </a:prstGeom>
          <a:gradFill rotWithShape="1">
            <a:gsLst>
              <a:gs pos="0">
                <a:srgbClr val="FF0000"/>
              </a:gs>
              <a:gs pos="50000">
                <a:srgbClr val="FFFF00"/>
              </a:gs>
              <a:gs pos="100000">
                <a:srgbClr val="FF0000"/>
              </a:gs>
            </a:gsLst>
            <a:lin ang="5400000" scaled="1"/>
          </a:gradFill>
          <a:ln w="9525">
            <a:miter lim="800000"/>
            <a:headEnd/>
            <a:tailEnd/>
          </a:ln>
          <a:effectLst/>
          <a:scene3d>
            <a:camera prst="legacyPerspectiveBottom">
              <a:rot lat="300000" lon="0" rev="0"/>
            </a:camera>
            <a:lightRig rig="legacyFlat3" dir="t"/>
          </a:scene3d>
          <a:sp3d extrusionH="887400" prstMaterial="legacyMatte">
            <a:bevelT w="13500" h="13500" prst="angle"/>
            <a:bevelB w="13500" h="13500" prst="angle"/>
            <a:extrusionClr>
              <a:srgbClr val="66FF33"/>
            </a:extrusionClr>
          </a:sp3d>
        </p:spPr>
        <p:txBody>
          <a:bodyPr wrap="none" anchor="ctr">
            <a:flatTx/>
          </a:bodyPr>
          <a:lstStyle/>
          <a:p>
            <a:pPr algn="ctr" defTabSz="914377" fontAlgn="auto">
              <a:spcBef>
                <a:spcPts val="0"/>
              </a:spcBef>
              <a:spcAft>
                <a:spcPts val="0"/>
              </a:spcAft>
              <a:defRPr/>
            </a:pPr>
            <a:endParaRPr lang="en-US" sz="1200" b="1" dirty="0">
              <a:solidFill>
                <a:srgbClr val="FF9900"/>
              </a:solidFill>
              <a:effectLst>
                <a:outerShdw blurRad="38100" dist="38100" dir="2700000" algn="tl">
                  <a:srgbClr val="000000"/>
                </a:outerShdw>
              </a:effectLst>
              <a:latin typeface="Times New Roman" pitchFamily="18" charset="0"/>
            </a:endParaRPr>
          </a:p>
        </p:txBody>
      </p:sp>
      <p:pic>
        <p:nvPicPr>
          <p:cNvPr id="17414" name="Picture 7" descr="dong-ho-cat"/>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248236" y="5791200"/>
            <a:ext cx="1089025"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Oval 13"/>
          <p:cNvSpPr>
            <a:spLocks noChangeArrowheads="1"/>
          </p:cNvSpPr>
          <p:nvPr/>
        </p:nvSpPr>
        <p:spPr bwMode="auto">
          <a:xfrm>
            <a:off x="11373644" y="6124575"/>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10</a:t>
            </a:r>
          </a:p>
        </p:txBody>
      </p:sp>
      <p:sp>
        <p:nvSpPr>
          <p:cNvPr id="30" name="Oval 13"/>
          <p:cNvSpPr>
            <a:spLocks noChangeArrowheads="1"/>
          </p:cNvSpPr>
          <p:nvPr/>
        </p:nvSpPr>
        <p:spPr bwMode="auto">
          <a:xfrm>
            <a:off x="11373644" y="6124575"/>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9</a:t>
            </a:r>
          </a:p>
        </p:txBody>
      </p:sp>
      <p:sp>
        <p:nvSpPr>
          <p:cNvPr id="31" name="Oval 13"/>
          <p:cNvSpPr>
            <a:spLocks noChangeArrowheads="1"/>
          </p:cNvSpPr>
          <p:nvPr/>
        </p:nvSpPr>
        <p:spPr bwMode="auto">
          <a:xfrm>
            <a:off x="11373644" y="6130925"/>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8</a:t>
            </a:r>
          </a:p>
        </p:txBody>
      </p:sp>
      <p:sp>
        <p:nvSpPr>
          <p:cNvPr id="32" name="Oval 13"/>
          <p:cNvSpPr>
            <a:spLocks noChangeArrowheads="1"/>
          </p:cNvSpPr>
          <p:nvPr/>
        </p:nvSpPr>
        <p:spPr bwMode="auto">
          <a:xfrm>
            <a:off x="11373644" y="6124575"/>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7</a:t>
            </a:r>
          </a:p>
        </p:txBody>
      </p:sp>
      <p:sp>
        <p:nvSpPr>
          <p:cNvPr id="33" name="Oval 13"/>
          <p:cNvSpPr>
            <a:spLocks noChangeArrowheads="1"/>
          </p:cNvSpPr>
          <p:nvPr/>
        </p:nvSpPr>
        <p:spPr bwMode="auto">
          <a:xfrm>
            <a:off x="11373644" y="6096000"/>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6</a:t>
            </a:r>
          </a:p>
        </p:txBody>
      </p:sp>
      <p:sp>
        <p:nvSpPr>
          <p:cNvPr id="34" name="Oval 13"/>
          <p:cNvSpPr>
            <a:spLocks noChangeArrowheads="1"/>
          </p:cNvSpPr>
          <p:nvPr/>
        </p:nvSpPr>
        <p:spPr bwMode="auto">
          <a:xfrm>
            <a:off x="11373644" y="6096000"/>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5</a:t>
            </a:r>
          </a:p>
        </p:txBody>
      </p:sp>
      <p:sp>
        <p:nvSpPr>
          <p:cNvPr id="35" name="Oval 14"/>
          <p:cNvSpPr>
            <a:spLocks noChangeArrowheads="1"/>
          </p:cNvSpPr>
          <p:nvPr/>
        </p:nvSpPr>
        <p:spPr bwMode="auto">
          <a:xfrm>
            <a:off x="11373644" y="6130925"/>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4</a:t>
            </a:r>
          </a:p>
        </p:txBody>
      </p:sp>
      <p:sp>
        <p:nvSpPr>
          <p:cNvPr id="36" name="Oval 15"/>
          <p:cNvSpPr>
            <a:spLocks noChangeArrowheads="1"/>
          </p:cNvSpPr>
          <p:nvPr/>
        </p:nvSpPr>
        <p:spPr bwMode="auto">
          <a:xfrm>
            <a:off x="11373644" y="6096000"/>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3</a:t>
            </a:r>
          </a:p>
        </p:txBody>
      </p:sp>
      <p:sp>
        <p:nvSpPr>
          <p:cNvPr id="37" name="Oval 16"/>
          <p:cNvSpPr>
            <a:spLocks noChangeArrowheads="1"/>
          </p:cNvSpPr>
          <p:nvPr/>
        </p:nvSpPr>
        <p:spPr bwMode="auto">
          <a:xfrm>
            <a:off x="11373644" y="6096000"/>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2</a:t>
            </a:r>
          </a:p>
        </p:txBody>
      </p:sp>
      <p:sp>
        <p:nvSpPr>
          <p:cNvPr id="38" name="Oval 17"/>
          <p:cNvSpPr>
            <a:spLocks noChangeArrowheads="1"/>
          </p:cNvSpPr>
          <p:nvPr/>
        </p:nvSpPr>
        <p:spPr bwMode="auto">
          <a:xfrm>
            <a:off x="11373644" y="6096000"/>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1</a:t>
            </a:r>
          </a:p>
        </p:txBody>
      </p:sp>
      <p:sp>
        <p:nvSpPr>
          <p:cNvPr id="39" name="Oval 18"/>
          <p:cNvSpPr>
            <a:spLocks noChangeArrowheads="1"/>
          </p:cNvSpPr>
          <p:nvPr/>
        </p:nvSpPr>
        <p:spPr bwMode="auto">
          <a:xfrm>
            <a:off x="11373644" y="6096000"/>
            <a:ext cx="838200" cy="838200"/>
          </a:xfrm>
          <a:prstGeom prst="ellipse">
            <a:avLst/>
          </a:prstGeom>
          <a:gradFill rotWithShape="1">
            <a:gsLst>
              <a:gs pos="0">
                <a:srgbClr val="FF6600"/>
              </a:gs>
              <a:gs pos="50000">
                <a:schemeClr val="bg1"/>
              </a:gs>
              <a:gs pos="100000">
                <a:srgbClr val="FF6600"/>
              </a:gs>
            </a:gsLst>
            <a:lin ang="5400000" scaled="1"/>
          </a:gradFill>
          <a:ln w="9525">
            <a:noFill/>
            <a:round/>
            <a:headEnd/>
            <a:tailEnd/>
          </a:ln>
          <a:effectLst/>
        </p:spPr>
        <p:txBody>
          <a:bodyPr wrap="none" anchor="ctr"/>
          <a:lstStyle/>
          <a:p>
            <a:pPr algn="ctr" defTabSz="914377" fontAlgn="auto">
              <a:spcBef>
                <a:spcPts val="0"/>
              </a:spcBef>
              <a:spcAft>
                <a:spcPts val="0"/>
              </a:spcAft>
              <a:defRPr/>
            </a:pPr>
            <a:r>
              <a:rPr lang="en-US" sz="4500" b="1" dirty="0">
                <a:solidFill>
                  <a:srgbClr val="000000"/>
                </a:solidFill>
                <a:latin typeface="Times New Roman" pitchFamily="18" charset="0"/>
              </a:rPr>
              <a:t>0</a:t>
            </a:r>
          </a:p>
        </p:txBody>
      </p:sp>
      <p:sp>
        <p:nvSpPr>
          <p:cNvPr id="19" name="Cloud 18">
            <a:extLst>
              <a:ext uri="{FF2B5EF4-FFF2-40B4-BE49-F238E27FC236}">
                <a16:creationId xmlns:a16="http://schemas.microsoft.com/office/drawing/2014/main" id="{E5890A78-F765-7DD5-5254-6D9395DF9942}"/>
              </a:ext>
            </a:extLst>
          </p:cNvPr>
          <p:cNvSpPr/>
          <p:nvPr/>
        </p:nvSpPr>
        <p:spPr>
          <a:xfrm>
            <a:off x="632940" y="365761"/>
            <a:ext cx="11704320" cy="4386153"/>
          </a:xfrm>
          <a:prstGeom prst="cloud">
            <a:avLst/>
          </a:prstGeom>
          <a:solidFill>
            <a:srgbClr val="2CED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defRPr/>
            </a:pPr>
            <a:r>
              <a:rPr lang="vi-VN" sz="4267" dirty="0">
                <a:solidFill>
                  <a:prstClr val="black"/>
                </a:solidFill>
                <a:latin typeface="Times New Roman" panose="02020603050405020304" pitchFamily="18" charset="0"/>
                <a:cs typeface="Times New Roman" panose="02020603050405020304" pitchFamily="18" charset="0"/>
              </a:rPr>
              <a:t>Câu 3: Em đã làm gì để các cơ quan đó được khỏe mạnh.</a:t>
            </a:r>
            <a:endParaRPr lang="en-US" sz="4267" dirty="0">
              <a:solidFill>
                <a:prstClr val="black"/>
              </a:solidFill>
              <a:latin typeface="Times New Roman" panose="02020603050405020304" pitchFamily="18" charset="0"/>
              <a:cs typeface="Times New Roman" panose="02020603050405020304" pitchFamily="18" charset="0"/>
            </a:endParaRPr>
          </a:p>
        </p:txBody>
      </p:sp>
      <p:pic>
        <p:nvPicPr>
          <p:cNvPr id="20" name="Picture 19">
            <a:extLst>
              <a:ext uri="{FF2B5EF4-FFF2-40B4-BE49-F238E27FC236}">
                <a16:creationId xmlns:a16="http://schemas.microsoft.com/office/drawing/2014/main" id="{1D376B70-7558-B5C0-0646-8790076876C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67708" y="4953000"/>
            <a:ext cx="3738375" cy="3157647"/>
          </a:xfrm>
          <a:prstGeom prst="rect">
            <a:avLst/>
          </a:prstGeom>
        </p:spPr>
      </p:pic>
    </p:spTree>
    <p:custDataLst>
      <p:tags r:id="rId1"/>
    </p:custDataLst>
    <p:extLst>
      <p:ext uri="{BB962C8B-B14F-4D97-AF65-F5344CB8AC3E}">
        <p14:creationId xmlns:p14="http://schemas.microsoft.com/office/powerpoint/2010/main" val="224845822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0686"/>
                                        </p:tgtEl>
                                        <p:attrNameLst>
                                          <p:attrName>style.visibility</p:attrName>
                                        </p:attrNameLst>
                                      </p:cBhvr>
                                      <p:to>
                                        <p:strVal val="visible"/>
                                      </p:to>
                                    </p:set>
                                    <p:animEffect transition="in" filter="box(in)">
                                      <p:cBhvr>
                                        <p:cTn id="7" dur="500"/>
                                        <p:tgtEl>
                                          <p:spTgt spid="106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499"/>
                                          </p:stCondLst>
                                        </p:cTn>
                                        <p:tgtEl>
                                          <p:spTgt spid="29"/>
                                        </p:tgtEl>
                                        <p:attrNameLst>
                                          <p:attrName>style.visibility</p:attrName>
                                        </p:attrNameLst>
                                      </p:cBhvr>
                                      <p:to>
                                        <p:strVal val="visible"/>
                                      </p:to>
                                    </p:set>
                                  </p:childTnLst>
                                  <p:subTnLst>
                                    <p:audio>
                                      <p:cMediaNode>
                                        <p:cTn display="0" masterRel="sameClick">
                                          <p:stCondLst>
                                            <p:cond evt="begin" delay="0">
                                              <p:tn val="10"/>
                                            </p:cond>
                                          </p:stCondLst>
                                          <p:endCondLst>
                                            <p:cond evt="onStopAudio" delay="0">
                                              <p:tgtEl>
                                                <p:sldTgt/>
                                              </p:tgtEl>
                                            </p:cond>
                                          </p:endCondLst>
                                        </p:cTn>
                                        <p:tgtEl>
                                          <p:sndTgt r:embed="rId4" name="cashreg.wav"/>
                                        </p:tgtEl>
                                      </p:cMediaNode>
                                    </p:audio>
                                  </p:subTnLst>
                                </p:cTn>
                              </p:par>
                            </p:childTnLst>
                          </p:cTn>
                        </p:par>
                        <p:par>
                          <p:cTn id="12" fill="hold" nodeType="afterGroup">
                            <p:stCondLst>
                              <p:cond delay="500"/>
                            </p:stCondLst>
                            <p:childTnLst>
                              <p:par>
                                <p:cTn id="13" presetID="1" presetClass="entr" presetSubtype="0" fill="hold" grpId="0" nodeType="afterEffect">
                                  <p:stCondLst>
                                    <p:cond delay="1000"/>
                                  </p:stCondLst>
                                  <p:childTnLst>
                                    <p:set>
                                      <p:cBhvr>
                                        <p:cTn id="14" dur="1" fill="hold">
                                          <p:stCondLst>
                                            <p:cond delay="499"/>
                                          </p:stCondLst>
                                        </p:cTn>
                                        <p:tgtEl>
                                          <p:spTgt spid="30"/>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4" name="cashreg.wav"/>
                                        </p:tgtEl>
                                      </p:cMediaNode>
                                    </p:audio>
                                  </p:subTnLst>
                                </p:cTn>
                              </p:par>
                            </p:childTnLst>
                          </p:cTn>
                        </p:par>
                        <p:par>
                          <p:cTn id="15" fill="hold" nodeType="afterGroup">
                            <p:stCondLst>
                              <p:cond delay="2000"/>
                            </p:stCondLst>
                            <p:childTnLst>
                              <p:par>
                                <p:cTn id="16" presetID="1" presetClass="entr" presetSubtype="0" fill="hold" grpId="0" nodeType="afterEffect">
                                  <p:stCondLst>
                                    <p:cond delay="500"/>
                                  </p:stCondLst>
                                  <p:childTnLst>
                                    <p:set>
                                      <p:cBhvr>
                                        <p:cTn id="17" dur="1" fill="hold">
                                          <p:stCondLst>
                                            <p:cond delay="499"/>
                                          </p:stCondLst>
                                        </p:cTn>
                                        <p:tgtEl>
                                          <p:spTgt spid="31"/>
                                        </p:tgtEl>
                                        <p:attrNameLst>
                                          <p:attrName>style.visibility</p:attrName>
                                        </p:attrNameLst>
                                      </p:cBhvr>
                                      <p:to>
                                        <p:strVal val="visible"/>
                                      </p:to>
                                    </p:set>
                                  </p:childTnLst>
                                  <p:subTnLst>
                                    <p:audio>
                                      <p:cMediaNode>
                                        <p:cTn display="0" masterRel="sameClick">
                                          <p:stCondLst>
                                            <p:cond evt="begin" delay="0">
                                              <p:tn val="16"/>
                                            </p:cond>
                                          </p:stCondLst>
                                          <p:endCondLst>
                                            <p:cond evt="onStopAudio" delay="0">
                                              <p:tgtEl>
                                                <p:sldTgt/>
                                              </p:tgtEl>
                                            </p:cond>
                                          </p:endCondLst>
                                        </p:cTn>
                                        <p:tgtEl>
                                          <p:sndTgt r:embed="rId4" name="cashreg.wav"/>
                                        </p:tgtEl>
                                      </p:cMediaNode>
                                    </p:audio>
                                  </p:subTnLst>
                                </p:cTn>
                              </p:par>
                            </p:childTnLst>
                          </p:cTn>
                        </p:par>
                        <p:par>
                          <p:cTn id="18" fill="hold" nodeType="afterGroup">
                            <p:stCondLst>
                              <p:cond delay="3000"/>
                            </p:stCondLst>
                            <p:childTnLst>
                              <p:par>
                                <p:cTn id="19" presetID="1" presetClass="entr" presetSubtype="0" fill="hold" grpId="0" nodeType="afterEffect">
                                  <p:stCondLst>
                                    <p:cond delay="500"/>
                                  </p:stCondLst>
                                  <p:childTnLst>
                                    <p:set>
                                      <p:cBhvr>
                                        <p:cTn id="20" dur="1" fill="hold">
                                          <p:stCondLst>
                                            <p:cond delay="499"/>
                                          </p:stCondLst>
                                        </p:cTn>
                                        <p:tgtEl>
                                          <p:spTgt spid="32"/>
                                        </p:tgtEl>
                                        <p:attrNameLst>
                                          <p:attrName>style.visibility</p:attrName>
                                        </p:attrNameLst>
                                      </p:cBhvr>
                                      <p:to>
                                        <p:strVal val="visible"/>
                                      </p:to>
                                    </p:set>
                                  </p:childTnLst>
                                  <p:subTnLst>
                                    <p:audio>
                                      <p:cMediaNode>
                                        <p:cTn display="0" masterRel="sameClick">
                                          <p:stCondLst>
                                            <p:cond evt="begin" delay="0">
                                              <p:tn val="19"/>
                                            </p:cond>
                                          </p:stCondLst>
                                          <p:endCondLst>
                                            <p:cond evt="onStopAudio" delay="0">
                                              <p:tgtEl>
                                                <p:sldTgt/>
                                              </p:tgtEl>
                                            </p:cond>
                                          </p:endCondLst>
                                        </p:cTn>
                                        <p:tgtEl>
                                          <p:sndTgt r:embed="rId4" name="cashreg.wav"/>
                                        </p:tgtEl>
                                      </p:cMediaNode>
                                    </p:audio>
                                  </p:subTnLst>
                                </p:cTn>
                              </p:par>
                            </p:childTnLst>
                          </p:cTn>
                        </p:par>
                        <p:par>
                          <p:cTn id="21" fill="hold" nodeType="afterGroup">
                            <p:stCondLst>
                              <p:cond delay="4000"/>
                            </p:stCondLst>
                            <p:childTnLst>
                              <p:par>
                                <p:cTn id="22" presetID="1" presetClass="entr" presetSubtype="0" fill="hold" grpId="0" nodeType="afterEffect">
                                  <p:stCondLst>
                                    <p:cond delay="500"/>
                                  </p:stCondLst>
                                  <p:childTnLst>
                                    <p:set>
                                      <p:cBhvr>
                                        <p:cTn id="23" dur="1" fill="hold">
                                          <p:stCondLst>
                                            <p:cond delay="499"/>
                                          </p:stCondLst>
                                        </p:cTn>
                                        <p:tgtEl>
                                          <p:spTgt spid="33"/>
                                        </p:tgtEl>
                                        <p:attrNameLst>
                                          <p:attrName>style.visibility</p:attrName>
                                        </p:attrNameLst>
                                      </p:cBhvr>
                                      <p:to>
                                        <p:strVal val="visible"/>
                                      </p:to>
                                    </p:set>
                                  </p:childTnLst>
                                  <p:subTnLst>
                                    <p:audio>
                                      <p:cMediaNode>
                                        <p:cTn display="0" masterRel="sameClick">
                                          <p:stCondLst>
                                            <p:cond evt="begin" delay="0">
                                              <p:tn val="22"/>
                                            </p:cond>
                                          </p:stCondLst>
                                          <p:endCondLst>
                                            <p:cond evt="onStopAudio" delay="0">
                                              <p:tgtEl>
                                                <p:sldTgt/>
                                              </p:tgtEl>
                                            </p:cond>
                                          </p:endCondLst>
                                        </p:cTn>
                                        <p:tgtEl>
                                          <p:sndTgt r:embed="rId4" name="cashreg.wav"/>
                                        </p:tgtEl>
                                      </p:cMediaNode>
                                    </p:audio>
                                  </p:subTnLst>
                                </p:cTn>
                              </p:par>
                            </p:childTnLst>
                          </p:cTn>
                        </p:par>
                        <p:par>
                          <p:cTn id="24" fill="hold" nodeType="afterGroup">
                            <p:stCondLst>
                              <p:cond delay="5000"/>
                            </p:stCondLst>
                            <p:childTnLst>
                              <p:par>
                                <p:cTn id="25" presetID="1" presetClass="entr" presetSubtype="0" fill="hold" grpId="0" nodeType="afterEffect">
                                  <p:stCondLst>
                                    <p:cond delay="500"/>
                                  </p:stCondLst>
                                  <p:childTnLst>
                                    <p:set>
                                      <p:cBhvr>
                                        <p:cTn id="26" dur="1" fill="hold">
                                          <p:stCondLst>
                                            <p:cond delay="499"/>
                                          </p:stCondLst>
                                        </p:cTn>
                                        <p:tgtEl>
                                          <p:spTgt spid="34"/>
                                        </p:tgtEl>
                                        <p:attrNameLst>
                                          <p:attrName>style.visibility</p:attrName>
                                        </p:attrNameLst>
                                      </p:cBhvr>
                                      <p:to>
                                        <p:strVal val="visible"/>
                                      </p:to>
                                    </p:set>
                                  </p:childTnLst>
                                  <p:subTnLst>
                                    <p:audio>
                                      <p:cMediaNode>
                                        <p:cTn display="0" masterRel="sameClick">
                                          <p:stCondLst>
                                            <p:cond evt="begin" delay="0">
                                              <p:tn val="25"/>
                                            </p:cond>
                                          </p:stCondLst>
                                          <p:endCondLst>
                                            <p:cond evt="onStopAudio" delay="0">
                                              <p:tgtEl>
                                                <p:sldTgt/>
                                              </p:tgtEl>
                                            </p:cond>
                                          </p:endCondLst>
                                        </p:cTn>
                                        <p:tgtEl>
                                          <p:sndTgt r:embed="rId4" name="cashreg.wav"/>
                                        </p:tgtEl>
                                      </p:cMediaNode>
                                    </p:audio>
                                  </p:subTnLst>
                                </p:cTn>
                              </p:par>
                            </p:childTnLst>
                          </p:cTn>
                        </p:par>
                        <p:par>
                          <p:cTn id="27" fill="hold" nodeType="afterGroup">
                            <p:stCondLst>
                              <p:cond delay="6000"/>
                            </p:stCondLst>
                            <p:childTnLst>
                              <p:par>
                                <p:cTn id="28" presetID="1" presetClass="entr" presetSubtype="0" fill="hold" grpId="0" nodeType="afterEffect">
                                  <p:stCondLst>
                                    <p:cond delay="500"/>
                                  </p:stCondLst>
                                  <p:childTnLst>
                                    <p:set>
                                      <p:cBhvr>
                                        <p:cTn id="29" dur="1" fill="hold">
                                          <p:stCondLst>
                                            <p:cond delay="499"/>
                                          </p:stCondLst>
                                        </p:cTn>
                                        <p:tgtEl>
                                          <p:spTgt spid="35"/>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4" name="cashreg.wav"/>
                                        </p:tgtEl>
                                      </p:cMediaNode>
                                    </p:audio>
                                  </p:subTnLst>
                                </p:cTn>
                              </p:par>
                            </p:childTnLst>
                          </p:cTn>
                        </p:par>
                        <p:par>
                          <p:cTn id="30" fill="hold" nodeType="afterGroup">
                            <p:stCondLst>
                              <p:cond delay="7000"/>
                            </p:stCondLst>
                            <p:childTnLst>
                              <p:par>
                                <p:cTn id="31" presetID="1" presetClass="entr" presetSubtype="0" fill="hold" grpId="0" nodeType="afterEffect">
                                  <p:stCondLst>
                                    <p:cond delay="500"/>
                                  </p:stCondLst>
                                  <p:childTnLst>
                                    <p:set>
                                      <p:cBhvr>
                                        <p:cTn id="32" dur="1" fill="hold">
                                          <p:stCondLst>
                                            <p:cond delay="499"/>
                                          </p:stCondLst>
                                        </p:cTn>
                                        <p:tgtEl>
                                          <p:spTgt spid="36"/>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4" name="cashreg.wav"/>
                                        </p:tgtEl>
                                      </p:cMediaNode>
                                    </p:audio>
                                  </p:subTnLst>
                                </p:cTn>
                              </p:par>
                            </p:childTnLst>
                          </p:cTn>
                        </p:par>
                        <p:par>
                          <p:cTn id="33" fill="hold" nodeType="afterGroup">
                            <p:stCondLst>
                              <p:cond delay="8000"/>
                            </p:stCondLst>
                            <p:childTnLst>
                              <p:par>
                                <p:cTn id="34" presetID="1" presetClass="entr" presetSubtype="0" fill="hold" grpId="0" nodeType="afterEffect">
                                  <p:stCondLst>
                                    <p:cond delay="500"/>
                                  </p:stCondLst>
                                  <p:childTnLst>
                                    <p:set>
                                      <p:cBhvr>
                                        <p:cTn id="35" dur="1" fill="hold">
                                          <p:stCondLst>
                                            <p:cond delay="499"/>
                                          </p:stCondLst>
                                        </p:cTn>
                                        <p:tgtEl>
                                          <p:spTgt spid="37"/>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4" name="cashreg.wav"/>
                                        </p:tgtEl>
                                      </p:cMediaNode>
                                    </p:audio>
                                  </p:subTnLst>
                                </p:cTn>
                              </p:par>
                            </p:childTnLst>
                          </p:cTn>
                        </p:par>
                        <p:par>
                          <p:cTn id="36" fill="hold" nodeType="afterGroup">
                            <p:stCondLst>
                              <p:cond delay="9000"/>
                            </p:stCondLst>
                            <p:childTnLst>
                              <p:par>
                                <p:cTn id="37" presetID="1" presetClass="entr" presetSubtype="0" fill="hold" grpId="0" nodeType="afterEffect">
                                  <p:stCondLst>
                                    <p:cond delay="500"/>
                                  </p:stCondLst>
                                  <p:childTnLst>
                                    <p:set>
                                      <p:cBhvr>
                                        <p:cTn id="38" dur="1" fill="hold">
                                          <p:stCondLst>
                                            <p:cond delay="499"/>
                                          </p:stCondLst>
                                        </p:cTn>
                                        <p:tgtEl>
                                          <p:spTgt spid="38"/>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4" name="cashreg.wav"/>
                                        </p:tgtEl>
                                      </p:cMediaNode>
                                    </p:audio>
                                  </p:subTnLst>
                                </p:cTn>
                              </p:par>
                            </p:childTnLst>
                          </p:cTn>
                        </p:par>
                        <p:par>
                          <p:cTn id="39" fill="hold" nodeType="afterGroup">
                            <p:stCondLst>
                              <p:cond delay="10000"/>
                            </p:stCondLst>
                            <p:childTnLst>
                              <p:par>
                                <p:cTn id="40" presetID="1" presetClass="entr" presetSubtype="0" fill="hold" grpId="0" nodeType="afterEffect">
                                  <p:stCondLst>
                                    <p:cond delay="500"/>
                                  </p:stCondLst>
                                  <p:childTnLst>
                                    <p:set>
                                      <p:cBhvr>
                                        <p:cTn id="41" dur="1" fill="hold">
                                          <p:stCondLst>
                                            <p:cond delay="499"/>
                                          </p:stCondLst>
                                        </p:cTn>
                                        <p:tgtEl>
                                          <p:spTgt spid="39"/>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5" name="BE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86" grpId="0" animBg="1" autoUpdateAnimBg="0"/>
      <p:bldP spid="29" grpId="0" animBg="1" autoUpdateAnimBg="0"/>
      <p:bldP spid="30" grpId="0" animBg="1" autoUpdateAnimBg="0"/>
      <p:bldP spid="31" grpId="0" animBg="1" autoUpdateAnimBg="0"/>
      <p:bldP spid="32" grpId="0" animBg="1" autoUpdateAnimBg="0"/>
      <p:bldP spid="33" grpId="0" animBg="1" autoUpdateAnimBg="0"/>
      <p:bldP spid="34" grpId="0" animBg="1" autoUpdateAnimBg="0"/>
      <p:bldP spid="35" grpId="0" animBg="1" autoUpdateAnimBg="0"/>
      <p:bldP spid="36" grpId="0" animBg="1" autoUpdateAnimBg="0"/>
      <p:bldP spid="37" grpId="0" animBg="1" autoUpdateAnimBg="0"/>
      <p:bldP spid="38" grpId="0" animBg="1" autoUpdateAnimBg="0"/>
      <p:bldP spid="39" grpId="0" animBg="1"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5" name="Text Box 3"/>
          <p:cNvSpPr txBox="1">
            <a:spLocks noChangeArrowheads="1"/>
          </p:cNvSpPr>
          <p:nvPr/>
        </p:nvSpPr>
        <p:spPr bwMode="auto">
          <a:xfrm>
            <a:off x="3197197" y="2667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rgbClr val="FF0066"/>
                </a:solidFill>
                <a:latin typeface="Times New Roman" pitchFamily="18" charset="0"/>
              </a:rPr>
              <a:t>TRƯỜNG TIỂU HỌC ……</a:t>
            </a:r>
          </a:p>
        </p:txBody>
      </p:sp>
      <p:cxnSp>
        <p:nvCxnSpPr>
          <p:cNvPr id="26" name="Straight Connector 25"/>
          <p:cNvCxnSpPr/>
          <p:nvPr/>
        </p:nvCxnSpPr>
        <p:spPr>
          <a:xfrm flipV="1">
            <a:off x="5407784" y="990600"/>
            <a:ext cx="5985862"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cxnSp>
        <p:nvCxnSpPr>
          <p:cNvPr id="27" name="Straight Connector 26"/>
          <p:cNvCxnSpPr/>
          <p:nvPr/>
        </p:nvCxnSpPr>
        <p:spPr>
          <a:xfrm>
            <a:off x="5852319" y="1129028"/>
            <a:ext cx="49530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sp>
        <p:nvSpPr>
          <p:cNvPr id="28" name="Text Box 14"/>
          <p:cNvSpPr txBox="1">
            <a:spLocks noChangeArrowheads="1"/>
          </p:cNvSpPr>
          <p:nvPr/>
        </p:nvSpPr>
        <p:spPr bwMode="auto">
          <a:xfrm>
            <a:off x="746919" y="3962400"/>
            <a:ext cx="13868400" cy="2699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40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 Tự nhiên và Xã hội lớp 3</a:t>
            </a:r>
          </a:p>
          <a:p>
            <a:pPr algn="ctr" eaLnBrk="1" hangingPunct="1">
              <a:spcBef>
                <a:spcPts val="1800"/>
              </a:spcBef>
              <a:defRPr/>
            </a:pPr>
            <a:r>
              <a:rPr lang="vi-VN" sz="48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ÔN TẬP CHỦ ĐỀ: </a:t>
            </a:r>
          </a:p>
          <a:p>
            <a:pPr algn="ctr" eaLnBrk="1" hangingPunct="1">
              <a:spcBef>
                <a:spcPts val="1800"/>
              </a:spcBef>
              <a:defRPr/>
            </a:pPr>
            <a:r>
              <a:rPr lang="vi-VN" sz="48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CON NGƯỜI VÀ SỨC KHỎE (T1) </a:t>
            </a:r>
            <a:endParaRPr lang="en-US" sz="54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9" name="Text Box 18"/>
          <p:cNvSpPr txBox="1">
            <a:spLocks noChangeArrowheads="1"/>
          </p:cNvSpPr>
          <p:nvPr/>
        </p:nvSpPr>
        <p:spPr bwMode="auto">
          <a:xfrm>
            <a:off x="4084093" y="8107680"/>
            <a:ext cx="7102225"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800" b="1" i="1">
                <a:solidFill>
                  <a:srgbClr val="0000CC"/>
                </a:solidFill>
                <a:latin typeface="Times New Roman" pitchFamily="18" charset="0"/>
              </a:rPr>
              <a:t>Giáo viên:……………………………………</a:t>
            </a:r>
          </a:p>
          <a:p>
            <a:pPr eaLnBrk="1" hangingPunct="1"/>
            <a:r>
              <a:rPr lang="en-US" altLang="en-US" sz="2800" b="1" i="1">
                <a:solidFill>
                  <a:srgbClr val="0000CC"/>
                </a:solidFill>
                <a:latin typeface="Times New Roman" pitchFamily="18" charset="0"/>
              </a:rPr>
              <a:t>Lớp:  3</a:t>
            </a:r>
          </a:p>
        </p:txBody>
      </p:sp>
      <p:pic>
        <p:nvPicPr>
          <p:cNvPr id="30" name="Picture 22" descr="bd21315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9233" y="6479382"/>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 Box 17"/>
          <p:cNvSpPr txBox="1">
            <a:spLocks noChangeArrowheads="1"/>
          </p:cNvSpPr>
          <p:nvPr/>
        </p:nvSpPr>
        <p:spPr bwMode="auto">
          <a:xfrm>
            <a:off x="1889919" y="1702753"/>
            <a:ext cx="12146361" cy="199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CHÀO MỪNG QUÝ THẦY CÔ</a:t>
            </a:r>
          </a:p>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VỀ DỰ GIỜ THĂM LỚP</a:t>
            </a:r>
          </a:p>
        </p:txBody>
      </p:sp>
      <p:pic>
        <p:nvPicPr>
          <p:cNvPr id="32" name="Picture 7" descr="BƯỚM 58"/>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9961410">
            <a:off x="13947921" y="388164"/>
            <a:ext cx="1197160" cy="1561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8" descr="animal-14[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417220" flipH="1">
            <a:off x="2328913" y="6922250"/>
            <a:ext cx="1110487" cy="807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493491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31"/>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31"/>
                                        </p:tgtEl>
                                        <p:attrNameLst>
                                          <p:attrName>style.color</p:attrName>
                                        </p:attrNameLst>
                                      </p:cBhvr>
                                      <p:by>
                                        <p:hsl h="7200000" s="0" l="0"/>
                                      </p:by>
                                    </p:animClr>
                                    <p:animClr clrSpc="hsl" dir="cw">
                                      <p:cBhvr>
                                        <p:cTn id="9" dur="2000" fill="hold"/>
                                        <p:tgtEl>
                                          <p:spTgt spid="31"/>
                                        </p:tgtEl>
                                        <p:attrNameLst>
                                          <p:attrName>fillcolor</p:attrName>
                                        </p:attrNameLst>
                                      </p:cBhvr>
                                      <p:by>
                                        <p:hsl h="7200000" s="0" l="0"/>
                                      </p:by>
                                    </p:animClr>
                                    <p:animClr clrSpc="hsl" dir="cw">
                                      <p:cBhvr>
                                        <p:cTn id="10" dur="2000" fill="hold"/>
                                        <p:tgtEl>
                                          <p:spTgt spid="31"/>
                                        </p:tgtEl>
                                        <p:attrNameLst>
                                          <p:attrName>stroke.color</p:attrName>
                                        </p:attrNameLst>
                                      </p:cBhvr>
                                      <p:by>
                                        <p:hsl h="7200000" s="0" l="0"/>
                                      </p:by>
                                    </p:animClr>
                                    <p:set>
                                      <p:cBhvr>
                                        <p:cTn id="11" dur="2000" fill="hold"/>
                                        <p:tgtEl>
                                          <p:spTgt spid="3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1"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hạc thiếu nhi vui nhộn cho bé- Tập thể dục buổi sáng">
            <a:hlinkClick r:id="" action="ppaction://media"/>
            <a:extLst>
              <a:ext uri="{FF2B5EF4-FFF2-40B4-BE49-F238E27FC236}">
                <a16:creationId xmlns:a16="http://schemas.microsoft.com/office/drawing/2014/main" id="{5BFD03F7-3C66-4F6C-A988-22E387A4871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319" y="0"/>
            <a:ext cx="16256000" cy="9144000"/>
          </a:xfrm>
          <a:prstGeom prst="rect">
            <a:avLst/>
          </a:prstGeom>
        </p:spPr>
      </p:pic>
    </p:spTree>
    <p:extLst>
      <p:ext uri="{BB962C8B-B14F-4D97-AF65-F5344CB8AC3E}">
        <p14:creationId xmlns:p14="http://schemas.microsoft.com/office/powerpoint/2010/main" val="35511746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61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 name="Google Shape;146;p22">
            <a:extLst>
              <a:ext uri="{FF2B5EF4-FFF2-40B4-BE49-F238E27FC236}">
                <a16:creationId xmlns:a16="http://schemas.microsoft.com/office/drawing/2014/main" id="{731A1C87-B733-47D9-85A1-A1823F14BED0}"/>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1" y="0"/>
            <a:ext cx="16255999" cy="9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 name="Google Shape;147;p22">
            <a:extLst>
              <a:ext uri="{FF2B5EF4-FFF2-40B4-BE49-F238E27FC236}">
                <a16:creationId xmlns:a16="http://schemas.microsoft.com/office/drawing/2014/main" id="{04804A69-3E91-4F94-A8CB-069C09E1F41D}"/>
              </a:ext>
            </a:extLst>
          </p:cNvPr>
          <p:cNvSpPr>
            <a:spLocks/>
          </p:cNvSpPr>
          <p:nvPr/>
        </p:nvSpPr>
        <p:spPr bwMode="auto">
          <a:xfrm flipH="1">
            <a:off x="4058447" y="3557672"/>
            <a:ext cx="7855617" cy="1508960"/>
          </a:xfrm>
          <a:custGeom>
            <a:avLst/>
            <a:gdLst>
              <a:gd name="T0" fmla="*/ 2147483647 w 648099"/>
              <a:gd name="T1" fmla="*/ 1323959751 h 565791"/>
              <a:gd name="T2" fmla="*/ 2147483647 w 648099"/>
              <a:gd name="T3" fmla="*/ 2147483647 h 565791"/>
              <a:gd name="T4" fmla="*/ 2147483647 w 648099"/>
              <a:gd name="T5" fmla="*/ 2147483647 h 565791"/>
              <a:gd name="T6" fmla="*/ 2147483647 w 648099"/>
              <a:gd name="T7" fmla="*/ 2147483647 h 565791"/>
              <a:gd name="T8" fmla="*/ 2147483647 w 648099"/>
              <a:gd name="T9" fmla="*/ 2147483647 h 5657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8099" h="565791" extrusionOk="0">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w="25400" cap="rnd" cmpd="sng">
            <a:solidFill>
              <a:schemeClr val="tx1"/>
            </a:solidFill>
            <a:prstDash val="solid"/>
            <a:round/>
            <a:headEnd type="none" w="sm" len="sm"/>
            <a:tailEnd type="none" w="sm" len="sm"/>
          </a:ln>
        </p:spPr>
        <p:txBody>
          <a:bodyPr lIns="95999" tIns="47987" rIns="95999" bIns="47987" anchor="ctr"/>
          <a:lstStyle/>
          <a:p>
            <a:pPr defTabSz="960128">
              <a:defRPr/>
            </a:pPr>
            <a:endParaRPr lang="en-US" sz="1889">
              <a:solidFill>
                <a:srgbClr val="000000"/>
              </a:solidFill>
              <a:latin typeface="Arial" panose="020B0604020202020204" pitchFamily="34" charset="0"/>
              <a:cs typeface="Arial" panose="020B0604020202020204" pitchFamily="34" charset="0"/>
            </a:endParaRPr>
          </a:p>
        </p:txBody>
      </p:sp>
      <p:sp>
        <p:nvSpPr>
          <p:cNvPr id="148" name="Google Shape;148;p22">
            <a:extLst>
              <a:ext uri="{FF2B5EF4-FFF2-40B4-BE49-F238E27FC236}">
                <a16:creationId xmlns:a16="http://schemas.microsoft.com/office/drawing/2014/main" id="{21FED48A-6E27-438A-BDA1-F406F359E62C}"/>
              </a:ext>
            </a:extLst>
          </p:cNvPr>
          <p:cNvSpPr txBox="1">
            <a:spLocks noChangeArrowheads="1"/>
          </p:cNvSpPr>
          <p:nvPr/>
        </p:nvSpPr>
        <p:spPr bwMode="auto">
          <a:xfrm>
            <a:off x="4363393" y="3837461"/>
            <a:ext cx="7015079" cy="1052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999" tIns="47987" rIns="95999" bIns="47987">
            <a:spAutoFit/>
          </a:bodyPr>
          <a:lstStyle>
            <a:lvl1pPr defTabSz="911225">
              <a:defRPr>
                <a:solidFill>
                  <a:schemeClr val="tx1"/>
                </a:solidFill>
                <a:latin typeface="Arial" panose="020B0604020202020204" pitchFamily="34" charset="0"/>
                <a:cs typeface="Arial" panose="020B0604020202020204" pitchFamily="34" charset="0"/>
              </a:defRPr>
            </a:lvl1pPr>
            <a:lvl2pPr marL="742950" indent="-285750" defTabSz="911225">
              <a:defRPr>
                <a:solidFill>
                  <a:schemeClr val="tx1"/>
                </a:solidFill>
                <a:latin typeface="Arial" panose="020B0604020202020204" pitchFamily="34" charset="0"/>
                <a:cs typeface="Arial" panose="020B0604020202020204" pitchFamily="34" charset="0"/>
              </a:defRPr>
            </a:lvl2pPr>
            <a:lvl3pPr marL="1143000" indent="-228600" defTabSz="911225">
              <a:defRPr>
                <a:solidFill>
                  <a:schemeClr val="tx1"/>
                </a:solidFill>
                <a:latin typeface="Arial" panose="020B0604020202020204" pitchFamily="34" charset="0"/>
                <a:cs typeface="Arial" panose="020B0604020202020204" pitchFamily="34" charset="0"/>
              </a:defRPr>
            </a:lvl3pPr>
            <a:lvl4pPr marL="1600200" indent="-228600" defTabSz="911225">
              <a:defRPr>
                <a:solidFill>
                  <a:schemeClr val="tx1"/>
                </a:solidFill>
                <a:latin typeface="Arial" panose="020B0604020202020204" pitchFamily="34" charset="0"/>
                <a:cs typeface="Arial" panose="020B0604020202020204" pitchFamily="34" charset="0"/>
              </a:defRPr>
            </a:lvl4pPr>
            <a:lvl5pPr marL="2057400" indent="-228600" defTabSz="911225">
              <a:defRPr>
                <a:solidFill>
                  <a:schemeClr val="tx1"/>
                </a:solidFill>
                <a:latin typeface="Arial" panose="020B0604020202020204" pitchFamily="34" charset="0"/>
                <a:cs typeface="Arial" panose="020B0604020202020204" pitchFamily="34" charset="0"/>
              </a:defRPr>
            </a:lvl5pPr>
            <a:lvl6pPr marL="2514600" indent="-228600" defTabSz="91122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1122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1122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1122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59192"/>
            <a:r>
              <a:rPr lang="en-US" altLang="en-US" sz="6211" b="1">
                <a:solidFill>
                  <a:srgbClr val="FF0000"/>
                </a:solidFill>
                <a:latin typeface="Times New Romance"/>
                <a:ea typeface="Commerce"/>
                <a:cs typeface="Commerce"/>
                <a:sym typeface="Cookie"/>
              </a:rPr>
              <a:t>KHỞI ĐỘNG </a:t>
            </a:r>
          </a:p>
        </p:txBody>
      </p:sp>
      <p:grpSp>
        <p:nvGrpSpPr>
          <p:cNvPr id="149" name="Google Shape;149;p22">
            <a:extLst>
              <a:ext uri="{FF2B5EF4-FFF2-40B4-BE49-F238E27FC236}">
                <a16:creationId xmlns:a16="http://schemas.microsoft.com/office/drawing/2014/main" id="{879AC78E-A066-4920-980D-E1884B270E81}"/>
              </a:ext>
            </a:extLst>
          </p:cNvPr>
          <p:cNvGrpSpPr>
            <a:grpSpLocks/>
          </p:cNvGrpSpPr>
          <p:nvPr/>
        </p:nvGrpSpPr>
        <p:grpSpPr bwMode="auto">
          <a:xfrm flipH="1">
            <a:off x="10522076" y="1642645"/>
            <a:ext cx="1391987" cy="1998579"/>
            <a:chOff x="1058825" y="1554175"/>
            <a:chExt cx="4736158" cy="5557827"/>
          </a:xfrm>
        </p:grpSpPr>
        <p:sp>
          <p:nvSpPr>
            <p:cNvPr id="5127" name="Google Shape;150;p22">
              <a:extLst>
                <a:ext uri="{FF2B5EF4-FFF2-40B4-BE49-F238E27FC236}">
                  <a16:creationId xmlns:a16="http://schemas.microsoft.com/office/drawing/2014/main" id="{5A17C0D4-6E59-4841-8615-253B8CFE643C}"/>
                </a:ext>
              </a:extLst>
            </p:cNvPr>
            <p:cNvSpPr>
              <a:spLocks/>
            </p:cNvSpPr>
            <p:nvPr/>
          </p:nvSpPr>
          <p:spPr bwMode="auto">
            <a:xfrm rot="3758493">
              <a:off x="2724727" y="4293274"/>
              <a:ext cx="2950852" cy="2063899"/>
            </a:xfrm>
            <a:custGeom>
              <a:avLst/>
              <a:gdLst>
                <a:gd name="T0" fmla="*/ 0 w 21600"/>
                <a:gd name="T1" fmla="*/ 2147483647 h 21014"/>
                <a:gd name="T2" fmla="*/ 2147483647 w 21600"/>
                <a:gd name="T3" fmla="*/ 2147483647 h 21014"/>
                <a:gd name="T4" fmla="*/ 2147483647 w 21600"/>
                <a:gd name="T5" fmla="*/ 2147483647 h 21014"/>
                <a:gd name="T6" fmla="*/ 2147483647 w 21600"/>
                <a:gd name="T7" fmla="*/ 2147483647 h 21014"/>
                <a:gd name="T8" fmla="*/ 2147483647 w 21600"/>
                <a:gd name="T9" fmla="*/ 2147483647 h 21014"/>
                <a:gd name="T10" fmla="*/ 2147483647 w 21600"/>
                <a:gd name="T11" fmla="*/ 2147483647 h 21014"/>
                <a:gd name="T12" fmla="*/ 2147483647 w 21600"/>
                <a:gd name="T13" fmla="*/ 2147483647 h 21014"/>
                <a:gd name="T14" fmla="*/ 2147483647 w 21600"/>
                <a:gd name="T15" fmla="*/ 2147483647 h 21014"/>
                <a:gd name="T16" fmla="*/ 2147483647 w 21600"/>
                <a:gd name="T17" fmla="*/ 2147483647 h 210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600" h="21014" extrusionOk="0">
                  <a:moveTo>
                    <a:pt x="0" y="11730"/>
                  </a:moveTo>
                  <a:cubicBezTo>
                    <a:pt x="550" y="11385"/>
                    <a:pt x="818" y="11200"/>
                    <a:pt x="1446" y="10869"/>
                  </a:cubicBezTo>
                  <a:cubicBezTo>
                    <a:pt x="3278" y="9905"/>
                    <a:pt x="4075" y="10600"/>
                    <a:pt x="4893" y="12949"/>
                  </a:cubicBezTo>
                  <a:cubicBezTo>
                    <a:pt x="5476" y="14623"/>
                    <a:pt x="6411" y="21325"/>
                    <a:pt x="8440" y="21003"/>
                  </a:cubicBezTo>
                  <a:cubicBezTo>
                    <a:pt x="10807" y="20628"/>
                    <a:pt x="9528" y="13017"/>
                    <a:pt x="9431" y="11082"/>
                  </a:cubicBezTo>
                  <a:cubicBezTo>
                    <a:pt x="9316" y="8800"/>
                    <a:pt x="8806" y="3250"/>
                    <a:pt x="11582" y="4352"/>
                  </a:cubicBezTo>
                  <a:cubicBezTo>
                    <a:pt x="13589" y="5149"/>
                    <a:pt x="14535" y="10567"/>
                    <a:pt x="16445" y="10863"/>
                  </a:cubicBezTo>
                  <a:cubicBezTo>
                    <a:pt x="18644" y="11204"/>
                    <a:pt x="17737" y="6638"/>
                    <a:pt x="17704" y="4600"/>
                  </a:cubicBezTo>
                  <a:cubicBezTo>
                    <a:pt x="17639" y="584"/>
                    <a:pt x="18794" y="-275"/>
                    <a:pt x="21600" y="69"/>
                  </a:cubicBezTo>
                </a:path>
              </a:pathLst>
            </a:custGeom>
            <a:noFill/>
            <a:ln w="38100" cap="flat" cmpd="sng">
              <a:solidFill>
                <a:srgbClr val="262626"/>
              </a:solidFill>
              <a:prstDash val="solid"/>
              <a:miter lim="400000"/>
              <a:headEnd type="none" w="sm" len="sm"/>
              <a:tailEnd type="none" w="sm" len="sm"/>
            </a:ln>
          </p:spPr>
          <p:txBody>
            <a:bodyPr lIns="40007" tIns="40007" rIns="40007" bIns="40007" anchor="ctr"/>
            <a:lstStyle/>
            <a:p>
              <a:pPr defTabSz="960128">
                <a:defRPr/>
              </a:pPr>
              <a:endParaRPr lang="en-US" sz="1889">
                <a:solidFill>
                  <a:srgbClr val="000000"/>
                </a:solidFill>
                <a:latin typeface="Arial" panose="020B0604020202020204" pitchFamily="34" charset="0"/>
                <a:cs typeface="Arial" panose="020B0604020202020204" pitchFamily="34" charset="0"/>
              </a:endParaRPr>
            </a:p>
          </p:txBody>
        </p:sp>
        <p:grpSp>
          <p:nvGrpSpPr>
            <p:cNvPr id="34824" name="Google Shape;151;p22">
              <a:extLst>
                <a:ext uri="{FF2B5EF4-FFF2-40B4-BE49-F238E27FC236}">
                  <a16:creationId xmlns:a16="http://schemas.microsoft.com/office/drawing/2014/main" id="{AEAFF15E-967C-4AE4-894C-B296BAE09F6F}"/>
                </a:ext>
              </a:extLst>
            </p:cNvPr>
            <p:cNvGrpSpPr>
              <a:grpSpLocks/>
            </p:cNvGrpSpPr>
            <p:nvPr/>
          </p:nvGrpSpPr>
          <p:grpSpPr bwMode="auto">
            <a:xfrm>
              <a:off x="1058825" y="1554175"/>
              <a:ext cx="2522398" cy="2759215"/>
              <a:chOff x="5712712" y="940025"/>
              <a:chExt cx="2522398" cy="2759215"/>
            </a:xfrm>
          </p:grpSpPr>
          <p:sp>
            <p:nvSpPr>
              <p:cNvPr id="5129" name="Google Shape;152;p22">
                <a:extLst>
                  <a:ext uri="{FF2B5EF4-FFF2-40B4-BE49-F238E27FC236}">
                    <a16:creationId xmlns:a16="http://schemas.microsoft.com/office/drawing/2014/main" id="{1EC1AA4C-7E40-4AF3-A840-D4F36FDC73DD}"/>
                  </a:ext>
                </a:extLst>
              </p:cNvPr>
              <p:cNvSpPr>
                <a:spLocks/>
              </p:cNvSpPr>
              <p:nvPr/>
            </p:nvSpPr>
            <p:spPr bwMode="auto">
              <a:xfrm rot="3758493">
                <a:off x="6441691" y="1922598"/>
                <a:ext cx="1816983" cy="511710"/>
              </a:xfrm>
              <a:custGeom>
                <a:avLst/>
                <a:gdLst>
                  <a:gd name="T0" fmla="*/ 2147483647 w 21600"/>
                  <a:gd name="T1" fmla="*/ 2147483647 h 20522"/>
                  <a:gd name="T2" fmla="*/ 2147483647 w 21600"/>
                  <a:gd name="T3" fmla="*/ 2147483647 h 20522"/>
                  <a:gd name="T4" fmla="*/ 0 w 21600"/>
                  <a:gd name="T5" fmla="*/ 2147483647 h 20522"/>
                  <a:gd name="T6" fmla="*/ 0 w 21600"/>
                  <a:gd name="T7" fmla="*/ 2147483647 h 20522"/>
                  <a:gd name="T8" fmla="*/ 2147483647 w 21600"/>
                  <a:gd name="T9" fmla="*/ 2147483647 h 20522"/>
                  <a:gd name="T10" fmla="*/ 2147483647 w 21600"/>
                  <a:gd name="T11" fmla="*/ 2147483647 h 20522"/>
                  <a:gd name="T12" fmla="*/ 2147483647 w 21600"/>
                  <a:gd name="T13" fmla="*/ 2147483647 h 205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600" h="20522" extrusionOk="0">
                    <a:moveTo>
                      <a:pt x="21600" y="743"/>
                    </a:moveTo>
                    <a:cubicBezTo>
                      <a:pt x="19799" y="-786"/>
                      <a:pt x="18140" y="461"/>
                      <a:pt x="16279" y="823"/>
                    </a:cubicBezTo>
                    <a:cubicBezTo>
                      <a:pt x="10853" y="1876"/>
                      <a:pt x="5372" y="1461"/>
                      <a:pt x="0" y="4698"/>
                    </a:cubicBezTo>
                    <a:lnTo>
                      <a:pt x="0" y="20521"/>
                    </a:lnTo>
                    <a:lnTo>
                      <a:pt x="1843" y="19747"/>
                    </a:lnTo>
                    <a:cubicBezTo>
                      <a:pt x="4727" y="19759"/>
                      <a:pt x="13025" y="19305"/>
                      <a:pt x="15903" y="19016"/>
                    </a:cubicBezTo>
                    <a:cubicBezTo>
                      <a:pt x="17715" y="18834"/>
                      <a:pt x="19629" y="20814"/>
                      <a:pt x="21376" y="20485"/>
                    </a:cubicBezTo>
                  </a:path>
                </a:pathLst>
              </a:custGeom>
              <a:solidFill>
                <a:schemeClr val="accent2"/>
              </a:solidFill>
              <a:ln w="38100" cap="flat" cmpd="sng">
                <a:solidFill>
                  <a:srgbClr val="262626"/>
                </a:solidFill>
                <a:prstDash val="solid"/>
                <a:miter lim="400000"/>
                <a:headEnd type="none" w="sm" len="sm"/>
                <a:tailEnd type="none" w="sm" len="sm"/>
              </a:ln>
            </p:spPr>
            <p:txBody>
              <a:bodyPr lIns="40007" tIns="40007" rIns="40007" bIns="40007" anchor="ctr"/>
              <a:lstStyle/>
              <a:p>
                <a:pPr defTabSz="960128">
                  <a:defRPr/>
                </a:pPr>
                <a:endParaRPr lang="en-US" sz="1889">
                  <a:solidFill>
                    <a:srgbClr val="000000"/>
                  </a:solidFill>
                  <a:latin typeface="Arial" panose="020B0604020202020204" pitchFamily="34" charset="0"/>
                  <a:cs typeface="Arial" panose="020B0604020202020204" pitchFamily="34" charset="0"/>
                </a:endParaRPr>
              </a:p>
            </p:txBody>
          </p:sp>
          <p:sp>
            <p:nvSpPr>
              <p:cNvPr id="5130" name="Google Shape;153;p22">
                <a:extLst>
                  <a:ext uri="{FF2B5EF4-FFF2-40B4-BE49-F238E27FC236}">
                    <a16:creationId xmlns:a16="http://schemas.microsoft.com/office/drawing/2014/main" id="{E2E5BA7C-B8F6-488E-9FF0-7E2DD5F9B5E9}"/>
                  </a:ext>
                </a:extLst>
              </p:cNvPr>
              <p:cNvSpPr>
                <a:spLocks/>
              </p:cNvSpPr>
              <p:nvPr/>
            </p:nvSpPr>
            <p:spPr bwMode="auto">
              <a:xfrm rot="3758493">
                <a:off x="7742003" y="2716991"/>
                <a:ext cx="46470" cy="488967"/>
              </a:xfrm>
              <a:custGeom>
                <a:avLst/>
                <a:gdLst>
                  <a:gd name="T0" fmla="*/ 0 w 17274"/>
                  <a:gd name="T1" fmla="*/ 0 h 21600"/>
                  <a:gd name="T2" fmla="*/ 610842945 w 17274"/>
                  <a:gd name="T3" fmla="*/ 2147483647 h 21600"/>
                  <a:gd name="T4" fmla="*/ 0 60000 65536"/>
                  <a:gd name="T5" fmla="*/ 0 60000 65536"/>
                </a:gdLst>
                <a:ahLst/>
                <a:cxnLst>
                  <a:cxn ang="T4">
                    <a:pos x="T0" y="T1"/>
                  </a:cxn>
                  <a:cxn ang="T5">
                    <a:pos x="T2" y="T3"/>
                  </a:cxn>
                </a:cxnLst>
                <a:rect l="0" t="0" r="r" b="b"/>
                <a:pathLst>
                  <a:path w="17274" h="21600" extrusionOk="0">
                    <a:moveTo>
                      <a:pt x="0" y="0"/>
                    </a:moveTo>
                    <a:cubicBezTo>
                      <a:pt x="21600" y="2677"/>
                      <a:pt x="19974" y="16418"/>
                      <a:pt x="11161" y="21600"/>
                    </a:cubicBezTo>
                  </a:path>
                </a:pathLst>
              </a:custGeom>
              <a:noFill/>
              <a:ln w="38100" cap="flat" cmpd="sng">
                <a:solidFill>
                  <a:srgbClr val="262626"/>
                </a:solidFill>
                <a:prstDash val="solid"/>
                <a:miter lim="400000"/>
                <a:headEnd type="none" w="sm" len="sm"/>
                <a:tailEnd type="none" w="sm" len="sm"/>
              </a:ln>
            </p:spPr>
            <p:txBody>
              <a:bodyPr lIns="40007" tIns="40007" rIns="40007" bIns="40007" anchor="ctr"/>
              <a:lstStyle/>
              <a:p>
                <a:pPr defTabSz="960128">
                  <a:defRPr/>
                </a:pPr>
                <a:endParaRPr lang="en-US" sz="1889">
                  <a:solidFill>
                    <a:srgbClr val="000000"/>
                  </a:solidFill>
                  <a:latin typeface="Arial" panose="020B0604020202020204" pitchFamily="34" charset="0"/>
                  <a:cs typeface="Arial" panose="020B0604020202020204" pitchFamily="34" charset="0"/>
                </a:endParaRPr>
              </a:p>
            </p:txBody>
          </p:sp>
          <p:sp>
            <p:nvSpPr>
              <p:cNvPr id="5131" name="Google Shape;154;p22">
                <a:extLst>
                  <a:ext uri="{FF2B5EF4-FFF2-40B4-BE49-F238E27FC236}">
                    <a16:creationId xmlns:a16="http://schemas.microsoft.com/office/drawing/2014/main" id="{9DD50A86-130A-430E-9D56-81B4F3DEEDA9}"/>
                  </a:ext>
                </a:extLst>
              </p:cNvPr>
              <p:cNvSpPr>
                <a:spLocks/>
              </p:cNvSpPr>
              <p:nvPr/>
            </p:nvSpPr>
            <p:spPr bwMode="auto">
              <a:xfrm rot="3758493">
                <a:off x="6690454" y="1822004"/>
                <a:ext cx="125471" cy="341140"/>
              </a:xfrm>
              <a:custGeom>
                <a:avLst/>
                <a:gdLst>
                  <a:gd name="T0" fmla="*/ 2147483647 w 21600"/>
                  <a:gd name="T1" fmla="*/ 2147483647 h 21600"/>
                  <a:gd name="T2" fmla="*/ 0 w 21600"/>
                  <a:gd name="T3" fmla="*/ 0 h 21600"/>
                  <a:gd name="T4" fmla="*/ 0 60000 65536"/>
                  <a:gd name="T5" fmla="*/ 0 60000 65536"/>
                </a:gdLst>
                <a:ahLst/>
                <a:cxnLst>
                  <a:cxn ang="T4">
                    <a:pos x="T0" y="T1"/>
                  </a:cxn>
                  <a:cxn ang="T5">
                    <a:pos x="T2" y="T3"/>
                  </a:cxn>
                </a:cxnLst>
                <a:rect l="0" t="0" r="r" b="b"/>
                <a:pathLst>
                  <a:path w="21600" h="21600" extrusionOk="0">
                    <a:moveTo>
                      <a:pt x="21600" y="21600"/>
                    </a:moveTo>
                    <a:cubicBezTo>
                      <a:pt x="9761" y="15753"/>
                      <a:pt x="1840" y="7112"/>
                      <a:pt x="0" y="0"/>
                    </a:cubicBezTo>
                  </a:path>
                </a:pathLst>
              </a:custGeom>
              <a:noFill/>
              <a:ln w="38100" cap="flat" cmpd="sng">
                <a:solidFill>
                  <a:srgbClr val="262626"/>
                </a:solidFill>
                <a:prstDash val="solid"/>
                <a:miter lim="400000"/>
                <a:headEnd type="none" w="sm" len="sm"/>
                <a:tailEnd type="none" w="sm" len="sm"/>
              </a:ln>
            </p:spPr>
            <p:txBody>
              <a:bodyPr lIns="40007" tIns="40007" rIns="40007" bIns="40007" anchor="ctr"/>
              <a:lstStyle/>
              <a:p>
                <a:pPr defTabSz="960128">
                  <a:defRPr/>
                </a:pPr>
                <a:endParaRPr lang="en-US" sz="1889">
                  <a:solidFill>
                    <a:srgbClr val="000000"/>
                  </a:solidFill>
                  <a:latin typeface="Arial" panose="020B0604020202020204" pitchFamily="34" charset="0"/>
                  <a:cs typeface="Arial" panose="020B0604020202020204" pitchFamily="34" charset="0"/>
                </a:endParaRPr>
              </a:p>
            </p:txBody>
          </p:sp>
          <p:sp>
            <p:nvSpPr>
              <p:cNvPr id="5132" name="Google Shape;155;p22">
                <a:extLst>
                  <a:ext uri="{FF2B5EF4-FFF2-40B4-BE49-F238E27FC236}">
                    <a16:creationId xmlns:a16="http://schemas.microsoft.com/office/drawing/2014/main" id="{0B93DC63-E99E-49C5-B02D-9B56B8AB7882}"/>
                  </a:ext>
                </a:extLst>
              </p:cNvPr>
              <p:cNvSpPr>
                <a:spLocks/>
              </p:cNvSpPr>
              <p:nvPr/>
            </p:nvSpPr>
            <p:spPr bwMode="auto">
              <a:xfrm rot="3758493">
                <a:off x="6847458" y="1898053"/>
                <a:ext cx="868990" cy="1034791"/>
              </a:xfrm>
              <a:custGeom>
                <a:avLst/>
                <a:gdLst>
                  <a:gd name="T0" fmla="*/ 0 w 19469"/>
                  <a:gd name="T1" fmla="*/ 2147483647 h 16954"/>
                  <a:gd name="T2" fmla="*/ 2147483647 w 19469"/>
                  <a:gd name="T3" fmla="*/ 2147483647 h 16954"/>
                  <a:gd name="T4" fmla="*/ 2147483647 w 19469"/>
                  <a:gd name="T5" fmla="*/ 2147483647 h 16954"/>
                  <a:gd name="T6" fmla="*/ 2147483647 w 19469"/>
                  <a:gd name="T7" fmla="*/ 2147483647 h 16954"/>
                  <a:gd name="T8" fmla="*/ 2147483647 w 19469"/>
                  <a:gd name="T9" fmla="*/ 2147483647 h 16954"/>
                  <a:gd name="T10" fmla="*/ 2147483647 w 19469"/>
                  <a:gd name="T11" fmla="*/ 2147483647 h 16954"/>
                  <a:gd name="T12" fmla="*/ 2147483647 w 19469"/>
                  <a:gd name="T13" fmla="*/ 2147483647 h 169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469" h="16954" extrusionOk="0">
                    <a:moveTo>
                      <a:pt x="0" y="11121"/>
                    </a:moveTo>
                    <a:cubicBezTo>
                      <a:pt x="167" y="10786"/>
                      <a:pt x="-956" y="-4646"/>
                      <a:pt x="4852" y="2248"/>
                    </a:cubicBezTo>
                    <a:cubicBezTo>
                      <a:pt x="5261" y="461"/>
                      <a:pt x="6192" y="-121"/>
                      <a:pt x="7478" y="78"/>
                    </a:cubicBezTo>
                    <a:cubicBezTo>
                      <a:pt x="8279" y="78"/>
                      <a:pt x="9110" y="711"/>
                      <a:pt x="9174" y="2178"/>
                    </a:cubicBezTo>
                    <a:cubicBezTo>
                      <a:pt x="10318" y="734"/>
                      <a:pt x="10808" y="-213"/>
                      <a:pt x="12478" y="41"/>
                    </a:cubicBezTo>
                    <a:cubicBezTo>
                      <a:pt x="13434" y="0"/>
                      <a:pt x="13608" y="1386"/>
                      <a:pt x="13442" y="1960"/>
                    </a:cubicBezTo>
                    <a:cubicBezTo>
                      <a:pt x="19959" y="-3583"/>
                      <a:pt x="20644" y="13929"/>
                      <a:pt x="18086" y="16954"/>
                    </a:cubicBezTo>
                  </a:path>
                </a:pathLst>
              </a:custGeom>
              <a:noFill/>
              <a:ln w="38100" cap="flat" cmpd="sng">
                <a:solidFill>
                  <a:srgbClr val="262626"/>
                </a:solidFill>
                <a:prstDash val="solid"/>
                <a:miter lim="400000"/>
                <a:headEnd type="none" w="sm" len="sm"/>
                <a:tailEnd type="none" w="sm" len="sm"/>
              </a:ln>
            </p:spPr>
            <p:txBody>
              <a:bodyPr lIns="40007" tIns="40007" rIns="40007" bIns="40007" anchor="ctr"/>
              <a:lstStyle/>
              <a:p>
                <a:pPr defTabSz="960128">
                  <a:defRPr/>
                </a:pPr>
                <a:endParaRPr lang="en-US" sz="1889">
                  <a:solidFill>
                    <a:srgbClr val="000000"/>
                  </a:solidFill>
                  <a:latin typeface="Arial" panose="020B0604020202020204" pitchFamily="34" charset="0"/>
                  <a:cs typeface="Arial" panose="020B0604020202020204" pitchFamily="34" charset="0"/>
                </a:endParaRPr>
              </a:p>
            </p:txBody>
          </p:sp>
          <p:sp>
            <p:nvSpPr>
              <p:cNvPr id="5133" name="Google Shape;156;p22">
                <a:extLst>
                  <a:ext uri="{FF2B5EF4-FFF2-40B4-BE49-F238E27FC236}">
                    <a16:creationId xmlns:a16="http://schemas.microsoft.com/office/drawing/2014/main" id="{242D68D5-14E5-43D8-80B6-238A38B8CC77}"/>
                  </a:ext>
                </a:extLst>
              </p:cNvPr>
              <p:cNvSpPr>
                <a:spLocks/>
              </p:cNvSpPr>
              <p:nvPr/>
            </p:nvSpPr>
            <p:spPr bwMode="auto">
              <a:xfrm rot="3758493">
                <a:off x="6165013" y="2545677"/>
                <a:ext cx="1045579" cy="278599"/>
              </a:xfrm>
              <a:custGeom>
                <a:avLst/>
                <a:gdLst>
                  <a:gd name="T0" fmla="*/ 2147483647 w 21600"/>
                  <a:gd name="T1" fmla="*/ 2147483647 h 21574"/>
                  <a:gd name="T2" fmla="*/ 0 w 21600"/>
                  <a:gd name="T3" fmla="*/ 0 h 21574"/>
                  <a:gd name="T4" fmla="*/ 2147483647 w 21600"/>
                  <a:gd name="T5" fmla="*/ 2147483647 h 21574"/>
                  <a:gd name="T6" fmla="*/ 2147483647 w 21600"/>
                  <a:gd name="T7" fmla="*/ 2147483647 h 215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574" extrusionOk="0">
                    <a:moveTo>
                      <a:pt x="1076" y="12061"/>
                    </a:moveTo>
                    <a:cubicBezTo>
                      <a:pt x="497" y="8498"/>
                      <a:pt x="228" y="3669"/>
                      <a:pt x="0" y="0"/>
                    </a:cubicBezTo>
                    <a:cubicBezTo>
                      <a:pt x="6860" y="545"/>
                      <a:pt x="13608" y="-26"/>
                      <a:pt x="20206" y="3388"/>
                    </a:cubicBezTo>
                    <a:cubicBezTo>
                      <a:pt x="20298" y="9884"/>
                      <a:pt x="21430" y="15807"/>
                      <a:pt x="21600" y="21574"/>
                    </a:cubicBezTo>
                  </a:path>
                </a:pathLst>
              </a:custGeom>
              <a:solidFill>
                <a:srgbClr val="E7E4EA"/>
              </a:solidFill>
              <a:ln w="38100" cap="flat" cmpd="sng">
                <a:solidFill>
                  <a:srgbClr val="262626"/>
                </a:solidFill>
                <a:prstDash val="solid"/>
                <a:miter lim="400000"/>
                <a:headEnd type="none" w="sm" len="sm"/>
                <a:tailEnd type="none" w="sm" len="sm"/>
              </a:ln>
            </p:spPr>
            <p:txBody>
              <a:bodyPr lIns="40007" tIns="40007" rIns="40007" bIns="40007" anchor="ctr"/>
              <a:lstStyle/>
              <a:p>
                <a:pPr defTabSz="960128">
                  <a:defRPr/>
                </a:pPr>
                <a:endParaRPr lang="en-US" sz="1889">
                  <a:solidFill>
                    <a:srgbClr val="000000"/>
                  </a:solidFill>
                  <a:latin typeface="Arial" panose="020B0604020202020204" pitchFamily="34" charset="0"/>
                  <a:cs typeface="Arial" panose="020B0604020202020204" pitchFamily="34" charset="0"/>
                </a:endParaRPr>
              </a:p>
            </p:txBody>
          </p:sp>
          <p:sp>
            <p:nvSpPr>
              <p:cNvPr id="5134" name="Google Shape;157;p22">
                <a:extLst>
                  <a:ext uri="{FF2B5EF4-FFF2-40B4-BE49-F238E27FC236}">
                    <a16:creationId xmlns:a16="http://schemas.microsoft.com/office/drawing/2014/main" id="{FA26AEF8-6F37-4F98-B10C-3011733F8368}"/>
                  </a:ext>
                </a:extLst>
              </p:cNvPr>
              <p:cNvSpPr>
                <a:spLocks/>
              </p:cNvSpPr>
              <p:nvPr/>
            </p:nvSpPr>
            <p:spPr bwMode="auto">
              <a:xfrm rot="3758493">
                <a:off x="5744357" y="2586713"/>
                <a:ext cx="1198929" cy="795993"/>
              </a:xfrm>
              <a:custGeom>
                <a:avLst/>
                <a:gdLst>
                  <a:gd name="T0" fmla="*/ 2147483647 w 21600"/>
                  <a:gd name="T1" fmla="*/ 2147483647 h 20676"/>
                  <a:gd name="T2" fmla="*/ 0 w 21600"/>
                  <a:gd name="T3" fmla="*/ 2147483647 h 20676"/>
                  <a:gd name="T4" fmla="*/ 2147483647 w 21600"/>
                  <a:gd name="T5" fmla="*/ 2147483647 h 20676"/>
                  <a:gd name="T6" fmla="*/ 2147483647 w 21600"/>
                  <a:gd name="T7" fmla="*/ 2147483647 h 2067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0676" extrusionOk="0">
                    <a:moveTo>
                      <a:pt x="1467" y="19871"/>
                    </a:moveTo>
                    <a:cubicBezTo>
                      <a:pt x="2596" y="15187"/>
                      <a:pt x="1342" y="5194"/>
                      <a:pt x="0" y="486"/>
                    </a:cubicBezTo>
                    <a:cubicBezTo>
                      <a:pt x="6032" y="-924"/>
                      <a:pt x="11979" y="1155"/>
                      <a:pt x="18133" y="1422"/>
                    </a:cubicBezTo>
                    <a:cubicBezTo>
                      <a:pt x="19277" y="7634"/>
                      <a:pt x="21219" y="14259"/>
                      <a:pt x="21600" y="20676"/>
                    </a:cubicBezTo>
                  </a:path>
                </a:pathLst>
              </a:custGeom>
              <a:noFill/>
              <a:ln w="38100" cap="flat" cmpd="sng">
                <a:solidFill>
                  <a:srgbClr val="262626"/>
                </a:solidFill>
                <a:prstDash val="solid"/>
                <a:miter lim="400000"/>
                <a:headEnd type="none" w="sm" len="sm"/>
                <a:tailEnd type="none" w="sm" len="sm"/>
              </a:ln>
            </p:spPr>
            <p:txBody>
              <a:bodyPr lIns="40007" tIns="40007" rIns="40007" bIns="40007" anchor="ctr"/>
              <a:lstStyle/>
              <a:p>
                <a:pPr defTabSz="960128">
                  <a:defRPr/>
                </a:pPr>
                <a:endParaRPr lang="en-US" sz="1889">
                  <a:solidFill>
                    <a:srgbClr val="000000"/>
                  </a:solidFill>
                  <a:latin typeface="Arial" panose="020B0604020202020204" pitchFamily="34" charset="0"/>
                  <a:cs typeface="Arial" panose="020B0604020202020204" pitchFamily="34" charset="0"/>
                </a:endParaRPr>
              </a:p>
            </p:txBody>
          </p:sp>
          <p:sp>
            <p:nvSpPr>
              <p:cNvPr id="5135" name="Google Shape;158;p22">
                <a:extLst>
                  <a:ext uri="{FF2B5EF4-FFF2-40B4-BE49-F238E27FC236}">
                    <a16:creationId xmlns:a16="http://schemas.microsoft.com/office/drawing/2014/main" id="{01848BFA-0C90-4CFC-AA14-5C76FD5FC241}"/>
                  </a:ext>
                </a:extLst>
              </p:cNvPr>
              <p:cNvSpPr>
                <a:spLocks/>
              </p:cNvSpPr>
              <p:nvPr/>
            </p:nvSpPr>
            <p:spPr bwMode="auto">
              <a:xfrm rot="3758493">
                <a:off x="6602979" y="999700"/>
                <a:ext cx="385700" cy="415052"/>
              </a:xfrm>
              <a:custGeom>
                <a:avLst/>
                <a:gdLst>
                  <a:gd name="T0" fmla="*/ 2147483647 w 21399"/>
                  <a:gd name="T1" fmla="*/ 0 h 21600"/>
                  <a:gd name="T2" fmla="*/ 2147483647 w 21399"/>
                  <a:gd name="T3" fmla="*/ 2147483647 h 21600"/>
                  <a:gd name="T4" fmla="*/ 2147483647 w 21399"/>
                  <a:gd name="T5" fmla="*/ 2147483647 h 21600"/>
                  <a:gd name="T6" fmla="*/ 2147483647 w 21399"/>
                  <a:gd name="T7" fmla="*/ 2147483647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399" h="21600" extrusionOk="0">
                    <a:moveTo>
                      <a:pt x="21399" y="0"/>
                    </a:moveTo>
                    <a:cubicBezTo>
                      <a:pt x="14641" y="0"/>
                      <a:pt x="6540" y="886"/>
                      <a:pt x="325" y="1003"/>
                    </a:cubicBezTo>
                    <a:cubicBezTo>
                      <a:pt x="-42" y="7726"/>
                      <a:pt x="-201" y="14997"/>
                      <a:pt x="411" y="21600"/>
                    </a:cubicBezTo>
                    <a:cubicBezTo>
                      <a:pt x="6724" y="20829"/>
                      <a:pt x="13779" y="19988"/>
                      <a:pt x="20126" y="20284"/>
                    </a:cubicBezTo>
                  </a:path>
                </a:pathLst>
              </a:custGeom>
              <a:noFill/>
              <a:ln w="38100" cap="flat" cmpd="sng">
                <a:solidFill>
                  <a:srgbClr val="262626"/>
                </a:solidFill>
                <a:prstDash val="solid"/>
                <a:miter lim="400000"/>
                <a:headEnd type="none" w="sm" len="sm"/>
                <a:tailEnd type="none" w="sm" len="sm"/>
              </a:ln>
            </p:spPr>
            <p:txBody>
              <a:bodyPr lIns="40007" tIns="40007" rIns="40007" bIns="40007" anchor="ctr"/>
              <a:lstStyle/>
              <a:p>
                <a:pPr defTabSz="960128">
                  <a:defRPr/>
                </a:pPr>
                <a:endParaRPr lang="en-US" sz="1889">
                  <a:solidFill>
                    <a:srgbClr val="000000"/>
                  </a:solidFill>
                  <a:latin typeface="Arial" panose="020B0604020202020204" pitchFamily="34" charset="0"/>
                  <a:cs typeface="Arial" panose="020B0604020202020204" pitchFamily="34" charset="0"/>
                </a:endParaRPr>
              </a:p>
            </p:txBody>
          </p:sp>
          <p:sp>
            <p:nvSpPr>
              <p:cNvPr id="5136" name="Google Shape;159;p22">
                <a:extLst>
                  <a:ext uri="{FF2B5EF4-FFF2-40B4-BE49-F238E27FC236}">
                    <a16:creationId xmlns:a16="http://schemas.microsoft.com/office/drawing/2014/main" id="{E81485A6-E661-462B-9E1C-1EF6AD4E8FDC}"/>
                  </a:ext>
                </a:extLst>
              </p:cNvPr>
              <p:cNvSpPr>
                <a:spLocks/>
              </p:cNvSpPr>
              <p:nvPr/>
            </p:nvSpPr>
            <p:spPr bwMode="auto">
              <a:xfrm rot="3758493">
                <a:off x="7601686" y="2948819"/>
                <a:ext cx="571581" cy="494655"/>
              </a:xfrm>
              <a:custGeom>
                <a:avLst/>
                <a:gdLst>
                  <a:gd name="T0" fmla="*/ 0 w 21600"/>
                  <a:gd name="T1" fmla="*/ 2147483647 h 21600"/>
                  <a:gd name="T2" fmla="*/ 2147483647 w 21600"/>
                  <a:gd name="T3" fmla="*/ 2147483647 h 21600"/>
                  <a:gd name="T4" fmla="*/ 2147483647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extrusionOk="0">
                    <a:moveTo>
                      <a:pt x="0" y="21600"/>
                    </a:moveTo>
                    <a:cubicBezTo>
                      <a:pt x="7302" y="21128"/>
                      <a:pt x="15635" y="15045"/>
                      <a:pt x="21600" y="9996"/>
                    </a:cubicBezTo>
                    <a:cubicBezTo>
                      <a:pt x="14594" y="7013"/>
                      <a:pt x="7961" y="2130"/>
                      <a:pt x="709" y="0"/>
                    </a:cubicBezTo>
                  </a:path>
                </a:pathLst>
              </a:custGeom>
              <a:noFill/>
              <a:ln w="38100" cap="flat" cmpd="sng">
                <a:solidFill>
                  <a:srgbClr val="262626"/>
                </a:solidFill>
                <a:prstDash val="solid"/>
                <a:miter lim="400000"/>
                <a:headEnd type="none" w="sm" len="sm"/>
                <a:tailEnd type="none" w="sm" len="sm"/>
              </a:ln>
            </p:spPr>
            <p:txBody>
              <a:bodyPr lIns="40007" tIns="40007" rIns="40007" bIns="40007" anchor="ctr"/>
              <a:lstStyle/>
              <a:p>
                <a:pPr defTabSz="960128">
                  <a:defRPr/>
                </a:pPr>
                <a:endParaRPr lang="en-US" sz="1889">
                  <a:solidFill>
                    <a:srgbClr val="000000"/>
                  </a:solidFill>
                  <a:latin typeface="Arial" panose="020B0604020202020204" pitchFamily="34" charset="0"/>
                  <a:cs typeface="Arial" panose="020B0604020202020204" pitchFamily="34" charset="0"/>
                </a:endParaRPr>
              </a:p>
            </p:txBody>
          </p:sp>
        </p:grpSp>
      </p:grpSp>
      <p:pic>
        <p:nvPicPr>
          <p:cNvPr id="160" name="Google Shape;160;p22">
            <a:extLst>
              <a:ext uri="{FF2B5EF4-FFF2-40B4-BE49-F238E27FC236}">
                <a16:creationId xmlns:a16="http://schemas.microsoft.com/office/drawing/2014/main" id="{EFC135D7-79E6-48E9-9AA2-90399BC6D366}"/>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40905" y="2718805"/>
            <a:ext cx="681789" cy="838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1625538"/>
      </p:ext>
    </p:extLst>
  </p:cSld>
  <p:clrMapOvr>
    <a:masterClrMapping/>
  </p:clrMapOvr>
  <p:transition spd="slow" advClick="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46"/>
                                        </p:tgtEl>
                                        <p:attrNameLst>
                                          <p:attrName>style.visibility</p:attrName>
                                        </p:attrNameLst>
                                      </p:cBhvr>
                                      <p:to>
                                        <p:strVal val="visible"/>
                                      </p:to>
                                    </p:set>
                                    <p:animEffect transition="in" filter="fade">
                                      <p:cBhvr>
                                        <p:cTn id="7" dur="750"/>
                                        <p:tgtEl>
                                          <p:spTgt spid="146"/>
                                        </p:tgtEl>
                                      </p:cBhvr>
                                    </p:animEffect>
                                  </p:childTnLst>
                                </p:cTn>
                              </p:par>
                            </p:childTnLst>
                          </p:cTn>
                        </p:par>
                        <p:par>
                          <p:cTn id="8" fill="hold" nodeType="afterGroup">
                            <p:stCondLst>
                              <p:cond delay="750"/>
                            </p:stCondLst>
                            <p:childTnLst>
                              <p:par>
                                <p:cTn id="9" presetID="10" presetClass="entr" presetSubtype="0" fill="hold" nodeType="afterEffect">
                                  <p:stCondLst>
                                    <p:cond delay="0"/>
                                  </p:stCondLst>
                                  <p:childTnLst>
                                    <p:set>
                                      <p:cBhvr>
                                        <p:cTn id="10" dur="1" fill="hold">
                                          <p:stCondLst>
                                            <p:cond delay="0"/>
                                          </p:stCondLst>
                                        </p:cTn>
                                        <p:tgtEl>
                                          <p:spTgt spid="147"/>
                                        </p:tgtEl>
                                        <p:attrNameLst>
                                          <p:attrName>style.visibility</p:attrName>
                                        </p:attrNameLst>
                                      </p:cBhvr>
                                      <p:to>
                                        <p:strVal val="visible"/>
                                      </p:to>
                                    </p:set>
                                    <p:animEffect transition="in" filter="fade">
                                      <p:cBhvr>
                                        <p:cTn id="11" dur="700"/>
                                        <p:tgtEl>
                                          <p:spTgt spid="147"/>
                                        </p:tgtEl>
                                      </p:cBhvr>
                                    </p:animEffect>
                                  </p:childTnLst>
                                </p:cTn>
                              </p:par>
                              <p:par>
                                <p:cTn id="12" presetID="10" presetClass="entr" presetSubtype="0" fill="hold" nodeType="withEffect">
                                  <p:stCondLst>
                                    <p:cond delay="500"/>
                                  </p:stCondLst>
                                  <p:childTnLst>
                                    <p:set>
                                      <p:cBhvr>
                                        <p:cTn id="13" dur="1" fill="hold">
                                          <p:stCondLst>
                                            <p:cond delay="0"/>
                                          </p:stCondLst>
                                        </p:cTn>
                                        <p:tgtEl>
                                          <p:spTgt spid="149"/>
                                        </p:tgtEl>
                                        <p:attrNameLst>
                                          <p:attrName>style.visibility</p:attrName>
                                        </p:attrNameLst>
                                      </p:cBhvr>
                                      <p:to>
                                        <p:strVal val="visible"/>
                                      </p:to>
                                    </p:set>
                                    <p:animEffect transition="in" filter="fade">
                                      <p:cBhvr>
                                        <p:cTn id="14" dur="700"/>
                                        <p:tgtEl>
                                          <p:spTgt spid="149"/>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ntr" presetSubtype="0" fill="hold" nodeType="clickEffect">
                                  <p:stCondLst>
                                    <p:cond delay="0"/>
                                  </p:stCondLst>
                                  <p:childTnLst>
                                    <p:set>
                                      <p:cBhvr>
                                        <p:cTn id="18" dur="1" fill="hold">
                                          <p:stCondLst>
                                            <p:cond delay="0"/>
                                          </p:stCondLst>
                                        </p:cTn>
                                        <p:tgtEl>
                                          <p:spTgt spid="148"/>
                                        </p:tgtEl>
                                        <p:attrNameLst>
                                          <p:attrName>style.visibility</p:attrName>
                                        </p:attrNameLst>
                                      </p:cBhvr>
                                      <p:to>
                                        <p:strVal val="visible"/>
                                      </p:to>
                                    </p:set>
                                    <p:animEffect transition="in" filter="fade">
                                      <p:cBhvr>
                                        <p:cTn id="19" dur="900"/>
                                        <p:tgtEl>
                                          <p:spTgt spid="148"/>
                                        </p:tgtEl>
                                      </p:cBhvr>
                                    </p:animEffect>
                                  </p:childTnLst>
                                </p:cTn>
                              </p:par>
                              <p:par>
                                <p:cTn id="20" presetID="10" presetClass="entr" presetSubtype="0" fill="hold" nodeType="withEffect">
                                  <p:stCondLst>
                                    <p:cond delay="0"/>
                                  </p:stCondLst>
                                  <p:childTnLst>
                                    <p:set>
                                      <p:cBhvr>
                                        <p:cTn id="21" dur="1" fill="hold">
                                          <p:stCondLst>
                                            <p:cond delay="0"/>
                                          </p:stCondLst>
                                        </p:cTn>
                                        <p:tgtEl>
                                          <p:spTgt spid="160"/>
                                        </p:tgtEl>
                                        <p:attrNameLst>
                                          <p:attrName>style.visibility</p:attrName>
                                        </p:attrNameLst>
                                      </p:cBhvr>
                                      <p:to>
                                        <p:strVal val="visible"/>
                                      </p:to>
                                    </p:set>
                                    <p:animEffect transition="in" filter="fade">
                                      <p:cBhvr>
                                        <p:cTn id="22" dur="1000"/>
                                        <p:tgtEl>
                                          <p:spTgt spid="1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3" name="WordArt 2"/>
          <p:cNvSpPr>
            <a:spLocks noChangeArrowheads="1" noChangeShapeType="1" noTextEdit="1"/>
          </p:cNvSpPr>
          <p:nvPr/>
        </p:nvSpPr>
        <p:spPr bwMode="auto">
          <a:xfrm>
            <a:off x="7218838" y="4880558"/>
            <a:ext cx="9252855" cy="2624797"/>
          </a:xfrm>
          <a:prstGeom prst="rect">
            <a:avLst/>
          </a:prstGeom>
          <a:scene3d>
            <a:camera prst="isometricOffAxis1Right"/>
            <a:lightRig rig="threePt" dir="t"/>
          </a:scene3d>
        </p:spPr>
        <p:txBody>
          <a:bodyPr wrap="none" fromWordArt="1">
            <a:prstTxWarp prst="textPlain">
              <a:avLst>
                <a:gd name="adj" fmla="val 50000"/>
              </a:avLst>
            </a:prstTxWarp>
          </a:bodyPr>
          <a:lstStyle/>
          <a:p>
            <a:pPr algn="ctr" defTabSz="914377" eaLnBrk="1" fontAlgn="auto" hangingPunct="1">
              <a:spcBef>
                <a:spcPts val="0"/>
              </a:spcBef>
              <a:spcAft>
                <a:spcPts val="0"/>
              </a:spcAft>
              <a:defRPr/>
            </a:pPr>
            <a:r>
              <a:rPr lang="vi-VN" sz="72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panose="020B0604020202020204" pitchFamily="34" charset="0"/>
                <a:cs typeface="Arial" panose="020B0604020202020204" pitchFamily="34" charset="0"/>
              </a:rPr>
              <a:t>HỘP </a:t>
            </a:r>
            <a:r>
              <a:rPr lang="vi-VN" sz="7200" b="1"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panose="020B0604020202020204" pitchFamily="34" charset="0"/>
                <a:cs typeface="Arial" panose="020B0604020202020204" pitchFamily="34" charset="0"/>
              </a:rPr>
              <a:t>QUÀ </a:t>
            </a:r>
            <a:r>
              <a:rPr lang="en-US" sz="7200" b="1"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panose="020B0604020202020204" pitchFamily="34" charset="0"/>
                <a:cs typeface="Arial" panose="020B0604020202020204" pitchFamily="34" charset="0"/>
              </a:rPr>
              <a:t>MAY MẮN</a:t>
            </a:r>
            <a:endParaRPr lang="vi-VN" sz="72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panose="020B0604020202020204" pitchFamily="34" charset="0"/>
              <a:cs typeface="Arial" panose="020B0604020202020204" pitchFamily="34" charset="0"/>
            </a:endParaRPr>
          </a:p>
        </p:txBody>
      </p:sp>
      <p:pic>
        <p:nvPicPr>
          <p:cNvPr id="4" name="Picture 192" descr="Tro choi"/>
          <p:cNvPicPr>
            <a:picLocks noChangeAspect="1" noChangeArrowheads="1" noCrop="1"/>
          </p:cNvPicPr>
          <p:nvPr/>
        </p:nvPicPr>
        <p:blipFill>
          <a:blip r:embed="rId5"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6861065" y="975360"/>
            <a:ext cx="9252855" cy="2987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Hình ảnh có liên qua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960" y="1710638"/>
            <a:ext cx="6850745" cy="777965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 Box 423">
            <a:hlinkClick r:id="rId7" action="ppaction://hlinksldjump"/>
            <a:extLst>
              <a:ext uri="{FF2B5EF4-FFF2-40B4-BE49-F238E27FC236}">
                <a16:creationId xmlns:a16="http://schemas.microsoft.com/office/drawing/2014/main" id="{8F3CAD82-E3B3-CF85-6D9F-FA708E6A7B1C}"/>
              </a:ext>
            </a:extLst>
          </p:cNvPr>
          <p:cNvSpPr txBox="1">
            <a:spLocks noChangeArrowheads="1"/>
          </p:cNvSpPr>
          <p:nvPr/>
        </p:nvSpPr>
        <p:spPr bwMode="auto">
          <a:xfrm>
            <a:off x="14051439" y="8423513"/>
            <a:ext cx="1563371" cy="46166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defTabSz="914377" eaLnBrk="1" fontAlgn="auto" hangingPunct="1">
              <a:spcBef>
                <a:spcPct val="50000"/>
              </a:spcBef>
              <a:spcAft>
                <a:spcPts val="0"/>
              </a:spcAft>
              <a:defRPr/>
            </a:pPr>
            <a:r>
              <a:rPr lang="en-US" altLang="vi-VN" b="1" dirty="0">
                <a:solidFill>
                  <a:srgbClr val="FF9900"/>
                </a:solidFill>
                <a:latin typeface="Times New Roman" panose="02020603050405020304" pitchFamily="18" charset="0"/>
                <a:hlinkClick r:id="rId8" action="ppaction://hlinksldjump"/>
              </a:rPr>
              <a:t>BACK</a:t>
            </a:r>
            <a:endParaRPr lang="en-US" altLang="vi-VN" b="1" dirty="0">
              <a:solidFill>
                <a:srgbClr val="FF9900"/>
              </a:solidFill>
              <a:latin typeface="Times New Roman" panose="02020603050405020304" pitchFamily="18" charset="0"/>
            </a:endParaRPr>
          </a:p>
        </p:txBody>
      </p:sp>
    </p:spTree>
    <p:extLst>
      <p:ext uri="{BB962C8B-B14F-4D97-AF65-F5344CB8AC3E}">
        <p14:creationId xmlns:p14="http://schemas.microsoft.com/office/powerpoint/2010/main" val="3241743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500"/>
                                  </p:stCondLst>
                                  <p:childTnLst>
                                    <p:animRot by="120000">
                                      <p:cBhvr>
                                        <p:cTn id="6" dur="100" fill="hold">
                                          <p:stCondLst>
                                            <p:cond delay="0"/>
                                          </p:stCondLst>
                                        </p:cTn>
                                        <p:tgtEl>
                                          <p:spTgt spid="3"/>
                                        </p:tgtEl>
                                        <p:attrNameLst>
                                          <p:attrName>r</p:attrName>
                                        </p:attrNameLst>
                                      </p:cBhvr>
                                    </p:animRot>
                                    <p:animRot by="-240000">
                                      <p:cBhvr>
                                        <p:cTn id="7" dur="200" fill="hold">
                                          <p:stCondLst>
                                            <p:cond delay="200"/>
                                          </p:stCondLst>
                                        </p:cTn>
                                        <p:tgtEl>
                                          <p:spTgt spid="3"/>
                                        </p:tgtEl>
                                        <p:attrNameLst>
                                          <p:attrName>r</p:attrName>
                                        </p:attrNameLst>
                                      </p:cBhvr>
                                    </p:animRot>
                                    <p:animRot by="240000">
                                      <p:cBhvr>
                                        <p:cTn id="8" dur="200" fill="hold">
                                          <p:stCondLst>
                                            <p:cond delay="400"/>
                                          </p:stCondLst>
                                        </p:cTn>
                                        <p:tgtEl>
                                          <p:spTgt spid="3"/>
                                        </p:tgtEl>
                                        <p:attrNameLst>
                                          <p:attrName>r</p:attrName>
                                        </p:attrNameLst>
                                      </p:cBhvr>
                                    </p:animRot>
                                    <p:animRot by="-240000">
                                      <p:cBhvr>
                                        <p:cTn id="9" dur="200" fill="hold">
                                          <p:stCondLst>
                                            <p:cond delay="600"/>
                                          </p:stCondLst>
                                        </p:cTn>
                                        <p:tgtEl>
                                          <p:spTgt spid="3"/>
                                        </p:tgtEl>
                                        <p:attrNameLst>
                                          <p:attrName>r</p:attrName>
                                        </p:attrNameLst>
                                      </p:cBhvr>
                                    </p:animRot>
                                    <p:animRot by="120000">
                                      <p:cBhvr>
                                        <p:cTn id="10" dur="200" fill="hold">
                                          <p:stCondLst>
                                            <p:cond delay="800"/>
                                          </p:stCondLst>
                                        </p:cTn>
                                        <p:tgtEl>
                                          <p:spTgt spid="3"/>
                                        </p:tgtEl>
                                        <p:attrNameLst>
                                          <p:attrName>r</p:attrName>
                                        </p:attrNameLst>
                                      </p:cBhvr>
                                    </p:animRo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pic>
        <p:nvPicPr>
          <p:cNvPr id="14" name="Picture 13">
            <a:hlinkClick r:id="rId3" action="ppaction://hlinksldjump"/>
            <a:extLst>
              <a:ext uri="{FF2B5EF4-FFF2-40B4-BE49-F238E27FC236}">
                <a16:creationId xmlns:a16="http://schemas.microsoft.com/office/drawing/2014/main" id="{E9B79595-F4E1-5E36-FB13-D4A009FE01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480" y="4871221"/>
            <a:ext cx="3881895" cy="3498224"/>
          </a:xfrm>
          <a:prstGeom prst="rect">
            <a:avLst/>
          </a:prstGeom>
        </p:spPr>
      </p:pic>
      <p:pic>
        <p:nvPicPr>
          <p:cNvPr id="20" name="Picture 19">
            <a:hlinkClick r:id="rId5" action="ppaction://hlinksldjump"/>
            <a:extLst>
              <a:ext uri="{FF2B5EF4-FFF2-40B4-BE49-F238E27FC236}">
                <a16:creationId xmlns:a16="http://schemas.microsoft.com/office/drawing/2014/main" id="{047E1DA8-FD10-D88F-7D3D-8DA95C5C519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491119" y="4976484"/>
            <a:ext cx="3738375" cy="3404684"/>
          </a:xfrm>
          <a:prstGeom prst="rect">
            <a:avLst/>
          </a:prstGeom>
        </p:spPr>
      </p:pic>
      <p:sp>
        <p:nvSpPr>
          <p:cNvPr id="11" name="Text Box 423">
            <a:hlinkClick r:id="rId7" action="ppaction://hlinksldjump"/>
          </p:cNvPr>
          <p:cNvSpPr txBox="1">
            <a:spLocks noChangeArrowheads="1"/>
          </p:cNvSpPr>
          <p:nvPr/>
        </p:nvSpPr>
        <p:spPr bwMode="auto">
          <a:xfrm>
            <a:off x="14808938" y="8452137"/>
            <a:ext cx="1066800" cy="40011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defTabSz="914377" eaLnBrk="1" fontAlgn="auto" hangingPunct="1">
              <a:spcBef>
                <a:spcPct val="50000"/>
              </a:spcBef>
              <a:spcAft>
                <a:spcPts val="0"/>
              </a:spcAft>
              <a:defRPr/>
            </a:pPr>
            <a:r>
              <a:rPr lang="en-US" altLang="vi-VN" sz="2000" b="1" dirty="0">
                <a:solidFill>
                  <a:srgbClr val="FF9900"/>
                </a:solidFill>
                <a:latin typeface="Times New Roman" panose="02020603050405020304" pitchFamily="18" charset="0"/>
                <a:hlinkClick r:id="rId8" action="ppaction://hlinksldjump"/>
              </a:rPr>
              <a:t>NEXT</a:t>
            </a:r>
            <a:endParaRPr lang="en-US" altLang="vi-VN" sz="2000" b="1" dirty="0">
              <a:solidFill>
                <a:srgbClr val="FF9900"/>
              </a:solidFill>
              <a:latin typeface="Times New Roman" panose="02020603050405020304" pitchFamily="18" charset="0"/>
            </a:endParaRPr>
          </a:p>
        </p:txBody>
      </p:sp>
      <p:pic>
        <p:nvPicPr>
          <p:cNvPr id="3" name="Picture 2">
            <a:hlinkClick r:id="rId9" action="ppaction://hlinksldjump"/>
            <a:extLst>
              <a:ext uri="{FF2B5EF4-FFF2-40B4-BE49-F238E27FC236}">
                <a16:creationId xmlns:a16="http://schemas.microsoft.com/office/drawing/2014/main" id="{70071292-5D8D-A068-6E44-12EEC459C8F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47319" y="-378097"/>
            <a:ext cx="8575040" cy="5319412"/>
          </a:xfrm>
          <a:prstGeom prst="rect">
            <a:avLst/>
          </a:prstGeom>
        </p:spPr>
      </p:pic>
      <p:sp>
        <p:nvSpPr>
          <p:cNvPr id="27" name="TextBox 26">
            <a:extLst>
              <a:ext uri="{FF2B5EF4-FFF2-40B4-BE49-F238E27FC236}">
                <a16:creationId xmlns:a16="http://schemas.microsoft.com/office/drawing/2014/main" id="{35329373-DEAE-5BE1-2D50-D44EC4975D49}"/>
              </a:ext>
            </a:extLst>
          </p:cNvPr>
          <p:cNvSpPr txBox="1"/>
          <p:nvPr/>
        </p:nvSpPr>
        <p:spPr>
          <a:xfrm>
            <a:off x="8062119" y="2971800"/>
            <a:ext cx="969497" cy="830997"/>
          </a:xfrm>
          <a:prstGeom prst="rect">
            <a:avLst/>
          </a:prstGeom>
          <a:noFill/>
        </p:spPr>
        <p:txBody>
          <a:bodyPr wrap="square">
            <a:spAutoFit/>
          </a:bodyPr>
          <a:lstStyle/>
          <a:p>
            <a:pPr defTabSz="914377" eaLnBrk="1" fontAlgn="auto" hangingPunct="1">
              <a:spcBef>
                <a:spcPts val="0"/>
              </a:spcBef>
              <a:spcAft>
                <a:spcPts val="0"/>
              </a:spcAft>
              <a:defRPr/>
            </a:pPr>
            <a:r>
              <a:rPr lang="en-US" altLang="vi-VN" sz="4800" b="1" dirty="0">
                <a:solidFill>
                  <a:srgbClr val="FF0000"/>
                </a:solidFill>
                <a:latin typeface=".VnTifani HeavyH" panose="020B7200000000000000" pitchFamily="34" charset="0"/>
                <a:hlinkClick r:id="rId9" action="ppaction://hlinksldjump">
                  <a:extLst>
                    <a:ext uri="{A12FA001-AC4F-418D-AE19-62706E023703}">
                      <ahyp:hlinkClr xmlns="" xmlns:ahyp="http://schemas.microsoft.com/office/drawing/2018/hyperlinkcolor" val="tx"/>
                    </a:ext>
                  </a:extLst>
                </a:hlinkClick>
              </a:rPr>
              <a:t>2</a:t>
            </a:r>
            <a:endParaRPr lang="en-US" altLang="vi-VN" sz="4800" b="1" dirty="0">
              <a:solidFill>
                <a:srgbClr val="FF0000"/>
              </a:solidFill>
              <a:latin typeface=".VnTifani HeavyH" panose="020B7200000000000000" pitchFamily="34" charset="0"/>
            </a:endParaRPr>
          </a:p>
        </p:txBody>
      </p:sp>
      <p:sp>
        <p:nvSpPr>
          <p:cNvPr id="31" name="TextBox 30">
            <a:extLst>
              <a:ext uri="{FF2B5EF4-FFF2-40B4-BE49-F238E27FC236}">
                <a16:creationId xmlns:a16="http://schemas.microsoft.com/office/drawing/2014/main" id="{4522956F-4887-86AD-BCE6-44DF138B29F0}"/>
              </a:ext>
            </a:extLst>
          </p:cNvPr>
          <p:cNvSpPr txBox="1"/>
          <p:nvPr/>
        </p:nvSpPr>
        <p:spPr>
          <a:xfrm>
            <a:off x="2081940" y="6903598"/>
            <a:ext cx="969497" cy="830997"/>
          </a:xfrm>
          <a:prstGeom prst="rect">
            <a:avLst/>
          </a:prstGeom>
          <a:noFill/>
        </p:spPr>
        <p:txBody>
          <a:bodyPr wrap="square">
            <a:spAutoFit/>
          </a:bodyPr>
          <a:lstStyle/>
          <a:p>
            <a:pPr defTabSz="914377" eaLnBrk="1" fontAlgn="auto" hangingPunct="1">
              <a:spcBef>
                <a:spcPts val="0"/>
              </a:spcBef>
              <a:spcAft>
                <a:spcPts val="0"/>
              </a:spcAft>
              <a:defRPr/>
            </a:pPr>
            <a:r>
              <a:rPr lang="en-US" altLang="vi-VN" sz="4800" b="1">
                <a:solidFill>
                  <a:srgbClr val="FF0000"/>
                </a:solidFill>
                <a:latin typeface=".VnTifani HeavyH" panose="020B7200000000000000" pitchFamily="34" charset="0"/>
                <a:hlinkClick r:id="rId3" action="ppaction://hlinksldjump">
                  <a:extLst>
                    <a:ext uri="{A12FA001-AC4F-418D-AE19-62706E023703}">
                      <ahyp:hlinkClr xmlns="" xmlns:ahyp="http://schemas.microsoft.com/office/drawing/2018/hyperlinkcolor" val="tx"/>
                    </a:ext>
                  </a:extLst>
                </a:hlinkClick>
              </a:rPr>
              <a:t>1</a:t>
            </a:r>
            <a:endParaRPr lang="en-US" altLang="vi-VN" sz="4800" b="1" dirty="0">
              <a:solidFill>
                <a:srgbClr val="FF0000"/>
              </a:solidFill>
              <a:latin typeface=".VnTifani HeavyH" panose="020B7200000000000000" pitchFamily="34" charset="0"/>
            </a:endParaRPr>
          </a:p>
        </p:txBody>
      </p:sp>
      <p:sp>
        <p:nvSpPr>
          <p:cNvPr id="32" name="TextBox 31">
            <a:extLst>
              <a:ext uri="{FF2B5EF4-FFF2-40B4-BE49-F238E27FC236}">
                <a16:creationId xmlns:a16="http://schemas.microsoft.com/office/drawing/2014/main" id="{12285DB6-B237-74C7-56EB-ABD62589B0D4}"/>
              </a:ext>
            </a:extLst>
          </p:cNvPr>
          <p:cNvSpPr txBox="1"/>
          <p:nvPr/>
        </p:nvSpPr>
        <p:spPr>
          <a:xfrm>
            <a:off x="13085522" y="6661241"/>
            <a:ext cx="969497" cy="830997"/>
          </a:xfrm>
          <a:prstGeom prst="rect">
            <a:avLst/>
          </a:prstGeom>
          <a:noFill/>
        </p:spPr>
        <p:txBody>
          <a:bodyPr wrap="square">
            <a:spAutoFit/>
          </a:bodyPr>
          <a:lstStyle/>
          <a:p>
            <a:pPr defTabSz="914377" eaLnBrk="1" fontAlgn="auto" hangingPunct="1">
              <a:spcBef>
                <a:spcPts val="0"/>
              </a:spcBef>
              <a:spcAft>
                <a:spcPts val="0"/>
              </a:spcAft>
              <a:defRPr/>
            </a:pPr>
            <a:r>
              <a:rPr lang="en-US" altLang="vi-VN" sz="4800" b="1" dirty="0">
                <a:solidFill>
                  <a:srgbClr val="FF0000"/>
                </a:solidFill>
                <a:latin typeface=".VnTifani HeavyH" panose="020B7200000000000000" pitchFamily="34" charset="0"/>
              </a:rPr>
              <a:t>3</a:t>
            </a:r>
          </a:p>
        </p:txBody>
      </p:sp>
    </p:spTree>
    <p:extLst>
      <p:ext uri="{BB962C8B-B14F-4D97-AF65-F5344CB8AC3E}">
        <p14:creationId xmlns:p14="http://schemas.microsoft.com/office/powerpoint/2010/main" val="10672863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4" presetClass="exit" presetSubtype="10" fill="hold" grpId="0" nodeType="withEffect">
                                  <p:stCondLst>
                                    <p:cond delay="0"/>
                                  </p:stCondLst>
                                  <p:childTnLst>
                                    <p:animEffect transition="out" filter="randombar(horizontal)">
                                      <p:cBhvr>
                                        <p:cTn id="8" dur="500"/>
                                        <p:tgtEl>
                                          <p:spTgt spid="31"/>
                                        </p:tgtEl>
                                      </p:cBhvr>
                                    </p:animEffect>
                                    <p:set>
                                      <p:cBhvr>
                                        <p:cTn id="9" dur="1" fill="hold">
                                          <p:stCondLst>
                                            <p:cond delay="499"/>
                                          </p:stCondLst>
                                        </p:cTn>
                                        <p:tgtEl>
                                          <p:spTgt spid="31"/>
                                        </p:tgtEl>
                                        <p:attrNameLst>
                                          <p:attrName>style.visibility</p:attrName>
                                        </p:attrNameLst>
                                      </p:cBhvr>
                                      <p:to>
                                        <p:strVal val="hidden"/>
                                      </p:to>
                                    </p:set>
                                  </p:childTnLst>
                                </p:cTn>
                              </p:par>
                              <p:par>
                                <p:cTn id="10" presetID="26" presetClass="exit" presetSubtype="0" fill="hold" grpId="0" nodeType="withEffect">
                                  <p:stCondLst>
                                    <p:cond delay="0"/>
                                  </p:stCondLst>
                                  <p:childTnLst>
                                    <p:animEffect transition="out" filter="wipe(down)">
                                      <p:cBhvr>
                                        <p:cTn id="11" dur="180" accel="50000">
                                          <p:stCondLst>
                                            <p:cond delay="1820"/>
                                          </p:stCondLst>
                                        </p:cTn>
                                        <p:tgtEl>
                                          <p:spTgt spid="27"/>
                                        </p:tgtEl>
                                      </p:cBhvr>
                                    </p:animEffect>
                                    <p:anim calcmode="lin" valueType="num">
                                      <p:cBhvr>
                                        <p:cTn id="12" dur="1822" tmFilter="0,0; 0.14,0.31; 0.43,0.73; 0.71,0.91; 1.0,1.0">
                                          <p:stCondLst>
                                            <p:cond delay="0"/>
                                          </p:stCondLst>
                                        </p:cTn>
                                        <p:tgtEl>
                                          <p:spTgt spid="27"/>
                                        </p:tgtEl>
                                        <p:attrNameLst>
                                          <p:attrName>ppt_x</p:attrName>
                                        </p:attrNameLst>
                                      </p:cBhvr>
                                      <p:tavLst>
                                        <p:tav tm="0">
                                          <p:val>
                                            <p:strVal val="ppt_x"/>
                                          </p:val>
                                        </p:tav>
                                        <p:tav tm="100000">
                                          <p:val>
                                            <p:strVal val="#ppt_x+0.25"/>
                                          </p:val>
                                        </p:tav>
                                      </p:tavLst>
                                    </p:anim>
                                    <p:anim calcmode="lin" valueType="num">
                                      <p:cBhvr>
                                        <p:cTn id="13" dur="178">
                                          <p:stCondLst>
                                            <p:cond delay="1822"/>
                                          </p:stCondLst>
                                        </p:cTn>
                                        <p:tgtEl>
                                          <p:spTgt spid="27"/>
                                        </p:tgtEl>
                                        <p:attrNameLst>
                                          <p:attrName>ppt_x</p:attrName>
                                        </p:attrNameLst>
                                      </p:cBhvr>
                                      <p:tavLst>
                                        <p:tav tm="0">
                                          <p:val>
                                            <p:strVal val="ppt_x"/>
                                          </p:val>
                                        </p:tav>
                                        <p:tav tm="100000">
                                          <p:val>
                                            <p:strVal val="ppt_x"/>
                                          </p:val>
                                        </p:tav>
                                      </p:tavLst>
                                    </p:anim>
                                    <p:anim calcmode="lin" valueType="num">
                                      <p:cBhvr>
                                        <p:cTn id="14" dur="664" tmFilter="0.0,0.0;0.25,0.07;0.50,0.2;0.75,0.467;1.0,1.0">
                                          <p:stCondLst>
                                            <p:cond delay="0"/>
                                          </p:stCondLst>
                                        </p:cTn>
                                        <p:tgtEl>
                                          <p:spTgt spid="27"/>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5" dur="664" tmFilter="0, 0; 0.125,0.2665; 0.25,0.4; 0.375,0.465; 0.5,0.5;  0.625,0.535; 0.75,0.6; 0.875,0.7335; 1,1">
                                          <p:stCondLst>
                                            <p:cond delay="664"/>
                                          </p:stCondLst>
                                        </p:cTn>
                                        <p:tgtEl>
                                          <p:spTgt spid="27"/>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6" dur="332" tmFilter="0, 0; 0.125,0.2665; 0.25,0.4; 0.375,0.465; 0.5,0.5;  0.625,0.535; 0.75,0.6; 0.875,0.7335; 1,1">
                                          <p:stCondLst>
                                            <p:cond delay="1324"/>
                                          </p:stCondLst>
                                        </p:cTn>
                                        <p:tgtEl>
                                          <p:spTgt spid="27"/>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7" dur="164" tmFilter="0, 0; 0.125,0.2665; 0.25,0.4; 0.375,0.465; 0.5,0.5;  0.625,0.535; 0.75,0.6; 0.875,0.7335; 1,1">
                                          <p:stCondLst>
                                            <p:cond delay="1656"/>
                                          </p:stCondLst>
                                        </p:cTn>
                                        <p:tgtEl>
                                          <p:spTgt spid="27"/>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8" dur="180" accel="50000">
                                          <p:stCondLst>
                                            <p:cond delay="1820"/>
                                          </p:stCondLst>
                                        </p:cTn>
                                        <p:tgtEl>
                                          <p:spTgt spid="27"/>
                                        </p:tgtEl>
                                        <p:attrNameLst>
                                          <p:attrName>ppt_y</p:attrName>
                                        </p:attrNameLst>
                                      </p:cBhvr>
                                      <p:tavLst>
                                        <p:tav tm="0">
                                          <p:val>
                                            <p:strVal val="ppt_y"/>
                                          </p:val>
                                        </p:tav>
                                        <p:tav tm="100000">
                                          <p:val>
                                            <p:strVal val="ppt_y+ppt_h"/>
                                          </p:val>
                                        </p:tav>
                                      </p:tavLst>
                                    </p:anim>
                                    <p:animScale>
                                      <p:cBhvr>
                                        <p:cTn id="19" dur="26">
                                          <p:stCondLst>
                                            <p:cond delay="620"/>
                                          </p:stCondLst>
                                        </p:cTn>
                                        <p:tgtEl>
                                          <p:spTgt spid="27"/>
                                        </p:tgtEl>
                                      </p:cBhvr>
                                      <p:to x="100000" y="60000"/>
                                    </p:animScale>
                                    <p:animScale>
                                      <p:cBhvr>
                                        <p:cTn id="20" dur="166" decel="50000">
                                          <p:stCondLst>
                                            <p:cond delay="646"/>
                                          </p:stCondLst>
                                        </p:cTn>
                                        <p:tgtEl>
                                          <p:spTgt spid="27"/>
                                        </p:tgtEl>
                                      </p:cBhvr>
                                      <p:to x="100000" y="100000"/>
                                    </p:animScale>
                                    <p:animScale>
                                      <p:cBhvr>
                                        <p:cTn id="21" dur="26">
                                          <p:stCondLst>
                                            <p:cond delay="1312"/>
                                          </p:stCondLst>
                                        </p:cTn>
                                        <p:tgtEl>
                                          <p:spTgt spid="27"/>
                                        </p:tgtEl>
                                      </p:cBhvr>
                                      <p:to x="100000" y="80000"/>
                                    </p:animScale>
                                    <p:animScale>
                                      <p:cBhvr>
                                        <p:cTn id="22" dur="166" decel="50000">
                                          <p:stCondLst>
                                            <p:cond delay="1338"/>
                                          </p:stCondLst>
                                        </p:cTn>
                                        <p:tgtEl>
                                          <p:spTgt spid="27"/>
                                        </p:tgtEl>
                                      </p:cBhvr>
                                      <p:to x="100000" y="100000"/>
                                    </p:animScale>
                                    <p:animScale>
                                      <p:cBhvr>
                                        <p:cTn id="23" dur="26">
                                          <p:stCondLst>
                                            <p:cond delay="1642"/>
                                          </p:stCondLst>
                                        </p:cTn>
                                        <p:tgtEl>
                                          <p:spTgt spid="27"/>
                                        </p:tgtEl>
                                      </p:cBhvr>
                                      <p:to x="100000" y="90000"/>
                                    </p:animScale>
                                    <p:animScale>
                                      <p:cBhvr>
                                        <p:cTn id="24" dur="166" decel="50000">
                                          <p:stCondLst>
                                            <p:cond delay="1668"/>
                                          </p:stCondLst>
                                        </p:cTn>
                                        <p:tgtEl>
                                          <p:spTgt spid="27"/>
                                        </p:tgtEl>
                                      </p:cBhvr>
                                      <p:to x="100000" y="100000"/>
                                    </p:animScale>
                                    <p:animScale>
                                      <p:cBhvr>
                                        <p:cTn id="25" dur="26">
                                          <p:stCondLst>
                                            <p:cond delay="1808"/>
                                          </p:stCondLst>
                                        </p:cTn>
                                        <p:tgtEl>
                                          <p:spTgt spid="27"/>
                                        </p:tgtEl>
                                      </p:cBhvr>
                                      <p:to x="100000" y="95000"/>
                                    </p:animScale>
                                    <p:animScale>
                                      <p:cBhvr>
                                        <p:cTn id="26" dur="166" decel="50000">
                                          <p:stCondLst>
                                            <p:cond delay="1834"/>
                                          </p:stCondLst>
                                        </p:cTn>
                                        <p:tgtEl>
                                          <p:spTgt spid="27"/>
                                        </p:tgtEl>
                                      </p:cBhvr>
                                      <p:to x="100000" y="100000"/>
                                    </p:animScale>
                                    <p:set>
                                      <p:cBhvr>
                                        <p:cTn id="27" dur="1" fill="hold">
                                          <p:stCondLst>
                                            <p:cond delay="1999"/>
                                          </p:stCondLst>
                                        </p:cTn>
                                        <p:tgtEl>
                                          <p:spTgt spid="27"/>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6" presetClass="exit" presetSubtype="21" fill="hold" grpId="0" nodeType="clickEffect">
                                  <p:stCondLst>
                                    <p:cond delay="0"/>
                                  </p:stCondLst>
                                  <p:childTnLst>
                                    <p:animEffect transition="out" filter="barn(inVertical)">
                                      <p:cBhvr>
                                        <p:cTn id="31" dur="500"/>
                                        <p:tgtEl>
                                          <p:spTgt spid="32"/>
                                        </p:tgtEl>
                                      </p:cBhvr>
                                    </p:animEffect>
                                    <p:set>
                                      <p:cBhvr>
                                        <p:cTn id="32" dur="1" fill="hold">
                                          <p:stCondLst>
                                            <p:cond delay="499"/>
                                          </p:stCondLst>
                                        </p:cTn>
                                        <p:tgtEl>
                                          <p:spTgt spid="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3"/>
                    </p:tgtEl>
                  </p:cond>
                </p:stCondLst>
                <p:endSync evt="end" delay="0">
                  <p:rtn val="all"/>
                </p:endSync>
                <p:childTnLst>
                  <p:par>
                    <p:cTn id="34" fill="hold">
                      <p:stCondLst>
                        <p:cond delay="0"/>
                      </p:stCondLst>
                      <p:childTnLst>
                        <p:par>
                          <p:cTn id="35" fill="hold">
                            <p:stCondLst>
                              <p:cond delay="0"/>
                            </p:stCondLst>
                            <p:childTnLst>
                              <p:par>
                                <p:cTn id="36" presetID="26" presetClass="exit" presetSubtype="0" fill="hold" nodeType="clickEffect">
                                  <p:stCondLst>
                                    <p:cond delay="0"/>
                                  </p:stCondLst>
                                  <p:childTnLst>
                                    <p:animEffect transition="out" filter="wipe(down)">
                                      <p:cBhvr>
                                        <p:cTn id="37" dur="180" accel="50000">
                                          <p:stCondLst>
                                            <p:cond delay="1820"/>
                                          </p:stCondLst>
                                        </p:cTn>
                                        <p:tgtEl>
                                          <p:spTgt spid="3"/>
                                        </p:tgtEl>
                                      </p:cBhvr>
                                    </p:animEffect>
                                    <p:anim calcmode="lin" valueType="num">
                                      <p:cBhvr>
                                        <p:cTn id="38" dur="1822" tmFilter="0,0; 0.14,0.31; 0.43,0.73; 0.71,0.91; 1.0,1.0">
                                          <p:stCondLst>
                                            <p:cond delay="0"/>
                                          </p:stCondLst>
                                        </p:cTn>
                                        <p:tgtEl>
                                          <p:spTgt spid="3"/>
                                        </p:tgtEl>
                                        <p:attrNameLst>
                                          <p:attrName>ppt_x</p:attrName>
                                        </p:attrNameLst>
                                      </p:cBhvr>
                                      <p:tavLst>
                                        <p:tav tm="0">
                                          <p:val>
                                            <p:strVal val="ppt_x"/>
                                          </p:val>
                                        </p:tav>
                                        <p:tav tm="100000">
                                          <p:val>
                                            <p:strVal val="#ppt_x+0.25"/>
                                          </p:val>
                                        </p:tav>
                                      </p:tavLst>
                                    </p:anim>
                                    <p:anim calcmode="lin" valueType="num">
                                      <p:cBhvr>
                                        <p:cTn id="39" dur="178">
                                          <p:stCondLst>
                                            <p:cond delay="1822"/>
                                          </p:stCondLst>
                                        </p:cTn>
                                        <p:tgtEl>
                                          <p:spTgt spid="3"/>
                                        </p:tgtEl>
                                        <p:attrNameLst>
                                          <p:attrName>ppt_x</p:attrName>
                                        </p:attrNameLst>
                                      </p:cBhvr>
                                      <p:tavLst>
                                        <p:tav tm="0">
                                          <p:val>
                                            <p:strVal val="ppt_x"/>
                                          </p:val>
                                        </p:tav>
                                        <p:tav tm="100000">
                                          <p:val>
                                            <p:strVal val="ppt_x"/>
                                          </p:val>
                                        </p:tav>
                                      </p:tavLst>
                                    </p:anim>
                                    <p:anim calcmode="lin" valueType="num">
                                      <p:cBhvr>
                                        <p:cTn id="40" dur="664" tmFilter="0.0,0.0;0.25,0.07;0.50,0.2;0.75,0.467;1.0,1.0">
                                          <p:stCondLst>
                                            <p:cond delay="0"/>
                                          </p:stCondLst>
                                        </p:cTn>
                                        <p:tgtEl>
                                          <p:spTgt spid="3"/>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41" dur="664" tmFilter="0, 0; 0.125,0.2665; 0.25,0.4; 0.375,0.465; 0.5,0.5;  0.625,0.535; 0.75,0.6; 0.875,0.7335; 1,1">
                                          <p:stCondLst>
                                            <p:cond delay="664"/>
                                          </p:stCondLst>
                                        </p:cTn>
                                        <p:tgtEl>
                                          <p:spTgt spid="3"/>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42" dur="332" tmFilter="0, 0; 0.125,0.2665; 0.25,0.4; 0.375,0.465; 0.5,0.5;  0.625,0.535; 0.75,0.6; 0.875,0.7335; 1,1">
                                          <p:stCondLst>
                                            <p:cond delay="1324"/>
                                          </p:stCondLst>
                                        </p:cTn>
                                        <p:tgtEl>
                                          <p:spTgt spid="3"/>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43" dur="164" tmFilter="0, 0; 0.125,0.2665; 0.25,0.4; 0.375,0.465; 0.5,0.5;  0.625,0.535; 0.75,0.6; 0.875,0.7335; 1,1">
                                          <p:stCondLst>
                                            <p:cond delay="1656"/>
                                          </p:stCondLst>
                                        </p:cTn>
                                        <p:tgtEl>
                                          <p:spTgt spid="3"/>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44" dur="180" accel="50000">
                                          <p:stCondLst>
                                            <p:cond delay="1820"/>
                                          </p:stCondLst>
                                        </p:cTn>
                                        <p:tgtEl>
                                          <p:spTgt spid="3"/>
                                        </p:tgtEl>
                                        <p:attrNameLst>
                                          <p:attrName>ppt_y</p:attrName>
                                        </p:attrNameLst>
                                      </p:cBhvr>
                                      <p:tavLst>
                                        <p:tav tm="0">
                                          <p:val>
                                            <p:strVal val="ppt_y"/>
                                          </p:val>
                                        </p:tav>
                                        <p:tav tm="100000">
                                          <p:val>
                                            <p:strVal val="ppt_y+ppt_h"/>
                                          </p:val>
                                        </p:tav>
                                      </p:tavLst>
                                    </p:anim>
                                    <p:animScale>
                                      <p:cBhvr>
                                        <p:cTn id="45" dur="26">
                                          <p:stCondLst>
                                            <p:cond delay="620"/>
                                          </p:stCondLst>
                                        </p:cTn>
                                        <p:tgtEl>
                                          <p:spTgt spid="3"/>
                                        </p:tgtEl>
                                      </p:cBhvr>
                                      <p:to x="100000" y="60000"/>
                                    </p:animScale>
                                    <p:animScale>
                                      <p:cBhvr>
                                        <p:cTn id="46" dur="166" decel="50000">
                                          <p:stCondLst>
                                            <p:cond delay="646"/>
                                          </p:stCondLst>
                                        </p:cTn>
                                        <p:tgtEl>
                                          <p:spTgt spid="3"/>
                                        </p:tgtEl>
                                      </p:cBhvr>
                                      <p:to x="100000" y="100000"/>
                                    </p:animScale>
                                    <p:animScale>
                                      <p:cBhvr>
                                        <p:cTn id="47" dur="26">
                                          <p:stCondLst>
                                            <p:cond delay="1312"/>
                                          </p:stCondLst>
                                        </p:cTn>
                                        <p:tgtEl>
                                          <p:spTgt spid="3"/>
                                        </p:tgtEl>
                                      </p:cBhvr>
                                      <p:to x="100000" y="80000"/>
                                    </p:animScale>
                                    <p:animScale>
                                      <p:cBhvr>
                                        <p:cTn id="48" dur="166" decel="50000">
                                          <p:stCondLst>
                                            <p:cond delay="1338"/>
                                          </p:stCondLst>
                                        </p:cTn>
                                        <p:tgtEl>
                                          <p:spTgt spid="3"/>
                                        </p:tgtEl>
                                      </p:cBhvr>
                                      <p:to x="100000" y="100000"/>
                                    </p:animScale>
                                    <p:animScale>
                                      <p:cBhvr>
                                        <p:cTn id="49" dur="26">
                                          <p:stCondLst>
                                            <p:cond delay="1642"/>
                                          </p:stCondLst>
                                        </p:cTn>
                                        <p:tgtEl>
                                          <p:spTgt spid="3"/>
                                        </p:tgtEl>
                                      </p:cBhvr>
                                      <p:to x="100000" y="90000"/>
                                    </p:animScale>
                                    <p:animScale>
                                      <p:cBhvr>
                                        <p:cTn id="50" dur="166" decel="50000">
                                          <p:stCondLst>
                                            <p:cond delay="1668"/>
                                          </p:stCondLst>
                                        </p:cTn>
                                        <p:tgtEl>
                                          <p:spTgt spid="3"/>
                                        </p:tgtEl>
                                      </p:cBhvr>
                                      <p:to x="100000" y="100000"/>
                                    </p:animScale>
                                    <p:animScale>
                                      <p:cBhvr>
                                        <p:cTn id="51" dur="26">
                                          <p:stCondLst>
                                            <p:cond delay="1808"/>
                                          </p:stCondLst>
                                        </p:cTn>
                                        <p:tgtEl>
                                          <p:spTgt spid="3"/>
                                        </p:tgtEl>
                                      </p:cBhvr>
                                      <p:to x="100000" y="95000"/>
                                    </p:animScale>
                                    <p:animScale>
                                      <p:cBhvr>
                                        <p:cTn id="52" dur="166" decel="50000">
                                          <p:stCondLst>
                                            <p:cond delay="1834"/>
                                          </p:stCondLst>
                                        </p:cTn>
                                        <p:tgtEl>
                                          <p:spTgt spid="3"/>
                                        </p:tgtEl>
                                      </p:cBhvr>
                                      <p:to x="100000" y="100000"/>
                                    </p:animScale>
                                    <p:set>
                                      <p:cBhvr>
                                        <p:cTn id="53" dur="1" fill="hold">
                                          <p:stCondLst>
                                            <p:cond delay="19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54" restart="whenNotActive" fill="hold" evtFilter="cancelBubble" nodeType="interactiveSeq">
                <p:stCondLst>
                  <p:cond evt="onClick" delay="0">
                    <p:tgtEl>
                      <p:spTgt spid="14"/>
                    </p:tgtEl>
                  </p:cond>
                </p:stCondLst>
                <p:endSync evt="end" delay="0">
                  <p:rtn val="all"/>
                </p:endSync>
                <p:childTnLst>
                  <p:par>
                    <p:cTn id="55" fill="hold">
                      <p:stCondLst>
                        <p:cond delay="0"/>
                      </p:stCondLst>
                      <p:childTnLst>
                        <p:par>
                          <p:cTn id="56" fill="hold">
                            <p:stCondLst>
                              <p:cond delay="0"/>
                            </p:stCondLst>
                            <p:childTnLst>
                              <p:par>
                                <p:cTn id="57" presetID="14" presetClass="exit" presetSubtype="10" fill="hold" nodeType="clickEffect">
                                  <p:stCondLst>
                                    <p:cond delay="0"/>
                                  </p:stCondLst>
                                  <p:childTnLst>
                                    <p:animEffect transition="out" filter="randombar(horizontal)">
                                      <p:cBhvr>
                                        <p:cTn id="58" dur="500"/>
                                        <p:tgtEl>
                                          <p:spTgt spid="14"/>
                                        </p:tgtEl>
                                      </p:cBhvr>
                                    </p:animEffect>
                                    <p:set>
                                      <p:cBhvr>
                                        <p:cTn id="59"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60" restart="whenNotActive" fill="hold" evtFilter="cancelBubble" nodeType="interactiveSeq">
                <p:stCondLst>
                  <p:cond evt="onClick" delay="0">
                    <p:tgtEl>
                      <p:spTgt spid="20"/>
                    </p:tgtEl>
                  </p:cond>
                </p:stCondLst>
                <p:endSync evt="end" delay="0">
                  <p:rtn val="all"/>
                </p:endSync>
                <p:childTnLst>
                  <p:par>
                    <p:cTn id="61" fill="hold">
                      <p:stCondLst>
                        <p:cond delay="0"/>
                      </p:stCondLst>
                      <p:childTnLst>
                        <p:par>
                          <p:cTn id="62" fill="hold">
                            <p:stCondLst>
                              <p:cond delay="0"/>
                            </p:stCondLst>
                            <p:childTnLst>
                              <p:par>
                                <p:cTn id="63" presetID="16" presetClass="exit" presetSubtype="21" fill="hold" nodeType="clickEffect">
                                  <p:stCondLst>
                                    <p:cond delay="0"/>
                                  </p:stCondLst>
                                  <p:childTnLst>
                                    <p:animEffect transition="out" filter="barn(inVertical)">
                                      <p:cBhvr>
                                        <p:cTn id="64" dur="500"/>
                                        <p:tgtEl>
                                          <p:spTgt spid="20"/>
                                        </p:tgtEl>
                                      </p:cBhvr>
                                    </p:animEffect>
                                    <p:set>
                                      <p:cBhvr>
                                        <p:cTn id="65"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childTnLst>
        </p:cTn>
      </p:par>
    </p:tnLst>
    <p:bldLst>
      <p:bldP spid="11" grpId="0"/>
      <p:bldP spid="27" grpId="0"/>
      <p:bldP spid="31" grpId="0"/>
      <p:bldP spid="3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1030031" y="1887891"/>
            <a:ext cx="12061288" cy="646331"/>
          </a:xfrm>
          <a:prstGeom prst="rect">
            <a:avLst/>
          </a:prstGeom>
        </p:spPr>
        <p:txBody>
          <a:bodyPr wrap="square">
            <a:spAutoFit/>
          </a:bodyPr>
          <a:lstStyle/>
          <a:p>
            <a:r>
              <a:rPr lang="en-US" sz="3600" b="1" u="sng">
                <a:solidFill>
                  <a:srgbClr val="FF0066"/>
                </a:solidFill>
                <a:latin typeface="Times New Roman" pitchFamily="18" charset="0"/>
                <a:cs typeface="Times New Roman" pitchFamily="18" charset="0"/>
              </a:rPr>
              <a:t>1. </a:t>
            </a:r>
            <a:r>
              <a:rPr lang="vi-VN" sz="3600" b="1" u="sng">
                <a:solidFill>
                  <a:srgbClr val="FF0066"/>
                </a:solidFill>
                <a:latin typeface="Times New Roman" pitchFamily="18" charset="0"/>
                <a:cs typeface="Times New Roman" pitchFamily="18" charset="0"/>
              </a:rPr>
              <a:t>Em đã học được gì về chủ đề “Con người và sức khỏe”?</a:t>
            </a:r>
            <a:endParaRPr lang="en-US" sz="3600" b="1" u="sng">
              <a:solidFill>
                <a:srgbClr val="FF0066"/>
              </a:solidFill>
              <a:latin typeface="Times New Roman" pitchFamily="18" charset="0"/>
              <a:cs typeface="Times New Roman" pitchFamily="18" charset="0"/>
            </a:endParaRPr>
          </a:p>
        </p:txBody>
      </p:sp>
      <p:grpSp>
        <p:nvGrpSpPr>
          <p:cNvPr id="13" name="Group 12">
            <a:extLst>
              <a:ext uri="{FF2B5EF4-FFF2-40B4-BE49-F238E27FC236}">
                <a16:creationId xmlns:a16="http://schemas.microsoft.com/office/drawing/2014/main" id="{8242B0D6-BE2C-43F6-A6B6-A8ED8CAC3216}"/>
              </a:ext>
            </a:extLst>
          </p:cNvPr>
          <p:cNvGrpSpPr/>
          <p:nvPr/>
        </p:nvGrpSpPr>
        <p:grpSpPr>
          <a:xfrm>
            <a:off x="4556919" y="-76200"/>
            <a:ext cx="7162800" cy="2001696"/>
            <a:chOff x="4569360" y="103853"/>
            <a:chExt cx="7162800" cy="2001696"/>
          </a:xfrm>
        </p:grpSpPr>
        <p:grpSp>
          <p:nvGrpSpPr>
            <p:cNvPr id="14" name="Group 13">
              <a:extLst>
                <a:ext uri="{FF2B5EF4-FFF2-40B4-BE49-F238E27FC236}">
                  <a16:creationId xmlns:a16="http://schemas.microsoft.com/office/drawing/2014/main" id="{4CAFCA28-2758-4755-AB87-498D178D086A}"/>
                </a:ext>
              </a:extLst>
            </p:cNvPr>
            <p:cNvGrpSpPr/>
            <p:nvPr/>
          </p:nvGrpSpPr>
          <p:grpSpPr>
            <a:xfrm>
              <a:off x="5211494" y="103853"/>
              <a:ext cx="5878532" cy="994830"/>
              <a:chOff x="5063633" y="164812"/>
              <a:chExt cx="5779343" cy="994830"/>
            </a:xfrm>
          </p:grpSpPr>
          <p:grpSp>
            <p:nvGrpSpPr>
              <p:cNvPr id="18" name="Group 17">
                <a:extLst>
                  <a:ext uri="{FF2B5EF4-FFF2-40B4-BE49-F238E27FC236}">
                    <a16:creationId xmlns:a16="http://schemas.microsoft.com/office/drawing/2014/main" id="{6B72FE0D-1B08-474C-A6F1-E70CD57ECED3}"/>
                  </a:ext>
                </a:extLst>
              </p:cNvPr>
              <p:cNvGrpSpPr/>
              <p:nvPr/>
            </p:nvGrpSpPr>
            <p:grpSpPr>
              <a:xfrm>
                <a:off x="5063633" y="164812"/>
                <a:ext cx="5779343" cy="994830"/>
                <a:chOff x="5063633" y="164812"/>
                <a:chExt cx="5779343" cy="994830"/>
              </a:xfrm>
            </p:grpSpPr>
            <p:sp>
              <p:nvSpPr>
                <p:cNvPr id="20" name="TextBox 19">
                  <a:extLst>
                    <a:ext uri="{FF2B5EF4-FFF2-40B4-BE49-F238E27FC236}">
                      <a16:creationId xmlns:a16="http://schemas.microsoft.com/office/drawing/2014/main" id="{74403852-E3DF-47EF-BBE1-19BB9DD0B1FC}"/>
                    </a:ext>
                  </a:extLst>
                </p:cNvPr>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21" name="TextBox 20">
                  <a:extLst>
                    <a:ext uri="{FF2B5EF4-FFF2-40B4-BE49-F238E27FC236}">
                      <a16:creationId xmlns:a16="http://schemas.microsoft.com/office/drawing/2014/main" id="{CA76EA62-5DDE-4C5D-B9B8-F3616340DFEF}"/>
                    </a:ext>
                  </a:extLst>
                </p:cNvPr>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19" name="Straight Connector 18">
                <a:extLst>
                  <a:ext uri="{FF2B5EF4-FFF2-40B4-BE49-F238E27FC236}">
                    <a16:creationId xmlns:a16="http://schemas.microsoft.com/office/drawing/2014/main" id="{A7C37E53-5EEE-4743-B5D8-2F68BF8A6899}"/>
                  </a:ext>
                </a:extLst>
              </p:cNvPr>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6" name="Text Box 14">
              <a:extLst>
                <a:ext uri="{FF2B5EF4-FFF2-40B4-BE49-F238E27FC236}">
                  <a16:creationId xmlns:a16="http://schemas.microsoft.com/office/drawing/2014/main" id="{15D8CFE4-5C0D-4CAB-8652-FF1BE5C40008}"/>
                </a:ext>
              </a:extLst>
            </p:cNvPr>
            <p:cNvSpPr txBox="1">
              <a:spLocks noChangeArrowheads="1"/>
            </p:cNvSpPr>
            <p:nvPr/>
          </p:nvSpPr>
          <p:spPr bwMode="auto">
            <a:xfrm>
              <a:off x="4569360" y="1098683"/>
              <a:ext cx="7162800"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vi-VN" sz="2800" b="1">
                  <a:solidFill>
                    <a:srgbClr val="0000CC"/>
                  </a:solidFill>
                  <a:effectLst>
                    <a:outerShdw blurRad="38100" dist="38100" dir="2700000" algn="tl">
                      <a:srgbClr val="000000">
                        <a:alpha val="43137"/>
                      </a:srgbClr>
                    </a:outerShdw>
                  </a:effectLst>
                  <a:latin typeface="Times New Roman" pitchFamily="18" charset="0"/>
                </a:rPr>
                <a:t>ÔN TẬP CHỦ ĐỀ: </a:t>
              </a:r>
            </a:p>
            <a:p>
              <a:pPr algn="ctr" eaLnBrk="1" hangingPunct="1">
                <a:spcBef>
                  <a:spcPts val="0"/>
                </a:spcBef>
                <a:defRPr/>
              </a:pPr>
              <a:r>
                <a:rPr lang="vi-VN" sz="2800" b="1">
                  <a:solidFill>
                    <a:srgbClr val="0000CC"/>
                  </a:solidFill>
                  <a:effectLst>
                    <a:outerShdw blurRad="38100" dist="38100" dir="2700000" algn="tl">
                      <a:srgbClr val="000000">
                        <a:alpha val="43137"/>
                      </a:srgbClr>
                    </a:outerShdw>
                  </a:effectLst>
                  <a:latin typeface="Times New Roman" pitchFamily="18" charset="0"/>
                </a:rPr>
                <a:t>CON NGƯỜI VÀ SỨC KHỎE (T1) </a:t>
              </a:r>
            </a:p>
          </p:txBody>
        </p:sp>
      </p:grpSp>
      <p:sp>
        <p:nvSpPr>
          <p:cNvPr id="5" name="Rectangle 4">
            <a:extLst>
              <a:ext uri="{FF2B5EF4-FFF2-40B4-BE49-F238E27FC236}">
                <a16:creationId xmlns:a16="http://schemas.microsoft.com/office/drawing/2014/main" id="{3DD8FF34-E20D-4A15-A3E8-7B60DBF499DE}"/>
              </a:ext>
            </a:extLst>
          </p:cNvPr>
          <p:cNvSpPr/>
          <p:nvPr/>
        </p:nvSpPr>
        <p:spPr>
          <a:xfrm>
            <a:off x="1053029" y="2517399"/>
            <a:ext cx="14476690" cy="1200329"/>
          </a:xfrm>
          <a:prstGeom prst="rect">
            <a:avLst/>
          </a:prstGeom>
        </p:spPr>
        <p:txBody>
          <a:bodyPr wrap="square">
            <a:spAutoFit/>
          </a:bodyPr>
          <a:lstStyle/>
          <a:p>
            <a:r>
              <a:rPr lang="vi-VN" sz="3600" b="1">
                <a:solidFill>
                  <a:srgbClr val="0000CC"/>
                </a:solidFill>
                <a:latin typeface="Times New Roman" panose="02020603050405020304" pitchFamily="18" charset="0"/>
                <a:cs typeface="Times New Roman" panose="02020603050405020304" pitchFamily="18" charset="0"/>
              </a:rPr>
              <a:t>Hãy nói hoặc viết về các cơ quan tiêu hoá, tuần hoàn và thần kinh theo gợi ý dưới đây.</a:t>
            </a:r>
          </a:p>
        </p:txBody>
      </p:sp>
      <p:pic>
        <p:nvPicPr>
          <p:cNvPr id="3" name="Picture 2">
            <a:extLst>
              <a:ext uri="{FF2B5EF4-FFF2-40B4-BE49-F238E27FC236}">
                <a16:creationId xmlns:a16="http://schemas.microsoft.com/office/drawing/2014/main" id="{A885725D-F629-4AC2-A0E2-EE11A053A38D}"/>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10932" t="21314" r="11617" b="3333"/>
          <a:stretch/>
        </p:blipFill>
        <p:spPr>
          <a:xfrm>
            <a:off x="1077532" y="3675175"/>
            <a:ext cx="13716000" cy="5164025"/>
          </a:xfrm>
          <a:prstGeom prst="rect">
            <a:avLst/>
          </a:prstGeom>
        </p:spPr>
      </p:pic>
    </p:spTree>
    <p:extLst>
      <p:ext uri="{BB962C8B-B14F-4D97-AF65-F5344CB8AC3E}">
        <p14:creationId xmlns:p14="http://schemas.microsoft.com/office/powerpoint/2010/main" val="3638933607"/>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5&quot;&gt;&lt;property id=&quot;20148&quot; value=&quot;5&quot;/&gt;&lt;property id=&quot;20300&quot; value=&quot;Slide 2&quot;/&gt;&lt;property id=&quot;20307&quot; value=&quot;293&quot;/&gt;&lt;/object&gt;&lt;object type=&quot;3&quot; unique_id=&quot;10006&quot;&gt;&lt;property id=&quot;20148&quot; value=&quot;5&quot;/&gt;&lt;property id=&quot;20300&quot; value=&quot;Slide 3&quot;/&gt;&lt;property id=&quot;20307&quot; value=&quot;317&quot;/&gt;&lt;/object&gt;&lt;object type=&quot;3&quot; unique_id=&quot;10008&quot;&gt;&lt;property id=&quot;20148&quot; value=&quot;5&quot;/&gt;&lt;property id=&quot;20300&quot; value=&quot;Slide 5&quot;/&gt;&lt;property id=&quot;20307&quot; value=&quot;325&quot;/&gt;&lt;/object&gt;&lt;object type=&quot;3&quot; unique_id=&quot;10009&quot;&gt;&lt;property id=&quot;20148&quot; value=&quot;5&quot;/&gt;&lt;property id=&quot;20300&quot; value=&quot;Slide 6&quot;/&gt;&lt;property id=&quot;20307&quot; value=&quot;298&quot;/&gt;&lt;/object&gt;&lt;object type=&quot;3&quot; unique_id=&quot;10010&quot;&gt;&lt;property id=&quot;20148&quot; value=&quot;5&quot;/&gt;&lt;property id=&quot;20300&quot; value=&quot;Slide 7&quot;/&gt;&lt;property id=&quot;20307&quot; value=&quot;323&quot;/&gt;&lt;/object&gt;&lt;object type=&quot;3&quot; unique_id=&quot;10011&quot;&gt;&lt;property id=&quot;20148&quot; value=&quot;5&quot;/&gt;&lt;property id=&quot;20300&quot; value=&quot;Slide 8&quot;/&gt;&lt;property id=&quot;20307&quot; value=&quot;299&quot;/&gt;&lt;/object&gt;&lt;object type=&quot;3&quot; unique_id=&quot;10012&quot;&gt;&lt;property id=&quot;20148&quot; value=&quot;5&quot;/&gt;&lt;property id=&quot;20300&quot; value=&quot;Slide 9 - &amp;quot;&amp;#x0D;&amp;#x0A;&amp;#x0D;&amp;#x0A; 1/ Phong traøo Ñoâng Du dieãn ra vaøo thôøi gian naøo? Ai laø ngöôøi laõnh ñaïo? Muïc ñích cuûa phong traøo laø &quot;/&gt;&lt;property id=&quot;20307&quot; value=&quot;318&quot;/&gt;&lt;/object&gt;&lt;object type=&quot;3&quot; unique_id=&quot;10013&quot;&gt;&lt;property id=&quot;20148&quot; value=&quot;5&quot;/&gt;&lt;property id=&quot;20300&quot; value=&quot;Slide 10 - &amp;quot;2. Nhaân daân trong nöôùc, ñaëc bieät laø thanh nieân yeâu nöôùc ñaõ höôûng öùng phong traøo Ñoâng Du nhö theá naø&quot;/&gt;&lt;property id=&quot;20307&quot; value=&quot;319&quot;/&gt;&lt;/object&gt;&lt;object type=&quot;3&quot; unique_id=&quot;10014&quot;&gt;&lt;property id=&quot;20148&quot; value=&quot;5&quot;/&gt;&lt;property id=&quot;20300&quot; value=&quot;Slide 11 - &amp;quot;3/ Keát quaû cuûa phong traøo Ñoâng Du vaø yù nghóa cuûa phong traøo laø gì?&amp;quot;&quot;/&gt;&lt;property id=&quot;20307&quot; value=&quot;320&quot;/&gt;&lt;/object&gt;&lt;object type=&quot;3&quot; unique_id=&quot;10015&quot;&gt;&lt;property id=&quot;20148&quot; value=&quot;5&quot;/&gt;&lt;property id=&quot;20300&quot; value=&quot;Slide 12&quot;/&gt;&lt;property id=&quot;20307&quot; value=&quot;300&quot;/&gt;&lt;/object&gt;&lt;object type=&quot;3&quot; unique_id=&quot;10016&quot;&gt;&lt;property id=&quot;20148&quot; value=&quot;5&quot;/&gt;&lt;property id=&quot;20300&quot; value=&quot;Slide 13 - &amp;quot;&amp;amp;#x09;Phan Boäi Chaâu laø nhaø yeâu nöôùc tieâu bieåu cuûa Vieät Nam ôû giai ñoaïn naøo ?&amp;quot;&quot;/&gt;&lt;property id=&quot;20307&quot; value=&quot;263&quot;/&gt;&lt;/object&gt;&lt;object type=&quot;3&quot; unique_id=&quot;10017&quot;&gt;&lt;property id=&quot;20148&quot; value=&quot;5&quot;/&gt;&lt;property id=&quot;20300&quot; value=&quot;Slide 14 - &amp;quot;&amp;#x0D;&amp;#x0A;BAØI HOÏC&amp;#x0D;&amp;#x0A;&amp;quot;&quot;/&gt;&lt;property id=&quot;20307&quot; value=&quot;271&quot;/&gt;&lt;/object&gt;&lt;object type=&quot;3&quot; unique_id=&quot;10050&quot;&gt;&lt;property id=&quot;20148&quot; value=&quot;5&quot;/&gt;&lt;property id=&quot;20300&quot; value=&quot;Slide 1&quot;/&gt;&lt;property id=&quot;20307&quot; value=&quot;327&quot;/&gt;&lt;/object&gt;&lt;object type=&quot;3&quot; unique_id=&quot;10149&quot;&gt;&lt;property id=&quot;20148&quot; value=&quot;5&quot;/&gt;&lt;property id=&quot;20300&quot; value=&quot;Slide 4&quot;/&gt;&lt;property id=&quot;20307&quot; value=&quot;328&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OWER3D TRANSITION" val="DemoMassProduction.p3d 0"/>
  <p:tag name="POWER3D OPTIONS" val="Medium "/>
  <p:tag name="POWER3D IMAGE0" val="Pwrtrans.tga"/>
  <p:tag name="POWER3D SOUND" val="Mass Production"/>
</p:tagLst>
</file>

<file path=ppt/tags/tag3.xml><?xml version="1.0" encoding="utf-8"?>
<p:tagLst xmlns:a="http://schemas.openxmlformats.org/drawingml/2006/main" xmlns:r="http://schemas.openxmlformats.org/officeDocument/2006/relationships" xmlns:p="http://schemas.openxmlformats.org/presentationml/2006/main">
  <p:tag name="POWER3D TRANSITION" val="DemoMassProduction.p3d 0"/>
  <p:tag name="POWER3D OPTIONS" val="Medium "/>
  <p:tag name="POWER3D IMAGE0" val="Pwrtrans.tga"/>
  <p:tag name="POWER3D SOUND" val="Mass Production"/>
</p:tagLst>
</file>

<file path=ppt/tags/tag4.xml><?xml version="1.0" encoding="utf-8"?>
<p:tagLst xmlns:a="http://schemas.openxmlformats.org/drawingml/2006/main" xmlns:r="http://schemas.openxmlformats.org/officeDocument/2006/relationships" xmlns:p="http://schemas.openxmlformats.org/presentationml/2006/main">
  <p:tag name="POWER3D TRANSITION" val="DemoMassProduction.p3d 0"/>
  <p:tag name="POWER3D OPTIONS" val="Medium "/>
  <p:tag name="POWER3D IMAGE0" val="Pwrtrans.tga"/>
  <p:tag name="POWER3D SOUND" val="Mass Production"/>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Organic Poultry Farm MK Campaign by Slidesgo">
  <a:themeElements>
    <a:clrScheme name="Simple Light">
      <a:dk1>
        <a:srgbClr val="083A52"/>
      </a:dk1>
      <a:lt1>
        <a:srgbClr val="FFFFFF"/>
      </a:lt1>
      <a:dk2>
        <a:srgbClr val="004F7A"/>
      </a:dk2>
      <a:lt2>
        <a:srgbClr val="DF3129"/>
      </a:lt2>
      <a:accent1>
        <a:srgbClr val="FFC200"/>
      </a:accent1>
      <a:accent2>
        <a:srgbClr val="964618"/>
      </a:accent2>
      <a:accent3>
        <a:srgbClr val="FDED00"/>
      </a:accent3>
      <a:accent4>
        <a:srgbClr val="B6E5EC"/>
      </a:accent4>
      <a:accent5>
        <a:srgbClr val="F17D13"/>
      </a:accent5>
      <a:accent6>
        <a:srgbClr val="A2CE40"/>
      </a:accent6>
      <a:hlink>
        <a:srgbClr val="042F43"/>
      </a:hlink>
      <a:folHlink>
        <a:srgbClr val="0097A7"/>
      </a:folHlink>
    </a:clrScheme>
    <a:fontScheme name="1 Tùy chỉnh">
      <a:majorFont>
        <a:latin typeface="SVN-Poky's"/>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Cascade</Template>
  <TotalTime>10097</TotalTime>
  <Words>748</Words>
  <Application>Microsoft Office PowerPoint</Application>
  <PresentationFormat>Custom</PresentationFormat>
  <Paragraphs>133</Paragraphs>
  <Slides>17</Slides>
  <Notes>6</Notes>
  <HiddenSlides>0</HiddenSlides>
  <MMClips>1</MMClips>
  <ScaleCrop>false</ScaleCrop>
  <HeadingPairs>
    <vt:vector size="6" baseType="variant">
      <vt:variant>
        <vt:lpstr>Fonts Used</vt:lpstr>
      </vt:variant>
      <vt:variant>
        <vt:i4>11</vt:i4>
      </vt:variant>
      <vt:variant>
        <vt:lpstr>Theme</vt:lpstr>
      </vt:variant>
      <vt:variant>
        <vt:i4>5</vt:i4>
      </vt:variant>
      <vt:variant>
        <vt:lpstr>Slide Titles</vt:lpstr>
      </vt:variant>
      <vt:variant>
        <vt:i4>17</vt:i4>
      </vt:variant>
    </vt:vector>
  </HeadingPairs>
  <TitlesOfParts>
    <vt:vector size="33" baseType="lpstr">
      <vt:lpstr>.VnTifani HeavyH</vt:lpstr>
      <vt:lpstr>Arial</vt:lpstr>
      <vt:lpstr>Bebas Neue</vt:lpstr>
      <vt:lpstr>Calibri</vt:lpstr>
      <vt:lpstr>Calibri Light</vt:lpstr>
      <vt:lpstr>Commerce</vt:lpstr>
      <vt:lpstr>Cookie</vt:lpstr>
      <vt:lpstr>Inter</vt:lpstr>
      <vt:lpstr>Orelega One</vt:lpstr>
      <vt:lpstr>Times New Roman</vt:lpstr>
      <vt:lpstr>Times New Romance</vt:lpstr>
      <vt:lpstr>Default Design</vt:lpstr>
      <vt:lpstr>2_Office Theme</vt:lpstr>
      <vt:lpstr>2_Default Design</vt:lpstr>
      <vt:lpstr>1_Organic Poultry Farm MK Campaign by Slidesgo</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Tuyết Trương</dc:creator>
  <cp:lastModifiedBy>CANH-GV</cp:lastModifiedBy>
  <cp:revision>1342</cp:revision>
  <dcterms:created xsi:type="dcterms:W3CDTF">2008-09-09T22:52:10Z</dcterms:created>
  <dcterms:modified xsi:type="dcterms:W3CDTF">2023-02-07T14:32:53Z</dcterms:modified>
</cp:coreProperties>
</file>