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65" r:id="rId4"/>
    <p:sldId id="260" r:id="rId5"/>
    <p:sldId id="261" r:id="rId6"/>
    <p:sldId id="263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3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B63-2B90-4008-96F0-3C2BB2CF15EE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AFF9-C9B6-4729-9300-DB8EFAB478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00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B63-2B90-4008-96F0-3C2BB2CF15EE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AFF9-C9B6-4729-9300-DB8EFAB478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582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B63-2B90-4008-96F0-3C2BB2CF15EE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AFF9-C9B6-4729-9300-DB8EFAB478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394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B63-2B90-4008-96F0-3C2BB2CF15EE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AFF9-C9B6-4729-9300-DB8EFAB478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9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B63-2B90-4008-96F0-3C2BB2CF15EE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AFF9-C9B6-4729-9300-DB8EFAB478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416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B63-2B90-4008-96F0-3C2BB2CF15EE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AFF9-C9B6-4729-9300-DB8EFAB478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72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B63-2B90-4008-96F0-3C2BB2CF15EE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AFF9-C9B6-4729-9300-DB8EFAB478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90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B63-2B90-4008-96F0-3C2BB2CF15EE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AFF9-C9B6-4729-9300-DB8EFAB478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B63-2B90-4008-96F0-3C2BB2CF15EE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AFF9-C9B6-4729-9300-DB8EFAB478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037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B63-2B90-4008-96F0-3C2BB2CF15EE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AFF9-C9B6-4729-9300-DB8EFAB478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B63-2B90-4008-96F0-3C2BB2CF15EE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AFF9-C9B6-4729-9300-DB8EFAB478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62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ABB63-2B90-4008-96F0-3C2BB2CF15EE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FAFF9-C9B6-4729-9300-DB8EFAB478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7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../Nguyen%20Cong%20Sy/S02.WAV" TargetMode="External"/><Relationship Id="rId3" Type="http://schemas.openxmlformats.org/officeDocument/2006/relationships/oleObject" Target="../embeddings/oleObject1.bin"/><Relationship Id="rId7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../Nguyen%20Cong%20Sy/TT.mpg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wmf"/><Relationship Id="rId9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2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wmf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9" name="Object 2"/>
          <p:cNvGraphicFramePr>
            <a:graphicFrameLocks noChangeAspect="1"/>
          </p:cNvGraphicFramePr>
          <p:nvPr/>
        </p:nvGraphicFramePr>
        <p:xfrm>
          <a:off x="378847" y="16669"/>
          <a:ext cx="3282950" cy="371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1278331" imgH="1273759" progId="">
                  <p:embed/>
                </p:oleObj>
              </mc:Choice>
              <mc:Fallback>
                <p:oleObj name="Clip" r:id="rId3" imgW="1278331" imgH="1273759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847" y="16669"/>
                        <a:ext cx="3282950" cy="3716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5" name="Picture 4" descr="Buomba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562600"/>
            <a:ext cx="8763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6" name="Group 5"/>
          <p:cNvGrpSpPr>
            <a:grpSpLocks/>
          </p:cNvGrpSpPr>
          <p:nvPr/>
        </p:nvGrpSpPr>
        <p:grpSpPr bwMode="auto">
          <a:xfrm>
            <a:off x="211138" y="187325"/>
            <a:ext cx="11797085" cy="6670675"/>
            <a:chOff x="20" y="73"/>
            <a:chExt cx="5720" cy="4202"/>
          </a:xfrm>
        </p:grpSpPr>
        <p:sp>
          <p:nvSpPr>
            <p:cNvPr id="3083" name="Freeform 6"/>
            <p:cNvSpPr>
              <a:spLocks/>
            </p:cNvSpPr>
            <p:nvPr/>
          </p:nvSpPr>
          <p:spPr bwMode="auto">
            <a:xfrm>
              <a:off x="802" y="3316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0 w 10"/>
                <a:gd name="T3" fmla="*/ 6 h 6"/>
                <a:gd name="T4" fmla="*/ 10 w 10"/>
                <a:gd name="T5" fmla="*/ 0 h 6"/>
                <a:gd name="T6" fmla="*/ 10 w 10"/>
                <a:gd name="T7" fmla="*/ 0 h 6"/>
                <a:gd name="T8" fmla="*/ 1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0" y="6"/>
                  </a:lnTo>
                  <a:lnTo>
                    <a:pt x="1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84" name="Freeform 7"/>
            <p:cNvSpPr>
              <a:spLocks/>
            </p:cNvSpPr>
            <p:nvPr/>
          </p:nvSpPr>
          <p:spPr bwMode="auto">
            <a:xfrm>
              <a:off x="980" y="3457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6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85" name="Freeform 8"/>
            <p:cNvSpPr>
              <a:spLocks/>
            </p:cNvSpPr>
            <p:nvPr/>
          </p:nvSpPr>
          <p:spPr bwMode="auto">
            <a:xfrm>
              <a:off x="772" y="3322"/>
              <a:ext cx="208" cy="141"/>
            </a:xfrm>
            <a:custGeom>
              <a:avLst/>
              <a:gdLst>
                <a:gd name="T0" fmla="*/ 0 w 208"/>
                <a:gd name="T1" fmla="*/ 0 h 141"/>
                <a:gd name="T2" fmla="*/ 10 w 208"/>
                <a:gd name="T3" fmla="*/ 0 h 141"/>
                <a:gd name="T4" fmla="*/ 20 w 208"/>
                <a:gd name="T5" fmla="*/ 5 h 141"/>
                <a:gd name="T6" fmla="*/ 30 w 208"/>
                <a:gd name="T7" fmla="*/ 11 h 141"/>
                <a:gd name="T8" fmla="*/ 49 w 208"/>
                <a:gd name="T9" fmla="*/ 22 h 141"/>
                <a:gd name="T10" fmla="*/ 59 w 208"/>
                <a:gd name="T11" fmla="*/ 28 h 141"/>
                <a:gd name="T12" fmla="*/ 69 w 208"/>
                <a:gd name="T13" fmla="*/ 39 h 141"/>
                <a:gd name="T14" fmla="*/ 89 w 208"/>
                <a:gd name="T15" fmla="*/ 51 h 141"/>
                <a:gd name="T16" fmla="*/ 99 w 208"/>
                <a:gd name="T17" fmla="*/ 56 h 141"/>
                <a:gd name="T18" fmla="*/ 119 w 208"/>
                <a:gd name="T19" fmla="*/ 67 h 141"/>
                <a:gd name="T20" fmla="*/ 139 w 208"/>
                <a:gd name="T21" fmla="*/ 79 h 141"/>
                <a:gd name="T22" fmla="*/ 148 w 208"/>
                <a:gd name="T23" fmla="*/ 90 h 141"/>
                <a:gd name="T24" fmla="*/ 158 w 208"/>
                <a:gd name="T25" fmla="*/ 101 h 141"/>
                <a:gd name="T26" fmla="*/ 178 w 208"/>
                <a:gd name="T27" fmla="*/ 107 h 141"/>
                <a:gd name="T28" fmla="*/ 188 w 208"/>
                <a:gd name="T29" fmla="*/ 118 h 141"/>
                <a:gd name="T30" fmla="*/ 198 w 208"/>
                <a:gd name="T31" fmla="*/ 129 h 141"/>
                <a:gd name="T32" fmla="*/ 208 w 208"/>
                <a:gd name="T33" fmla="*/ 135 h 141"/>
                <a:gd name="T34" fmla="*/ 208 w 208"/>
                <a:gd name="T35" fmla="*/ 141 h 141"/>
                <a:gd name="T36" fmla="*/ 198 w 208"/>
                <a:gd name="T37" fmla="*/ 129 h 141"/>
                <a:gd name="T38" fmla="*/ 188 w 208"/>
                <a:gd name="T39" fmla="*/ 124 h 141"/>
                <a:gd name="T40" fmla="*/ 168 w 208"/>
                <a:gd name="T41" fmla="*/ 113 h 141"/>
                <a:gd name="T42" fmla="*/ 158 w 208"/>
                <a:gd name="T43" fmla="*/ 107 h 141"/>
                <a:gd name="T44" fmla="*/ 148 w 208"/>
                <a:gd name="T45" fmla="*/ 96 h 141"/>
                <a:gd name="T46" fmla="*/ 129 w 208"/>
                <a:gd name="T47" fmla="*/ 84 h 141"/>
                <a:gd name="T48" fmla="*/ 119 w 208"/>
                <a:gd name="T49" fmla="*/ 73 h 141"/>
                <a:gd name="T50" fmla="*/ 99 w 208"/>
                <a:gd name="T51" fmla="*/ 62 h 141"/>
                <a:gd name="T52" fmla="*/ 89 w 208"/>
                <a:gd name="T53" fmla="*/ 56 h 141"/>
                <a:gd name="T54" fmla="*/ 69 w 208"/>
                <a:gd name="T55" fmla="*/ 45 h 141"/>
                <a:gd name="T56" fmla="*/ 49 w 208"/>
                <a:gd name="T57" fmla="*/ 34 h 141"/>
                <a:gd name="T58" fmla="*/ 40 w 208"/>
                <a:gd name="T59" fmla="*/ 28 h 141"/>
                <a:gd name="T60" fmla="*/ 30 w 208"/>
                <a:gd name="T61" fmla="*/ 17 h 141"/>
                <a:gd name="T62" fmla="*/ 20 w 208"/>
                <a:gd name="T63" fmla="*/ 11 h 141"/>
                <a:gd name="T64" fmla="*/ 10 w 208"/>
                <a:gd name="T65" fmla="*/ 11 h 141"/>
                <a:gd name="T66" fmla="*/ 0 w 208"/>
                <a:gd name="T67" fmla="*/ 5 h 141"/>
                <a:gd name="T68" fmla="*/ 0 w 208"/>
                <a:gd name="T69" fmla="*/ 0 h 14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8"/>
                <a:gd name="T106" fmla="*/ 0 h 141"/>
                <a:gd name="T107" fmla="*/ 208 w 208"/>
                <a:gd name="T108" fmla="*/ 141 h 14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8" h="141">
                  <a:moveTo>
                    <a:pt x="0" y="0"/>
                  </a:moveTo>
                  <a:lnTo>
                    <a:pt x="10" y="0"/>
                  </a:lnTo>
                  <a:lnTo>
                    <a:pt x="20" y="5"/>
                  </a:lnTo>
                  <a:lnTo>
                    <a:pt x="30" y="11"/>
                  </a:lnTo>
                  <a:lnTo>
                    <a:pt x="49" y="22"/>
                  </a:lnTo>
                  <a:lnTo>
                    <a:pt x="59" y="28"/>
                  </a:lnTo>
                  <a:lnTo>
                    <a:pt x="69" y="39"/>
                  </a:lnTo>
                  <a:lnTo>
                    <a:pt x="89" y="51"/>
                  </a:lnTo>
                  <a:lnTo>
                    <a:pt x="99" y="56"/>
                  </a:lnTo>
                  <a:lnTo>
                    <a:pt x="119" y="67"/>
                  </a:lnTo>
                  <a:lnTo>
                    <a:pt x="139" y="79"/>
                  </a:lnTo>
                  <a:lnTo>
                    <a:pt x="148" y="90"/>
                  </a:lnTo>
                  <a:lnTo>
                    <a:pt x="158" y="101"/>
                  </a:lnTo>
                  <a:lnTo>
                    <a:pt x="178" y="107"/>
                  </a:lnTo>
                  <a:lnTo>
                    <a:pt x="188" y="118"/>
                  </a:lnTo>
                  <a:lnTo>
                    <a:pt x="198" y="129"/>
                  </a:lnTo>
                  <a:lnTo>
                    <a:pt x="208" y="135"/>
                  </a:lnTo>
                  <a:lnTo>
                    <a:pt x="208" y="141"/>
                  </a:lnTo>
                  <a:lnTo>
                    <a:pt x="198" y="129"/>
                  </a:lnTo>
                  <a:lnTo>
                    <a:pt x="188" y="124"/>
                  </a:lnTo>
                  <a:lnTo>
                    <a:pt x="168" y="113"/>
                  </a:lnTo>
                  <a:lnTo>
                    <a:pt x="158" y="107"/>
                  </a:lnTo>
                  <a:lnTo>
                    <a:pt x="148" y="96"/>
                  </a:lnTo>
                  <a:lnTo>
                    <a:pt x="129" y="84"/>
                  </a:lnTo>
                  <a:lnTo>
                    <a:pt x="119" y="73"/>
                  </a:lnTo>
                  <a:lnTo>
                    <a:pt x="99" y="62"/>
                  </a:lnTo>
                  <a:lnTo>
                    <a:pt x="89" y="56"/>
                  </a:lnTo>
                  <a:lnTo>
                    <a:pt x="69" y="45"/>
                  </a:lnTo>
                  <a:lnTo>
                    <a:pt x="49" y="34"/>
                  </a:lnTo>
                  <a:lnTo>
                    <a:pt x="40" y="28"/>
                  </a:lnTo>
                  <a:lnTo>
                    <a:pt x="30" y="17"/>
                  </a:lnTo>
                  <a:lnTo>
                    <a:pt x="20" y="11"/>
                  </a:lnTo>
                  <a:lnTo>
                    <a:pt x="10" y="11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86" name="Freeform 9"/>
            <p:cNvSpPr>
              <a:spLocks/>
            </p:cNvSpPr>
            <p:nvPr/>
          </p:nvSpPr>
          <p:spPr bwMode="auto">
            <a:xfrm>
              <a:off x="772" y="3322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0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87" name="Freeform 10"/>
            <p:cNvSpPr>
              <a:spLocks/>
            </p:cNvSpPr>
            <p:nvPr/>
          </p:nvSpPr>
          <p:spPr bwMode="auto">
            <a:xfrm>
              <a:off x="1029" y="3508"/>
              <a:ext cx="10" cy="11"/>
            </a:xfrm>
            <a:custGeom>
              <a:avLst/>
              <a:gdLst>
                <a:gd name="T0" fmla="*/ 10 w 10"/>
                <a:gd name="T1" fmla="*/ 0 h 11"/>
                <a:gd name="T2" fmla="*/ 10 w 10"/>
                <a:gd name="T3" fmla="*/ 6 h 11"/>
                <a:gd name="T4" fmla="*/ 10 w 10"/>
                <a:gd name="T5" fmla="*/ 6 h 11"/>
                <a:gd name="T6" fmla="*/ 10 w 10"/>
                <a:gd name="T7" fmla="*/ 11 h 11"/>
                <a:gd name="T8" fmla="*/ 0 w 10"/>
                <a:gd name="T9" fmla="*/ 11 h 11"/>
                <a:gd name="T10" fmla="*/ 10 w 10"/>
                <a:gd name="T11" fmla="*/ 0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1"/>
                <a:gd name="T20" fmla="*/ 10 w 10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1">
                  <a:moveTo>
                    <a:pt x="10" y="0"/>
                  </a:moveTo>
                  <a:lnTo>
                    <a:pt x="10" y="6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88" name="Freeform 11"/>
            <p:cNvSpPr>
              <a:spLocks/>
            </p:cNvSpPr>
            <p:nvPr/>
          </p:nvSpPr>
          <p:spPr bwMode="auto">
            <a:xfrm>
              <a:off x="901" y="3412"/>
              <a:ext cx="138" cy="107"/>
            </a:xfrm>
            <a:custGeom>
              <a:avLst/>
              <a:gdLst>
                <a:gd name="T0" fmla="*/ 0 w 138"/>
                <a:gd name="T1" fmla="*/ 0 h 107"/>
                <a:gd name="T2" fmla="*/ 10 w 138"/>
                <a:gd name="T3" fmla="*/ 6 h 107"/>
                <a:gd name="T4" fmla="*/ 19 w 138"/>
                <a:gd name="T5" fmla="*/ 11 h 107"/>
                <a:gd name="T6" fmla="*/ 19 w 138"/>
                <a:gd name="T7" fmla="*/ 17 h 107"/>
                <a:gd name="T8" fmla="*/ 29 w 138"/>
                <a:gd name="T9" fmla="*/ 23 h 107"/>
                <a:gd name="T10" fmla="*/ 39 w 138"/>
                <a:gd name="T11" fmla="*/ 28 h 107"/>
                <a:gd name="T12" fmla="*/ 49 w 138"/>
                <a:gd name="T13" fmla="*/ 34 h 107"/>
                <a:gd name="T14" fmla="*/ 59 w 138"/>
                <a:gd name="T15" fmla="*/ 39 h 107"/>
                <a:gd name="T16" fmla="*/ 59 w 138"/>
                <a:gd name="T17" fmla="*/ 45 h 107"/>
                <a:gd name="T18" fmla="*/ 69 w 138"/>
                <a:gd name="T19" fmla="*/ 51 h 107"/>
                <a:gd name="T20" fmla="*/ 79 w 138"/>
                <a:gd name="T21" fmla="*/ 56 h 107"/>
                <a:gd name="T22" fmla="*/ 89 w 138"/>
                <a:gd name="T23" fmla="*/ 62 h 107"/>
                <a:gd name="T24" fmla="*/ 99 w 138"/>
                <a:gd name="T25" fmla="*/ 73 h 107"/>
                <a:gd name="T26" fmla="*/ 108 w 138"/>
                <a:gd name="T27" fmla="*/ 79 h 107"/>
                <a:gd name="T28" fmla="*/ 118 w 138"/>
                <a:gd name="T29" fmla="*/ 85 h 107"/>
                <a:gd name="T30" fmla="*/ 128 w 138"/>
                <a:gd name="T31" fmla="*/ 90 h 107"/>
                <a:gd name="T32" fmla="*/ 138 w 138"/>
                <a:gd name="T33" fmla="*/ 96 h 107"/>
                <a:gd name="T34" fmla="*/ 128 w 138"/>
                <a:gd name="T35" fmla="*/ 107 h 107"/>
                <a:gd name="T36" fmla="*/ 118 w 138"/>
                <a:gd name="T37" fmla="*/ 96 h 107"/>
                <a:gd name="T38" fmla="*/ 108 w 138"/>
                <a:gd name="T39" fmla="*/ 90 h 107"/>
                <a:gd name="T40" fmla="*/ 99 w 138"/>
                <a:gd name="T41" fmla="*/ 85 h 107"/>
                <a:gd name="T42" fmla="*/ 89 w 138"/>
                <a:gd name="T43" fmla="*/ 79 h 107"/>
                <a:gd name="T44" fmla="*/ 89 w 138"/>
                <a:gd name="T45" fmla="*/ 68 h 107"/>
                <a:gd name="T46" fmla="*/ 79 w 138"/>
                <a:gd name="T47" fmla="*/ 62 h 107"/>
                <a:gd name="T48" fmla="*/ 69 w 138"/>
                <a:gd name="T49" fmla="*/ 56 h 107"/>
                <a:gd name="T50" fmla="*/ 59 w 138"/>
                <a:gd name="T51" fmla="*/ 51 h 107"/>
                <a:gd name="T52" fmla="*/ 49 w 138"/>
                <a:gd name="T53" fmla="*/ 45 h 107"/>
                <a:gd name="T54" fmla="*/ 39 w 138"/>
                <a:gd name="T55" fmla="*/ 39 h 107"/>
                <a:gd name="T56" fmla="*/ 39 w 138"/>
                <a:gd name="T57" fmla="*/ 28 h 107"/>
                <a:gd name="T58" fmla="*/ 29 w 138"/>
                <a:gd name="T59" fmla="*/ 28 h 107"/>
                <a:gd name="T60" fmla="*/ 19 w 138"/>
                <a:gd name="T61" fmla="*/ 23 h 107"/>
                <a:gd name="T62" fmla="*/ 10 w 138"/>
                <a:gd name="T63" fmla="*/ 17 h 107"/>
                <a:gd name="T64" fmla="*/ 10 w 138"/>
                <a:gd name="T65" fmla="*/ 11 h 107"/>
                <a:gd name="T66" fmla="*/ 0 w 138"/>
                <a:gd name="T67" fmla="*/ 6 h 107"/>
                <a:gd name="T68" fmla="*/ 0 w 138"/>
                <a:gd name="T69" fmla="*/ 0 h 10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8"/>
                <a:gd name="T106" fmla="*/ 0 h 107"/>
                <a:gd name="T107" fmla="*/ 138 w 138"/>
                <a:gd name="T108" fmla="*/ 107 h 10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8" h="107">
                  <a:moveTo>
                    <a:pt x="0" y="0"/>
                  </a:moveTo>
                  <a:lnTo>
                    <a:pt x="10" y="6"/>
                  </a:lnTo>
                  <a:lnTo>
                    <a:pt x="19" y="11"/>
                  </a:lnTo>
                  <a:lnTo>
                    <a:pt x="19" y="17"/>
                  </a:lnTo>
                  <a:lnTo>
                    <a:pt x="29" y="23"/>
                  </a:lnTo>
                  <a:lnTo>
                    <a:pt x="39" y="28"/>
                  </a:lnTo>
                  <a:lnTo>
                    <a:pt x="49" y="34"/>
                  </a:lnTo>
                  <a:lnTo>
                    <a:pt x="59" y="39"/>
                  </a:lnTo>
                  <a:lnTo>
                    <a:pt x="59" y="45"/>
                  </a:lnTo>
                  <a:lnTo>
                    <a:pt x="69" y="51"/>
                  </a:lnTo>
                  <a:lnTo>
                    <a:pt x="79" y="56"/>
                  </a:lnTo>
                  <a:lnTo>
                    <a:pt x="89" y="62"/>
                  </a:lnTo>
                  <a:lnTo>
                    <a:pt x="99" y="73"/>
                  </a:lnTo>
                  <a:lnTo>
                    <a:pt x="108" y="79"/>
                  </a:lnTo>
                  <a:lnTo>
                    <a:pt x="118" y="85"/>
                  </a:lnTo>
                  <a:lnTo>
                    <a:pt x="128" y="90"/>
                  </a:lnTo>
                  <a:lnTo>
                    <a:pt x="138" y="96"/>
                  </a:lnTo>
                  <a:lnTo>
                    <a:pt x="128" y="107"/>
                  </a:lnTo>
                  <a:lnTo>
                    <a:pt x="118" y="96"/>
                  </a:lnTo>
                  <a:lnTo>
                    <a:pt x="108" y="90"/>
                  </a:lnTo>
                  <a:lnTo>
                    <a:pt x="99" y="85"/>
                  </a:lnTo>
                  <a:lnTo>
                    <a:pt x="89" y="79"/>
                  </a:lnTo>
                  <a:lnTo>
                    <a:pt x="89" y="68"/>
                  </a:lnTo>
                  <a:lnTo>
                    <a:pt x="79" y="62"/>
                  </a:lnTo>
                  <a:lnTo>
                    <a:pt x="69" y="56"/>
                  </a:lnTo>
                  <a:lnTo>
                    <a:pt x="59" y="51"/>
                  </a:lnTo>
                  <a:lnTo>
                    <a:pt x="49" y="45"/>
                  </a:lnTo>
                  <a:lnTo>
                    <a:pt x="39" y="39"/>
                  </a:lnTo>
                  <a:lnTo>
                    <a:pt x="39" y="28"/>
                  </a:lnTo>
                  <a:lnTo>
                    <a:pt x="29" y="28"/>
                  </a:lnTo>
                  <a:lnTo>
                    <a:pt x="19" y="23"/>
                  </a:lnTo>
                  <a:lnTo>
                    <a:pt x="10" y="17"/>
                  </a:lnTo>
                  <a:lnTo>
                    <a:pt x="10" y="11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89" name="Freeform 12"/>
            <p:cNvSpPr>
              <a:spLocks/>
            </p:cNvSpPr>
            <p:nvPr/>
          </p:nvSpPr>
          <p:spPr bwMode="auto">
            <a:xfrm>
              <a:off x="901" y="3412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0" name="Freeform 13"/>
            <p:cNvSpPr>
              <a:spLocks/>
            </p:cNvSpPr>
            <p:nvPr/>
          </p:nvSpPr>
          <p:spPr bwMode="auto">
            <a:xfrm>
              <a:off x="1069" y="3559"/>
              <a:ext cx="10" cy="5"/>
            </a:xfrm>
            <a:custGeom>
              <a:avLst/>
              <a:gdLst>
                <a:gd name="T0" fmla="*/ 0 w 10"/>
                <a:gd name="T1" fmla="*/ 0 h 5"/>
                <a:gd name="T2" fmla="*/ 10 w 10"/>
                <a:gd name="T3" fmla="*/ 0 h 5"/>
                <a:gd name="T4" fmla="*/ 0 w 10"/>
                <a:gd name="T5" fmla="*/ 5 h 5"/>
                <a:gd name="T6" fmla="*/ 0 w 10"/>
                <a:gd name="T7" fmla="*/ 5 h 5"/>
                <a:gd name="T8" fmla="*/ 0 w 10"/>
                <a:gd name="T9" fmla="*/ 5 h 5"/>
                <a:gd name="T10" fmla="*/ 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0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1" name="Freeform 14"/>
            <p:cNvSpPr>
              <a:spLocks/>
            </p:cNvSpPr>
            <p:nvPr/>
          </p:nvSpPr>
          <p:spPr bwMode="auto">
            <a:xfrm>
              <a:off x="970" y="3474"/>
              <a:ext cx="99" cy="90"/>
            </a:xfrm>
            <a:custGeom>
              <a:avLst/>
              <a:gdLst>
                <a:gd name="T0" fmla="*/ 0 w 99"/>
                <a:gd name="T1" fmla="*/ 0 h 90"/>
                <a:gd name="T2" fmla="*/ 10 w 99"/>
                <a:gd name="T3" fmla="*/ 6 h 90"/>
                <a:gd name="T4" fmla="*/ 10 w 99"/>
                <a:gd name="T5" fmla="*/ 6 h 90"/>
                <a:gd name="T6" fmla="*/ 20 w 99"/>
                <a:gd name="T7" fmla="*/ 11 h 90"/>
                <a:gd name="T8" fmla="*/ 20 w 99"/>
                <a:gd name="T9" fmla="*/ 17 h 90"/>
                <a:gd name="T10" fmla="*/ 30 w 99"/>
                <a:gd name="T11" fmla="*/ 23 h 90"/>
                <a:gd name="T12" fmla="*/ 39 w 99"/>
                <a:gd name="T13" fmla="*/ 28 h 90"/>
                <a:gd name="T14" fmla="*/ 39 w 99"/>
                <a:gd name="T15" fmla="*/ 28 h 90"/>
                <a:gd name="T16" fmla="*/ 49 w 99"/>
                <a:gd name="T17" fmla="*/ 34 h 90"/>
                <a:gd name="T18" fmla="*/ 59 w 99"/>
                <a:gd name="T19" fmla="*/ 40 h 90"/>
                <a:gd name="T20" fmla="*/ 59 w 99"/>
                <a:gd name="T21" fmla="*/ 45 h 90"/>
                <a:gd name="T22" fmla="*/ 69 w 99"/>
                <a:gd name="T23" fmla="*/ 51 h 90"/>
                <a:gd name="T24" fmla="*/ 79 w 99"/>
                <a:gd name="T25" fmla="*/ 56 h 90"/>
                <a:gd name="T26" fmla="*/ 89 w 99"/>
                <a:gd name="T27" fmla="*/ 62 h 90"/>
                <a:gd name="T28" fmla="*/ 89 w 99"/>
                <a:gd name="T29" fmla="*/ 68 h 90"/>
                <a:gd name="T30" fmla="*/ 99 w 99"/>
                <a:gd name="T31" fmla="*/ 79 h 90"/>
                <a:gd name="T32" fmla="*/ 99 w 99"/>
                <a:gd name="T33" fmla="*/ 85 h 90"/>
                <a:gd name="T34" fmla="*/ 99 w 99"/>
                <a:gd name="T35" fmla="*/ 90 h 90"/>
                <a:gd name="T36" fmla="*/ 89 w 99"/>
                <a:gd name="T37" fmla="*/ 79 h 90"/>
                <a:gd name="T38" fmla="*/ 89 w 99"/>
                <a:gd name="T39" fmla="*/ 73 h 90"/>
                <a:gd name="T40" fmla="*/ 79 w 99"/>
                <a:gd name="T41" fmla="*/ 68 h 90"/>
                <a:gd name="T42" fmla="*/ 69 w 99"/>
                <a:gd name="T43" fmla="*/ 62 h 90"/>
                <a:gd name="T44" fmla="*/ 69 w 99"/>
                <a:gd name="T45" fmla="*/ 56 h 90"/>
                <a:gd name="T46" fmla="*/ 59 w 99"/>
                <a:gd name="T47" fmla="*/ 51 h 90"/>
                <a:gd name="T48" fmla="*/ 49 w 99"/>
                <a:gd name="T49" fmla="*/ 45 h 90"/>
                <a:gd name="T50" fmla="*/ 49 w 99"/>
                <a:gd name="T51" fmla="*/ 40 h 90"/>
                <a:gd name="T52" fmla="*/ 39 w 99"/>
                <a:gd name="T53" fmla="*/ 40 h 90"/>
                <a:gd name="T54" fmla="*/ 30 w 99"/>
                <a:gd name="T55" fmla="*/ 34 h 90"/>
                <a:gd name="T56" fmla="*/ 30 w 99"/>
                <a:gd name="T57" fmla="*/ 28 h 90"/>
                <a:gd name="T58" fmla="*/ 20 w 99"/>
                <a:gd name="T59" fmla="*/ 23 h 90"/>
                <a:gd name="T60" fmla="*/ 10 w 99"/>
                <a:gd name="T61" fmla="*/ 17 h 90"/>
                <a:gd name="T62" fmla="*/ 10 w 99"/>
                <a:gd name="T63" fmla="*/ 11 h 90"/>
                <a:gd name="T64" fmla="*/ 0 w 99"/>
                <a:gd name="T65" fmla="*/ 11 h 90"/>
                <a:gd name="T66" fmla="*/ 0 w 99"/>
                <a:gd name="T67" fmla="*/ 6 h 90"/>
                <a:gd name="T68" fmla="*/ 0 w 99"/>
                <a:gd name="T69" fmla="*/ 0 h 9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90"/>
                <a:gd name="T107" fmla="*/ 99 w 99"/>
                <a:gd name="T108" fmla="*/ 90 h 9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90">
                  <a:moveTo>
                    <a:pt x="0" y="0"/>
                  </a:moveTo>
                  <a:lnTo>
                    <a:pt x="10" y="6"/>
                  </a:lnTo>
                  <a:lnTo>
                    <a:pt x="20" y="11"/>
                  </a:lnTo>
                  <a:lnTo>
                    <a:pt x="20" y="17"/>
                  </a:lnTo>
                  <a:lnTo>
                    <a:pt x="30" y="23"/>
                  </a:lnTo>
                  <a:lnTo>
                    <a:pt x="39" y="28"/>
                  </a:lnTo>
                  <a:lnTo>
                    <a:pt x="49" y="34"/>
                  </a:lnTo>
                  <a:lnTo>
                    <a:pt x="59" y="40"/>
                  </a:lnTo>
                  <a:lnTo>
                    <a:pt x="59" y="45"/>
                  </a:lnTo>
                  <a:lnTo>
                    <a:pt x="69" y="51"/>
                  </a:lnTo>
                  <a:lnTo>
                    <a:pt x="79" y="56"/>
                  </a:lnTo>
                  <a:lnTo>
                    <a:pt x="89" y="62"/>
                  </a:lnTo>
                  <a:lnTo>
                    <a:pt x="89" y="68"/>
                  </a:lnTo>
                  <a:lnTo>
                    <a:pt x="99" y="79"/>
                  </a:lnTo>
                  <a:lnTo>
                    <a:pt x="99" y="85"/>
                  </a:lnTo>
                  <a:lnTo>
                    <a:pt x="99" y="90"/>
                  </a:lnTo>
                  <a:lnTo>
                    <a:pt x="89" y="79"/>
                  </a:lnTo>
                  <a:lnTo>
                    <a:pt x="89" y="73"/>
                  </a:lnTo>
                  <a:lnTo>
                    <a:pt x="79" y="68"/>
                  </a:lnTo>
                  <a:lnTo>
                    <a:pt x="69" y="62"/>
                  </a:lnTo>
                  <a:lnTo>
                    <a:pt x="69" y="56"/>
                  </a:lnTo>
                  <a:lnTo>
                    <a:pt x="59" y="51"/>
                  </a:lnTo>
                  <a:lnTo>
                    <a:pt x="49" y="45"/>
                  </a:lnTo>
                  <a:lnTo>
                    <a:pt x="49" y="40"/>
                  </a:lnTo>
                  <a:lnTo>
                    <a:pt x="39" y="40"/>
                  </a:lnTo>
                  <a:lnTo>
                    <a:pt x="30" y="34"/>
                  </a:lnTo>
                  <a:lnTo>
                    <a:pt x="30" y="28"/>
                  </a:lnTo>
                  <a:lnTo>
                    <a:pt x="20" y="23"/>
                  </a:lnTo>
                  <a:lnTo>
                    <a:pt x="10" y="17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2" name="Freeform 15"/>
            <p:cNvSpPr>
              <a:spLocks/>
            </p:cNvSpPr>
            <p:nvPr/>
          </p:nvSpPr>
          <p:spPr bwMode="auto">
            <a:xfrm>
              <a:off x="960" y="3474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0 w 10"/>
                <a:gd name="T3" fmla="*/ 0 h 6"/>
                <a:gd name="T4" fmla="*/ 10 w 10"/>
                <a:gd name="T5" fmla="*/ 0 h 6"/>
                <a:gd name="T6" fmla="*/ 10 w 10"/>
                <a:gd name="T7" fmla="*/ 0 h 6"/>
                <a:gd name="T8" fmla="*/ 1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3" name="Freeform 16"/>
            <p:cNvSpPr>
              <a:spLocks/>
            </p:cNvSpPr>
            <p:nvPr/>
          </p:nvSpPr>
          <p:spPr bwMode="auto">
            <a:xfrm>
              <a:off x="1099" y="3604"/>
              <a:ext cx="9" cy="5"/>
            </a:xfrm>
            <a:custGeom>
              <a:avLst/>
              <a:gdLst>
                <a:gd name="T0" fmla="*/ 9 w 9"/>
                <a:gd name="T1" fmla="*/ 0 h 5"/>
                <a:gd name="T2" fmla="*/ 9 w 9"/>
                <a:gd name="T3" fmla="*/ 5 h 5"/>
                <a:gd name="T4" fmla="*/ 9 w 9"/>
                <a:gd name="T5" fmla="*/ 5 h 5"/>
                <a:gd name="T6" fmla="*/ 9 w 9"/>
                <a:gd name="T7" fmla="*/ 5 h 5"/>
                <a:gd name="T8" fmla="*/ 0 w 9"/>
                <a:gd name="T9" fmla="*/ 5 h 5"/>
                <a:gd name="T10" fmla="*/ 9 w 9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5"/>
                <a:gd name="T20" fmla="*/ 9 w 9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5">
                  <a:moveTo>
                    <a:pt x="9" y="0"/>
                  </a:moveTo>
                  <a:lnTo>
                    <a:pt x="9" y="5"/>
                  </a:lnTo>
                  <a:lnTo>
                    <a:pt x="0" y="5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4" name="Freeform 17"/>
            <p:cNvSpPr>
              <a:spLocks/>
            </p:cNvSpPr>
            <p:nvPr/>
          </p:nvSpPr>
          <p:spPr bwMode="auto">
            <a:xfrm>
              <a:off x="1009" y="3525"/>
              <a:ext cx="99" cy="84"/>
            </a:xfrm>
            <a:custGeom>
              <a:avLst/>
              <a:gdLst>
                <a:gd name="T0" fmla="*/ 10 w 99"/>
                <a:gd name="T1" fmla="*/ 0 h 84"/>
                <a:gd name="T2" fmla="*/ 10 w 99"/>
                <a:gd name="T3" fmla="*/ 5 h 84"/>
                <a:gd name="T4" fmla="*/ 20 w 99"/>
                <a:gd name="T5" fmla="*/ 5 h 84"/>
                <a:gd name="T6" fmla="*/ 20 w 99"/>
                <a:gd name="T7" fmla="*/ 11 h 84"/>
                <a:gd name="T8" fmla="*/ 30 w 99"/>
                <a:gd name="T9" fmla="*/ 17 h 84"/>
                <a:gd name="T10" fmla="*/ 30 w 99"/>
                <a:gd name="T11" fmla="*/ 22 h 84"/>
                <a:gd name="T12" fmla="*/ 40 w 99"/>
                <a:gd name="T13" fmla="*/ 22 h 84"/>
                <a:gd name="T14" fmla="*/ 40 w 99"/>
                <a:gd name="T15" fmla="*/ 28 h 84"/>
                <a:gd name="T16" fmla="*/ 50 w 99"/>
                <a:gd name="T17" fmla="*/ 34 h 84"/>
                <a:gd name="T18" fmla="*/ 60 w 99"/>
                <a:gd name="T19" fmla="*/ 39 h 84"/>
                <a:gd name="T20" fmla="*/ 60 w 99"/>
                <a:gd name="T21" fmla="*/ 45 h 84"/>
                <a:gd name="T22" fmla="*/ 70 w 99"/>
                <a:gd name="T23" fmla="*/ 51 h 84"/>
                <a:gd name="T24" fmla="*/ 80 w 99"/>
                <a:gd name="T25" fmla="*/ 56 h 84"/>
                <a:gd name="T26" fmla="*/ 80 w 99"/>
                <a:gd name="T27" fmla="*/ 62 h 84"/>
                <a:gd name="T28" fmla="*/ 90 w 99"/>
                <a:gd name="T29" fmla="*/ 67 h 84"/>
                <a:gd name="T30" fmla="*/ 90 w 99"/>
                <a:gd name="T31" fmla="*/ 73 h 84"/>
                <a:gd name="T32" fmla="*/ 99 w 99"/>
                <a:gd name="T33" fmla="*/ 79 h 84"/>
                <a:gd name="T34" fmla="*/ 90 w 99"/>
                <a:gd name="T35" fmla="*/ 84 h 84"/>
                <a:gd name="T36" fmla="*/ 90 w 99"/>
                <a:gd name="T37" fmla="*/ 79 h 84"/>
                <a:gd name="T38" fmla="*/ 80 w 99"/>
                <a:gd name="T39" fmla="*/ 73 h 84"/>
                <a:gd name="T40" fmla="*/ 80 w 99"/>
                <a:gd name="T41" fmla="*/ 67 h 84"/>
                <a:gd name="T42" fmla="*/ 70 w 99"/>
                <a:gd name="T43" fmla="*/ 62 h 84"/>
                <a:gd name="T44" fmla="*/ 60 w 99"/>
                <a:gd name="T45" fmla="*/ 56 h 84"/>
                <a:gd name="T46" fmla="*/ 60 w 99"/>
                <a:gd name="T47" fmla="*/ 51 h 84"/>
                <a:gd name="T48" fmla="*/ 50 w 99"/>
                <a:gd name="T49" fmla="*/ 45 h 84"/>
                <a:gd name="T50" fmla="*/ 40 w 99"/>
                <a:gd name="T51" fmla="*/ 39 h 84"/>
                <a:gd name="T52" fmla="*/ 40 w 99"/>
                <a:gd name="T53" fmla="*/ 34 h 84"/>
                <a:gd name="T54" fmla="*/ 30 w 99"/>
                <a:gd name="T55" fmla="*/ 28 h 84"/>
                <a:gd name="T56" fmla="*/ 30 w 99"/>
                <a:gd name="T57" fmla="*/ 28 h 84"/>
                <a:gd name="T58" fmla="*/ 20 w 99"/>
                <a:gd name="T59" fmla="*/ 22 h 84"/>
                <a:gd name="T60" fmla="*/ 20 w 99"/>
                <a:gd name="T61" fmla="*/ 17 h 84"/>
                <a:gd name="T62" fmla="*/ 10 w 99"/>
                <a:gd name="T63" fmla="*/ 11 h 84"/>
                <a:gd name="T64" fmla="*/ 10 w 99"/>
                <a:gd name="T65" fmla="*/ 11 h 84"/>
                <a:gd name="T66" fmla="*/ 0 w 99"/>
                <a:gd name="T67" fmla="*/ 5 h 84"/>
                <a:gd name="T68" fmla="*/ 10 w 99"/>
                <a:gd name="T69" fmla="*/ 0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84"/>
                <a:gd name="T107" fmla="*/ 99 w 99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84">
                  <a:moveTo>
                    <a:pt x="10" y="0"/>
                  </a:moveTo>
                  <a:lnTo>
                    <a:pt x="10" y="5"/>
                  </a:lnTo>
                  <a:lnTo>
                    <a:pt x="20" y="5"/>
                  </a:lnTo>
                  <a:lnTo>
                    <a:pt x="20" y="11"/>
                  </a:lnTo>
                  <a:lnTo>
                    <a:pt x="30" y="17"/>
                  </a:lnTo>
                  <a:lnTo>
                    <a:pt x="30" y="22"/>
                  </a:lnTo>
                  <a:lnTo>
                    <a:pt x="40" y="22"/>
                  </a:lnTo>
                  <a:lnTo>
                    <a:pt x="40" y="28"/>
                  </a:lnTo>
                  <a:lnTo>
                    <a:pt x="50" y="34"/>
                  </a:lnTo>
                  <a:lnTo>
                    <a:pt x="60" y="39"/>
                  </a:lnTo>
                  <a:lnTo>
                    <a:pt x="60" y="45"/>
                  </a:lnTo>
                  <a:lnTo>
                    <a:pt x="70" y="51"/>
                  </a:lnTo>
                  <a:lnTo>
                    <a:pt x="80" y="56"/>
                  </a:lnTo>
                  <a:lnTo>
                    <a:pt x="80" y="62"/>
                  </a:lnTo>
                  <a:lnTo>
                    <a:pt x="90" y="67"/>
                  </a:lnTo>
                  <a:lnTo>
                    <a:pt x="90" y="73"/>
                  </a:lnTo>
                  <a:lnTo>
                    <a:pt x="99" y="79"/>
                  </a:lnTo>
                  <a:lnTo>
                    <a:pt x="90" y="84"/>
                  </a:lnTo>
                  <a:lnTo>
                    <a:pt x="90" y="79"/>
                  </a:lnTo>
                  <a:lnTo>
                    <a:pt x="80" y="73"/>
                  </a:lnTo>
                  <a:lnTo>
                    <a:pt x="80" y="67"/>
                  </a:lnTo>
                  <a:lnTo>
                    <a:pt x="70" y="62"/>
                  </a:lnTo>
                  <a:lnTo>
                    <a:pt x="60" y="56"/>
                  </a:lnTo>
                  <a:lnTo>
                    <a:pt x="60" y="51"/>
                  </a:lnTo>
                  <a:lnTo>
                    <a:pt x="50" y="45"/>
                  </a:lnTo>
                  <a:lnTo>
                    <a:pt x="40" y="39"/>
                  </a:lnTo>
                  <a:lnTo>
                    <a:pt x="40" y="34"/>
                  </a:lnTo>
                  <a:lnTo>
                    <a:pt x="30" y="28"/>
                  </a:lnTo>
                  <a:lnTo>
                    <a:pt x="20" y="22"/>
                  </a:lnTo>
                  <a:lnTo>
                    <a:pt x="20" y="17"/>
                  </a:lnTo>
                  <a:lnTo>
                    <a:pt x="10" y="11"/>
                  </a:lnTo>
                  <a:lnTo>
                    <a:pt x="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5" name="Freeform 18"/>
            <p:cNvSpPr>
              <a:spLocks/>
            </p:cNvSpPr>
            <p:nvPr/>
          </p:nvSpPr>
          <p:spPr bwMode="auto">
            <a:xfrm>
              <a:off x="1009" y="3525"/>
              <a:ext cx="10" cy="5"/>
            </a:xfrm>
            <a:custGeom>
              <a:avLst/>
              <a:gdLst>
                <a:gd name="T0" fmla="*/ 0 w 10"/>
                <a:gd name="T1" fmla="*/ 5 h 5"/>
                <a:gd name="T2" fmla="*/ 0 w 10"/>
                <a:gd name="T3" fmla="*/ 0 h 5"/>
                <a:gd name="T4" fmla="*/ 0 w 10"/>
                <a:gd name="T5" fmla="*/ 0 h 5"/>
                <a:gd name="T6" fmla="*/ 0 w 10"/>
                <a:gd name="T7" fmla="*/ 0 h 5"/>
                <a:gd name="T8" fmla="*/ 10 w 10"/>
                <a:gd name="T9" fmla="*/ 0 h 5"/>
                <a:gd name="T10" fmla="*/ 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0" y="5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6" name="Freeform 19"/>
            <p:cNvSpPr>
              <a:spLocks/>
            </p:cNvSpPr>
            <p:nvPr/>
          </p:nvSpPr>
          <p:spPr bwMode="auto">
            <a:xfrm>
              <a:off x="1128" y="3671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0 h 6"/>
                <a:gd name="T6" fmla="*/ 0 w 1"/>
                <a:gd name="T7" fmla="*/ 6 h 6"/>
                <a:gd name="T8" fmla="*/ 0 w 1"/>
                <a:gd name="T9" fmla="*/ 0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7" name="Freeform 20"/>
            <p:cNvSpPr>
              <a:spLocks/>
            </p:cNvSpPr>
            <p:nvPr/>
          </p:nvSpPr>
          <p:spPr bwMode="auto">
            <a:xfrm>
              <a:off x="1049" y="3592"/>
              <a:ext cx="79" cy="79"/>
            </a:xfrm>
            <a:custGeom>
              <a:avLst/>
              <a:gdLst>
                <a:gd name="T0" fmla="*/ 10 w 79"/>
                <a:gd name="T1" fmla="*/ 0 h 79"/>
                <a:gd name="T2" fmla="*/ 10 w 79"/>
                <a:gd name="T3" fmla="*/ 6 h 79"/>
                <a:gd name="T4" fmla="*/ 10 w 79"/>
                <a:gd name="T5" fmla="*/ 6 h 79"/>
                <a:gd name="T6" fmla="*/ 20 w 79"/>
                <a:gd name="T7" fmla="*/ 12 h 79"/>
                <a:gd name="T8" fmla="*/ 20 w 79"/>
                <a:gd name="T9" fmla="*/ 17 h 79"/>
                <a:gd name="T10" fmla="*/ 30 w 79"/>
                <a:gd name="T11" fmla="*/ 17 h 79"/>
                <a:gd name="T12" fmla="*/ 30 w 79"/>
                <a:gd name="T13" fmla="*/ 23 h 79"/>
                <a:gd name="T14" fmla="*/ 40 w 79"/>
                <a:gd name="T15" fmla="*/ 29 h 79"/>
                <a:gd name="T16" fmla="*/ 40 w 79"/>
                <a:gd name="T17" fmla="*/ 34 h 79"/>
                <a:gd name="T18" fmla="*/ 50 w 79"/>
                <a:gd name="T19" fmla="*/ 40 h 79"/>
                <a:gd name="T20" fmla="*/ 50 w 79"/>
                <a:gd name="T21" fmla="*/ 46 h 79"/>
                <a:gd name="T22" fmla="*/ 59 w 79"/>
                <a:gd name="T23" fmla="*/ 46 h 79"/>
                <a:gd name="T24" fmla="*/ 59 w 79"/>
                <a:gd name="T25" fmla="*/ 51 h 79"/>
                <a:gd name="T26" fmla="*/ 69 w 79"/>
                <a:gd name="T27" fmla="*/ 57 h 79"/>
                <a:gd name="T28" fmla="*/ 69 w 79"/>
                <a:gd name="T29" fmla="*/ 63 h 79"/>
                <a:gd name="T30" fmla="*/ 79 w 79"/>
                <a:gd name="T31" fmla="*/ 68 h 79"/>
                <a:gd name="T32" fmla="*/ 79 w 79"/>
                <a:gd name="T33" fmla="*/ 79 h 79"/>
                <a:gd name="T34" fmla="*/ 79 w 79"/>
                <a:gd name="T35" fmla="*/ 79 h 79"/>
                <a:gd name="T36" fmla="*/ 69 w 79"/>
                <a:gd name="T37" fmla="*/ 74 h 79"/>
                <a:gd name="T38" fmla="*/ 69 w 79"/>
                <a:gd name="T39" fmla="*/ 68 h 79"/>
                <a:gd name="T40" fmla="*/ 59 w 79"/>
                <a:gd name="T41" fmla="*/ 63 h 79"/>
                <a:gd name="T42" fmla="*/ 59 w 79"/>
                <a:gd name="T43" fmla="*/ 57 h 79"/>
                <a:gd name="T44" fmla="*/ 50 w 79"/>
                <a:gd name="T45" fmla="*/ 51 h 79"/>
                <a:gd name="T46" fmla="*/ 50 w 79"/>
                <a:gd name="T47" fmla="*/ 46 h 79"/>
                <a:gd name="T48" fmla="*/ 40 w 79"/>
                <a:gd name="T49" fmla="*/ 46 h 79"/>
                <a:gd name="T50" fmla="*/ 40 w 79"/>
                <a:gd name="T51" fmla="*/ 40 h 79"/>
                <a:gd name="T52" fmla="*/ 30 w 79"/>
                <a:gd name="T53" fmla="*/ 34 h 79"/>
                <a:gd name="T54" fmla="*/ 30 w 79"/>
                <a:gd name="T55" fmla="*/ 29 h 79"/>
                <a:gd name="T56" fmla="*/ 20 w 79"/>
                <a:gd name="T57" fmla="*/ 23 h 79"/>
                <a:gd name="T58" fmla="*/ 20 w 79"/>
                <a:gd name="T59" fmla="*/ 23 h 79"/>
                <a:gd name="T60" fmla="*/ 10 w 79"/>
                <a:gd name="T61" fmla="*/ 17 h 79"/>
                <a:gd name="T62" fmla="*/ 10 w 79"/>
                <a:gd name="T63" fmla="*/ 12 h 79"/>
                <a:gd name="T64" fmla="*/ 0 w 79"/>
                <a:gd name="T65" fmla="*/ 12 h 79"/>
                <a:gd name="T66" fmla="*/ 0 w 79"/>
                <a:gd name="T67" fmla="*/ 6 h 79"/>
                <a:gd name="T68" fmla="*/ 10 w 79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"/>
                <a:gd name="T106" fmla="*/ 0 h 79"/>
                <a:gd name="T107" fmla="*/ 79 w 79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" h="79">
                  <a:moveTo>
                    <a:pt x="10" y="0"/>
                  </a:moveTo>
                  <a:lnTo>
                    <a:pt x="10" y="6"/>
                  </a:lnTo>
                  <a:lnTo>
                    <a:pt x="20" y="12"/>
                  </a:lnTo>
                  <a:lnTo>
                    <a:pt x="20" y="17"/>
                  </a:lnTo>
                  <a:lnTo>
                    <a:pt x="30" y="17"/>
                  </a:lnTo>
                  <a:lnTo>
                    <a:pt x="30" y="23"/>
                  </a:lnTo>
                  <a:lnTo>
                    <a:pt x="40" y="29"/>
                  </a:lnTo>
                  <a:lnTo>
                    <a:pt x="40" y="34"/>
                  </a:lnTo>
                  <a:lnTo>
                    <a:pt x="50" y="40"/>
                  </a:lnTo>
                  <a:lnTo>
                    <a:pt x="50" y="46"/>
                  </a:lnTo>
                  <a:lnTo>
                    <a:pt x="59" y="46"/>
                  </a:lnTo>
                  <a:lnTo>
                    <a:pt x="59" y="51"/>
                  </a:lnTo>
                  <a:lnTo>
                    <a:pt x="69" y="57"/>
                  </a:lnTo>
                  <a:lnTo>
                    <a:pt x="69" y="63"/>
                  </a:lnTo>
                  <a:lnTo>
                    <a:pt x="79" y="68"/>
                  </a:lnTo>
                  <a:lnTo>
                    <a:pt x="79" y="79"/>
                  </a:lnTo>
                  <a:lnTo>
                    <a:pt x="69" y="74"/>
                  </a:lnTo>
                  <a:lnTo>
                    <a:pt x="69" y="68"/>
                  </a:lnTo>
                  <a:lnTo>
                    <a:pt x="59" y="63"/>
                  </a:lnTo>
                  <a:lnTo>
                    <a:pt x="59" y="57"/>
                  </a:lnTo>
                  <a:lnTo>
                    <a:pt x="50" y="51"/>
                  </a:lnTo>
                  <a:lnTo>
                    <a:pt x="50" y="46"/>
                  </a:lnTo>
                  <a:lnTo>
                    <a:pt x="40" y="46"/>
                  </a:lnTo>
                  <a:lnTo>
                    <a:pt x="40" y="40"/>
                  </a:lnTo>
                  <a:lnTo>
                    <a:pt x="30" y="34"/>
                  </a:lnTo>
                  <a:lnTo>
                    <a:pt x="30" y="29"/>
                  </a:lnTo>
                  <a:lnTo>
                    <a:pt x="20" y="23"/>
                  </a:lnTo>
                  <a:lnTo>
                    <a:pt x="10" y="17"/>
                  </a:lnTo>
                  <a:lnTo>
                    <a:pt x="10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8" name="Freeform 21"/>
            <p:cNvSpPr>
              <a:spLocks/>
            </p:cNvSpPr>
            <p:nvPr/>
          </p:nvSpPr>
          <p:spPr bwMode="auto">
            <a:xfrm>
              <a:off x="1049" y="3592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0 w 10"/>
                <a:gd name="T3" fmla="*/ 0 h 6"/>
                <a:gd name="T4" fmla="*/ 0 w 10"/>
                <a:gd name="T5" fmla="*/ 0 h 6"/>
                <a:gd name="T6" fmla="*/ 0 w 10"/>
                <a:gd name="T7" fmla="*/ 0 h 6"/>
                <a:gd name="T8" fmla="*/ 1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9" name="Freeform 22"/>
            <p:cNvSpPr>
              <a:spLocks/>
            </p:cNvSpPr>
            <p:nvPr/>
          </p:nvSpPr>
          <p:spPr bwMode="auto">
            <a:xfrm>
              <a:off x="1039" y="3621"/>
              <a:ext cx="10" cy="5"/>
            </a:xfrm>
            <a:custGeom>
              <a:avLst/>
              <a:gdLst>
                <a:gd name="T0" fmla="*/ 10 w 10"/>
                <a:gd name="T1" fmla="*/ 0 h 5"/>
                <a:gd name="T2" fmla="*/ 10 w 10"/>
                <a:gd name="T3" fmla="*/ 0 h 5"/>
                <a:gd name="T4" fmla="*/ 10 w 10"/>
                <a:gd name="T5" fmla="*/ 5 h 5"/>
                <a:gd name="T6" fmla="*/ 10 w 10"/>
                <a:gd name="T7" fmla="*/ 5 h 5"/>
                <a:gd name="T8" fmla="*/ 0 w 10"/>
                <a:gd name="T9" fmla="*/ 5 h 5"/>
                <a:gd name="T10" fmla="*/ 1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0" name="Freeform 23"/>
            <p:cNvSpPr>
              <a:spLocks/>
            </p:cNvSpPr>
            <p:nvPr/>
          </p:nvSpPr>
          <p:spPr bwMode="auto">
            <a:xfrm>
              <a:off x="940" y="3547"/>
              <a:ext cx="109" cy="79"/>
            </a:xfrm>
            <a:custGeom>
              <a:avLst/>
              <a:gdLst>
                <a:gd name="T0" fmla="*/ 10 w 109"/>
                <a:gd name="T1" fmla="*/ 0 h 79"/>
                <a:gd name="T2" fmla="*/ 10 w 109"/>
                <a:gd name="T3" fmla="*/ 6 h 79"/>
                <a:gd name="T4" fmla="*/ 20 w 109"/>
                <a:gd name="T5" fmla="*/ 12 h 79"/>
                <a:gd name="T6" fmla="*/ 20 w 109"/>
                <a:gd name="T7" fmla="*/ 12 h 79"/>
                <a:gd name="T8" fmla="*/ 30 w 109"/>
                <a:gd name="T9" fmla="*/ 17 h 79"/>
                <a:gd name="T10" fmla="*/ 40 w 109"/>
                <a:gd name="T11" fmla="*/ 17 h 79"/>
                <a:gd name="T12" fmla="*/ 40 w 109"/>
                <a:gd name="T13" fmla="*/ 23 h 79"/>
                <a:gd name="T14" fmla="*/ 50 w 109"/>
                <a:gd name="T15" fmla="*/ 29 h 79"/>
                <a:gd name="T16" fmla="*/ 50 w 109"/>
                <a:gd name="T17" fmla="*/ 34 h 79"/>
                <a:gd name="T18" fmla="*/ 60 w 109"/>
                <a:gd name="T19" fmla="*/ 34 h 79"/>
                <a:gd name="T20" fmla="*/ 69 w 109"/>
                <a:gd name="T21" fmla="*/ 40 h 79"/>
                <a:gd name="T22" fmla="*/ 69 w 109"/>
                <a:gd name="T23" fmla="*/ 45 h 79"/>
                <a:gd name="T24" fmla="*/ 79 w 109"/>
                <a:gd name="T25" fmla="*/ 51 h 79"/>
                <a:gd name="T26" fmla="*/ 89 w 109"/>
                <a:gd name="T27" fmla="*/ 57 h 79"/>
                <a:gd name="T28" fmla="*/ 89 w 109"/>
                <a:gd name="T29" fmla="*/ 62 h 79"/>
                <a:gd name="T30" fmla="*/ 99 w 109"/>
                <a:gd name="T31" fmla="*/ 68 h 79"/>
                <a:gd name="T32" fmla="*/ 109 w 109"/>
                <a:gd name="T33" fmla="*/ 74 h 79"/>
                <a:gd name="T34" fmla="*/ 99 w 109"/>
                <a:gd name="T35" fmla="*/ 79 h 79"/>
                <a:gd name="T36" fmla="*/ 99 w 109"/>
                <a:gd name="T37" fmla="*/ 74 h 79"/>
                <a:gd name="T38" fmla="*/ 89 w 109"/>
                <a:gd name="T39" fmla="*/ 68 h 79"/>
                <a:gd name="T40" fmla="*/ 79 w 109"/>
                <a:gd name="T41" fmla="*/ 62 h 79"/>
                <a:gd name="T42" fmla="*/ 79 w 109"/>
                <a:gd name="T43" fmla="*/ 57 h 79"/>
                <a:gd name="T44" fmla="*/ 69 w 109"/>
                <a:gd name="T45" fmla="*/ 51 h 79"/>
                <a:gd name="T46" fmla="*/ 60 w 109"/>
                <a:gd name="T47" fmla="*/ 45 h 79"/>
                <a:gd name="T48" fmla="*/ 60 w 109"/>
                <a:gd name="T49" fmla="*/ 40 h 79"/>
                <a:gd name="T50" fmla="*/ 50 w 109"/>
                <a:gd name="T51" fmla="*/ 40 h 79"/>
                <a:gd name="T52" fmla="*/ 40 w 109"/>
                <a:gd name="T53" fmla="*/ 34 h 79"/>
                <a:gd name="T54" fmla="*/ 40 w 109"/>
                <a:gd name="T55" fmla="*/ 29 h 79"/>
                <a:gd name="T56" fmla="*/ 30 w 109"/>
                <a:gd name="T57" fmla="*/ 23 h 79"/>
                <a:gd name="T58" fmla="*/ 30 w 109"/>
                <a:gd name="T59" fmla="*/ 23 h 79"/>
                <a:gd name="T60" fmla="*/ 20 w 109"/>
                <a:gd name="T61" fmla="*/ 17 h 79"/>
                <a:gd name="T62" fmla="*/ 10 w 109"/>
                <a:gd name="T63" fmla="*/ 17 h 79"/>
                <a:gd name="T64" fmla="*/ 10 w 109"/>
                <a:gd name="T65" fmla="*/ 12 h 79"/>
                <a:gd name="T66" fmla="*/ 0 w 109"/>
                <a:gd name="T67" fmla="*/ 12 h 79"/>
                <a:gd name="T68" fmla="*/ 10 w 109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79"/>
                <a:gd name="T107" fmla="*/ 109 w 109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79">
                  <a:moveTo>
                    <a:pt x="10" y="0"/>
                  </a:moveTo>
                  <a:lnTo>
                    <a:pt x="10" y="6"/>
                  </a:lnTo>
                  <a:lnTo>
                    <a:pt x="20" y="12"/>
                  </a:lnTo>
                  <a:lnTo>
                    <a:pt x="30" y="17"/>
                  </a:lnTo>
                  <a:lnTo>
                    <a:pt x="40" y="17"/>
                  </a:lnTo>
                  <a:lnTo>
                    <a:pt x="40" y="23"/>
                  </a:lnTo>
                  <a:lnTo>
                    <a:pt x="50" y="29"/>
                  </a:lnTo>
                  <a:lnTo>
                    <a:pt x="50" y="34"/>
                  </a:lnTo>
                  <a:lnTo>
                    <a:pt x="60" y="34"/>
                  </a:lnTo>
                  <a:lnTo>
                    <a:pt x="69" y="40"/>
                  </a:lnTo>
                  <a:lnTo>
                    <a:pt x="69" y="45"/>
                  </a:lnTo>
                  <a:lnTo>
                    <a:pt x="79" y="51"/>
                  </a:lnTo>
                  <a:lnTo>
                    <a:pt x="89" y="57"/>
                  </a:lnTo>
                  <a:lnTo>
                    <a:pt x="89" y="62"/>
                  </a:lnTo>
                  <a:lnTo>
                    <a:pt x="99" y="68"/>
                  </a:lnTo>
                  <a:lnTo>
                    <a:pt x="109" y="74"/>
                  </a:lnTo>
                  <a:lnTo>
                    <a:pt x="99" y="79"/>
                  </a:lnTo>
                  <a:lnTo>
                    <a:pt x="99" y="74"/>
                  </a:lnTo>
                  <a:lnTo>
                    <a:pt x="89" y="68"/>
                  </a:lnTo>
                  <a:lnTo>
                    <a:pt x="79" y="62"/>
                  </a:lnTo>
                  <a:lnTo>
                    <a:pt x="79" y="57"/>
                  </a:lnTo>
                  <a:lnTo>
                    <a:pt x="69" y="51"/>
                  </a:lnTo>
                  <a:lnTo>
                    <a:pt x="60" y="45"/>
                  </a:lnTo>
                  <a:lnTo>
                    <a:pt x="60" y="40"/>
                  </a:lnTo>
                  <a:lnTo>
                    <a:pt x="50" y="40"/>
                  </a:lnTo>
                  <a:lnTo>
                    <a:pt x="40" y="34"/>
                  </a:lnTo>
                  <a:lnTo>
                    <a:pt x="40" y="29"/>
                  </a:lnTo>
                  <a:lnTo>
                    <a:pt x="30" y="23"/>
                  </a:lnTo>
                  <a:lnTo>
                    <a:pt x="20" y="17"/>
                  </a:lnTo>
                  <a:lnTo>
                    <a:pt x="10" y="17"/>
                  </a:lnTo>
                  <a:lnTo>
                    <a:pt x="10" y="12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1" name="Freeform 24"/>
            <p:cNvSpPr>
              <a:spLocks/>
            </p:cNvSpPr>
            <p:nvPr/>
          </p:nvSpPr>
          <p:spPr bwMode="auto">
            <a:xfrm>
              <a:off x="940" y="3547"/>
              <a:ext cx="10" cy="12"/>
            </a:xfrm>
            <a:custGeom>
              <a:avLst/>
              <a:gdLst>
                <a:gd name="T0" fmla="*/ 0 w 10"/>
                <a:gd name="T1" fmla="*/ 12 h 12"/>
                <a:gd name="T2" fmla="*/ 0 w 10"/>
                <a:gd name="T3" fmla="*/ 6 h 12"/>
                <a:gd name="T4" fmla="*/ 0 w 10"/>
                <a:gd name="T5" fmla="*/ 6 h 12"/>
                <a:gd name="T6" fmla="*/ 0 w 10"/>
                <a:gd name="T7" fmla="*/ 0 h 12"/>
                <a:gd name="T8" fmla="*/ 10 w 10"/>
                <a:gd name="T9" fmla="*/ 0 h 12"/>
                <a:gd name="T10" fmla="*/ 0 w 10"/>
                <a:gd name="T11" fmla="*/ 12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2"/>
                <a:gd name="T20" fmla="*/ 10 w 10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2">
                  <a:moveTo>
                    <a:pt x="0" y="12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2" name="Freeform 25"/>
            <p:cNvSpPr>
              <a:spLocks/>
            </p:cNvSpPr>
            <p:nvPr/>
          </p:nvSpPr>
          <p:spPr bwMode="auto">
            <a:xfrm>
              <a:off x="901" y="3559"/>
              <a:ext cx="10" cy="5"/>
            </a:xfrm>
            <a:custGeom>
              <a:avLst/>
              <a:gdLst>
                <a:gd name="T0" fmla="*/ 0 w 10"/>
                <a:gd name="T1" fmla="*/ 0 h 5"/>
                <a:gd name="T2" fmla="*/ 10 w 10"/>
                <a:gd name="T3" fmla="*/ 0 h 5"/>
                <a:gd name="T4" fmla="*/ 10 w 10"/>
                <a:gd name="T5" fmla="*/ 5 h 5"/>
                <a:gd name="T6" fmla="*/ 0 w 10"/>
                <a:gd name="T7" fmla="*/ 5 h 5"/>
                <a:gd name="T8" fmla="*/ 0 w 10"/>
                <a:gd name="T9" fmla="*/ 5 h 5"/>
                <a:gd name="T10" fmla="*/ 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0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3" name="Freeform 26"/>
            <p:cNvSpPr>
              <a:spLocks/>
            </p:cNvSpPr>
            <p:nvPr/>
          </p:nvSpPr>
          <p:spPr bwMode="auto">
            <a:xfrm>
              <a:off x="772" y="3519"/>
              <a:ext cx="129" cy="45"/>
            </a:xfrm>
            <a:custGeom>
              <a:avLst/>
              <a:gdLst>
                <a:gd name="T0" fmla="*/ 10 w 129"/>
                <a:gd name="T1" fmla="*/ 0 h 45"/>
                <a:gd name="T2" fmla="*/ 10 w 129"/>
                <a:gd name="T3" fmla="*/ 0 h 45"/>
                <a:gd name="T4" fmla="*/ 20 w 129"/>
                <a:gd name="T5" fmla="*/ 6 h 45"/>
                <a:gd name="T6" fmla="*/ 20 w 129"/>
                <a:gd name="T7" fmla="*/ 6 h 45"/>
                <a:gd name="T8" fmla="*/ 30 w 129"/>
                <a:gd name="T9" fmla="*/ 6 h 45"/>
                <a:gd name="T10" fmla="*/ 40 w 129"/>
                <a:gd name="T11" fmla="*/ 11 h 45"/>
                <a:gd name="T12" fmla="*/ 49 w 129"/>
                <a:gd name="T13" fmla="*/ 11 h 45"/>
                <a:gd name="T14" fmla="*/ 59 w 129"/>
                <a:gd name="T15" fmla="*/ 11 h 45"/>
                <a:gd name="T16" fmla="*/ 59 w 129"/>
                <a:gd name="T17" fmla="*/ 17 h 45"/>
                <a:gd name="T18" fmla="*/ 69 w 129"/>
                <a:gd name="T19" fmla="*/ 17 h 45"/>
                <a:gd name="T20" fmla="*/ 79 w 129"/>
                <a:gd name="T21" fmla="*/ 17 h 45"/>
                <a:gd name="T22" fmla="*/ 89 w 129"/>
                <a:gd name="T23" fmla="*/ 23 h 45"/>
                <a:gd name="T24" fmla="*/ 99 w 129"/>
                <a:gd name="T25" fmla="*/ 23 h 45"/>
                <a:gd name="T26" fmla="*/ 109 w 129"/>
                <a:gd name="T27" fmla="*/ 28 h 45"/>
                <a:gd name="T28" fmla="*/ 119 w 129"/>
                <a:gd name="T29" fmla="*/ 28 h 45"/>
                <a:gd name="T30" fmla="*/ 119 w 129"/>
                <a:gd name="T31" fmla="*/ 34 h 45"/>
                <a:gd name="T32" fmla="*/ 129 w 129"/>
                <a:gd name="T33" fmla="*/ 40 h 45"/>
                <a:gd name="T34" fmla="*/ 129 w 129"/>
                <a:gd name="T35" fmla="*/ 45 h 45"/>
                <a:gd name="T36" fmla="*/ 119 w 129"/>
                <a:gd name="T37" fmla="*/ 40 h 45"/>
                <a:gd name="T38" fmla="*/ 109 w 129"/>
                <a:gd name="T39" fmla="*/ 40 h 45"/>
                <a:gd name="T40" fmla="*/ 109 w 129"/>
                <a:gd name="T41" fmla="*/ 34 h 45"/>
                <a:gd name="T42" fmla="*/ 99 w 129"/>
                <a:gd name="T43" fmla="*/ 28 h 45"/>
                <a:gd name="T44" fmla="*/ 89 w 129"/>
                <a:gd name="T45" fmla="*/ 28 h 45"/>
                <a:gd name="T46" fmla="*/ 79 w 129"/>
                <a:gd name="T47" fmla="*/ 28 h 45"/>
                <a:gd name="T48" fmla="*/ 69 w 129"/>
                <a:gd name="T49" fmla="*/ 23 h 45"/>
                <a:gd name="T50" fmla="*/ 59 w 129"/>
                <a:gd name="T51" fmla="*/ 23 h 45"/>
                <a:gd name="T52" fmla="*/ 49 w 129"/>
                <a:gd name="T53" fmla="*/ 23 h 45"/>
                <a:gd name="T54" fmla="*/ 49 w 129"/>
                <a:gd name="T55" fmla="*/ 17 h 45"/>
                <a:gd name="T56" fmla="*/ 40 w 129"/>
                <a:gd name="T57" fmla="*/ 17 h 45"/>
                <a:gd name="T58" fmla="*/ 30 w 129"/>
                <a:gd name="T59" fmla="*/ 17 h 45"/>
                <a:gd name="T60" fmla="*/ 20 w 129"/>
                <a:gd name="T61" fmla="*/ 11 h 45"/>
                <a:gd name="T62" fmla="*/ 10 w 129"/>
                <a:gd name="T63" fmla="*/ 11 h 45"/>
                <a:gd name="T64" fmla="*/ 10 w 129"/>
                <a:gd name="T65" fmla="*/ 6 h 45"/>
                <a:gd name="T66" fmla="*/ 0 w 129"/>
                <a:gd name="T67" fmla="*/ 6 h 45"/>
                <a:gd name="T68" fmla="*/ 10 w 129"/>
                <a:gd name="T69" fmla="*/ 0 h 4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9"/>
                <a:gd name="T106" fmla="*/ 0 h 45"/>
                <a:gd name="T107" fmla="*/ 129 w 129"/>
                <a:gd name="T108" fmla="*/ 45 h 4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9" h="45">
                  <a:moveTo>
                    <a:pt x="10" y="0"/>
                  </a:moveTo>
                  <a:lnTo>
                    <a:pt x="10" y="0"/>
                  </a:lnTo>
                  <a:lnTo>
                    <a:pt x="20" y="6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1"/>
                  </a:lnTo>
                  <a:lnTo>
                    <a:pt x="59" y="11"/>
                  </a:lnTo>
                  <a:lnTo>
                    <a:pt x="59" y="17"/>
                  </a:lnTo>
                  <a:lnTo>
                    <a:pt x="69" y="17"/>
                  </a:lnTo>
                  <a:lnTo>
                    <a:pt x="79" y="17"/>
                  </a:lnTo>
                  <a:lnTo>
                    <a:pt x="89" y="23"/>
                  </a:lnTo>
                  <a:lnTo>
                    <a:pt x="99" y="23"/>
                  </a:lnTo>
                  <a:lnTo>
                    <a:pt x="109" y="28"/>
                  </a:lnTo>
                  <a:lnTo>
                    <a:pt x="119" y="28"/>
                  </a:lnTo>
                  <a:lnTo>
                    <a:pt x="119" y="34"/>
                  </a:lnTo>
                  <a:lnTo>
                    <a:pt x="129" y="40"/>
                  </a:lnTo>
                  <a:lnTo>
                    <a:pt x="129" y="45"/>
                  </a:lnTo>
                  <a:lnTo>
                    <a:pt x="119" y="40"/>
                  </a:lnTo>
                  <a:lnTo>
                    <a:pt x="109" y="40"/>
                  </a:lnTo>
                  <a:lnTo>
                    <a:pt x="109" y="34"/>
                  </a:lnTo>
                  <a:lnTo>
                    <a:pt x="99" y="28"/>
                  </a:lnTo>
                  <a:lnTo>
                    <a:pt x="89" y="28"/>
                  </a:lnTo>
                  <a:lnTo>
                    <a:pt x="79" y="28"/>
                  </a:lnTo>
                  <a:lnTo>
                    <a:pt x="69" y="23"/>
                  </a:lnTo>
                  <a:lnTo>
                    <a:pt x="59" y="23"/>
                  </a:lnTo>
                  <a:lnTo>
                    <a:pt x="49" y="23"/>
                  </a:lnTo>
                  <a:lnTo>
                    <a:pt x="49" y="17"/>
                  </a:lnTo>
                  <a:lnTo>
                    <a:pt x="40" y="17"/>
                  </a:lnTo>
                  <a:lnTo>
                    <a:pt x="30" y="17"/>
                  </a:lnTo>
                  <a:lnTo>
                    <a:pt x="20" y="11"/>
                  </a:lnTo>
                  <a:lnTo>
                    <a:pt x="10" y="11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4" name="Freeform 27"/>
            <p:cNvSpPr>
              <a:spLocks/>
            </p:cNvSpPr>
            <p:nvPr/>
          </p:nvSpPr>
          <p:spPr bwMode="auto">
            <a:xfrm>
              <a:off x="772" y="3519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0 w 10"/>
                <a:gd name="T3" fmla="*/ 0 h 6"/>
                <a:gd name="T4" fmla="*/ 0 w 10"/>
                <a:gd name="T5" fmla="*/ 0 h 6"/>
                <a:gd name="T6" fmla="*/ 0 w 10"/>
                <a:gd name="T7" fmla="*/ 0 h 6"/>
                <a:gd name="T8" fmla="*/ 1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5" name="Freeform 28"/>
            <p:cNvSpPr>
              <a:spLocks/>
            </p:cNvSpPr>
            <p:nvPr/>
          </p:nvSpPr>
          <p:spPr bwMode="auto">
            <a:xfrm>
              <a:off x="960" y="3609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6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6" name="Freeform 29"/>
            <p:cNvSpPr>
              <a:spLocks/>
            </p:cNvSpPr>
            <p:nvPr/>
          </p:nvSpPr>
          <p:spPr bwMode="auto">
            <a:xfrm>
              <a:off x="841" y="3559"/>
              <a:ext cx="119" cy="56"/>
            </a:xfrm>
            <a:custGeom>
              <a:avLst/>
              <a:gdLst>
                <a:gd name="T0" fmla="*/ 0 w 119"/>
                <a:gd name="T1" fmla="*/ 0 h 56"/>
                <a:gd name="T2" fmla="*/ 10 w 119"/>
                <a:gd name="T3" fmla="*/ 0 h 56"/>
                <a:gd name="T4" fmla="*/ 10 w 119"/>
                <a:gd name="T5" fmla="*/ 5 h 56"/>
                <a:gd name="T6" fmla="*/ 20 w 119"/>
                <a:gd name="T7" fmla="*/ 5 h 56"/>
                <a:gd name="T8" fmla="*/ 30 w 119"/>
                <a:gd name="T9" fmla="*/ 11 h 56"/>
                <a:gd name="T10" fmla="*/ 30 w 119"/>
                <a:gd name="T11" fmla="*/ 11 h 56"/>
                <a:gd name="T12" fmla="*/ 40 w 119"/>
                <a:gd name="T13" fmla="*/ 11 h 56"/>
                <a:gd name="T14" fmla="*/ 50 w 119"/>
                <a:gd name="T15" fmla="*/ 17 h 56"/>
                <a:gd name="T16" fmla="*/ 60 w 119"/>
                <a:gd name="T17" fmla="*/ 17 h 56"/>
                <a:gd name="T18" fmla="*/ 70 w 119"/>
                <a:gd name="T19" fmla="*/ 22 h 56"/>
                <a:gd name="T20" fmla="*/ 70 w 119"/>
                <a:gd name="T21" fmla="*/ 22 h 56"/>
                <a:gd name="T22" fmla="*/ 79 w 119"/>
                <a:gd name="T23" fmla="*/ 28 h 56"/>
                <a:gd name="T24" fmla="*/ 89 w 119"/>
                <a:gd name="T25" fmla="*/ 28 h 56"/>
                <a:gd name="T26" fmla="*/ 99 w 119"/>
                <a:gd name="T27" fmla="*/ 33 h 56"/>
                <a:gd name="T28" fmla="*/ 109 w 119"/>
                <a:gd name="T29" fmla="*/ 39 h 56"/>
                <a:gd name="T30" fmla="*/ 109 w 119"/>
                <a:gd name="T31" fmla="*/ 45 h 56"/>
                <a:gd name="T32" fmla="*/ 119 w 119"/>
                <a:gd name="T33" fmla="*/ 50 h 56"/>
                <a:gd name="T34" fmla="*/ 119 w 119"/>
                <a:gd name="T35" fmla="*/ 56 h 56"/>
                <a:gd name="T36" fmla="*/ 109 w 119"/>
                <a:gd name="T37" fmla="*/ 50 h 56"/>
                <a:gd name="T38" fmla="*/ 99 w 119"/>
                <a:gd name="T39" fmla="*/ 45 h 56"/>
                <a:gd name="T40" fmla="*/ 89 w 119"/>
                <a:gd name="T41" fmla="*/ 39 h 56"/>
                <a:gd name="T42" fmla="*/ 89 w 119"/>
                <a:gd name="T43" fmla="*/ 33 h 56"/>
                <a:gd name="T44" fmla="*/ 79 w 119"/>
                <a:gd name="T45" fmla="*/ 33 h 56"/>
                <a:gd name="T46" fmla="*/ 70 w 119"/>
                <a:gd name="T47" fmla="*/ 28 h 56"/>
                <a:gd name="T48" fmla="*/ 60 w 119"/>
                <a:gd name="T49" fmla="*/ 28 h 56"/>
                <a:gd name="T50" fmla="*/ 60 w 119"/>
                <a:gd name="T51" fmla="*/ 22 h 56"/>
                <a:gd name="T52" fmla="*/ 50 w 119"/>
                <a:gd name="T53" fmla="*/ 22 h 56"/>
                <a:gd name="T54" fmla="*/ 40 w 119"/>
                <a:gd name="T55" fmla="*/ 22 h 56"/>
                <a:gd name="T56" fmla="*/ 30 w 119"/>
                <a:gd name="T57" fmla="*/ 17 h 56"/>
                <a:gd name="T58" fmla="*/ 20 w 119"/>
                <a:gd name="T59" fmla="*/ 17 h 56"/>
                <a:gd name="T60" fmla="*/ 20 w 119"/>
                <a:gd name="T61" fmla="*/ 11 h 56"/>
                <a:gd name="T62" fmla="*/ 10 w 119"/>
                <a:gd name="T63" fmla="*/ 11 h 56"/>
                <a:gd name="T64" fmla="*/ 0 w 119"/>
                <a:gd name="T65" fmla="*/ 5 h 56"/>
                <a:gd name="T66" fmla="*/ 0 w 119"/>
                <a:gd name="T67" fmla="*/ 5 h 56"/>
                <a:gd name="T68" fmla="*/ 0 w 119"/>
                <a:gd name="T69" fmla="*/ 0 h 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9"/>
                <a:gd name="T106" fmla="*/ 0 h 56"/>
                <a:gd name="T107" fmla="*/ 119 w 119"/>
                <a:gd name="T108" fmla="*/ 56 h 5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9" h="56">
                  <a:moveTo>
                    <a:pt x="0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20" y="5"/>
                  </a:lnTo>
                  <a:lnTo>
                    <a:pt x="30" y="11"/>
                  </a:lnTo>
                  <a:lnTo>
                    <a:pt x="40" y="11"/>
                  </a:lnTo>
                  <a:lnTo>
                    <a:pt x="50" y="17"/>
                  </a:lnTo>
                  <a:lnTo>
                    <a:pt x="60" y="17"/>
                  </a:lnTo>
                  <a:lnTo>
                    <a:pt x="70" y="22"/>
                  </a:lnTo>
                  <a:lnTo>
                    <a:pt x="79" y="28"/>
                  </a:lnTo>
                  <a:lnTo>
                    <a:pt x="89" y="28"/>
                  </a:lnTo>
                  <a:lnTo>
                    <a:pt x="99" y="33"/>
                  </a:lnTo>
                  <a:lnTo>
                    <a:pt x="109" y="39"/>
                  </a:lnTo>
                  <a:lnTo>
                    <a:pt x="109" y="45"/>
                  </a:lnTo>
                  <a:lnTo>
                    <a:pt x="119" y="50"/>
                  </a:lnTo>
                  <a:lnTo>
                    <a:pt x="119" y="56"/>
                  </a:lnTo>
                  <a:lnTo>
                    <a:pt x="109" y="50"/>
                  </a:lnTo>
                  <a:lnTo>
                    <a:pt x="99" y="45"/>
                  </a:lnTo>
                  <a:lnTo>
                    <a:pt x="89" y="39"/>
                  </a:lnTo>
                  <a:lnTo>
                    <a:pt x="89" y="33"/>
                  </a:lnTo>
                  <a:lnTo>
                    <a:pt x="79" y="33"/>
                  </a:lnTo>
                  <a:lnTo>
                    <a:pt x="70" y="28"/>
                  </a:lnTo>
                  <a:lnTo>
                    <a:pt x="60" y="28"/>
                  </a:lnTo>
                  <a:lnTo>
                    <a:pt x="60" y="22"/>
                  </a:lnTo>
                  <a:lnTo>
                    <a:pt x="50" y="22"/>
                  </a:lnTo>
                  <a:lnTo>
                    <a:pt x="40" y="22"/>
                  </a:lnTo>
                  <a:lnTo>
                    <a:pt x="30" y="17"/>
                  </a:lnTo>
                  <a:lnTo>
                    <a:pt x="20" y="17"/>
                  </a:lnTo>
                  <a:lnTo>
                    <a:pt x="20" y="11"/>
                  </a:lnTo>
                  <a:lnTo>
                    <a:pt x="10" y="11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7" name="Freeform 30"/>
            <p:cNvSpPr>
              <a:spLocks/>
            </p:cNvSpPr>
            <p:nvPr/>
          </p:nvSpPr>
          <p:spPr bwMode="auto">
            <a:xfrm>
              <a:off x="831" y="3559"/>
              <a:ext cx="10" cy="5"/>
            </a:xfrm>
            <a:custGeom>
              <a:avLst/>
              <a:gdLst>
                <a:gd name="T0" fmla="*/ 10 w 10"/>
                <a:gd name="T1" fmla="*/ 5 h 5"/>
                <a:gd name="T2" fmla="*/ 0 w 10"/>
                <a:gd name="T3" fmla="*/ 0 h 5"/>
                <a:gd name="T4" fmla="*/ 10 w 10"/>
                <a:gd name="T5" fmla="*/ 0 h 5"/>
                <a:gd name="T6" fmla="*/ 10 w 10"/>
                <a:gd name="T7" fmla="*/ 0 h 5"/>
                <a:gd name="T8" fmla="*/ 10 w 10"/>
                <a:gd name="T9" fmla="*/ 0 h 5"/>
                <a:gd name="T10" fmla="*/ 1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5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8" name="Freeform 31"/>
            <p:cNvSpPr>
              <a:spLocks/>
            </p:cNvSpPr>
            <p:nvPr/>
          </p:nvSpPr>
          <p:spPr bwMode="auto">
            <a:xfrm>
              <a:off x="1009" y="3649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10 w 10"/>
                <a:gd name="T3" fmla="*/ 6 h 6"/>
                <a:gd name="T4" fmla="*/ 0 w 10"/>
                <a:gd name="T5" fmla="*/ 6 h 6"/>
                <a:gd name="T6" fmla="*/ 0 w 10"/>
                <a:gd name="T7" fmla="*/ 6 h 6"/>
                <a:gd name="T8" fmla="*/ 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10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9" name="Freeform 32"/>
            <p:cNvSpPr>
              <a:spLocks/>
            </p:cNvSpPr>
            <p:nvPr/>
          </p:nvSpPr>
          <p:spPr bwMode="auto">
            <a:xfrm>
              <a:off x="891" y="3592"/>
              <a:ext cx="118" cy="63"/>
            </a:xfrm>
            <a:custGeom>
              <a:avLst/>
              <a:gdLst>
                <a:gd name="T0" fmla="*/ 0 w 118"/>
                <a:gd name="T1" fmla="*/ 0 h 63"/>
                <a:gd name="T2" fmla="*/ 10 w 118"/>
                <a:gd name="T3" fmla="*/ 6 h 63"/>
                <a:gd name="T4" fmla="*/ 20 w 118"/>
                <a:gd name="T5" fmla="*/ 6 h 63"/>
                <a:gd name="T6" fmla="*/ 20 w 118"/>
                <a:gd name="T7" fmla="*/ 12 h 63"/>
                <a:gd name="T8" fmla="*/ 29 w 118"/>
                <a:gd name="T9" fmla="*/ 12 h 63"/>
                <a:gd name="T10" fmla="*/ 39 w 118"/>
                <a:gd name="T11" fmla="*/ 17 h 63"/>
                <a:gd name="T12" fmla="*/ 39 w 118"/>
                <a:gd name="T13" fmla="*/ 17 h 63"/>
                <a:gd name="T14" fmla="*/ 49 w 118"/>
                <a:gd name="T15" fmla="*/ 23 h 63"/>
                <a:gd name="T16" fmla="*/ 59 w 118"/>
                <a:gd name="T17" fmla="*/ 23 h 63"/>
                <a:gd name="T18" fmla="*/ 69 w 118"/>
                <a:gd name="T19" fmla="*/ 29 h 63"/>
                <a:gd name="T20" fmla="*/ 79 w 118"/>
                <a:gd name="T21" fmla="*/ 29 h 63"/>
                <a:gd name="T22" fmla="*/ 89 w 118"/>
                <a:gd name="T23" fmla="*/ 34 h 63"/>
                <a:gd name="T24" fmla="*/ 89 w 118"/>
                <a:gd name="T25" fmla="*/ 40 h 63"/>
                <a:gd name="T26" fmla="*/ 99 w 118"/>
                <a:gd name="T27" fmla="*/ 40 h 63"/>
                <a:gd name="T28" fmla="*/ 109 w 118"/>
                <a:gd name="T29" fmla="*/ 46 h 63"/>
                <a:gd name="T30" fmla="*/ 118 w 118"/>
                <a:gd name="T31" fmla="*/ 51 h 63"/>
                <a:gd name="T32" fmla="*/ 118 w 118"/>
                <a:gd name="T33" fmla="*/ 57 h 63"/>
                <a:gd name="T34" fmla="*/ 118 w 118"/>
                <a:gd name="T35" fmla="*/ 63 h 63"/>
                <a:gd name="T36" fmla="*/ 109 w 118"/>
                <a:gd name="T37" fmla="*/ 57 h 63"/>
                <a:gd name="T38" fmla="*/ 109 w 118"/>
                <a:gd name="T39" fmla="*/ 51 h 63"/>
                <a:gd name="T40" fmla="*/ 99 w 118"/>
                <a:gd name="T41" fmla="*/ 46 h 63"/>
                <a:gd name="T42" fmla="*/ 89 w 118"/>
                <a:gd name="T43" fmla="*/ 46 h 63"/>
                <a:gd name="T44" fmla="*/ 79 w 118"/>
                <a:gd name="T45" fmla="*/ 40 h 63"/>
                <a:gd name="T46" fmla="*/ 69 w 118"/>
                <a:gd name="T47" fmla="*/ 34 h 63"/>
                <a:gd name="T48" fmla="*/ 69 w 118"/>
                <a:gd name="T49" fmla="*/ 34 h 63"/>
                <a:gd name="T50" fmla="*/ 59 w 118"/>
                <a:gd name="T51" fmla="*/ 29 h 63"/>
                <a:gd name="T52" fmla="*/ 49 w 118"/>
                <a:gd name="T53" fmla="*/ 29 h 63"/>
                <a:gd name="T54" fmla="*/ 39 w 118"/>
                <a:gd name="T55" fmla="*/ 23 h 63"/>
                <a:gd name="T56" fmla="*/ 29 w 118"/>
                <a:gd name="T57" fmla="*/ 23 h 63"/>
                <a:gd name="T58" fmla="*/ 29 w 118"/>
                <a:gd name="T59" fmla="*/ 17 h 63"/>
                <a:gd name="T60" fmla="*/ 20 w 118"/>
                <a:gd name="T61" fmla="*/ 17 h 63"/>
                <a:gd name="T62" fmla="*/ 10 w 118"/>
                <a:gd name="T63" fmla="*/ 12 h 63"/>
                <a:gd name="T64" fmla="*/ 10 w 118"/>
                <a:gd name="T65" fmla="*/ 12 h 63"/>
                <a:gd name="T66" fmla="*/ 0 w 118"/>
                <a:gd name="T67" fmla="*/ 6 h 63"/>
                <a:gd name="T68" fmla="*/ 0 w 118"/>
                <a:gd name="T69" fmla="*/ 0 h 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8"/>
                <a:gd name="T106" fmla="*/ 0 h 63"/>
                <a:gd name="T107" fmla="*/ 118 w 118"/>
                <a:gd name="T108" fmla="*/ 63 h 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8" h="63">
                  <a:moveTo>
                    <a:pt x="0" y="0"/>
                  </a:moveTo>
                  <a:lnTo>
                    <a:pt x="10" y="6"/>
                  </a:lnTo>
                  <a:lnTo>
                    <a:pt x="20" y="6"/>
                  </a:lnTo>
                  <a:lnTo>
                    <a:pt x="20" y="12"/>
                  </a:lnTo>
                  <a:lnTo>
                    <a:pt x="29" y="12"/>
                  </a:lnTo>
                  <a:lnTo>
                    <a:pt x="39" y="17"/>
                  </a:lnTo>
                  <a:lnTo>
                    <a:pt x="49" y="23"/>
                  </a:lnTo>
                  <a:lnTo>
                    <a:pt x="59" y="23"/>
                  </a:lnTo>
                  <a:lnTo>
                    <a:pt x="69" y="29"/>
                  </a:lnTo>
                  <a:lnTo>
                    <a:pt x="79" y="29"/>
                  </a:lnTo>
                  <a:lnTo>
                    <a:pt x="89" y="34"/>
                  </a:lnTo>
                  <a:lnTo>
                    <a:pt x="89" y="40"/>
                  </a:lnTo>
                  <a:lnTo>
                    <a:pt x="99" y="40"/>
                  </a:lnTo>
                  <a:lnTo>
                    <a:pt x="109" y="46"/>
                  </a:lnTo>
                  <a:lnTo>
                    <a:pt x="118" y="51"/>
                  </a:lnTo>
                  <a:lnTo>
                    <a:pt x="118" y="57"/>
                  </a:lnTo>
                  <a:lnTo>
                    <a:pt x="118" y="63"/>
                  </a:lnTo>
                  <a:lnTo>
                    <a:pt x="109" y="57"/>
                  </a:lnTo>
                  <a:lnTo>
                    <a:pt x="109" y="51"/>
                  </a:lnTo>
                  <a:lnTo>
                    <a:pt x="99" y="46"/>
                  </a:lnTo>
                  <a:lnTo>
                    <a:pt x="89" y="46"/>
                  </a:lnTo>
                  <a:lnTo>
                    <a:pt x="79" y="40"/>
                  </a:lnTo>
                  <a:lnTo>
                    <a:pt x="69" y="34"/>
                  </a:lnTo>
                  <a:lnTo>
                    <a:pt x="59" y="29"/>
                  </a:lnTo>
                  <a:lnTo>
                    <a:pt x="49" y="29"/>
                  </a:lnTo>
                  <a:lnTo>
                    <a:pt x="39" y="23"/>
                  </a:lnTo>
                  <a:lnTo>
                    <a:pt x="29" y="23"/>
                  </a:lnTo>
                  <a:lnTo>
                    <a:pt x="29" y="17"/>
                  </a:lnTo>
                  <a:lnTo>
                    <a:pt x="20" y="17"/>
                  </a:lnTo>
                  <a:lnTo>
                    <a:pt x="10" y="12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0" name="Freeform 33"/>
            <p:cNvSpPr>
              <a:spLocks/>
            </p:cNvSpPr>
            <p:nvPr/>
          </p:nvSpPr>
          <p:spPr bwMode="auto">
            <a:xfrm>
              <a:off x="891" y="3592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1" name="Freeform 34"/>
            <p:cNvSpPr>
              <a:spLocks/>
            </p:cNvSpPr>
            <p:nvPr/>
          </p:nvSpPr>
          <p:spPr bwMode="auto">
            <a:xfrm>
              <a:off x="1059" y="3705"/>
              <a:ext cx="10" cy="6"/>
            </a:xfrm>
            <a:custGeom>
              <a:avLst/>
              <a:gdLst>
                <a:gd name="T0" fmla="*/ 10 w 10"/>
                <a:gd name="T1" fmla="*/ 0 h 6"/>
                <a:gd name="T2" fmla="*/ 10 w 10"/>
                <a:gd name="T3" fmla="*/ 0 h 6"/>
                <a:gd name="T4" fmla="*/ 10 w 10"/>
                <a:gd name="T5" fmla="*/ 6 h 6"/>
                <a:gd name="T6" fmla="*/ 10 w 10"/>
                <a:gd name="T7" fmla="*/ 6 h 6"/>
                <a:gd name="T8" fmla="*/ 0 w 10"/>
                <a:gd name="T9" fmla="*/ 6 h 6"/>
                <a:gd name="T10" fmla="*/ 1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0"/>
                  </a:moveTo>
                  <a:lnTo>
                    <a:pt x="10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2" name="Freeform 35"/>
            <p:cNvSpPr>
              <a:spLocks/>
            </p:cNvSpPr>
            <p:nvPr/>
          </p:nvSpPr>
          <p:spPr bwMode="auto">
            <a:xfrm>
              <a:off x="950" y="3638"/>
              <a:ext cx="119" cy="73"/>
            </a:xfrm>
            <a:custGeom>
              <a:avLst/>
              <a:gdLst>
                <a:gd name="T0" fmla="*/ 0 w 119"/>
                <a:gd name="T1" fmla="*/ 0 h 73"/>
                <a:gd name="T2" fmla="*/ 10 w 119"/>
                <a:gd name="T3" fmla="*/ 5 h 73"/>
                <a:gd name="T4" fmla="*/ 10 w 119"/>
                <a:gd name="T5" fmla="*/ 5 h 73"/>
                <a:gd name="T6" fmla="*/ 20 w 119"/>
                <a:gd name="T7" fmla="*/ 11 h 73"/>
                <a:gd name="T8" fmla="*/ 30 w 119"/>
                <a:gd name="T9" fmla="*/ 11 h 73"/>
                <a:gd name="T10" fmla="*/ 30 w 119"/>
                <a:gd name="T11" fmla="*/ 17 h 73"/>
                <a:gd name="T12" fmla="*/ 40 w 119"/>
                <a:gd name="T13" fmla="*/ 22 h 73"/>
                <a:gd name="T14" fmla="*/ 50 w 119"/>
                <a:gd name="T15" fmla="*/ 22 h 73"/>
                <a:gd name="T16" fmla="*/ 59 w 119"/>
                <a:gd name="T17" fmla="*/ 28 h 73"/>
                <a:gd name="T18" fmla="*/ 69 w 119"/>
                <a:gd name="T19" fmla="*/ 33 h 73"/>
                <a:gd name="T20" fmla="*/ 69 w 119"/>
                <a:gd name="T21" fmla="*/ 33 h 73"/>
                <a:gd name="T22" fmla="*/ 79 w 119"/>
                <a:gd name="T23" fmla="*/ 39 h 73"/>
                <a:gd name="T24" fmla="*/ 89 w 119"/>
                <a:gd name="T25" fmla="*/ 45 h 73"/>
                <a:gd name="T26" fmla="*/ 99 w 119"/>
                <a:gd name="T27" fmla="*/ 50 h 73"/>
                <a:gd name="T28" fmla="*/ 109 w 119"/>
                <a:gd name="T29" fmla="*/ 56 h 73"/>
                <a:gd name="T30" fmla="*/ 109 w 119"/>
                <a:gd name="T31" fmla="*/ 62 h 73"/>
                <a:gd name="T32" fmla="*/ 119 w 119"/>
                <a:gd name="T33" fmla="*/ 67 h 73"/>
                <a:gd name="T34" fmla="*/ 109 w 119"/>
                <a:gd name="T35" fmla="*/ 73 h 73"/>
                <a:gd name="T36" fmla="*/ 109 w 119"/>
                <a:gd name="T37" fmla="*/ 67 h 73"/>
                <a:gd name="T38" fmla="*/ 99 w 119"/>
                <a:gd name="T39" fmla="*/ 62 h 73"/>
                <a:gd name="T40" fmla="*/ 89 w 119"/>
                <a:gd name="T41" fmla="*/ 56 h 73"/>
                <a:gd name="T42" fmla="*/ 89 w 119"/>
                <a:gd name="T43" fmla="*/ 50 h 73"/>
                <a:gd name="T44" fmla="*/ 79 w 119"/>
                <a:gd name="T45" fmla="*/ 45 h 73"/>
                <a:gd name="T46" fmla="*/ 69 w 119"/>
                <a:gd name="T47" fmla="*/ 39 h 73"/>
                <a:gd name="T48" fmla="*/ 59 w 119"/>
                <a:gd name="T49" fmla="*/ 39 h 73"/>
                <a:gd name="T50" fmla="*/ 50 w 119"/>
                <a:gd name="T51" fmla="*/ 33 h 73"/>
                <a:gd name="T52" fmla="*/ 50 w 119"/>
                <a:gd name="T53" fmla="*/ 28 h 73"/>
                <a:gd name="T54" fmla="*/ 40 w 119"/>
                <a:gd name="T55" fmla="*/ 28 h 73"/>
                <a:gd name="T56" fmla="*/ 30 w 119"/>
                <a:gd name="T57" fmla="*/ 22 h 73"/>
                <a:gd name="T58" fmla="*/ 20 w 119"/>
                <a:gd name="T59" fmla="*/ 17 h 73"/>
                <a:gd name="T60" fmla="*/ 20 w 119"/>
                <a:gd name="T61" fmla="*/ 17 h 73"/>
                <a:gd name="T62" fmla="*/ 10 w 119"/>
                <a:gd name="T63" fmla="*/ 11 h 73"/>
                <a:gd name="T64" fmla="*/ 0 w 119"/>
                <a:gd name="T65" fmla="*/ 11 h 73"/>
                <a:gd name="T66" fmla="*/ 0 w 119"/>
                <a:gd name="T67" fmla="*/ 5 h 73"/>
                <a:gd name="T68" fmla="*/ 0 w 119"/>
                <a:gd name="T69" fmla="*/ 0 h 7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9"/>
                <a:gd name="T106" fmla="*/ 0 h 73"/>
                <a:gd name="T107" fmla="*/ 119 w 119"/>
                <a:gd name="T108" fmla="*/ 73 h 7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9" h="73">
                  <a:moveTo>
                    <a:pt x="0" y="0"/>
                  </a:moveTo>
                  <a:lnTo>
                    <a:pt x="10" y="5"/>
                  </a:lnTo>
                  <a:lnTo>
                    <a:pt x="20" y="11"/>
                  </a:lnTo>
                  <a:lnTo>
                    <a:pt x="30" y="11"/>
                  </a:lnTo>
                  <a:lnTo>
                    <a:pt x="30" y="17"/>
                  </a:lnTo>
                  <a:lnTo>
                    <a:pt x="40" y="22"/>
                  </a:lnTo>
                  <a:lnTo>
                    <a:pt x="50" y="22"/>
                  </a:lnTo>
                  <a:lnTo>
                    <a:pt x="59" y="28"/>
                  </a:lnTo>
                  <a:lnTo>
                    <a:pt x="69" y="33"/>
                  </a:lnTo>
                  <a:lnTo>
                    <a:pt x="79" y="39"/>
                  </a:lnTo>
                  <a:lnTo>
                    <a:pt x="89" y="45"/>
                  </a:lnTo>
                  <a:lnTo>
                    <a:pt x="99" y="50"/>
                  </a:lnTo>
                  <a:lnTo>
                    <a:pt x="109" y="56"/>
                  </a:lnTo>
                  <a:lnTo>
                    <a:pt x="109" y="62"/>
                  </a:lnTo>
                  <a:lnTo>
                    <a:pt x="119" y="67"/>
                  </a:lnTo>
                  <a:lnTo>
                    <a:pt x="109" y="73"/>
                  </a:lnTo>
                  <a:lnTo>
                    <a:pt x="109" y="67"/>
                  </a:lnTo>
                  <a:lnTo>
                    <a:pt x="99" y="62"/>
                  </a:lnTo>
                  <a:lnTo>
                    <a:pt x="89" y="56"/>
                  </a:lnTo>
                  <a:lnTo>
                    <a:pt x="89" y="50"/>
                  </a:lnTo>
                  <a:lnTo>
                    <a:pt x="79" y="45"/>
                  </a:lnTo>
                  <a:lnTo>
                    <a:pt x="69" y="39"/>
                  </a:lnTo>
                  <a:lnTo>
                    <a:pt x="59" y="39"/>
                  </a:lnTo>
                  <a:lnTo>
                    <a:pt x="50" y="33"/>
                  </a:lnTo>
                  <a:lnTo>
                    <a:pt x="50" y="28"/>
                  </a:lnTo>
                  <a:lnTo>
                    <a:pt x="40" y="28"/>
                  </a:lnTo>
                  <a:lnTo>
                    <a:pt x="30" y="22"/>
                  </a:lnTo>
                  <a:lnTo>
                    <a:pt x="20" y="17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3" name="Freeform 36"/>
            <p:cNvSpPr>
              <a:spLocks/>
            </p:cNvSpPr>
            <p:nvPr/>
          </p:nvSpPr>
          <p:spPr bwMode="auto">
            <a:xfrm>
              <a:off x="950" y="3638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0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4" name="Freeform 37"/>
            <p:cNvSpPr>
              <a:spLocks/>
            </p:cNvSpPr>
            <p:nvPr/>
          </p:nvSpPr>
          <p:spPr bwMode="auto">
            <a:xfrm>
              <a:off x="1108" y="3807"/>
              <a:ext cx="10" cy="5"/>
            </a:xfrm>
            <a:custGeom>
              <a:avLst/>
              <a:gdLst>
                <a:gd name="T0" fmla="*/ 10 w 10"/>
                <a:gd name="T1" fmla="*/ 0 h 5"/>
                <a:gd name="T2" fmla="*/ 10 w 10"/>
                <a:gd name="T3" fmla="*/ 0 h 5"/>
                <a:gd name="T4" fmla="*/ 10 w 10"/>
                <a:gd name="T5" fmla="*/ 5 h 5"/>
                <a:gd name="T6" fmla="*/ 10 w 10"/>
                <a:gd name="T7" fmla="*/ 5 h 5"/>
                <a:gd name="T8" fmla="*/ 0 w 10"/>
                <a:gd name="T9" fmla="*/ 5 h 5"/>
                <a:gd name="T10" fmla="*/ 1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5" name="Freeform 38"/>
            <p:cNvSpPr>
              <a:spLocks/>
            </p:cNvSpPr>
            <p:nvPr/>
          </p:nvSpPr>
          <p:spPr bwMode="auto">
            <a:xfrm>
              <a:off x="1019" y="3711"/>
              <a:ext cx="99" cy="101"/>
            </a:xfrm>
            <a:custGeom>
              <a:avLst/>
              <a:gdLst>
                <a:gd name="T0" fmla="*/ 0 w 99"/>
                <a:gd name="T1" fmla="*/ 0 h 101"/>
                <a:gd name="T2" fmla="*/ 10 w 99"/>
                <a:gd name="T3" fmla="*/ 6 h 101"/>
                <a:gd name="T4" fmla="*/ 30 w 99"/>
                <a:gd name="T5" fmla="*/ 11 h 101"/>
                <a:gd name="T6" fmla="*/ 40 w 99"/>
                <a:gd name="T7" fmla="*/ 17 h 101"/>
                <a:gd name="T8" fmla="*/ 50 w 99"/>
                <a:gd name="T9" fmla="*/ 22 h 101"/>
                <a:gd name="T10" fmla="*/ 50 w 99"/>
                <a:gd name="T11" fmla="*/ 28 h 101"/>
                <a:gd name="T12" fmla="*/ 60 w 99"/>
                <a:gd name="T13" fmla="*/ 39 h 101"/>
                <a:gd name="T14" fmla="*/ 70 w 99"/>
                <a:gd name="T15" fmla="*/ 45 h 101"/>
                <a:gd name="T16" fmla="*/ 70 w 99"/>
                <a:gd name="T17" fmla="*/ 51 h 101"/>
                <a:gd name="T18" fmla="*/ 70 w 99"/>
                <a:gd name="T19" fmla="*/ 56 h 101"/>
                <a:gd name="T20" fmla="*/ 80 w 99"/>
                <a:gd name="T21" fmla="*/ 68 h 101"/>
                <a:gd name="T22" fmla="*/ 80 w 99"/>
                <a:gd name="T23" fmla="*/ 73 h 101"/>
                <a:gd name="T24" fmla="*/ 80 w 99"/>
                <a:gd name="T25" fmla="*/ 79 h 101"/>
                <a:gd name="T26" fmla="*/ 89 w 99"/>
                <a:gd name="T27" fmla="*/ 85 h 101"/>
                <a:gd name="T28" fmla="*/ 89 w 99"/>
                <a:gd name="T29" fmla="*/ 90 h 101"/>
                <a:gd name="T30" fmla="*/ 89 w 99"/>
                <a:gd name="T31" fmla="*/ 90 h 101"/>
                <a:gd name="T32" fmla="*/ 99 w 99"/>
                <a:gd name="T33" fmla="*/ 96 h 101"/>
                <a:gd name="T34" fmla="*/ 89 w 99"/>
                <a:gd name="T35" fmla="*/ 101 h 101"/>
                <a:gd name="T36" fmla="*/ 89 w 99"/>
                <a:gd name="T37" fmla="*/ 96 h 101"/>
                <a:gd name="T38" fmla="*/ 80 w 99"/>
                <a:gd name="T39" fmla="*/ 90 h 101"/>
                <a:gd name="T40" fmla="*/ 80 w 99"/>
                <a:gd name="T41" fmla="*/ 90 h 101"/>
                <a:gd name="T42" fmla="*/ 80 w 99"/>
                <a:gd name="T43" fmla="*/ 85 h 101"/>
                <a:gd name="T44" fmla="*/ 70 w 99"/>
                <a:gd name="T45" fmla="*/ 73 h 101"/>
                <a:gd name="T46" fmla="*/ 70 w 99"/>
                <a:gd name="T47" fmla="*/ 68 h 101"/>
                <a:gd name="T48" fmla="*/ 70 w 99"/>
                <a:gd name="T49" fmla="*/ 62 h 101"/>
                <a:gd name="T50" fmla="*/ 60 w 99"/>
                <a:gd name="T51" fmla="*/ 56 h 101"/>
                <a:gd name="T52" fmla="*/ 60 w 99"/>
                <a:gd name="T53" fmla="*/ 51 h 101"/>
                <a:gd name="T54" fmla="*/ 50 w 99"/>
                <a:gd name="T55" fmla="*/ 39 h 101"/>
                <a:gd name="T56" fmla="*/ 50 w 99"/>
                <a:gd name="T57" fmla="*/ 34 h 101"/>
                <a:gd name="T58" fmla="*/ 40 w 99"/>
                <a:gd name="T59" fmla="*/ 28 h 101"/>
                <a:gd name="T60" fmla="*/ 30 w 99"/>
                <a:gd name="T61" fmla="*/ 22 h 101"/>
                <a:gd name="T62" fmla="*/ 20 w 99"/>
                <a:gd name="T63" fmla="*/ 17 h 101"/>
                <a:gd name="T64" fmla="*/ 10 w 99"/>
                <a:gd name="T65" fmla="*/ 11 h 101"/>
                <a:gd name="T66" fmla="*/ 0 w 99"/>
                <a:gd name="T67" fmla="*/ 6 h 101"/>
                <a:gd name="T68" fmla="*/ 0 w 99"/>
                <a:gd name="T69" fmla="*/ 0 h 10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101"/>
                <a:gd name="T107" fmla="*/ 99 w 99"/>
                <a:gd name="T108" fmla="*/ 101 h 10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101">
                  <a:moveTo>
                    <a:pt x="0" y="0"/>
                  </a:moveTo>
                  <a:lnTo>
                    <a:pt x="10" y="6"/>
                  </a:lnTo>
                  <a:lnTo>
                    <a:pt x="30" y="11"/>
                  </a:lnTo>
                  <a:lnTo>
                    <a:pt x="40" y="17"/>
                  </a:lnTo>
                  <a:lnTo>
                    <a:pt x="50" y="22"/>
                  </a:lnTo>
                  <a:lnTo>
                    <a:pt x="50" y="28"/>
                  </a:lnTo>
                  <a:lnTo>
                    <a:pt x="60" y="39"/>
                  </a:lnTo>
                  <a:lnTo>
                    <a:pt x="70" y="45"/>
                  </a:lnTo>
                  <a:lnTo>
                    <a:pt x="70" y="51"/>
                  </a:lnTo>
                  <a:lnTo>
                    <a:pt x="70" y="56"/>
                  </a:lnTo>
                  <a:lnTo>
                    <a:pt x="80" y="68"/>
                  </a:lnTo>
                  <a:lnTo>
                    <a:pt x="80" y="73"/>
                  </a:lnTo>
                  <a:lnTo>
                    <a:pt x="80" y="79"/>
                  </a:lnTo>
                  <a:lnTo>
                    <a:pt x="89" y="85"/>
                  </a:lnTo>
                  <a:lnTo>
                    <a:pt x="89" y="90"/>
                  </a:lnTo>
                  <a:lnTo>
                    <a:pt x="99" y="96"/>
                  </a:lnTo>
                  <a:lnTo>
                    <a:pt x="89" y="101"/>
                  </a:lnTo>
                  <a:lnTo>
                    <a:pt x="89" y="96"/>
                  </a:lnTo>
                  <a:lnTo>
                    <a:pt x="80" y="90"/>
                  </a:lnTo>
                  <a:lnTo>
                    <a:pt x="80" y="85"/>
                  </a:lnTo>
                  <a:lnTo>
                    <a:pt x="70" y="73"/>
                  </a:lnTo>
                  <a:lnTo>
                    <a:pt x="70" y="68"/>
                  </a:lnTo>
                  <a:lnTo>
                    <a:pt x="70" y="62"/>
                  </a:lnTo>
                  <a:lnTo>
                    <a:pt x="60" y="56"/>
                  </a:lnTo>
                  <a:lnTo>
                    <a:pt x="60" y="51"/>
                  </a:lnTo>
                  <a:lnTo>
                    <a:pt x="50" y="39"/>
                  </a:lnTo>
                  <a:lnTo>
                    <a:pt x="50" y="34"/>
                  </a:lnTo>
                  <a:lnTo>
                    <a:pt x="40" y="28"/>
                  </a:lnTo>
                  <a:lnTo>
                    <a:pt x="30" y="22"/>
                  </a:lnTo>
                  <a:lnTo>
                    <a:pt x="20" y="17"/>
                  </a:lnTo>
                  <a:lnTo>
                    <a:pt x="10" y="11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6" name="Freeform 39"/>
            <p:cNvSpPr>
              <a:spLocks/>
            </p:cNvSpPr>
            <p:nvPr/>
          </p:nvSpPr>
          <p:spPr bwMode="auto">
            <a:xfrm>
              <a:off x="1009" y="3711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0 w 10"/>
                <a:gd name="T3" fmla="*/ 6 h 6"/>
                <a:gd name="T4" fmla="*/ 0 w 10"/>
                <a:gd name="T5" fmla="*/ 0 h 6"/>
                <a:gd name="T6" fmla="*/ 0 w 10"/>
                <a:gd name="T7" fmla="*/ 0 h 6"/>
                <a:gd name="T8" fmla="*/ 1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7" name="Freeform 40"/>
            <p:cNvSpPr>
              <a:spLocks/>
            </p:cNvSpPr>
            <p:nvPr/>
          </p:nvSpPr>
          <p:spPr bwMode="auto">
            <a:xfrm>
              <a:off x="1118" y="3863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0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8" name="Freeform 41"/>
            <p:cNvSpPr>
              <a:spLocks/>
            </p:cNvSpPr>
            <p:nvPr/>
          </p:nvSpPr>
          <p:spPr bwMode="auto">
            <a:xfrm>
              <a:off x="1049" y="3750"/>
              <a:ext cx="69" cy="113"/>
            </a:xfrm>
            <a:custGeom>
              <a:avLst/>
              <a:gdLst>
                <a:gd name="T0" fmla="*/ 10 w 69"/>
                <a:gd name="T1" fmla="*/ 0 h 113"/>
                <a:gd name="T2" fmla="*/ 10 w 69"/>
                <a:gd name="T3" fmla="*/ 0 h 113"/>
                <a:gd name="T4" fmla="*/ 10 w 69"/>
                <a:gd name="T5" fmla="*/ 6 h 113"/>
                <a:gd name="T6" fmla="*/ 20 w 69"/>
                <a:gd name="T7" fmla="*/ 12 h 113"/>
                <a:gd name="T8" fmla="*/ 20 w 69"/>
                <a:gd name="T9" fmla="*/ 17 h 113"/>
                <a:gd name="T10" fmla="*/ 30 w 69"/>
                <a:gd name="T11" fmla="*/ 29 h 113"/>
                <a:gd name="T12" fmla="*/ 30 w 69"/>
                <a:gd name="T13" fmla="*/ 34 h 113"/>
                <a:gd name="T14" fmla="*/ 40 w 69"/>
                <a:gd name="T15" fmla="*/ 40 h 113"/>
                <a:gd name="T16" fmla="*/ 40 w 69"/>
                <a:gd name="T17" fmla="*/ 51 h 113"/>
                <a:gd name="T18" fmla="*/ 50 w 69"/>
                <a:gd name="T19" fmla="*/ 57 h 113"/>
                <a:gd name="T20" fmla="*/ 50 w 69"/>
                <a:gd name="T21" fmla="*/ 68 h 113"/>
                <a:gd name="T22" fmla="*/ 50 w 69"/>
                <a:gd name="T23" fmla="*/ 74 h 113"/>
                <a:gd name="T24" fmla="*/ 59 w 69"/>
                <a:gd name="T25" fmla="*/ 85 h 113"/>
                <a:gd name="T26" fmla="*/ 59 w 69"/>
                <a:gd name="T27" fmla="*/ 91 h 113"/>
                <a:gd name="T28" fmla="*/ 69 w 69"/>
                <a:gd name="T29" fmla="*/ 96 h 113"/>
                <a:gd name="T30" fmla="*/ 69 w 69"/>
                <a:gd name="T31" fmla="*/ 108 h 113"/>
                <a:gd name="T32" fmla="*/ 69 w 69"/>
                <a:gd name="T33" fmla="*/ 113 h 113"/>
                <a:gd name="T34" fmla="*/ 69 w 69"/>
                <a:gd name="T35" fmla="*/ 113 h 113"/>
                <a:gd name="T36" fmla="*/ 59 w 69"/>
                <a:gd name="T37" fmla="*/ 108 h 113"/>
                <a:gd name="T38" fmla="*/ 59 w 69"/>
                <a:gd name="T39" fmla="*/ 102 h 113"/>
                <a:gd name="T40" fmla="*/ 59 w 69"/>
                <a:gd name="T41" fmla="*/ 96 h 113"/>
                <a:gd name="T42" fmla="*/ 50 w 69"/>
                <a:gd name="T43" fmla="*/ 85 h 113"/>
                <a:gd name="T44" fmla="*/ 50 w 69"/>
                <a:gd name="T45" fmla="*/ 79 h 113"/>
                <a:gd name="T46" fmla="*/ 40 w 69"/>
                <a:gd name="T47" fmla="*/ 68 h 113"/>
                <a:gd name="T48" fmla="*/ 40 w 69"/>
                <a:gd name="T49" fmla="*/ 62 h 113"/>
                <a:gd name="T50" fmla="*/ 40 w 69"/>
                <a:gd name="T51" fmla="*/ 51 h 113"/>
                <a:gd name="T52" fmla="*/ 30 w 69"/>
                <a:gd name="T53" fmla="*/ 46 h 113"/>
                <a:gd name="T54" fmla="*/ 30 w 69"/>
                <a:gd name="T55" fmla="*/ 40 h 113"/>
                <a:gd name="T56" fmla="*/ 20 w 69"/>
                <a:gd name="T57" fmla="*/ 29 h 113"/>
                <a:gd name="T58" fmla="*/ 20 w 69"/>
                <a:gd name="T59" fmla="*/ 23 h 113"/>
                <a:gd name="T60" fmla="*/ 10 w 69"/>
                <a:gd name="T61" fmla="*/ 17 h 113"/>
                <a:gd name="T62" fmla="*/ 10 w 69"/>
                <a:gd name="T63" fmla="*/ 12 h 113"/>
                <a:gd name="T64" fmla="*/ 10 w 69"/>
                <a:gd name="T65" fmla="*/ 6 h 113"/>
                <a:gd name="T66" fmla="*/ 0 w 69"/>
                <a:gd name="T67" fmla="*/ 6 h 113"/>
                <a:gd name="T68" fmla="*/ 10 w 69"/>
                <a:gd name="T69" fmla="*/ 0 h 11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9"/>
                <a:gd name="T106" fmla="*/ 0 h 113"/>
                <a:gd name="T107" fmla="*/ 69 w 69"/>
                <a:gd name="T108" fmla="*/ 113 h 11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9" h="113">
                  <a:moveTo>
                    <a:pt x="10" y="0"/>
                  </a:moveTo>
                  <a:lnTo>
                    <a:pt x="10" y="0"/>
                  </a:lnTo>
                  <a:lnTo>
                    <a:pt x="10" y="6"/>
                  </a:lnTo>
                  <a:lnTo>
                    <a:pt x="20" y="12"/>
                  </a:lnTo>
                  <a:lnTo>
                    <a:pt x="20" y="17"/>
                  </a:lnTo>
                  <a:lnTo>
                    <a:pt x="30" y="29"/>
                  </a:lnTo>
                  <a:lnTo>
                    <a:pt x="30" y="34"/>
                  </a:lnTo>
                  <a:lnTo>
                    <a:pt x="40" y="40"/>
                  </a:lnTo>
                  <a:lnTo>
                    <a:pt x="40" y="51"/>
                  </a:lnTo>
                  <a:lnTo>
                    <a:pt x="50" y="57"/>
                  </a:lnTo>
                  <a:lnTo>
                    <a:pt x="50" y="68"/>
                  </a:lnTo>
                  <a:lnTo>
                    <a:pt x="50" y="74"/>
                  </a:lnTo>
                  <a:lnTo>
                    <a:pt x="59" y="85"/>
                  </a:lnTo>
                  <a:lnTo>
                    <a:pt x="59" y="91"/>
                  </a:lnTo>
                  <a:lnTo>
                    <a:pt x="69" y="96"/>
                  </a:lnTo>
                  <a:lnTo>
                    <a:pt x="69" y="108"/>
                  </a:lnTo>
                  <a:lnTo>
                    <a:pt x="69" y="113"/>
                  </a:lnTo>
                  <a:lnTo>
                    <a:pt x="59" y="108"/>
                  </a:lnTo>
                  <a:lnTo>
                    <a:pt x="59" y="102"/>
                  </a:lnTo>
                  <a:lnTo>
                    <a:pt x="59" y="96"/>
                  </a:lnTo>
                  <a:lnTo>
                    <a:pt x="50" y="85"/>
                  </a:lnTo>
                  <a:lnTo>
                    <a:pt x="50" y="79"/>
                  </a:lnTo>
                  <a:lnTo>
                    <a:pt x="40" y="68"/>
                  </a:lnTo>
                  <a:lnTo>
                    <a:pt x="40" y="62"/>
                  </a:lnTo>
                  <a:lnTo>
                    <a:pt x="40" y="51"/>
                  </a:lnTo>
                  <a:lnTo>
                    <a:pt x="30" y="46"/>
                  </a:lnTo>
                  <a:lnTo>
                    <a:pt x="30" y="40"/>
                  </a:lnTo>
                  <a:lnTo>
                    <a:pt x="20" y="29"/>
                  </a:lnTo>
                  <a:lnTo>
                    <a:pt x="20" y="23"/>
                  </a:lnTo>
                  <a:lnTo>
                    <a:pt x="10" y="17"/>
                  </a:lnTo>
                  <a:lnTo>
                    <a:pt x="10" y="12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9" name="Freeform 42"/>
            <p:cNvSpPr>
              <a:spLocks/>
            </p:cNvSpPr>
            <p:nvPr/>
          </p:nvSpPr>
          <p:spPr bwMode="auto">
            <a:xfrm>
              <a:off x="1049" y="3750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0 w 10"/>
                <a:gd name="T3" fmla="*/ 0 h 6"/>
                <a:gd name="T4" fmla="*/ 0 w 10"/>
                <a:gd name="T5" fmla="*/ 0 h 6"/>
                <a:gd name="T6" fmla="*/ 0 w 10"/>
                <a:gd name="T7" fmla="*/ 0 h 6"/>
                <a:gd name="T8" fmla="*/ 1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0" name="Freeform 43"/>
            <p:cNvSpPr>
              <a:spLocks/>
            </p:cNvSpPr>
            <p:nvPr/>
          </p:nvSpPr>
          <p:spPr bwMode="auto">
            <a:xfrm>
              <a:off x="1079" y="4004"/>
              <a:ext cx="10" cy="1"/>
            </a:xfrm>
            <a:custGeom>
              <a:avLst/>
              <a:gdLst>
                <a:gd name="T0" fmla="*/ 10 w 10"/>
                <a:gd name="T1" fmla="*/ 0 h 1"/>
                <a:gd name="T2" fmla="*/ 10 w 10"/>
                <a:gd name="T3" fmla="*/ 0 h 1"/>
                <a:gd name="T4" fmla="*/ 10 w 10"/>
                <a:gd name="T5" fmla="*/ 0 h 1"/>
                <a:gd name="T6" fmla="*/ 10 w 10"/>
                <a:gd name="T7" fmla="*/ 0 h 1"/>
                <a:gd name="T8" fmla="*/ 0 w 10"/>
                <a:gd name="T9" fmla="*/ 0 h 1"/>
                <a:gd name="T10" fmla="*/ 1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1" name="Freeform 44"/>
            <p:cNvSpPr>
              <a:spLocks/>
            </p:cNvSpPr>
            <p:nvPr/>
          </p:nvSpPr>
          <p:spPr bwMode="auto">
            <a:xfrm>
              <a:off x="1079" y="3829"/>
              <a:ext cx="29" cy="175"/>
            </a:xfrm>
            <a:custGeom>
              <a:avLst/>
              <a:gdLst>
                <a:gd name="T0" fmla="*/ 10 w 29"/>
                <a:gd name="T1" fmla="*/ 0 h 175"/>
                <a:gd name="T2" fmla="*/ 20 w 29"/>
                <a:gd name="T3" fmla="*/ 17 h 175"/>
                <a:gd name="T4" fmla="*/ 20 w 29"/>
                <a:gd name="T5" fmla="*/ 29 h 175"/>
                <a:gd name="T6" fmla="*/ 20 w 29"/>
                <a:gd name="T7" fmla="*/ 45 h 175"/>
                <a:gd name="T8" fmla="*/ 29 w 29"/>
                <a:gd name="T9" fmla="*/ 57 h 175"/>
                <a:gd name="T10" fmla="*/ 29 w 29"/>
                <a:gd name="T11" fmla="*/ 68 h 175"/>
                <a:gd name="T12" fmla="*/ 29 w 29"/>
                <a:gd name="T13" fmla="*/ 79 h 175"/>
                <a:gd name="T14" fmla="*/ 29 w 29"/>
                <a:gd name="T15" fmla="*/ 91 h 175"/>
                <a:gd name="T16" fmla="*/ 20 w 29"/>
                <a:gd name="T17" fmla="*/ 108 h 175"/>
                <a:gd name="T18" fmla="*/ 20 w 29"/>
                <a:gd name="T19" fmla="*/ 113 h 175"/>
                <a:gd name="T20" fmla="*/ 20 w 29"/>
                <a:gd name="T21" fmla="*/ 124 h 175"/>
                <a:gd name="T22" fmla="*/ 20 w 29"/>
                <a:gd name="T23" fmla="*/ 136 h 175"/>
                <a:gd name="T24" fmla="*/ 10 w 29"/>
                <a:gd name="T25" fmla="*/ 147 h 175"/>
                <a:gd name="T26" fmla="*/ 10 w 29"/>
                <a:gd name="T27" fmla="*/ 153 h 175"/>
                <a:gd name="T28" fmla="*/ 10 w 29"/>
                <a:gd name="T29" fmla="*/ 158 h 175"/>
                <a:gd name="T30" fmla="*/ 10 w 29"/>
                <a:gd name="T31" fmla="*/ 170 h 175"/>
                <a:gd name="T32" fmla="*/ 10 w 29"/>
                <a:gd name="T33" fmla="*/ 175 h 175"/>
                <a:gd name="T34" fmla="*/ 0 w 29"/>
                <a:gd name="T35" fmla="*/ 175 h 175"/>
                <a:gd name="T36" fmla="*/ 0 w 29"/>
                <a:gd name="T37" fmla="*/ 170 h 175"/>
                <a:gd name="T38" fmla="*/ 0 w 29"/>
                <a:gd name="T39" fmla="*/ 158 h 175"/>
                <a:gd name="T40" fmla="*/ 10 w 29"/>
                <a:gd name="T41" fmla="*/ 153 h 175"/>
                <a:gd name="T42" fmla="*/ 10 w 29"/>
                <a:gd name="T43" fmla="*/ 141 h 175"/>
                <a:gd name="T44" fmla="*/ 10 w 29"/>
                <a:gd name="T45" fmla="*/ 136 h 175"/>
                <a:gd name="T46" fmla="*/ 10 w 29"/>
                <a:gd name="T47" fmla="*/ 124 h 175"/>
                <a:gd name="T48" fmla="*/ 20 w 29"/>
                <a:gd name="T49" fmla="*/ 113 h 175"/>
                <a:gd name="T50" fmla="*/ 20 w 29"/>
                <a:gd name="T51" fmla="*/ 102 h 175"/>
                <a:gd name="T52" fmla="*/ 20 w 29"/>
                <a:gd name="T53" fmla="*/ 91 h 175"/>
                <a:gd name="T54" fmla="*/ 20 w 29"/>
                <a:gd name="T55" fmla="*/ 79 h 175"/>
                <a:gd name="T56" fmla="*/ 20 w 29"/>
                <a:gd name="T57" fmla="*/ 68 h 175"/>
                <a:gd name="T58" fmla="*/ 20 w 29"/>
                <a:gd name="T59" fmla="*/ 57 h 175"/>
                <a:gd name="T60" fmla="*/ 20 w 29"/>
                <a:gd name="T61" fmla="*/ 45 h 175"/>
                <a:gd name="T62" fmla="*/ 10 w 29"/>
                <a:gd name="T63" fmla="*/ 34 h 175"/>
                <a:gd name="T64" fmla="*/ 10 w 29"/>
                <a:gd name="T65" fmla="*/ 17 h 175"/>
                <a:gd name="T66" fmla="*/ 0 w 29"/>
                <a:gd name="T67" fmla="*/ 6 h 175"/>
                <a:gd name="T68" fmla="*/ 10 w 29"/>
                <a:gd name="T69" fmla="*/ 0 h 17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"/>
                <a:gd name="T106" fmla="*/ 0 h 175"/>
                <a:gd name="T107" fmla="*/ 29 w 29"/>
                <a:gd name="T108" fmla="*/ 175 h 17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" h="175">
                  <a:moveTo>
                    <a:pt x="10" y="0"/>
                  </a:moveTo>
                  <a:lnTo>
                    <a:pt x="20" y="17"/>
                  </a:lnTo>
                  <a:lnTo>
                    <a:pt x="20" y="29"/>
                  </a:lnTo>
                  <a:lnTo>
                    <a:pt x="20" y="45"/>
                  </a:lnTo>
                  <a:lnTo>
                    <a:pt x="29" y="57"/>
                  </a:lnTo>
                  <a:lnTo>
                    <a:pt x="29" y="68"/>
                  </a:lnTo>
                  <a:lnTo>
                    <a:pt x="29" y="79"/>
                  </a:lnTo>
                  <a:lnTo>
                    <a:pt x="29" y="91"/>
                  </a:lnTo>
                  <a:lnTo>
                    <a:pt x="20" y="108"/>
                  </a:lnTo>
                  <a:lnTo>
                    <a:pt x="20" y="113"/>
                  </a:lnTo>
                  <a:lnTo>
                    <a:pt x="20" y="124"/>
                  </a:lnTo>
                  <a:lnTo>
                    <a:pt x="20" y="136"/>
                  </a:lnTo>
                  <a:lnTo>
                    <a:pt x="10" y="147"/>
                  </a:lnTo>
                  <a:lnTo>
                    <a:pt x="10" y="153"/>
                  </a:lnTo>
                  <a:lnTo>
                    <a:pt x="10" y="158"/>
                  </a:lnTo>
                  <a:lnTo>
                    <a:pt x="10" y="170"/>
                  </a:lnTo>
                  <a:lnTo>
                    <a:pt x="10" y="175"/>
                  </a:lnTo>
                  <a:lnTo>
                    <a:pt x="0" y="175"/>
                  </a:lnTo>
                  <a:lnTo>
                    <a:pt x="0" y="170"/>
                  </a:lnTo>
                  <a:lnTo>
                    <a:pt x="0" y="158"/>
                  </a:lnTo>
                  <a:lnTo>
                    <a:pt x="10" y="153"/>
                  </a:lnTo>
                  <a:lnTo>
                    <a:pt x="10" y="141"/>
                  </a:lnTo>
                  <a:lnTo>
                    <a:pt x="10" y="136"/>
                  </a:lnTo>
                  <a:lnTo>
                    <a:pt x="10" y="124"/>
                  </a:lnTo>
                  <a:lnTo>
                    <a:pt x="20" y="113"/>
                  </a:lnTo>
                  <a:lnTo>
                    <a:pt x="20" y="102"/>
                  </a:lnTo>
                  <a:lnTo>
                    <a:pt x="20" y="91"/>
                  </a:lnTo>
                  <a:lnTo>
                    <a:pt x="20" y="79"/>
                  </a:lnTo>
                  <a:lnTo>
                    <a:pt x="20" y="68"/>
                  </a:lnTo>
                  <a:lnTo>
                    <a:pt x="20" y="57"/>
                  </a:lnTo>
                  <a:lnTo>
                    <a:pt x="20" y="45"/>
                  </a:lnTo>
                  <a:lnTo>
                    <a:pt x="10" y="34"/>
                  </a:lnTo>
                  <a:lnTo>
                    <a:pt x="10" y="17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2" name="Freeform 45"/>
            <p:cNvSpPr>
              <a:spLocks/>
            </p:cNvSpPr>
            <p:nvPr/>
          </p:nvSpPr>
          <p:spPr bwMode="auto">
            <a:xfrm>
              <a:off x="1079" y="3829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0 w 10"/>
                <a:gd name="T3" fmla="*/ 6 h 6"/>
                <a:gd name="T4" fmla="*/ 0 w 10"/>
                <a:gd name="T5" fmla="*/ 0 h 6"/>
                <a:gd name="T6" fmla="*/ 0 w 10"/>
                <a:gd name="T7" fmla="*/ 0 h 6"/>
                <a:gd name="T8" fmla="*/ 1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3" name="Freeform 46"/>
            <p:cNvSpPr>
              <a:spLocks/>
            </p:cNvSpPr>
            <p:nvPr/>
          </p:nvSpPr>
          <p:spPr bwMode="auto">
            <a:xfrm>
              <a:off x="970" y="3581"/>
              <a:ext cx="10" cy="6"/>
            </a:xfrm>
            <a:custGeom>
              <a:avLst/>
              <a:gdLst>
                <a:gd name="T0" fmla="*/ 10 w 10"/>
                <a:gd name="T1" fmla="*/ 0 h 6"/>
                <a:gd name="T2" fmla="*/ 10 w 10"/>
                <a:gd name="T3" fmla="*/ 0 h 6"/>
                <a:gd name="T4" fmla="*/ 10 w 10"/>
                <a:gd name="T5" fmla="*/ 0 h 6"/>
                <a:gd name="T6" fmla="*/ 0 w 10"/>
                <a:gd name="T7" fmla="*/ 6 h 6"/>
                <a:gd name="T8" fmla="*/ 0 w 10"/>
                <a:gd name="T9" fmla="*/ 6 h 6"/>
                <a:gd name="T10" fmla="*/ 1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0"/>
                  </a:moveTo>
                  <a:lnTo>
                    <a:pt x="10" y="0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4" name="Freeform 47"/>
            <p:cNvSpPr>
              <a:spLocks/>
            </p:cNvSpPr>
            <p:nvPr/>
          </p:nvSpPr>
          <p:spPr bwMode="auto">
            <a:xfrm>
              <a:off x="851" y="3519"/>
              <a:ext cx="129" cy="68"/>
            </a:xfrm>
            <a:custGeom>
              <a:avLst/>
              <a:gdLst>
                <a:gd name="T0" fmla="*/ 10 w 129"/>
                <a:gd name="T1" fmla="*/ 0 h 68"/>
                <a:gd name="T2" fmla="*/ 10 w 129"/>
                <a:gd name="T3" fmla="*/ 0 h 68"/>
                <a:gd name="T4" fmla="*/ 20 w 129"/>
                <a:gd name="T5" fmla="*/ 6 h 68"/>
                <a:gd name="T6" fmla="*/ 30 w 129"/>
                <a:gd name="T7" fmla="*/ 6 h 68"/>
                <a:gd name="T8" fmla="*/ 30 w 129"/>
                <a:gd name="T9" fmla="*/ 11 h 68"/>
                <a:gd name="T10" fmla="*/ 40 w 129"/>
                <a:gd name="T11" fmla="*/ 11 h 68"/>
                <a:gd name="T12" fmla="*/ 50 w 129"/>
                <a:gd name="T13" fmla="*/ 17 h 68"/>
                <a:gd name="T14" fmla="*/ 60 w 129"/>
                <a:gd name="T15" fmla="*/ 23 h 68"/>
                <a:gd name="T16" fmla="*/ 60 w 129"/>
                <a:gd name="T17" fmla="*/ 28 h 68"/>
                <a:gd name="T18" fmla="*/ 69 w 129"/>
                <a:gd name="T19" fmla="*/ 28 h 68"/>
                <a:gd name="T20" fmla="*/ 79 w 129"/>
                <a:gd name="T21" fmla="*/ 34 h 68"/>
                <a:gd name="T22" fmla="*/ 89 w 129"/>
                <a:gd name="T23" fmla="*/ 40 h 68"/>
                <a:gd name="T24" fmla="*/ 89 w 129"/>
                <a:gd name="T25" fmla="*/ 45 h 68"/>
                <a:gd name="T26" fmla="*/ 99 w 129"/>
                <a:gd name="T27" fmla="*/ 45 h 68"/>
                <a:gd name="T28" fmla="*/ 109 w 129"/>
                <a:gd name="T29" fmla="*/ 51 h 68"/>
                <a:gd name="T30" fmla="*/ 119 w 129"/>
                <a:gd name="T31" fmla="*/ 57 h 68"/>
                <a:gd name="T32" fmla="*/ 129 w 129"/>
                <a:gd name="T33" fmla="*/ 62 h 68"/>
                <a:gd name="T34" fmla="*/ 119 w 129"/>
                <a:gd name="T35" fmla="*/ 68 h 68"/>
                <a:gd name="T36" fmla="*/ 109 w 129"/>
                <a:gd name="T37" fmla="*/ 62 h 68"/>
                <a:gd name="T38" fmla="*/ 109 w 129"/>
                <a:gd name="T39" fmla="*/ 57 h 68"/>
                <a:gd name="T40" fmla="*/ 99 w 129"/>
                <a:gd name="T41" fmla="*/ 51 h 68"/>
                <a:gd name="T42" fmla="*/ 89 w 129"/>
                <a:gd name="T43" fmla="*/ 51 h 68"/>
                <a:gd name="T44" fmla="*/ 79 w 129"/>
                <a:gd name="T45" fmla="*/ 45 h 68"/>
                <a:gd name="T46" fmla="*/ 69 w 129"/>
                <a:gd name="T47" fmla="*/ 40 h 68"/>
                <a:gd name="T48" fmla="*/ 69 w 129"/>
                <a:gd name="T49" fmla="*/ 34 h 68"/>
                <a:gd name="T50" fmla="*/ 60 w 129"/>
                <a:gd name="T51" fmla="*/ 34 h 68"/>
                <a:gd name="T52" fmla="*/ 50 w 129"/>
                <a:gd name="T53" fmla="*/ 28 h 68"/>
                <a:gd name="T54" fmla="*/ 50 w 129"/>
                <a:gd name="T55" fmla="*/ 23 h 68"/>
                <a:gd name="T56" fmla="*/ 40 w 129"/>
                <a:gd name="T57" fmla="*/ 23 h 68"/>
                <a:gd name="T58" fmla="*/ 30 w 129"/>
                <a:gd name="T59" fmla="*/ 17 h 68"/>
                <a:gd name="T60" fmla="*/ 20 w 129"/>
                <a:gd name="T61" fmla="*/ 11 h 68"/>
                <a:gd name="T62" fmla="*/ 20 w 129"/>
                <a:gd name="T63" fmla="*/ 11 h 68"/>
                <a:gd name="T64" fmla="*/ 10 w 129"/>
                <a:gd name="T65" fmla="*/ 6 h 68"/>
                <a:gd name="T66" fmla="*/ 0 w 129"/>
                <a:gd name="T67" fmla="*/ 6 h 68"/>
                <a:gd name="T68" fmla="*/ 10 w 129"/>
                <a:gd name="T69" fmla="*/ 0 h 6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9"/>
                <a:gd name="T106" fmla="*/ 0 h 68"/>
                <a:gd name="T107" fmla="*/ 129 w 129"/>
                <a:gd name="T108" fmla="*/ 68 h 6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9" h="68">
                  <a:moveTo>
                    <a:pt x="10" y="0"/>
                  </a:moveTo>
                  <a:lnTo>
                    <a:pt x="10" y="0"/>
                  </a:lnTo>
                  <a:lnTo>
                    <a:pt x="20" y="6"/>
                  </a:lnTo>
                  <a:lnTo>
                    <a:pt x="30" y="6"/>
                  </a:lnTo>
                  <a:lnTo>
                    <a:pt x="30" y="11"/>
                  </a:lnTo>
                  <a:lnTo>
                    <a:pt x="40" y="11"/>
                  </a:lnTo>
                  <a:lnTo>
                    <a:pt x="50" y="17"/>
                  </a:lnTo>
                  <a:lnTo>
                    <a:pt x="60" y="23"/>
                  </a:lnTo>
                  <a:lnTo>
                    <a:pt x="60" y="28"/>
                  </a:lnTo>
                  <a:lnTo>
                    <a:pt x="69" y="28"/>
                  </a:lnTo>
                  <a:lnTo>
                    <a:pt x="79" y="34"/>
                  </a:lnTo>
                  <a:lnTo>
                    <a:pt x="89" y="40"/>
                  </a:lnTo>
                  <a:lnTo>
                    <a:pt x="89" y="45"/>
                  </a:lnTo>
                  <a:lnTo>
                    <a:pt x="99" y="45"/>
                  </a:lnTo>
                  <a:lnTo>
                    <a:pt x="109" y="51"/>
                  </a:lnTo>
                  <a:lnTo>
                    <a:pt x="119" y="57"/>
                  </a:lnTo>
                  <a:lnTo>
                    <a:pt x="129" y="62"/>
                  </a:lnTo>
                  <a:lnTo>
                    <a:pt x="119" y="68"/>
                  </a:lnTo>
                  <a:lnTo>
                    <a:pt x="109" y="62"/>
                  </a:lnTo>
                  <a:lnTo>
                    <a:pt x="109" y="57"/>
                  </a:lnTo>
                  <a:lnTo>
                    <a:pt x="99" y="51"/>
                  </a:lnTo>
                  <a:lnTo>
                    <a:pt x="89" y="51"/>
                  </a:lnTo>
                  <a:lnTo>
                    <a:pt x="79" y="45"/>
                  </a:lnTo>
                  <a:lnTo>
                    <a:pt x="69" y="40"/>
                  </a:lnTo>
                  <a:lnTo>
                    <a:pt x="69" y="34"/>
                  </a:lnTo>
                  <a:lnTo>
                    <a:pt x="60" y="34"/>
                  </a:lnTo>
                  <a:lnTo>
                    <a:pt x="50" y="28"/>
                  </a:lnTo>
                  <a:lnTo>
                    <a:pt x="50" y="23"/>
                  </a:lnTo>
                  <a:lnTo>
                    <a:pt x="40" y="23"/>
                  </a:lnTo>
                  <a:lnTo>
                    <a:pt x="30" y="17"/>
                  </a:lnTo>
                  <a:lnTo>
                    <a:pt x="20" y="11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5" name="Freeform 48"/>
            <p:cNvSpPr>
              <a:spLocks/>
            </p:cNvSpPr>
            <p:nvPr/>
          </p:nvSpPr>
          <p:spPr bwMode="auto">
            <a:xfrm>
              <a:off x="851" y="3519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0 w 10"/>
                <a:gd name="T3" fmla="*/ 0 h 6"/>
                <a:gd name="T4" fmla="*/ 0 w 10"/>
                <a:gd name="T5" fmla="*/ 0 h 6"/>
                <a:gd name="T6" fmla="*/ 0 w 10"/>
                <a:gd name="T7" fmla="*/ 0 h 6"/>
                <a:gd name="T8" fmla="*/ 1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6" name="Freeform 49"/>
            <p:cNvSpPr>
              <a:spLocks/>
            </p:cNvSpPr>
            <p:nvPr/>
          </p:nvSpPr>
          <p:spPr bwMode="auto">
            <a:xfrm>
              <a:off x="1089" y="3655"/>
              <a:ext cx="10" cy="5"/>
            </a:xfrm>
            <a:custGeom>
              <a:avLst/>
              <a:gdLst>
                <a:gd name="T0" fmla="*/ 10 w 10"/>
                <a:gd name="T1" fmla="*/ 0 h 5"/>
                <a:gd name="T2" fmla="*/ 10 w 10"/>
                <a:gd name="T3" fmla="*/ 0 h 5"/>
                <a:gd name="T4" fmla="*/ 10 w 10"/>
                <a:gd name="T5" fmla="*/ 5 h 5"/>
                <a:gd name="T6" fmla="*/ 10 w 10"/>
                <a:gd name="T7" fmla="*/ 5 h 5"/>
                <a:gd name="T8" fmla="*/ 0 w 10"/>
                <a:gd name="T9" fmla="*/ 5 h 5"/>
                <a:gd name="T10" fmla="*/ 1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7" name="Freeform 50"/>
            <p:cNvSpPr>
              <a:spLocks/>
            </p:cNvSpPr>
            <p:nvPr/>
          </p:nvSpPr>
          <p:spPr bwMode="auto">
            <a:xfrm>
              <a:off x="1009" y="3576"/>
              <a:ext cx="90" cy="84"/>
            </a:xfrm>
            <a:custGeom>
              <a:avLst/>
              <a:gdLst>
                <a:gd name="T0" fmla="*/ 0 w 90"/>
                <a:gd name="T1" fmla="*/ 0 h 84"/>
                <a:gd name="T2" fmla="*/ 10 w 90"/>
                <a:gd name="T3" fmla="*/ 5 h 84"/>
                <a:gd name="T4" fmla="*/ 10 w 90"/>
                <a:gd name="T5" fmla="*/ 5 h 84"/>
                <a:gd name="T6" fmla="*/ 20 w 90"/>
                <a:gd name="T7" fmla="*/ 11 h 84"/>
                <a:gd name="T8" fmla="*/ 20 w 90"/>
                <a:gd name="T9" fmla="*/ 16 h 84"/>
                <a:gd name="T10" fmla="*/ 30 w 90"/>
                <a:gd name="T11" fmla="*/ 16 h 84"/>
                <a:gd name="T12" fmla="*/ 30 w 90"/>
                <a:gd name="T13" fmla="*/ 22 h 84"/>
                <a:gd name="T14" fmla="*/ 40 w 90"/>
                <a:gd name="T15" fmla="*/ 28 h 84"/>
                <a:gd name="T16" fmla="*/ 40 w 90"/>
                <a:gd name="T17" fmla="*/ 33 h 84"/>
                <a:gd name="T18" fmla="*/ 50 w 90"/>
                <a:gd name="T19" fmla="*/ 39 h 84"/>
                <a:gd name="T20" fmla="*/ 60 w 90"/>
                <a:gd name="T21" fmla="*/ 39 h 84"/>
                <a:gd name="T22" fmla="*/ 60 w 90"/>
                <a:gd name="T23" fmla="*/ 45 h 84"/>
                <a:gd name="T24" fmla="*/ 70 w 90"/>
                <a:gd name="T25" fmla="*/ 50 h 84"/>
                <a:gd name="T26" fmla="*/ 70 w 90"/>
                <a:gd name="T27" fmla="*/ 56 h 84"/>
                <a:gd name="T28" fmla="*/ 80 w 90"/>
                <a:gd name="T29" fmla="*/ 62 h 84"/>
                <a:gd name="T30" fmla="*/ 80 w 90"/>
                <a:gd name="T31" fmla="*/ 73 h 84"/>
                <a:gd name="T32" fmla="*/ 90 w 90"/>
                <a:gd name="T33" fmla="*/ 79 h 84"/>
                <a:gd name="T34" fmla="*/ 80 w 90"/>
                <a:gd name="T35" fmla="*/ 84 h 84"/>
                <a:gd name="T36" fmla="*/ 80 w 90"/>
                <a:gd name="T37" fmla="*/ 73 h 84"/>
                <a:gd name="T38" fmla="*/ 70 w 90"/>
                <a:gd name="T39" fmla="*/ 67 h 84"/>
                <a:gd name="T40" fmla="*/ 70 w 90"/>
                <a:gd name="T41" fmla="*/ 62 h 84"/>
                <a:gd name="T42" fmla="*/ 60 w 90"/>
                <a:gd name="T43" fmla="*/ 56 h 84"/>
                <a:gd name="T44" fmla="*/ 60 w 90"/>
                <a:gd name="T45" fmla="*/ 50 h 84"/>
                <a:gd name="T46" fmla="*/ 50 w 90"/>
                <a:gd name="T47" fmla="*/ 45 h 84"/>
                <a:gd name="T48" fmla="*/ 50 w 90"/>
                <a:gd name="T49" fmla="*/ 39 h 84"/>
                <a:gd name="T50" fmla="*/ 40 w 90"/>
                <a:gd name="T51" fmla="*/ 39 h 84"/>
                <a:gd name="T52" fmla="*/ 30 w 90"/>
                <a:gd name="T53" fmla="*/ 33 h 84"/>
                <a:gd name="T54" fmla="*/ 30 w 90"/>
                <a:gd name="T55" fmla="*/ 28 h 84"/>
                <a:gd name="T56" fmla="*/ 20 w 90"/>
                <a:gd name="T57" fmla="*/ 22 h 84"/>
                <a:gd name="T58" fmla="*/ 20 w 90"/>
                <a:gd name="T59" fmla="*/ 22 h 84"/>
                <a:gd name="T60" fmla="*/ 10 w 90"/>
                <a:gd name="T61" fmla="*/ 16 h 84"/>
                <a:gd name="T62" fmla="*/ 10 w 90"/>
                <a:gd name="T63" fmla="*/ 11 h 84"/>
                <a:gd name="T64" fmla="*/ 0 w 90"/>
                <a:gd name="T65" fmla="*/ 11 h 84"/>
                <a:gd name="T66" fmla="*/ 0 w 90"/>
                <a:gd name="T67" fmla="*/ 5 h 84"/>
                <a:gd name="T68" fmla="*/ 0 w 90"/>
                <a:gd name="T69" fmla="*/ 0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0"/>
                <a:gd name="T106" fmla="*/ 0 h 84"/>
                <a:gd name="T107" fmla="*/ 90 w 90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0" h="84">
                  <a:moveTo>
                    <a:pt x="0" y="0"/>
                  </a:moveTo>
                  <a:lnTo>
                    <a:pt x="10" y="5"/>
                  </a:lnTo>
                  <a:lnTo>
                    <a:pt x="20" y="11"/>
                  </a:lnTo>
                  <a:lnTo>
                    <a:pt x="20" y="16"/>
                  </a:lnTo>
                  <a:lnTo>
                    <a:pt x="30" y="16"/>
                  </a:lnTo>
                  <a:lnTo>
                    <a:pt x="30" y="22"/>
                  </a:lnTo>
                  <a:lnTo>
                    <a:pt x="40" y="28"/>
                  </a:lnTo>
                  <a:lnTo>
                    <a:pt x="40" y="33"/>
                  </a:lnTo>
                  <a:lnTo>
                    <a:pt x="50" y="39"/>
                  </a:lnTo>
                  <a:lnTo>
                    <a:pt x="60" y="39"/>
                  </a:lnTo>
                  <a:lnTo>
                    <a:pt x="60" y="45"/>
                  </a:lnTo>
                  <a:lnTo>
                    <a:pt x="70" y="50"/>
                  </a:lnTo>
                  <a:lnTo>
                    <a:pt x="70" y="56"/>
                  </a:lnTo>
                  <a:lnTo>
                    <a:pt x="80" y="62"/>
                  </a:lnTo>
                  <a:lnTo>
                    <a:pt x="80" y="73"/>
                  </a:lnTo>
                  <a:lnTo>
                    <a:pt x="90" y="79"/>
                  </a:lnTo>
                  <a:lnTo>
                    <a:pt x="80" y="84"/>
                  </a:lnTo>
                  <a:lnTo>
                    <a:pt x="80" y="73"/>
                  </a:lnTo>
                  <a:lnTo>
                    <a:pt x="70" y="67"/>
                  </a:lnTo>
                  <a:lnTo>
                    <a:pt x="70" y="62"/>
                  </a:lnTo>
                  <a:lnTo>
                    <a:pt x="60" y="56"/>
                  </a:lnTo>
                  <a:lnTo>
                    <a:pt x="60" y="50"/>
                  </a:lnTo>
                  <a:lnTo>
                    <a:pt x="50" y="45"/>
                  </a:lnTo>
                  <a:lnTo>
                    <a:pt x="50" y="39"/>
                  </a:lnTo>
                  <a:lnTo>
                    <a:pt x="40" y="39"/>
                  </a:lnTo>
                  <a:lnTo>
                    <a:pt x="30" y="33"/>
                  </a:lnTo>
                  <a:lnTo>
                    <a:pt x="30" y="28"/>
                  </a:lnTo>
                  <a:lnTo>
                    <a:pt x="20" y="22"/>
                  </a:lnTo>
                  <a:lnTo>
                    <a:pt x="10" y="16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8" name="Freeform 51"/>
            <p:cNvSpPr>
              <a:spLocks/>
            </p:cNvSpPr>
            <p:nvPr/>
          </p:nvSpPr>
          <p:spPr bwMode="auto">
            <a:xfrm>
              <a:off x="1009" y="3576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0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9" name="Freeform 52"/>
            <p:cNvSpPr>
              <a:spLocks/>
            </p:cNvSpPr>
            <p:nvPr/>
          </p:nvSpPr>
          <p:spPr bwMode="auto">
            <a:xfrm>
              <a:off x="1128" y="3666"/>
              <a:ext cx="10" cy="5"/>
            </a:xfrm>
            <a:custGeom>
              <a:avLst/>
              <a:gdLst>
                <a:gd name="T0" fmla="*/ 10 w 10"/>
                <a:gd name="T1" fmla="*/ 0 h 5"/>
                <a:gd name="T2" fmla="*/ 10 w 10"/>
                <a:gd name="T3" fmla="*/ 0 h 5"/>
                <a:gd name="T4" fmla="*/ 0 w 10"/>
                <a:gd name="T5" fmla="*/ 5 h 5"/>
                <a:gd name="T6" fmla="*/ 0 w 10"/>
                <a:gd name="T7" fmla="*/ 5 h 5"/>
                <a:gd name="T8" fmla="*/ 0 w 10"/>
                <a:gd name="T9" fmla="*/ 5 h 5"/>
                <a:gd name="T10" fmla="*/ 1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0" name="Freeform 53"/>
            <p:cNvSpPr>
              <a:spLocks/>
            </p:cNvSpPr>
            <p:nvPr/>
          </p:nvSpPr>
          <p:spPr bwMode="auto">
            <a:xfrm>
              <a:off x="1049" y="3570"/>
              <a:ext cx="89" cy="101"/>
            </a:xfrm>
            <a:custGeom>
              <a:avLst/>
              <a:gdLst>
                <a:gd name="T0" fmla="*/ 0 w 89"/>
                <a:gd name="T1" fmla="*/ 0 h 101"/>
                <a:gd name="T2" fmla="*/ 0 w 89"/>
                <a:gd name="T3" fmla="*/ 6 h 101"/>
                <a:gd name="T4" fmla="*/ 10 w 89"/>
                <a:gd name="T5" fmla="*/ 11 h 101"/>
                <a:gd name="T6" fmla="*/ 10 w 89"/>
                <a:gd name="T7" fmla="*/ 11 h 101"/>
                <a:gd name="T8" fmla="*/ 20 w 89"/>
                <a:gd name="T9" fmla="*/ 17 h 101"/>
                <a:gd name="T10" fmla="*/ 20 w 89"/>
                <a:gd name="T11" fmla="*/ 22 h 101"/>
                <a:gd name="T12" fmla="*/ 30 w 89"/>
                <a:gd name="T13" fmla="*/ 28 h 101"/>
                <a:gd name="T14" fmla="*/ 40 w 89"/>
                <a:gd name="T15" fmla="*/ 34 h 101"/>
                <a:gd name="T16" fmla="*/ 40 w 89"/>
                <a:gd name="T17" fmla="*/ 39 h 101"/>
                <a:gd name="T18" fmla="*/ 50 w 89"/>
                <a:gd name="T19" fmla="*/ 45 h 101"/>
                <a:gd name="T20" fmla="*/ 50 w 89"/>
                <a:gd name="T21" fmla="*/ 56 h 101"/>
                <a:gd name="T22" fmla="*/ 59 w 89"/>
                <a:gd name="T23" fmla="*/ 62 h 101"/>
                <a:gd name="T24" fmla="*/ 59 w 89"/>
                <a:gd name="T25" fmla="*/ 68 h 101"/>
                <a:gd name="T26" fmla="*/ 69 w 89"/>
                <a:gd name="T27" fmla="*/ 73 h 101"/>
                <a:gd name="T28" fmla="*/ 69 w 89"/>
                <a:gd name="T29" fmla="*/ 79 h 101"/>
                <a:gd name="T30" fmla="*/ 79 w 89"/>
                <a:gd name="T31" fmla="*/ 85 h 101"/>
                <a:gd name="T32" fmla="*/ 89 w 89"/>
                <a:gd name="T33" fmla="*/ 96 h 101"/>
                <a:gd name="T34" fmla="*/ 79 w 89"/>
                <a:gd name="T35" fmla="*/ 101 h 101"/>
                <a:gd name="T36" fmla="*/ 69 w 89"/>
                <a:gd name="T37" fmla="*/ 90 h 101"/>
                <a:gd name="T38" fmla="*/ 69 w 89"/>
                <a:gd name="T39" fmla="*/ 85 h 101"/>
                <a:gd name="T40" fmla="*/ 59 w 89"/>
                <a:gd name="T41" fmla="*/ 79 h 101"/>
                <a:gd name="T42" fmla="*/ 59 w 89"/>
                <a:gd name="T43" fmla="*/ 73 h 101"/>
                <a:gd name="T44" fmla="*/ 50 w 89"/>
                <a:gd name="T45" fmla="*/ 68 h 101"/>
                <a:gd name="T46" fmla="*/ 50 w 89"/>
                <a:gd name="T47" fmla="*/ 56 h 101"/>
                <a:gd name="T48" fmla="*/ 40 w 89"/>
                <a:gd name="T49" fmla="*/ 51 h 101"/>
                <a:gd name="T50" fmla="*/ 40 w 89"/>
                <a:gd name="T51" fmla="*/ 45 h 101"/>
                <a:gd name="T52" fmla="*/ 30 w 89"/>
                <a:gd name="T53" fmla="*/ 39 h 101"/>
                <a:gd name="T54" fmla="*/ 20 w 89"/>
                <a:gd name="T55" fmla="*/ 34 h 101"/>
                <a:gd name="T56" fmla="*/ 20 w 89"/>
                <a:gd name="T57" fmla="*/ 28 h 101"/>
                <a:gd name="T58" fmla="*/ 10 w 89"/>
                <a:gd name="T59" fmla="*/ 22 h 101"/>
                <a:gd name="T60" fmla="*/ 10 w 89"/>
                <a:gd name="T61" fmla="*/ 17 h 101"/>
                <a:gd name="T62" fmla="*/ 0 w 89"/>
                <a:gd name="T63" fmla="*/ 11 h 101"/>
                <a:gd name="T64" fmla="*/ 0 w 89"/>
                <a:gd name="T65" fmla="*/ 11 h 101"/>
                <a:gd name="T66" fmla="*/ 0 w 89"/>
                <a:gd name="T67" fmla="*/ 6 h 101"/>
                <a:gd name="T68" fmla="*/ 0 w 89"/>
                <a:gd name="T69" fmla="*/ 0 h 10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9"/>
                <a:gd name="T106" fmla="*/ 0 h 101"/>
                <a:gd name="T107" fmla="*/ 89 w 89"/>
                <a:gd name="T108" fmla="*/ 101 h 10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9" h="101">
                  <a:moveTo>
                    <a:pt x="0" y="0"/>
                  </a:moveTo>
                  <a:lnTo>
                    <a:pt x="0" y="6"/>
                  </a:lnTo>
                  <a:lnTo>
                    <a:pt x="10" y="11"/>
                  </a:lnTo>
                  <a:lnTo>
                    <a:pt x="20" y="17"/>
                  </a:lnTo>
                  <a:lnTo>
                    <a:pt x="20" y="22"/>
                  </a:lnTo>
                  <a:lnTo>
                    <a:pt x="30" y="28"/>
                  </a:lnTo>
                  <a:lnTo>
                    <a:pt x="40" y="34"/>
                  </a:lnTo>
                  <a:lnTo>
                    <a:pt x="40" y="39"/>
                  </a:lnTo>
                  <a:lnTo>
                    <a:pt x="50" y="45"/>
                  </a:lnTo>
                  <a:lnTo>
                    <a:pt x="50" y="56"/>
                  </a:lnTo>
                  <a:lnTo>
                    <a:pt x="59" y="62"/>
                  </a:lnTo>
                  <a:lnTo>
                    <a:pt x="59" y="68"/>
                  </a:lnTo>
                  <a:lnTo>
                    <a:pt x="69" y="73"/>
                  </a:lnTo>
                  <a:lnTo>
                    <a:pt x="69" y="79"/>
                  </a:lnTo>
                  <a:lnTo>
                    <a:pt x="79" y="85"/>
                  </a:lnTo>
                  <a:lnTo>
                    <a:pt x="89" y="96"/>
                  </a:lnTo>
                  <a:lnTo>
                    <a:pt x="79" y="101"/>
                  </a:lnTo>
                  <a:lnTo>
                    <a:pt x="69" y="90"/>
                  </a:lnTo>
                  <a:lnTo>
                    <a:pt x="69" y="85"/>
                  </a:lnTo>
                  <a:lnTo>
                    <a:pt x="59" y="79"/>
                  </a:lnTo>
                  <a:lnTo>
                    <a:pt x="59" y="73"/>
                  </a:lnTo>
                  <a:lnTo>
                    <a:pt x="50" y="68"/>
                  </a:lnTo>
                  <a:lnTo>
                    <a:pt x="50" y="56"/>
                  </a:lnTo>
                  <a:lnTo>
                    <a:pt x="40" y="51"/>
                  </a:lnTo>
                  <a:lnTo>
                    <a:pt x="40" y="45"/>
                  </a:lnTo>
                  <a:lnTo>
                    <a:pt x="30" y="39"/>
                  </a:lnTo>
                  <a:lnTo>
                    <a:pt x="20" y="34"/>
                  </a:lnTo>
                  <a:lnTo>
                    <a:pt x="20" y="28"/>
                  </a:lnTo>
                  <a:lnTo>
                    <a:pt x="10" y="22"/>
                  </a:lnTo>
                  <a:lnTo>
                    <a:pt x="1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1" name="Freeform 54"/>
            <p:cNvSpPr>
              <a:spLocks/>
            </p:cNvSpPr>
            <p:nvPr/>
          </p:nvSpPr>
          <p:spPr bwMode="auto">
            <a:xfrm>
              <a:off x="1039" y="3570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0 w 10"/>
                <a:gd name="T3" fmla="*/ 0 h 6"/>
                <a:gd name="T4" fmla="*/ 0 w 10"/>
                <a:gd name="T5" fmla="*/ 0 h 6"/>
                <a:gd name="T6" fmla="*/ 10 w 10"/>
                <a:gd name="T7" fmla="*/ 0 h 6"/>
                <a:gd name="T8" fmla="*/ 1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2" name="Freeform 55"/>
            <p:cNvSpPr>
              <a:spLocks/>
            </p:cNvSpPr>
            <p:nvPr/>
          </p:nvSpPr>
          <p:spPr bwMode="auto">
            <a:xfrm>
              <a:off x="901" y="3378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6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6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3" name="Freeform 56"/>
            <p:cNvSpPr>
              <a:spLocks/>
            </p:cNvSpPr>
            <p:nvPr/>
          </p:nvSpPr>
          <p:spPr bwMode="auto">
            <a:xfrm>
              <a:off x="713" y="3277"/>
              <a:ext cx="188" cy="107"/>
            </a:xfrm>
            <a:custGeom>
              <a:avLst/>
              <a:gdLst>
                <a:gd name="T0" fmla="*/ 0 w 188"/>
                <a:gd name="T1" fmla="*/ 0 h 107"/>
                <a:gd name="T2" fmla="*/ 9 w 188"/>
                <a:gd name="T3" fmla="*/ 5 h 107"/>
                <a:gd name="T4" fmla="*/ 19 w 188"/>
                <a:gd name="T5" fmla="*/ 11 h 107"/>
                <a:gd name="T6" fmla="*/ 29 w 188"/>
                <a:gd name="T7" fmla="*/ 17 h 107"/>
                <a:gd name="T8" fmla="*/ 49 w 188"/>
                <a:gd name="T9" fmla="*/ 22 h 107"/>
                <a:gd name="T10" fmla="*/ 59 w 188"/>
                <a:gd name="T11" fmla="*/ 28 h 107"/>
                <a:gd name="T12" fmla="*/ 69 w 188"/>
                <a:gd name="T13" fmla="*/ 39 h 107"/>
                <a:gd name="T14" fmla="*/ 89 w 188"/>
                <a:gd name="T15" fmla="*/ 45 h 107"/>
                <a:gd name="T16" fmla="*/ 99 w 188"/>
                <a:gd name="T17" fmla="*/ 56 h 107"/>
                <a:gd name="T18" fmla="*/ 118 w 188"/>
                <a:gd name="T19" fmla="*/ 62 h 107"/>
                <a:gd name="T20" fmla="*/ 128 w 188"/>
                <a:gd name="T21" fmla="*/ 73 h 107"/>
                <a:gd name="T22" fmla="*/ 148 w 188"/>
                <a:gd name="T23" fmla="*/ 79 h 107"/>
                <a:gd name="T24" fmla="*/ 158 w 188"/>
                <a:gd name="T25" fmla="*/ 84 h 107"/>
                <a:gd name="T26" fmla="*/ 168 w 188"/>
                <a:gd name="T27" fmla="*/ 90 h 107"/>
                <a:gd name="T28" fmla="*/ 178 w 188"/>
                <a:gd name="T29" fmla="*/ 96 h 107"/>
                <a:gd name="T30" fmla="*/ 188 w 188"/>
                <a:gd name="T31" fmla="*/ 101 h 107"/>
                <a:gd name="T32" fmla="*/ 188 w 188"/>
                <a:gd name="T33" fmla="*/ 101 h 107"/>
                <a:gd name="T34" fmla="*/ 188 w 188"/>
                <a:gd name="T35" fmla="*/ 107 h 107"/>
                <a:gd name="T36" fmla="*/ 178 w 188"/>
                <a:gd name="T37" fmla="*/ 107 h 107"/>
                <a:gd name="T38" fmla="*/ 178 w 188"/>
                <a:gd name="T39" fmla="*/ 101 h 107"/>
                <a:gd name="T40" fmla="*/ 168 w 188"/>
                <a:gd name="T41" fmla="*/ 96 h 107"/>
                <a:gd name="T42" fmla="*/ 148 w 188"/>
                <a:gd name="T43" fmla="*/ 90 h 107"/>
                <a:gd name="T44" fmla="*/ 138 w 188"/>
                <a:gd name="T45" fmla="*/ 84 h 107"/>
                <a:gd name="T46" fmla="*/ 128 w 188"/>
                <a:gd name="T47" fmla="*/ 79 h 107"/>
                <a:gd name="T48" fmla="*/ 108 w 188"/>
                <a:gd name="T49" fmla="*/ 67 h 107"/>
                <a:gd name="T50" fmla="*/ 99 w 188"/>
                <a:gd name="T51" fmla="*/ 62 h 107"/>
                <a:gd name="T52" fmla="*/ 89 w 188"/>
                <a:gd name="T53" fmla="*/ 50 h 107"/>
                <a:gd name="T54" fmla="*/ 69 w 188"/>
                <a:gd name="T55" fmla="*/ 45 h 107"/>
                <a:gd name="T56" fmla="*/ 59 w 188"/>
                <a:gd name="T57" fmla="*/ 33 h 107"/>
                <a:gd name="T58" fmla="*/ 39 w 188"/>
                <a:gd name="T59" fmla="*/ 28 h 107"/>
                <a:gd name="T60" fmla="*/ 29 w 188"/>
                <a:gd name="T61" fmla="*/ 22 h 107"/>
                <a:gd name="T62" fmla="*/ 19 w 188"/>
                <a:gd name="T63" fmla="*/ 17 h 107"/>
                <a:gd name="T64" fmla="*/ 9 w 188"/>
                <a:gd name="T65" fmla="*/ 11 h 107"/>
                <a:gd name="T66" fmla="*/ 0 w 188"/>
                <a:gd name="T67" fmla="*/ 5 h 107"/>
                <a:gd name="T68" fmla="*/ 0 w 188"/>
                <a:gd name="T69" fmla="*/ 0 h 10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8"/>
                <a:gd name="T106" fmla="*/ 0 h 107"/>
                <a:gd name="T107" fmla="*/ 188 w 188"/>
                <a:gd name="T108" fmla="*/ 107 h 10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8" h="107">
                  <a:moveTo>
                    <a:pt x="0" y="0"/>
                  </a:moveTo>
                  <a:lnTo>
                    <a:pt x="9" y="5"/>
                  </a:lnTo>
                  <a:lnTo>
                    <a:pt x="19" y="11"/>
                  </a:lnTo>
                  <a:lnTo>
                    <a:pt x="29" y="17"/>
                  </a:lnTo>
                  <a:lnTo>
                    <a:pt x="49" y="22"/>
                  </a:lnTo>
                  <a:lnTo>
                    <a:pt x="59" y="28"/>
                  </a:lnTo>
                  <a:lnTo>
                    <a:pt x="69" y="39"/>
                  </a:lnTo>
                  <a:lnTo>
                    <a:pt x="89" y="45"/>
                  </a:lnTo>
                  <a:lnTo>
                    <a:pt x="99" y="56"/>
                  </a:lnTo>
                  <a:lnTo>
                    <a:pt x="118" y="62"/>
                  </a:lnTo>
                  <a:lnTo>
                    <a:pt x="128" y="73"/>
                  </a:lnTo>
                  <a:lnTo>
                    <a:pt x="148" y="79"/>
                  </a:lnTo>
                  <a:lnTo>
                    <a:pt x="158" y="84"/>
                  </a:lnTo>
                  <a:lnTo>
                    <a:pt x="168" y="90"/>
                  </a:lnTo>
                  <a:lnTo>
                    <a:pt x="178" y="96"/>
                  </a:lnTo>
                  <a:lnTo>
                    <a:pt x="188" y="101"/>
                  </a:lnTo>
                  <a:lnTo>
                    <a:pt x="188" y="107"/>
                  </a:lnTo>
                  <a:lnTo>
                    <a:pt x="178" y="107"/>
                  </a:lnTo>
                  <a:lnTo>
                    <a:pt x="178" y="101"/>
                  </a:lnTo>
                  <a:lnTo>
                    <a:pt x="168" y="96"/>
                  </a:lnTo>
                  <a:lnTo>
                    <a:pt x="148" y="90"/>
                  </a:lnTo>
                  <a:lnTo>
                    <a:pt x="138" y="84"/>
                  </a:lnTo>
                  <a:lnTo>
                    <a:pt x="128" y="79"/>
                  </a:lnTo>
                  <a:lnTo>
                    <a:pt x="108" y="67"/>
                  </a:lnTo>
                  <a:lnTo>
                    <a:pt x="99" y="62"/>
                  </a:lnTo>
                  <a:lnTo>
                    <a:pt x="89" y="50"/>
                  </a:lnTo>
                  <a:lnTo>
                    <a:pt x="69" y="45"/>
                  </a:lnTo>
                  <a:lnTo>
                    <a:pt x="59" y="33"/>
                  </a:lnTo>
                  <a:lnTo>
                    <a:pt x="39" y="28"/>
                  </a:lnTo>
                  <a:lnTo>
                    <a:pt x="29" y="22"/>
                  </a:lnTo>
                  <a:lnTo>
                    <a:pt x="19" y="17"/>
                  </a:lnTo>
                  <a:lnTo>
                    <a:pt x="9" y="11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4" name="Freeform 57"/>
            <p:cNvSpPr>
              <a:spLocks/>
            </p:cNvSpPr>
            <p:nvPr/>
          </p:nvSpPr>
          <p:spPr bwMode="auto">
            <a:xfrm>
              <a:off x="713" y="3277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5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5" name="Freeform 58"/>
            <p:cNvSpPr>
              <a:spLocks/>
            </p:cNvSpPr>
            <p:nvPr/>
          </p:nvSpPr>
          <p:spPr bwMode="auto">
            <a:xfrm>
              <a:off x="4513" y="3970"/>
              <a:ext cx="49" cy="17"/>
            </a:xfrm>
            <a:custGeom>
              <a:avLst/>
              <a:gdLst>
                <a:gd name="T0" fmla="*/ 0 w 49"/>
                <a:gd name="T1" fmla="*/ 6 h 17"/>
                <a:gd name="T2" fmla="*/ 0 w 49"/>
                <a:gd name="T3" fmla="*/ 6 h 17"/>
                <a:gd name="T4" fmla="*/ 0 w 49"/>
                <a:gd name="T5" fmla="*/ 0 h 17"/>
                <a:gd name="T6" fmla="*/ 10 w 49"/>
                <a:gd name="T7" fmla="*/ 0 h 17"/>
                <a:gd name="T8" fmla="*/ 10 w 49"/>
                <a:gd name="T9" fmla="*/ 0 h 17"/>
                <a:gd name="T10" fmla="*/ 20 w 49"/>
                <a:gd name="T11" fmla="*/ 0 h 17"/>
                <a:gd name="T12" fmla="*/ 20 w 49"/>
                <a:gd name="T13" fmla="*/ 6 h 17"/>
                <a:gd name="T14" fmla="*/ 30 w 49"/>
                <a:gd name="T15" fmla="*/ 6 h 17"/>
                <a:gd name="T16" fmla="*/ 40 w 49"/>
                <a:gd name="T17" fmla="*/ 17 h 17"/>
                <a:gd name="T18" fmla="*/ 49 w 49"/>
                <a:gd name="T19" fmla="*/ 17 h 17"/>
                <a:gd name="T20" fmla="*/ 40 w 49"/>
                <a:gd name="T21" fmla="*/ 17 h 17"/>
                <a:gd name="T22" fmla="*/ 30 w 49"/>
                <a:gd name="T23" fmla="*/ 12 h 17"/>
                <a:gd name="T24" fmla="*/ 30 w 49"/>
                <a:gd name="T25" fmla="*/ 12 h 17"/>
                <a:gd name="T26" fmla="*/ 30 w 49"/>
                <a:gd name="T27" fmla="*/ 6 h 17"/>
                <a:gd name="T28" fmla="*/ 20 w 49"/>
                <a:gd name="T29" fmla="*/ 6 h 17"/>
                <a:gd name="T30" fmla="*/ 20 w 49"/>
                <a:gd name="T31" fmla="*/ 6 h 17"/>
                <a:gd name="T32" fmla="*/ 10 w 49"/>
                <a:gd name="T33" fmla="*/ 6 h 17"/>
                <a:gd name="T34" fmla="*/ 10 w 49"/>
                <a:gd name="T35" fmla="*/ 6 h 17"/>
                <a:gd name="T36" fmla="*/ 10 w 49"/>
                <a:gd name="T37" fmla="*/ 12 h 17"/>
                <a:gd name="T38" fmla="*/ 10 w 49"/>
                <a:gd name="T39" fmla="*/ 12 h 17"/>
                <a:gd name="T40" fmla="*/ 0 w 49"/>
                <a:gd name="T41" fmla="*/ 6 h 17"/>
                <a:gd name="T42" fmla="*/ 0 w 49"/>
                <a:gd name="T43" fmla="*/ 6 h 17"/>
                <a:gd name="T44" fmla="*/ 0 w 49"/>
                <a:gd name="T45" fmla="*/ 6 h 1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9"/>
                <a:gd name="T70" fmla="*/ 0 h 17"/>
                <a:gd name="T71" fmla="*/ 49 w 49"/>
                <a:gd name="T72" fmla="*/ 17 h 1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9" h="17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0"/>
                  </a:lnTo>
                  <a:lnTo>
                    <a:pt x="20" y="6"/>
                  </a:lnTo>
                  <a:lnTo>
                    <a:pt x="30" y="6"/>
                  </a:lnTo>
                  <a:lnTo>
                    <a:pt x="40" y="17"/>
                  </a:lnTo>
                  <a:lnTo>
                    <a:pt x="49" y="17"/>
                  </a:lnTo>
                  <a:lnTo>
                    <a:pt x="40" y="17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0" y="6"/>
                  </a:lnTo>
                  <a:lnTo>
                    <a:pt x="10" y="6"/>
                  </a:lnTo>
                  <a:lnTo>
                    <a:pt x="10" y="12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6" name="Freeform 59"/>
            <p:cNvSpPr>
              <a:spLocks/>
            </p:cNvSpPr>
            <p:nvPr/>
          </p:nvSpPr>
          <p:spPr bwMode="auto">
            <a:xfrm>
              <a:off x="4513" y="3976"/>
              <a:ext cx="515" cy="226"/>
            </a:xfrm>
            <a:custGeom>
              <a:avLst/>
              <a:gdLst>
                <a:gd name="T0" fmla="*/ 505 w 515"/>
                <a:gd name="T1" fmla="*/ 197 h 226"/>
                <a:gd name="T2" fmla="*/ 515 w 515"/>
                <a:gd name="T3" fmla="*/ 214 h 226"/>
                <a:gd name="T4" fmla="*/ 495 w 515"/>
                <a:gd name="T5" fmla="*/ 220 h 226"/>
                <a:gd name="T6" fmla="*/ 485 w 515"/>
                <a:gd name="T7" fmla="*/ 226 h 226"/>
                <a:gd name="T8" fmla="*/ 455 w 515"/>
                <a:gd name="T9" fmla="*/ 226 h 226"/>
                <a:gd name="T10" fmla="*/ 426 w 515"/>
                <a:gd name="T11" fmla="*/ 220 h 226"/>
                <a:gd name="T12" fmla="*/ 386 w 515"/>
                <a:gd name="T13" fmla="*/ 214 h 226"/>
                <a:gd name="T14" fmla="*/ 336 w 515"/>
                <a:gd name="T15" fmla="*/ 197 h 226"/>
                <a:gd name="T16" fmla="*/ 297 w 515"/>
                <a:gd name="T17" fmla="*/ 186 h 226"/>
                <a:gd name="T18" fmla="*/ 247 w 515"/>
                <a:gd name="T19" fmla="*/ 164 h 226"/>
                <a:gd name="T20" fmla="*/ 208 w 515"/>
                <a:gd name="T21" fmla="*/ 147 h 226"/>
                <a:gd name="T22" fmla="*/ 158 w 515"/>
                <a:gd name="T23" fmla="*/ 124 h 226"/>
                <a:gd name="T24" fmla="*/ 119 w 515"/>
                <a:gd name="T25" fmla="*/ 96 h 226"/>
                <a:gd name="T26" fmla="*/ 79 w 515"/>
                <a:gd name="T27" fmla="*/ 73 h 226"/>
                <a:gd name="T28" fmla="*/ 40 w 515"/>
                <a:gd name="T29" fmla="*/ 45 h 226"/>
                <a:gd name="T30" fmla="*/ 20 w 515"/>
                <a:gd name="T31" fmla="*/ 23 h 226"/>
                <a:gd name="T32" fmla="*/ 0 w 515"/>
                <a:gd name="T33" fmla="*/ 0 h 226"/>
                <a:gd name="T34" fmla="*/ 20 w 515"/>
                <a:gd name="T35" fmla="*/ 17 h 226"/>
                <a:gd name="T36" fmla="*/ 40 w 515"/>
                <a:gd name="T37" fmla="*/ 39 h 226"/>
                <a:gd name="T38" fmla="*/ 69 w 515"/>
                <a:gd name="T39" fmla="*/ 62 h 226"/>
                <a:gd name="T40" fmla="*/ 99 w 515"/>
                <a:gd name="T41" fmla="*/ 85 h 226"/>
                <a:gd name="T42" fmla="*/ 139 w 515"/>
                <a:gd name="T43" fmla="*/ 107 h 226"/>
                <a:gd name="T44" fmla="*/ 178 w 515"/>
                <a:gd name="T45" fmla="*/ 130 h 226"/>
                <a:gd name="T46" fmla="*/ 218 w 515"/>
                <a:gd name="T47" fmla="*/ 152 h 226"/>
                <a:gd name="T48" fmla="*/ 267 w 515"/>
                <a:gd name="T49" fmla="*/ 169 h 226"/>
                <a:gd name="T50" fmla="*/ 317 w 515"/>
                <a:gd name="T51" fmla="*/ 186 h 226"/>
                <a:gd name="T52" fmla="*/ 356 w 515"/>
                <a:gd name="T53" fmla="*/ 203 h 226"/>
                <a:gd name="T54" fmla="*/ 396 w 515"/>
                <a:gd name="T55" fmla="*/ 214 h 226"/>
                <a:gd name="T56" fmla="*/ 435 w 515"/>
                <a:gd name="T57" fmla="*/ 220 h 226"/>
                <a:gd name="T58" fmla="*/ 465 w 515"/>
                <a:gd name="T59" fmla="*/ 220 h 226"/>
                <a:gd name="T60" fmla="*/ 485 w 515"/>
                <a:gd name="T61" fmla="*/ 220 h 226"/>
                <a:gd name="T62" fmla="*/ 495 w 515"/>
                <a:gd name="T63" fmla="*/ 214 h 226"/>
                <a:gd name="T64" fmla="*/ 505 w 515"/>
                <a:gd name="T65" fmla="*/ 203 h 226"/>
                <a:gd name="T66" fmla="*/ 495 w 515"/>
                <a:gd name="T67" fmla="*/ 192 h 226"/>
                <a:gd name="T68" fmla="*/ 495 w 515"/>
                <a:gd name="T69" fmla="*/ 192 h 226"/>
                <a:gd name="T70" fmla="*/ 505 w 515"/>
                <a:gd name="T71" fmla="*/ 197 h 22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15"/>
                <a:gd name="T109" fmla="*/ 0 h 226"/>
                <a:gd name="T110" fmla="*/ 515 w 515"/>
                <a:gd name="T111" fmla="*/ 226 h 22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15" h="226">
                  <a:moveTo>
                    <a:pt x="505" y="197"/>
                  </a:moveTo>
                  <a:lnTo>
                    <a:pt x="505" y="197"/>
                  </a:lnTo>
                  <a:lnTo>
                    <a:pt x="515" y="209"/>
                  </a:lnTo>
                  <a:lnTo>
                    <a:pt x="515" y="214"/>
                  </a:lnTo>
                  <a:lnTo>
                    <a:pt x="505" y="220"/>
                  </a:lnTo>
                  <a:lnTo>
                    <a:pt x="495" y="220"/>
                  </a:lnTo>
                  <a:lnTo>
                    <a:pt x="495" y="226"/>
                  </a:lnTo>
                  <a:lnTo>
                    <a:pt x="485" y="226"/>
                  </a:lnTo>
                  <a:lnTo>
                    <a:pt x="465" y="226"/>
                  </a:lnTo>
                  <a:lnTo>
                    <a:pt x="455" y="226"/>
                  </a:lnTo>
                  <a:lnTo>
                    <a:pt x="435" y="226"/>
                  </a:lnTo>
                  <a:lnTo>
                    <a:pt x="426" y="220"/>
                  </a:lnTo>
                  <a:lnTo>
                    <a:pt x="406" y="214"/>
                  </a:lnTo>
                  <a:lnTo>
                    <a:pt x="386" y="214"/>
                  </a:lnTo>
                  <a:lnTo>
                    <a:pt x="366" y="209"/>
                  </a:lnTo>
                  <a:lnTo>
                    <a:pt x="336" y="197"/>
                  </a:lnTo>
                  <a:lnTo>
                    <a:pt x="317" y="192"/>
                  </a:lnTo>
                  <a:lnTo>
                    <a:pt x="297" y="186"/>
                  </a:lnTo>
                  <a:lnTo>
                    <a:pt x="277" y="175"/>
                  </a:lnTo>
                  <a:lnTo>
                    <a:pt x="247" y="164"/>
                  </a:lnTo>
                  <a:lnTo>
                    <a:pt x="228" y="158"/>
                  </a:lnTo>
                  <a:lnTo>
                    <a:pt x="208" y="147"/>
                  </a:lnTo>
                  <a:lnTo>
                    <a:pt x="178" y="135"/>
                  </a:lnTo>
                  <a:lnTo>
                    <a:pt x="158" y="124"/>
                  </a:lnTo>
                  <a:lnTo>
                    <a:pt x="139" y="113"/>
                  </a:lnTo>
                  <a:lnTo>
                    <a:pt x="119" y="96"/>
                  </a:lnTo>
                  <a:lnTo>
                    <a:pt x="99" y="85"/>
                  </a:lnTo>
                  <a:lnTo>
                    <a:pt x="79" y="73"/>
                  </a:lnTo>
                  <a:lnTo>
                    <a:pt x="59" y="62"/>
                  </a:lnTo>
                  <a:lnTo>
                    <a:pt x="40" y="45"/>
                  </a:lnTo>
                  <a:lnTo>
                    <a:pt x="30" y="34"/>
                  </a:lnTo>
                  <a:lnTo>
                    <a:pt x="20" y="23"/>
                  </a:lnTo>
                  <a:lnTo>
                    <a:pt x="10" y="11"/>
                  </a:lnTo>
                  <a:lnTo>
                    <a:pt x="0" y="0"/>
                  </a:lnTo>
                  <a:lnTo>
                    <a:pt x="10" y="6"/>
                  </a:lnTo>
                  <a:lnTo>
                    <a:pt x="20" y="17"/>
                  </a:lnTo>
                  <a:lnTo>
                    <a:pt x="30" y="28"/>
                  </a:lnTo>
                  <a:lnTo>
                    <a:pt x="40" y="39"/>
                  </a:lnTo>
                  <a:lnTo>
                    <a:pt x="49" y="51"/>
                  </a:lnTo>
                  <a:lnTo>
                    <a:pt x="69" y="62"/>
                  </a:lnTo>
                  <a:lnTo>
                    <a:pt x="79" y="73"/>
                  </a:lnTo>
                  <a:lnTo>
                    <a:pt x="99" y="85"/>
                  </a:lnTo>
                  <a:lnTo>
                    <a:pt x="119" y="96"/>
                  </a:lnTo>
                  <a:lnTo>
                    <a:pt x="139" y="107"/>
                  </a:lnTo>
                  <a:lnTo>
                    <a:pt x="158" y="118"/>
                  </a:lnTo>
                  <a:lnTo>
                    <a:pt x="178" y="130"/>
                  </a:lnTo>
                  <a:lnTo>
                    <a:pt x="198" y="141"/>
                  </a:lnTo>
                  <a:lnTo>
                    <a:pt x="218" y="152"/>
                  </a:lnTo>
                  <a:lnTo>
                    <a:pt x="247" y="164"/>
                  </a:lnTo>
                  <a:lnTo>
                    <a:pt x="267" y="169"/>
                  </a:lnTo>
                  <a:lnTo>
                    <a:pt x="287" y="180"/>
                  </a:lnTo>
                  <a:lnTo>
                    <a:pt x="317" y="186"/>
                  </a:lnTo>
                  <a:lnTo>
                    <a:pt x="336" y="197"/>
                  </a:lnTo>
                  <a:lnTo>
                    <a:pt x="356" y="203"/>
                  </a:lnTo>
                  <a:lnTo>
                    <a:pt x="376" y="209"/>
                  </a:lnTo>
                  <a:lnTo>
                    <a:pt x="396" y="214"/>
                  </a:lnTo>
                  <a:lnTo>
                    <a:pt x="416" y="214"/>
                  </a:lnTo>
                  <a:lnTo>
                    <a:pt x="435" y="220"/>
                  </a:lnTo>
                  <a:lnTo>
                    <a:pt x="445" y="220"/>
                  </a:lnTo>
                  <a:lnTo>
                    <a:pt x="465" y="220"/>
                  </a:lnTo>
                  <a:lnTo>
                    <a:pt x="475" y="220"/>
                  </a:lnTo>
                  <a:lnTo>
                    <a:pt x="485" y="220"/>
                  </a:lnTo>
                  <a:lnTo>
                    <a:pt x="495" y="220"/>
                  </a:lnTo>
                  <a:lnTo>
                    <a:pt x="495" y="214"/>
                  </a:lnTo>
                  <a:lnTo>
                    <a:pt x="505" y="209"/>
                  </a:lnTo>
                  <a:lnTo>
                    <a:pt x="505" y="203"/>
                  </a:lnTo>
                  <a:lnTo>
                    <a:pt x="495" y="192"/>
                  </a:lnTo>
                  <a:lnTo>
                    <a:pt x="505" y="19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7" name="Freeform 60"/>
            <p:cNvSpPr>
              <a:spLocks/>
            </p:cNvSpPr>
            <p:nvPr/>
          </p:nvSpPr>
          <p:spPr bwMode="auto">
            <a:xfrm>
              <a:off x="5008" y="4140"/>
              <a:ext cx="79" cy="33"/>
            </a:xfrm>
            <a:custGeom>
              <a:avLst/>
              <a:gdLst>
                <a:gd name="T0" fmla="*/ 79 w 79"/>
                <a:gd name="T1" fmla="*/ 11 h 33"/>
                <a:gd name="T2" fmla="*/ 69 w 79"/>
                <a:gd name="T3" fmla="*/ 11 h 33"/>
                <a:gd name="T4" fmla="*/ 59 w 79"/>
                <a:gd name="T5" fmla="*/ 5 h 33"/>
                <a:gd name="T6" fmla="*/ 49 w 79"/>
                <a:gd name="T7" fmla="*/ 0 h 33"/>
                <a:gd name="T8" fmla="*/ 39 w 79"/>
                <a:gd name="T9" fmla="*/ 0 h 33"/>
                <a:gd name="T10" fmla="*/ 30 w 79"/>
                <a:gd name="T11" fmla="*/ 5 h 33"/>
                <a:gd name="T12" fmla="*/ 20 w 79"/>
                <a:gd name="T13" fmla="*/ 11 h 33"/>
                <a:gd name="T14" fmla="*/ 10 w 79"/>
                <a:gd name="T15" fmla="*/ 16 h 33"/>
                <a:gd name="T16" fmla="*/ 10 w 79"/>
                <a:gd name="T17" fmla="*/ 33 h 33"/>
                <a:gd name="T18" fmla="*/ 0 w 79"/>
                <a:gd name="T19" fmla="*/ 28 h 33"/>
                <a:gd name="T20" fmla="*/ 10 w 79"/>
                <a:gd name="T21" fmla="*/ 16 h 33"/>
                <a:gd name="T22" fmla="*/ 10 w 79"/>
                <a:gd name="T23" fmla="*/ 5 h 33"/>
                <a:gd name="T24" fmla="*/ 20 w 79"/>
                <a:gd name="T25" fmla="*/ 0 h 33"/>
                <a:gd name="T26" fmla="*/ 30 w 79"/>
                <a:gd name="T27" fmla="*/ 0 h 33"/>
                <a:gd name="T28" fmla="*/ 39 w 79"/>
                <a:gd name="T29" fmla="*/ 0 h 33"/>
                <a:gd name="T30" fmla="*/ 49 w 79"/>
                <a:gd name="T31" fmla="*/ 0 h 33"/>
                <a:gd name="T32" fmla="*/ 69 w 79"/>
                <a:gd name="T33" fmla="*/ 5 h 33"/>
                <a:gd name="T34" fmla="*/ 79 w 79"/>
                <a:gd name="T35" fmla="*/ 11 h 33"/>
                <a:gd name="T36" fmla="*/ 79 w 79"/>
                <a:gd name="T37" fmla="*/ 11 h 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9"/>
                <a:gd name="T58" fmla="*/ 0 h 33"/>
                <a:gd name="T59" fmla="*/ 79 w 79"/>
                <a:gd name="T60" fmla="*/ 33 h 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9" h="33">
                  <a:moveTo>
                    <a:pt x="79" y="11"/>
                  </a:moveTo>
                  <a:lnTo>
                    <a:pt x="69" y="11"/>
                  </a:lnTo>
                  <a:lnTo>
                    <a:pt x="59" y="5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30" y="5"/>
                  </a:lnTo>
                  <a:lnTo>
                    <a:pt x="20" y="11"/>
                  </a:lnTo>
                  <a:lnTo>
                    <a:pt x="10" y="16"/>
                  </a:lnTo>
                  <a:lnTo>
                    <a:pt x="10" y="33"/>
                  </a:lnTo>
                  <a:lnTo>
                    <a:pt x="0" y="28"/>
                  </a:lnTo>
                  <a:lnTo>
                    <a:pt x="10" y="16"/>
                  </a:lnTo>
                  <a:lnTo>
                    <a:pt x="10" y="5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69" y="5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8" name="Freeform 61"/>
            <p:cNvSpPr>
              <a:spLocks/>
            </p:cNvSpPr>
            <p:nvPr/>
          </p:nvSpPr>
          <p:spPr bwMode="auto">
            <a:xfrm>
              <a:off x="4622" y="4021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0 h 6"/>
                <a:gd name="T4" fmla="*/ 10 w 10"/>
                <a:gd name="T5" fmla="*/ 6 h 6"/>
                <a:gd name="T6" fmla="*/ 10 w 10"/>
                <a:gd name="T7" fmla="*/ 6 h 6"/>
                <a:gd name="T8" fmla="*/ 1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0"/>
                  </a:lnTo>
                  <a:lnTo>
                    <a:pt x="1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9" name="Freeform 62"/>
            <p:cNvSpPr>
              <a:spLocks/>
            </p:cNvSpPr>
            <p:nvPr/>
          </p:nvSpPr>
          <p:spPr bwMode="auto">
            <a:xfrm>
              <a:off x="4602" y="4015"/>
              <a:ext cx="30" cy="12"/>
            </a:xfrm>
            <a:custGeom>
              <a:avLst/>
              <a:gdLst>
                <a:gd name="T0" fmla="*/ 0 w 30"/>
                <a:gd name="T1" fmla="*/ 6 h 12"/>
                <a:gd name="T2" fmla="*/ 0 w 30"/>
                <a:gd name="T3" fmla="*/ 6 h 12"/>
                <a:gd name="T4" fmla="*/ 0 w 30"/>
                <a:gd name="T5" fmla="*/ 6 h 12"/>
                <a:gd name="T6" fmla="*/ 10 w 30"/>
                <a:gd name="T7" fmla="*/ 0 h 12"/>
                <a:gd name="T8" fmla="*/ 10 w 30"/>
                <a:gd name="T9" fmla="*/ 6 h 12"/>
                <a:gd name="T10" fmla="*/ 20 w 30"/>
                <a:gd name="T11" fmla="*/ 6 h 12"/>
                <a:gd name="T12" fmla="*/ 30 w 30"/>
                <a:gd name="T13" fmla="*/ 12 h 12"/>
                <a:gd name="T14" fmla="*/ 20 w 30"/>
                <a:gd name="T15" fmla="*/ 6 h 12"/>
                <a:gd name="T16" fmla="*/ 10 w 30"/>
                <a:gd name="T17" fmla="*/ 6 h 12"/>
                <a:gd name="T18" fmla="*/ 10 w 30"/>
                <a:gd name="T19" fmla="*/ 6 h 12"/>
                <a:gd name="T20" fmla="*/ 10 w 30"/>
                <a:gd name="T21" fmla="*/ 6 h 12"/>
                <a:gd name="T22" fmla="*/ 10 w 30"/>
                <a:gd name="T23" fmla="*/ 6 h 12"/>
                <a:gd name="T24" fmla="*/ 0 w 30"/>
                <a:gd name="T25" fmla="*/ 6 h 12"/>
                <a:gd name="T26" fmla="*/ 0 w 30"/>
                <a:gd name="T27" fmla="*/ 6 h 12"/>
                <a:gd name="T28" fmla="*/ 0 w 30"/>
                <a:gd name="T29" fmla="*/ 6 h 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0"/>
                <a:gd name="T46" fmla="*/ 0 h 12"/>
                <a:gd name="T47" fmla="*/ 30 w 30"/>
                <a:gd name="T48" fmla="*/ 12 h 1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0" h="12">
                  <a:moveTo>
                    <a:pt x="0" y="6"/>
                  </a:moveTo>
                  <a:lnTo>
                    <a:pt x="0" y="6"/>
                  </a:lnTo>
                  <a:lnTo>
                    <a:pt x="10" y="0"/>
                  </a:lnTo>
                  <a:lnTo>
                    <a:pt x="10" y="6"/>
                  </a:lnTo>
                  <a:lnTo>
                    <a:pt x="20" y="6"/>
                  </a:lnTo>
                  <a:lnTo>
                    <a:pt x="30" y="12"/>
                  </a:lnTo>
                  <a:lnTo>
                    <a:pt x="20" y="6"/>
                  </a:lnTo>
                  <a:lnTo>
                    <a:pt x="1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0" name="Freeform 63"/>
            <p:cNvSpPr>
              <a:spLocks/>
            </p:cNvSpPr>
            <p:nvPr/>
          </p:nvSpPr>
          <p:spPr bwMode="auto">
            <a:xfrm>
              <a:off x="4602" y="4021"/>
              <a:ext cx="426" cy="175"/>
            </a:xfrm>
            <a:custGeom>
              <a:avLst/>
              <a:gdLst>
                <a:gd name="T0" fmla="*/ 426 w 426"/>
                <a:gd name="T1" fmla="*/ 147 h 175"/>
                <a:gd name="T2" fmla="*/ 426 w 426"/>
                <a:gd name="T3" fmla="*/ 164 h 175"/>
                <a:gd name="T4" fmla="*/ 416 w 426"/>
                <a:gd name="T5" fmla="*/ 169 h 175"/>
                <a:gd name="T6" fmla="*/ 396 w 426"/>
                <a:gd name="T7" fmla="*/ 175 h 175"/>
                <a:gd name="T8" fmla="*/ 376 w 426"/>
                <a:gd name="T9" fmla="*/ 175 h 175"/>
                <a:gd name="T10" fmla="*/ 346 w 426"/>
                <a:gd name="T11" fmla="*/ 169 h 175"/>
                <a:gd name="T12" fmla="*/ 317 w 426"/>
                <a:gd name="T13" fmla="*/ 158 h 175"/>
                <a:gd name="T14" fmla="*/ 287 w 426"/>
                <a:gd name="T15" fmla="*/ 152 h 175"/>
                <a:gd name="T16" fmla="*/ 247 w 426"/>
                <a:gd name="T17" fmla="*/ 135 h 175"/>
                <a:gd name="T18" fmla="*/ 208 w 426"/>
                <a:gd name="T19" fmla="*/ 124 h 175"/>
                <a:gd name="T20" fmla="*/ 168 w 426"/>
                <a:gd name="T21" fmla="*/ 107 h 175"/>
                <a:gd name="T22" fmla="*/ 129 w 426"/>
                <a:gd name="T23" fmla="*/ 90 h 175"/>
                <a:gd name="T24" fmla="*/ 99 w 426"/>
                <a:gd name="T25" fmla="*/ 68 h 175"/>
                <a:gd name="T26" fmla="*/ 59 w 426"/>
                <a:gd name="T27" fmla="*/ 51 h 175"/>
                <a:gd name="T28" fmla="*/ 40 w 426"/>
                <a:gd name="T29" fmla="*/ 34 h 175"/>
                <a:gd name="T30" fmla="*/ 20 w 426"/>
                <a:gd name="T31" fmla="*/ 17 h 175"/>
                <a:gd name="T32" fmla="*/ 0 w 426"/>
                <a:gd name="T33" fmla="*/ 0 h 175"/>
                <a:gd name="T34" fmla="*/ 20 w 426"/>
                <a:gd name="T35" fmla="*/ 11 h 175"/>
                <a:gd name="T36" fmla="*/ 30 w 426"/>
                <a:gd name="T37" fmla="*/ 28 h 175"/>
                <a:gd name="T38" fmla="*/ 50 w 426"/>
                <a:gd name="T39" fmla="*/ 45 h 175"/>
                <a:gd name="T40" fmla="*/ 79 w 426"/>
                <a:gd name="T41" fmla="*/ 62 h 175"/>
                <a:gd name="T42" fmla="*/ 109 w 426"/>
                <a:gd name="T43" fmla="*/ 79 h 175"/>
                <a:gd name="T44" fmla="*/ 149 w 426"/>
                <a:gd name="T45" fmla="*/ 96 h 175"/>
                <a:gd name="T46" fmla="*/ 188 w 426"/>
                <a:gd name="T47" fmla="*/ 113 h 175"/>
                <a:gd name="T48" fmla="*/ 218 w 426"/>
                <a:gd name="T49" fmla="*/ 124 h 175"/>
                <a:gd name="T50" fmla="*/ 257 w 426"/>
                <a:gd name="T51" fmla="*/ 141 h 175"/>
                <a:gd name="T52" fmla="*/ 297 w 426"/>
                <a:gd name="T53" fmla="*/ 152 h 175"/>
                <a:gd name="T54" fmla="*/ 327 w 426"/>
                <a:gd name="T55" fmla="*/ 158 h 175"/>
                <a:gd name="T56" fmla="*/ 356 w 426"/>
                <a:gd name="T57" fmla="*/ 164 h 175"/>
                <a:gd name="T58" fmla="*/ 386 w 426"/>
                <a:gd name="T59" fmla="*/ 169 h 175"/>
                <a:gd name="T60" fmla="*/ 406 w 426"/>
                <a:gd name="T61" fmla="*/ 169 h 175"/>
                <a:gd name="T62" fmla="*/ 416 w 426"/>
                <a:gd name="T63" fmla="*/ 164 h 175"/>
                <a:gd name="T64" fmla="*/ 416 w 426"/>
                <a:gd name="T65" fmla="*/ 152 h 175"/>
                <a:gd name="T66" fmla="*/ 416 w 426"/>
                <a:gd name="T67" fmla="*/ 147 h 175"/>
                <a:gd name="T68" fmla="*/ 416 w 426"/>
                <a:gd name="T69" fmla="*/ 147 h 175"/>
                <a:gd name="T70" fmla="*/ 426 w 426"/>
                <a:gd name="T71" fmla="*/ 147 h 17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6"/>
                <a:gd name="T109" fmla="*/ 0 h 175"/>
                <a:gd name="T110" fmla="*/ 426 w 426"/>
                <a:gd name="T111" fmla="*/ 175 h 17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6" h="175">
                  <a:moveTo>
                    <a:pt x="426" y="147"/>
                  </a:moveTo>
                  <a:lnTo>
                    <a:pt x="426" y="147"/>
                  </a:lnTo>
                  <a:lnTo>
                    <a:pt x="426" y="158"/>
                  </a:lnTo>
                  <a:lnTo>
                    <a:pt x="426" y="164"/>
                  </a:lnTo>
                  <a:lnTo>
                    <a:pt x="416" y="169"/>
                  </a:lnTo>
                  <a:lnTo>
                    <a:pt x="406" y="169"/>
                  </a:lnTo>
                  <a:lnTo>
                    <a:pt x="396" y="175"/>
                  </a:lnTo>
                  <a:lnTo>
                    <a:pt x="386" y="175"/>
                  </a:lnTo>
                  <a:lnTo>
                    <a:pt x="376" y="175"/>
                  </a:lnTo>
                  <a:lnTo>
                    <a:pt x="366" y="169"/>
                  </a:lnTo>
                  <a:lnTo>
                    <a:pt x="346" y="169"/>
                  </a:lnTo>
                  <a:lnTo>
                    <a:pt x="337" y="164"/>
                  </a:lnTo>
                  <a:lnTo>
                    <a:pt x="317" y="158"/>
                  </a:lnTo>
                  <a:lnTo>
                    <a:pt x="297" y="158"/>
                  </a:lnTo>
                  <a:lnTo>
                    <a:pt x="287" y="152"/>
                  </a:lnTo>
                  <a:lnTo>
                    <a:pt x="267" y="141"/>
                  </a:lnTo>
                  <a:lnTo>
                    <a:pt x="247" y="135"/>
                  </a:lnTo>
                  <a:lnTo>
                    <a:pt x="228" y="130"/>
                  </a:lnTo>
                  <a:lnTo>
                    <a:pt x="208" y="124"/>
                  </a:lnTo>
                  <a:lnTo>
                    <a:pt x="188" y="113"/>
                  </a:lnTo>
                  <a:lnTo>
                    <a:pt x="168" y="107"/>
                  </a:lnTo>
                  <a:lnTo>
                    <a:pt x="149" y="96"/>
                  </a:lnTo>
                  <a:lnTo>
                    <a:pt x="129" y="90"/>
                  </a:lnTo>
                  <a:lnTo>
                    <a:pt x="109" y="79"/>
                  </a:lnTo>
                  <a:lnTo>
                    <a:pt x="99" y="68"/>
                  </a:lnTo>
                  <a:lnTo>
                    <a:pt x="79" y="62"/>
                  </a:lnTo>
                  <a:lnTo>
                    <a:pt x="59" y="51"/>
                  </a:lnTo>
                  <a:lnTo>
                    <a:pt x="50" y="40"/>
                  </a:lnTo>
                  <a:lnTo>
                    <a:pt x="40" y="34"/>
                  </a:lnTo>
                  <a:lnTo>
                    <a:pt x="20" y="23"/>
                  </a:lnTo>
                  <a:lnTo>
                    <a:pt x="20" y="17"/>
                  </a:lnTo>
                  <a:lnTo>
                    <a:pt x="10" y="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11"/>
                  </a:lnTo>
                  <a:lnTo>
                    <a:pt x="20" y="17"/>
                  </a:lnTo>
                  <a:lnTo>
                    <a:pt x="30" y="28"/>
                  </a:lnTo>
                  <a:lnTo>
                    <a:pt x="40" y="34"/>
                  </a:lnTo>
                  <a:lnTo>
                    <a:pt x="50" y="45"/>
                  </a:lnTo>
                  <a:lnTo>
                    <a:pt x="69" y="51"/>
                  </a:lnTo>
                  <a:lnTo>
                    <a:pt x="79" y="62"/>
                  </a:lnTo>
                  <a:lnTo>
                    <a:pt x="99" y="68"/>
                  </a:lnTo>
                  <a:lnTo>
                    <a:pt x="109" y="79"/>
                  </a:lnTo>
                  <a:lnTo>
                    <a:pt x="129" y="85"/>
                  </a:lnTo>
                  <a:lnTo>
                    <a:pt x="149" y="96"/>
                  </a:lnTo>
                  <a:lnTo>
                    <a:pt x="168" y="102"/>
                  </a:lnTo>
                  <a:lnTo>
                    <a:pt x="188" y="113"/>
                  </a:lnTo>
                  <a:lnTo>
                    <a:pt x="198" y="119"/>
                  </a:lnTo>
                  <a:lnTo>
                    <a:pt x="218" y="124"/>
                  </a:lnTo>
                  <a:lnTo>
                    <a:pt x="238" y="135"/>
                  </a:lnTo>
                  <a:lnTo>
                    <a:pt x="257" y="141"/>
                  </a:lnTo>
                  <a:lnTo>
                    <a:pt x="277" y="147"/>
                  </a:lnTo>
                  <a:lnTo>
                    <a:pt x="297" y="152"/>
                  </a:lnTo>
                  <a:lnTo>
                    <a:pt x="307" y="158"/>
                  </a:lnTo>
                  <a:lnTo>
                    <a:pt x="327" y="158"/>
                  </a:lnTo>
                  <a:lnTo>
                    <a:pt x="346" y="164"/>
                  </a:lnTo>
                  <a:lnTo>
                    <a:pt x="356" y="164"/>
                  </a:lnTo>
                  <a:lnTo>
                    <a:pt x="376" y="169"/>
                  </a:lnTo>
                  <a:lnTo>
                    <a:pt x="386" y="169"/>
                  </a:lnTo>
                  <a:lnTo>
                    <a:pt x="396" y="169"/>
                  </a:lnTo>
                  <a:lnTo>
                    <a:pt x="406" y="169"/>
                  </a:lnTo>
                  <a:lnTo>
                    <a:pt x="406" y="164"/>
                  </a:lnTo>
                  <a:lnTo>
                    <a:pt x="416" y="164"/>
                  </a:lnTo>
                  <a:lnTo>
                    <a:pt x="416" y="158"/>
                  </a:lnTo>
                  <a:lnTo>
                    <a:pt x="416" y="152"/>
                  </a:lnTo>
                  <a:lnTo>
                    <a:pt x="416" y="147"/>
                  </a:lnTo>
                  <a:lnTo>
                    <a:pt x="426" y="1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1" name="Freeform 64"/>
            <p:cNvSpPr>
              <a:spLocks/>
            </p:cNvSpPr>
            <p:nvPr/>
          </p:nvSpPr>
          <p:spPr bwMode="auto">
            <a:xfrm>
              <a:off x="5018" y="4140"/>
              <a:ext cx="69" cy="28"/>
            </a:xfrm>
            <a:custGeom>
              <a:avLst/>
              <a:gdLst>
                <a:gd name="T0" fmla="*/ 69 w 69"/>
                <a:gd name="T1" fmla="*/ 11 h 28"/>
                <a:gd name="T2" fmla="*/ 59 w 69"/>
                <a:gd name="T3" fmla="*/ 11 h 28"/>
                <a:gd name="T4" fmla="*/ 49 w 69"/>
                <a:gd name="T5" fmla="*/ 5 h 28"/>
                <a:gd name="T6" fmla="*/ 39 w 69"/>
                <a:gd name="T7" fmla="*/ 0 h 28"/>
                <a:gd name="T8" fmla="*/ 29 w 69"/>
                <a:gd name="T9" fmla="*/ 0 h 28"/>
                <a:gd name="T10" fmla="*/ 20 w 69"/>
                <a:gd name="T11" fmla="*/ 5 h 28"/>
                <a:gd name="T12" fmla="*/ 10 w 69"/>
                <a:gd name="T13" fmla="*/ 11 h 28"/>
                <a:gd name="T14" fmla="*/ 10 w 69"/>
                <a:gd name="T15" fmla="*/ 16 h 28"/>
                <a:gd name="T16" fmla="*/ 10 w 69"/>
                <a:gd name="T17" fmla="*/ 28 h 28"/>
                <a:gd name="T18" fmla="*/ 0 w 69"/>
                <a:gd name="T19" fmla="*/ 28 h 28"/>
                <a:gd name="T20" fmla="*/ 0 w 69"/>
                <a:gd name="T21" fmla="*/ 11 h 28"/>
                <a:gd name="T22" fmla="*/ 10 w 69"/>
                <a:gd name="T23" fmla="*/ 5 h 28"/>
                <a:gd name="T24" fmla="*/ 10 w 69"/>
                <a:gd name="T25" fmla="*/ 0 h 28"/>
                <a:gd name="T26" fmla="*/ 20 w 69"/>
                <a:gd name="T27" fmla="*/ 0 h 28"/>
                <a:gd name="T28" fmla="*/ 29 w 69"/>
                <a:gd name="T29" fmla="*/ 0 h 28"/>
                <a:gd name="T30" fmla="*/ 39 w 69"/>
                <a:gd name="T31" fmla="*/ 0 h 28"/>
                <a:gd name="T32" fmla="*/ 59 w 69"/>
                <a:gd name="T33" fmla="*/ 5 h 28"/>
                <a:gd name="T34" fmla="*/ 69 w 69"/>
                <a:gd name="T35" fmla="*/ 11 h 28"/>
                <a:gd name="T36" fmla="*/ 69 w 69"/>
                <a:gd name="T37" fmla="*/ 11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9"/>
                <a:gd name="T58" fmla="*/ 0 h 28"/>
                <a:gd name="T59" fmla="*/ 69 w 69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9" h="28">
                  <a:moveTo>
                    <a:pt x="69" y="11"/>
                  </a:moveTo>
                  <a:lnTo>
                    <a:pt x="59" y="11"/>
                  </a:lnTo>
                  <a:lnTo>
                    <a:pt x="49" y="5"/>
                  </a:lnTo>
                  <a:lnTo>
                    <a:pt x="39" y="0"/>
                  </a:lnTo>
                  <a:lnTo>
                    <a:pt x="29" y="0"/>
                  </a:lnTo>
                  <a:lnTo>
                    <a:pt x="20" y="5"/>
                  </a:lnTo>
                  <a:lnTo>
                    <a:pt x="10" y="11"/>
                  </a:lnTo>
                  <a:lnTo>
                    <a:pt x="10" y="16"/>
                  </a:lnTo>
                  <a:lnTo>
                    <a:pt x="10" y="28"/>
                  </a:lnTo>
                  <a:lnTo>
                    <a:pt x="0" y="28"/>
                  </a:lnTo>
                  <a:lnTo>
                    <a:pt x="0" y="11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20" y="0"/>
                  </a:lnTo>
                  <a:lnTo>
                    <a:pt x="29" y="0"/>
                  </a:lnTo>
                  <a:lnTo>
                    <a:pt x="39" y="0"/>
                  </a:lnTo>
                  <a:lnTo>
                    <a:pt x="59" y="5"/>
                  </a:lnTo>
                  <a:lnTo>
                    <a:pt x="69" y="1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2" name="Freeform 65"/>
            <p:cNvSpPr>
              <a:spLocks/>
            </p:cNvSpPr>
            <p:nvPr/>
          </p:nvSpPr>
          <p:spPr bwMode="auto">
            <a:xfrm>
              <a:off x="5087" y="4151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3" name="Freeform 66"/>
            <p:cNvSpPr>
              <a:spLocks/>
            </p:cNvSpPr>
            <p:nvPr/>
          </p:nvSpPr>
          <p:spPr bwMode="auto">
            <a:xfrm>
              <a:off x="4701" y="4061"/>
              <a:ext cx="386" cy="124"/>
            </a:xfrm>
            <a:custGeom>
              <a:avLst/>
              <a:gdLst>
                <a:gd name="T0" fmla="*/ 0 w 386"/>
                <a:gd name="T1" fmla="*/ 0 h 124"/>
                <a:gd name="T2" fmla="*/ 0 w 386"/>
                <a:gd name="T3" fmla="*/ 0 h 124"/>
                <a:gd name="T4" fmla="*/ 20 w 386"/>
                <a:gd name="T5" fmla="*/ 16 h 124"/>
                <a:gd name="T6" fmla="*/ 30 w 386"/>
                <a:gd name="T7" fmla="*/ 28 h 124"/>
                <a:gd name="T8" fmla="*/ 59 w 386"/>
                <a:gd name="T9" fmla="*/ 45 h 124"/>
                <a:gd name="T10" fmla="*/ 79 w 386"/>
                <a:gd name="T11" fmla="*/ 56 h 124"/>
                <a:gd name="T12" fmla="*/ 109 w 386"/>
                <a:gd name="T13" fmla="*/ 67 h 124"/>
                <a:gd name="T14" fmla="*/ 139 w 386"/>
                <a:gd name="T15" fmla="*/ 79 h 124"/>
                <a:gd name="T16" fmla="*/ 168 w 386"/>
                <a:gd name="T17" fmla="*/ 90 h 124"/>
                <a:gd name="T18" fmla="*/ 188 w 386"/>
                <a:gd name="T19" fmla="*/ 101 h 124"/>
                <a:gd name="T20" fmla="*/ 218 w 386"/>
                <a:gd name="T21" fmla="*/ 112 h 124"/>
                <a:gd name="T22" fmla="*/ 247 w 386"/>
                <a:gd name="T23" fmla="*/ 118 h 124"/>
                <a:gd name="T24" fmla="*/ 267 w 386"/>
                <a:gd name="T25" fmla="*/ 118 h 124"/>
                <a:gd name="T26" fmla="*/ 287 w 386"/>
                <a:gd name="T27" fmla="*/ 124 h 124"/>
                <a:gd name="T28" fmla="*/ 307 w 386"/>
                <a:gd name="T29" fmla="*/ 118 h 124"/>
                <a:gd name="T30" fmla="*/ 317 w 386"/>
                <a:gd name="T31" fmla="*/ 118 h 124"/>
                <a:gd name="T32" fmla="*/ 317 w 386"/>
                <a:gd name="T33" fmla="*/ 107 h 124"/>
                <a:gd name="T34" fmla="*/ 317 w 386"/>
                <a:gd name="T35" fmla="*/ 101 h 124"/>
                <a:gd name="T36" fmla="*/ 317 w 386"/>
                <a:gd name="T37" fmla="*/ 101 h 124"/>
                <a:gd name="T38" fmla="*/ 317 w 386"/>
                <a:gd name="T39" fmla="*/ 90 h 124"/>
                <a:gd name="T40" fmla="*/ 327 w 386"/>
                <a:gd name="T41" fmla="*/ 79 h 124"/>
                <a:gd name="T42" fmla="*/ 327 w 386"/>
                <a:gd name="T43" fmla="*/ 79 h 124"/>
                <a:gd name="T44" fmla="*/ 337 w 386"/>
                <a:gd name="T45" fmla="*/ 79 h 124"/>
                <a:gd name="T46" fmla="*/ 346 w 386"/>
                <a:gd name="T47" fmla="*/ 79 h 124"/>
                <a:gd name="T48" fmla="*/ 366 w 386"/>
                <a:gd name="T49" fmla="*/ 79 h 124"/>
                <a:gd name="T50" fmla="*/ 376 w 386"/>
                <a:gd name="T51" fmla="*/ 84 h 124"/>
                <a:gd name="T52" fmla="*/ 386 w 386"/>
                <a:gd name="T53" fmla="*/ 90 h 124"/>
                <a:gd name="T54" fmla="*/ 0 w 386"/>
                <a:gd name="T55" fmla="*/ 0 h 1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86"/>
                <a:gd name="T85" fmla="*/ 0 h 124"/>
                <a:gd name="T86" fmla="*/ 386 w 386"/>
                <a:gd name="T87" fmla="*/ 124 h 1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86" h="124">
                  <a:moveTo>
                    <a:pt x="0" y="0"/>
                  </a:moveTo>
                  <a:lnTo>
                    <a:pt x="0" y="0"/>
                  </a:lnTo>
                  <a:lnTo>
                    <a:pt x="20" y="16"/>
                  </a:lnTo>
                  <a:lnTo>
                    <a:pt x="30" y="28"/>
                  </a:lnTo>
                  <a:lnTo>
                    <a:pt x="59" y="45"/>
                  </a:lnTo>
                  <a:lnTo>
                    <a:pt x="79" y="56"/>
                  </a:lnTo>
                  <a:lnTo>
                    <a:pt x="109" y="67"/>
                  </a:lnTo>
                  <a:lnTo>
                    <a:pt x="139" y="79"/>
                  </a:lnTo>
                  <a:lnTo>
                    <a:pt x="168" y="90"/>
                  </a:lnTo>
                  <a:lnTo>
                    <a:pt x="188" y="101"/>
                  </a:lnTo>
                  <a:lnTo>
                    <a:pt x="218" y="112"/>
                  </a:lnTo>
                  <a:lnTo>
                    <a:pt x="247" y="118"/>
                  </a:lnTo>
                  <a:lnTo>
                    <a:pt x="267" y="118"/>
                  </a:lnTo>
                  <a:lnTo>
                    <a:pt x="287" y="124"/>
                  </a:lnTo>
                  <a:lnTo>
                    <a:pt x="307" y="118"/>
                  </a:lnTo>
                  <a:lnTo>
                    <a:pt x="317" y="118"/>
                  </a:lnTo>
                  <a:lnTo>
                    <a:pt x="317" y="107"/>
                  </a:lnTo>
                  <a:lnTo>
                    <a:pt x="317" y="101"/>
                  </a:lnTo>
                  <a:lnTo>
                    <a:pt x="317" y="90"/>
                  </a:lnTo>
                  <a:lnTo>
                    <a:pt x="327" y="79"/>
                  </a:lnTo>
                  <a:lnTo>
                    <a:pt x="337" y="79"/>
                  </a:lnTo>
                  <a:lnTo>
                    <a:pt x="346" y="79"/>
                  </a:lnTo>
                  <a:lnTo>
                    <a:pt x="366" y="79"/>
                  </a:lnTo>
                  <a:lnTo>
                    <a:pt x="376" y="84"/>
                  </a:lnTo>
                  <a:lnTo>
                    <a:pt x="386" y="90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4" name="Freeform 67"/>
            <p:cNvSpPr>
              <a:spLocks/>
            </p:cNvSpPr>
            <p:nvPr/>
          </p:nvSpPr>
          <p:spPr bwMode="auto">
            <a:xfrm>
              <a:off x="1257" y="3970"/>
              <a:ext cx="49" cy="17"/>
            </a:xfrm>
            <a:custGeom>
              <a:avLst/>
              <a:gdLst>
                <a:gd name="T0" fmla="*/ 49 w 49"/>
                <a:gd name="T1" fmla="*/ 6 h 17"/>
                <a:gd name="T2" fmla="*/ 49 w 49"/>
                <a:gd name="T3" fmla="*/ 6 h 17"/>
                <a:gd name="T4" fmla="*/ 49 w 49"/>
                <a:gd name="T5" fmla="*/ 0 h 17"/>
                <a:gd name="T6" fmla="*/ 39 w 49"/>
                <a:gd name="T7" fmla="*/ 0 h 17"/>
                <a:gd name="T8" fmla="*/ 39 w 49"/>
                <a:gd name="T9" fmla="*/ 0 h 17"/>
                <a:gd name="T10" fmla="*/ 30 w 49"/>
                <a:gd name="T11" fmla="*/ 0 h 17"/>
                <a:gd name="T12" fmla="*/ 30 w 49"/>
                <a:gd name="T13" fmla="*/ 6 h 17"/>
                <a:gd name="T14" fmla="*/ 20 w 49"/>
                <a:gd name="T15" fmla="*/ 6 h 17"/>
                <a:gd name="T16" fmla="*/ 10 w 49"/>
                <a:gd name="T17" fmla="*/ 17 h 17"/>
                <a:gd name="T18" fmla="*/ 0 w 49"/>
                <a:gd name="T19" fmla="*/ 17 h 17"/>
                <a:gd name="T20" fmla="*/ 10 w 49"/>
                <a:gd name="T21" fmla="*/ 17 h 17"/>
                <a:gd name="T22" fmla="*/ 20 w 49"/>
                <a:gd name="T23" fmla="*/ 12 h 17"/>
                <a:gd name="T24" fmla="*/ 20 w 49"/>
                <a:gd name="T25" fmla="*/ 12 h 17"/>
                <a:gd name="T26" fmla="*/ 20 w 49"/>
                <a:gd name="T27" fmla="*/ 6 h 17"/>
                <a:gd name="T28" fmla="*/ 30 w 49"/>
                <a:gd name="T29" fmla="*/ 6 h 17"/>
                <a:gd name="T30" fmla="*/ 30 w 49"/>
                <a:gd name="T31" fmla="*/ 6 h 17"/>
                <a:gd name="T32" fmla="*/ 39 w 49"/>
                <a:gd name="T33" fmla="*/ 6 h 17"/>
                <a:gd name="T34" fmla="*/ 39 w 49"/>
                <a:gd name="T35" fmla="*/ 6 h 17"/>
                <a:gd name="T36" fmla="*/ 39 w 49"/>
                <a:gd name="T37" fmla="*/ 12 h 17"/>
                <a:gd name="T38" fmla="*/ 39 w 49"/>
                <a:gd name="T39" fmla="*/ 12 h 17"/>
                <a:gd name="T40" fmla="*/ 49 w 49"/>
                <a:gd name="T41" fmla="*/ 6 h 17"/>
                <a:gd name="T42" fmla="*/ 49 w 49"/>
                <a:gd name="T43" fmla="*/ 6 h 17"/>
                <a:gd name="T44" fmla="*/ 49 w 49"/>
                <a:gd name="T45" fmla="*/ 6 h 1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9"/>
                <a:gd name="T70" fmla="*/ 0 h 17"/>
                <a:gd name="T71" fmla="*/ 49 w 49"/>
                <a:gd name="T72" fmla="*/ 17 h 1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9" h="17">
                  <a:moveTo>
                    <a:pt x="49" y="6"/>
                  </a:moveTo>
                  <a:lnTo>
                    <a:pt x="49" y="6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20" y="6"/>
                  </a:lnTo>
                  <a:lnTo>
                    <a:pt x="10" y="17"/>
                  </a:lnTo>
                  <a:lnTo>
                    <a:pt x="0" y="17"/>
                  </a:lnTo>
                  <a:lnTo>
                    <a:pt x="10" y="17"/>
                  </a:lnTo>
                  <a:lnTo>
                    <a:pt x="20" y="12"/>
                  </a:lnTo>
                  <a:lnTo>
                    <a:pt x="20" y="6"/>
                  </a:lnTo>
                  <a:lnTo>
                    <a:pt x="30" y="6"/>
                  </a:lnTo>
                  <a:lnTo>
                    <a:pt x="39" y="6"/>
                  </a:lnTo>
                  <a:lnTo>
                    <a:pt x="39" y="12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5" name="Freeform 68"/>
            <p:cNvSpPr>
              <a:spLocks/>
            </p:cNvSpPr>
            <p:nvPr/>
          </p:nvSpPr>
          <p:spPr bwMode="auto">
            <a:xfrm>
              <a:off x="792" y="3976"/>
              <a:ext cx="514" cy="226"/>
            </a:xfrm>
            <a:custGeom>
              <a:avLst/>
              <a:gdLst>
                <a:gd name="T0" fmla="*/ 10 w 514"/>
                <a:gd name="T1" fmla="*/ 197 h 226"/>
                <a:gd name="T2" fmla="*/ 10 w 514"/>
                <a:gd name="T3" fmla="*/ 214 h 226"/>
                <a:gd name="T4" fmla="*/ 10 w 514"/>
                <a:gd name="T5" fmla="*/ 220 h 226"/>
                <a:gd name="T6" fmla="*/ 29 w 514"/>
                <a:gd name="T7" fmla="*/ 226 h 226"/>
                <a:gd name="T8" fmla="*/ 59 w 514"/>
                <a:gd name="T9" fmla="*/ 226 h 226"/>
                <a:gd name="T10" fmla="*/ 89 w 514"/>
                <a:gd name="T11" fmla="*/ 220 h 226"/>
                <a:gd name="T12" fmla="*/ 128 w 514"/>
                <a:gd name="T13" fmla="*/ 214 h 226"/>
                <a:gd name="T14" fmla="*/ 178 w 514"/>
                <a:gd name="T15" fmla="*/ 197 h 226"/>
                <a:gd name="T16" fmla="*/ 217 w 514"/>
                <a:gd name="T17" fmla="*/ 186 h 226"/>
                <a:gd name="T18" fmla="*/ 267 w 514"/>
                <a:gd name="T19" fmla="*/ 164 h 226"/>
                <a:gd name="T20" fmla="*/ 307 w 514"/>
                <a:gd name="T21" fmla="*/ 147 h 226"/>
                <a:gd name="T22" fmla="*/ 356 w 514"/>
                <a:gd name="T23" fmla="*/ 124 h 226"/>
                <a:gd name="T24" fmla="*/ 396 w 514"/>
                <a:gd name="T25" fmla="*/ 96 h 226"/>
                <a:gd name="T26" fmla="*/ 435 w 514"/>
                <a:gd name="T27" fmla="*/ 73 h 226"/>
                <a:gd name="T28" fmla="*/ 475 w 514"/>
                <a:gd name="T29" fmla="*/ 45 h 226"/>
                <a:gd name="T30" fmla="*/ 495 w 514"/>
                <a:gd name="T31" fmla="*/ 23 h 226"/>
                <a:gd name="T32" fmla="*/ 514 w 514"/>
                <a:gd name="T33" fmla="*/ 0 h 226"/>
                <a:gd name="T34" fmla="*/ 495 w 514"/>
                <a:gd name="T35" fmla="*/ 17 h 226"/>
                <a:gd name="T36" fmla="*/ 475 w 514"/>
                <a:gd name="T37" fmla="*/ 39 h 226"/>
                <a:gd name="T38" fmla="*/ 445 w 514"/>
                <a:gd name="T39" fmla="*/ 62 h 226"/>
                <a:gd name="T40" fmla="*/ 415 w 514"/>
                <a:gd name="T41" fmla="*/ 85 h 226"/>
                <a:gd name="T42" fmla="*/ 376 w 514"/>
                <a:gd name="T43" fmla="*/ 107 h 226"/>
                <a:gd name="T44" fmla="*/ 336 w 514"/>
                <a:gd name="T45" fmla="*/ 130 h 226"/>
                <a:gd name="T46" fmla="*/ 297 w 514"/>
                <a:gd name="T47" fmla="*/ 152 h 226"/>
                <a:gd name="T48" fmla="*/ 247 w 514"/>
                <a:gd name="T49" fmla="*/ 169 h 226"/>
                <a:gd name="T50" fmla="*/ 208 w 514"/>
                <a:gd name="T51" fmla="*/ 186 h 226"/>
                <a:gd name="T52" fmla="*/ 158 w 514"/>
                <a:gd name="T53" fmla="*/ 203 h 226"/>
                <a:gd name="T54" fmla="*/ 119 w 514"/>
                <a:gd name="T55" fmla="*/ 214 h 226"/>
                <a:gd name="T56" fmla="*/ 89 w 514"/>
                <a:gd name="T57" fmla="*/ 220 h 226"/>
                <a:gd name="T58" fmla="*/ 49 w 514"/>
                <a:gd name="T59" fmla="*/ 220 h 226"/>
                <a:gd name="T60" fmla="*/ 29 w 514"/>
                <a:gd name="T61" fmla="*/ 220 h 226"/>
                <a:gd name="T62" fmla="*/ 20 w 514"/>
                <a:gd name="T63" fmla="*/ 214 h 226"/>
                <a:gd name="T64" fmla="*/ 10 w 514"/>
                <a:gd name="T65" fmla="*/ 203 h 226"/>
                <a:gd name="T66" fmla="*/ 10 w 514"/>
                <a:gd name="T67" fmla="*/ 192 h 226"/>
                <a:gd name="T68" fmla="*/ 10 w 514"/>
                <a:gd name="T69" fmla="*/ 192 h 226"/>
                <a:gd name="T70" fmla="*/ 10 w 514"/>
                <a:gd name="T71" fmla="*/ 197 h 22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14"/>
                <a:gd name="T109" fmla="*/ 0 h 226"/>
                <a:gd name="T110" fmla="*/ 514 w 514"/>
                <a:gd name="T111" fmla="*/ 226 h 22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14" h="226">
                  <a:moveTo>
                    <a:pt x="10" y="197"/>
                  </a:moveTo>
                  <a:lnTo>
                    <a:pt x="10" y="197"/>
                  </a:lnTo>
                  <a:lnTo>
                    <a:pt x="0" y="209"/>
                  </a:lnTo>
                  <a:lnTo>
                    <a:pt x="10" y="214"/>
                  </a:lnTo>
                  <a:lnTo>
                    <a:pt x="10" y="220"/>
                  </a:lnTo>
                  <a:lnTo>
                    <a:pt x="20" y="226"/>
                  </a:lnTo>
                  <a:lnTo>
                    <a:pt x="29" y="226"/>
                  </a:lnTo>
                  <a:lnTo>
                    <a:pt x="49" y="226"/>
                  </a:lnTo>
                  <a:lnTo>
                    <a:pt x="59" y="226"/>
                  </a:lnTo>
                  <a:lnTo>
                    <a:pt x="79" y="226"/>
                  </a:lnTo>
                  <a:lnTo>
                    <a:pt x="89" y="220"/>
                  </a:lnTo>
                  <a:lnTo>
                    <a:pt x="109" y="214"/>
                  </a:lnTo>
                  <a:lnTo>
                    <a:pt x="128" y="214"/>
                  </a:lnTo>
                  <a:lnTo>
                    <a:pt x="148" y="209"/>
                  </a:lnTo>
                  <a:lnTo>
                    <a:pt x="178" y="197"/>
                  </a:lnTo>
                  <a:lnTo>
                    <a:pt x="198" y="192"/>
                  </a:lnTo>
                  <a:lnTo>
                    <a:pt x="217" y="186"/>
                  </a:lnTo>
                  <a:lnTo>
                    <a:pt x="237" y="175"/>
                  </a:lnTo>
                  <a:lnTo>
                    <a:pt x="267" y="164"/>
                  </a:lnTo>
                  <a:lnTo>
                    <a:pt x="287" y="158"/>
                  </a:lnTo>
                  <a:lnTo>
                    <a:pt x="307" y="147"/>
                  </a:lnTo>
                  <a:lnTo>
                    <a:pt x="336" y="135"/>
                  </a:lnTo>
                  <a:lnTo>
                    <a:pt x="356" y="124"/>
                  </a:lnTo>
                  <a:lnTo>
                    <a:pt x="376" y="113"/>
                  </a:lnTo>
                  <a:lnTo>
                    <a:pt x="396" y="96"/>
                  </a:lnTo>
                  <a:lnTo>
                    <a:pt x="415" y="85"/>
                  </a:lnTo>
                  <a:lnTo>
                    <a:pt x="435" y="73"/>
                  </a:lnTo>
                  <a:lnTo>
                    <a:pt x="455" y="62"/>
                  </a:lnTo>
                  <a:lnTo>
                    <a:pt x="475" y="45"/>
                  </a:lnTo>
                  <a:lnTo>
                    <a:pt x="485" y="34"/>
                  </a:lnTo>
                  <a:lnTo>
                    <a:pt x="495" y="23"/>
                  </a:lnTo>
                  <a:lnTo>
                    <a:pt x="504" y="11"/>
                  </a:lnTo>
                  <a:lnTo>
                    <a:pt x="514" y="0"/>
                  </a:lnTo>
                  <a:lnTo>
                    <a:pt x="504" y="6"/>
                  </a:lnTo>
                  <a:lnTo>
                    <a:pt x="495" y="17"/>
                  </a:lnTo>
                  <a:lnTo>
                    <a:pt x="485" y="28"/>
                  </a:lnTo>
                  <a:lnTo>
                    <a:pt x="475" y="39"/>
                  </a:lnTo>
                  <a:lnTo>
                    <a:pt x="465" y="51"/>
                  </a:lnTo>
                  <a:lnTo>
                    <a:pt x="445" y="62"/>
                  </a:lnTo>
                  <a:lnTo>
                    <a:pt x="435" y="73"/>
                  </a:lnTo>
                  <a:lnTo>
                    <a:pt x="415" y="85"/>
                  </a:lnTo>
                  <a:lnTo>
                    <a:pt x="396" y="96"/>
                  </a:lnTo>
                  <a:lnTo>
                    <a:pt x="376" y="107"/>
                  </a:lnTo>
                  <a:lnTo>
                    <a:pt x="356" y="118"/>
                  </a:lnTo>
                  <a:lnTo>
                    <a:pt x="336" y="130"/>
                  </a:lnTo>
                  <a:lnTo>
                    <a:pt x="316" y="141"/>
                  </a:lnTo>
                  <a:lnTo>
                    <a:pt x="297" y="152"/>
                  </a:lnTo>
                  <a:lnTo>
                    <a:pt x="267" y="164"/>
                  </a:lnTo>
                  <a:lnTo>
                    <a:pt x="247" y="169"/>
                  </a:lnTo>
                  <a:lnTo>
                    <a:pt x="227" y="180"/>
                  </a:lnTo>
                  <a:lnTo>
                    <a:pt x="208" y="186"/>
                  </a:lnTo>
                  <a:lnTo>
                    <a:pt x="178" y="197"/>
                  </a:lnTo>
                  <a:lnTo>
                    <a:pt x="158" y="203"/>
                  </a:lnTo>
                  <a:lnTo>
                    <a:pt x="138" y="209"/>
                  </a:lnTo>
                  <a:lnTo>
                    <a:pt x="119" y="214"/>
                  </a:lnTo>
                  <a:lnTo>
                    <a:pt x="99" y="214"/>
                  </a:lnTo>
                  <a:lnTo>
                    <a:pt x="89" y="220"/>
                  </a:lnTo>
                  <a:lnTo>
                    <a:pt x="69" y="220"/>
                  </a:lnTo>
                  <a:lnTo>
                    <a:pt x="49" y="220"/>
                  </a:lnTo>
                  <a:lnTo>
                    <a:pt x="39" y="220"/>
                  </a:lnTo>
                  <a:lnTo>
                    <a:pt x="29" y="220"/>
                  </a:lnTo>
                  <a:lnTo>
                    <a:pt x="20" y="220"/>
                  </a:lnTo>
                  <a:lnTo>
                    <a:pt x="20" y="214"/>
                  </a:lnTo>
                  <a:lnTo>
                    <a:pt x="10" y="209"/>
                  </a:lnTo>
                  <a:lnTo>
                    <a:pt x="10" y="203"/>
                  </a:lnTo>
                  <a:lnTo>
                    <a:pt x="10" y="192"/>
                  </a:lnTo>
                  <a:lnTo>
                    <a:pt x="10" y="19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6" name="Freeform 69"/>
            <p:cNvSpPr>
              <a:spLocks/>
            </p:cNvSpPr>
            <p:nvPr/>
          </p:nvSpPr>
          <p:spPr bwMode="auto">
            <a:xfrm>
              <a:off x="732" y="4140"/>
              <a:ext cx="70" cy="33"/>
            </a:xfrm>
            <a:custGeom>
              <a:avLst/>
              <a:gdLst>
                <a:gd name="T0" fmla="*/ 0 w 70"/>
                <a:gd name="T1" fmla="*/ 11 h 33"/>
                <a:gd name="T2" fmla="*/ 10 w 70"/>
                <a:gd name="T3" fmla="*/ 11 h 33"/>
                <a:gd name="T4" fmla="*/ 20 w 70"/>
                <a:gd name="T5" fmla="*/ 5 h 33"/>
                <a:gd name="T6" fmla="*/ 30 w 70"/>
                <a:gd name="T7" fmla="*/ 0 h 33"/>
                <a:gd name="T8" fmla="*/ 40 w 70"/>
                <a:gd name="T9" fmla="*/ 0 h 33"/>
                <a:gd name="T10" fmla="*/ 50 w 70"/>
                <a:gd name="T11" fmla="*/ 5 h 33"/>
                <a:gd name="T12" fmla="*/ 60 w 70"/>
                <a:gd name="T13" fmla="*/ 11 h 33"/>
                <a:gd name="T14" fmla="*/ 70 w 70"/>
                <a:gd name="T15" fmla="*/ 16 h 33"/>
                <a:gd name="T16" fmla="*/ 70 w 70"/>
                <a:gd name="T17" fmla="*/ 33 h 33"/>
                <a:gd name="T18" fmla="*/ 70 w 70"/>
                <a:gd name="T19" fmla="*/ 28 h 33"/>
                <a:gd name="T20" fmla="*/ 70 w 70"/>
                <a:gd name="T21" fmla="*/ 16 h 33"/>
                <a:gd name="T22" fmla="*/ 70 w 70"/>
                <a:gd name="T23" fmla="*/ 5 h 33"/>
                <a:gd name="T24" fmla="*/ 60 w 70"/>
                <a:gd name="T25" fmla="*/ 0 h 33"/>
                <a:gd name="T26" fmla="*/ 50 w 70"/>
                <a:gd name="T27" fmla="*/ 0 h 33"/>
                <a:gd name="T28" fmla="*/ 40 w 70"/>
                <a:gd name="T29" fmla="*/ 0 h 33"/>
                <a:gd name="T30" fmla="*/ 30 w 70"/>
                <a:gd name="T31" fmla="*/ 0 h 33"/>
                <a:gd name="T32" fmla="*/ 10 w 70"/>
                <a:gd name="T33" fmla="*/ 5 h 33"/>
                <a:gd name="T34" fmla="*/ 0 w 70"/>
                <a:gd name="T35" fmla="*/ 11 h 33"/>
                <a:gd name="T36" fmla="*/ 0 w 70"/>
                <a:gd name="T37" fmla="*/ 11 h 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0"/>
                <a:gd name="T58" fmla="*/ 0 h 33"/>
                <a:gd name="T59" fmla="*/ 70 w 70"/>
                <a:gd name="T60" fmla="*/ 33 h 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0" h="33">
                  <a:moveTo>
                    <a:pt x="0" y="11"/>
                  </a:moveTo>
                  <a:lnTo>
                    <a:pt x="10" y="11"/>
                  </a:lnTo>
                  <a:lnTo>
                    <a:pt x="20" y="5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50" y="5"/>
                  </a:lnTo>
                  <a:lnTo>
                    <a:pt x="60" y="11"/>
                  </a:lnTo>
                  <a:lnTo>
                    <a:pt x="70" y="16"/>
                  </a:lnTo>
                  <a:lnTo>
                    <a:pt x="70" y="33"/>
                  </a:lnTo>
                  <a:lnTo>
                    <a:pt x="70" y="28"/>
                  </a:lnTo>
                  <a:lnTo>
                    <a:pt x="70" y="16"/>
                  </a:lnTo>
                  <a:lnTo>
                    <a:pt x="70" y="5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10" y="5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7" name="Freeform 70"/>
            <p:cNvSpPr>
              <a:spLocks/>
            </p:cNvSpPr>
            <p:nvPr/>
          </p:nvSpPr>
          <p:spPr bwMode="auto">
            <a:xfrm>
              <a:off x="1188" y="4021"/>
              <a:ext cx="10" cy="6"/>
            </a:xfrm>
            <a:custGeom>
              <a:avLst/>
              <a:gdLst>
                <a:gd name="T0" fmla="*/ 10 w 10"/>
                <a:gd name="T1" fmla="*/ 0 h 6"/>
                <a:gd name="T2" fmla="*/ 10 w 10"/>
                <a:gd name="T3" fmla="*/ 0 h 6"/>
                <a:gd name="T4" fmla="*/ 0 w 10"/>
                <a:gd name="T5" fmla="*/ 6 h 6"/>
                <a:gd name="T6" fmla="*/ 0 w 10"/>
                <a:gd name="T7" fmla="*/ 6 h 6"/>
                <a:gd name="T8" fmla="*/ 0 w 10"/>
                <a:gd name="T9" fmla="*/ 6 h 6"/>
                <a:gd name="T10" fmla="*/ 1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0"/>
                  </a:moveTo>
                  <a:lnTo>
                    <a:pt x="10" y="0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8" name="Freeform 71"/>
            <p:cNvSpPr>
              <a:spLocks/>
            </p:cNvSpPr>
            <p:nvPr/>
          </p:nvSpPr>
          <p:spPr bwMode="auto">
            <a:xfrm>
              <a:off x="1188" y="4015"/>
              <a:ext cx="29" cy="12"/>
            </a:xfrm>
            <a:custGeom>
              <a:avLst/>
              <a:gdLst>
                <a:gd name="T0" fmla="*/ 29 w 29"/>
                <a:gd name="T1" fmla="*/ 6 h 12"/>
                <a:gd name="T2" fmla="*/ 29 w 29"/>
                <a:gd name="T3" fmla="*/ 6 h 12"/>
                <a:gd name="T4" fmla="*/ 29 w 29"/>
                <a:gd name="T5" fmla="*/ 6 h 12"/>
                <a:gd name="T6" fmla="*/ 19 w 29"/>
                <a:gd name="T7" fmla="*/ 0 h 12"/>
                <a:gd name="T8" fmla="*/ 19 w 29"/>
                <a:gd name="T9" fmla="*/ 6 h 12"/>
                <a:gd name="T10" fmla="*/ 10 w 29"/>
                <a:gd name="T11" fmla="*/ 6 h 12"/>
                <a:gd name="T12" fmla="*/ 0 w 29"/>
                <a:gd name="T13" fmla="*/ 12 h 12"/>
                <a:gd name="T14" fmla="*/ 10 w 29"/>
                <a:gd name="T15" fmla="*/ 6 h 12"/>
                <a:gd name="T16" fmla="*/ 19 w 29"/>
                <a:gd name="T17" fmla="*/ 6 h 12"/>
                <a:gd name="T18" fmla="*/ 19 w 29"/>
                <a:gd name="T19" fmla="*/ 6 h 12"/>
                <a:gd name="T20" fmla="*/ 19 w 29"/>
                <a:gd name="T21" fmla="*/ 6 h 12"/>
                <a:gd name="T22" fmla="*/ 19 w 29"/>
                <a:gd name="T23" fmla="*/ 6 h 12"/>
                <a:gd name="T24" fmla="*/ 29 w 29"/>
                <a:gd name="T25" fmla="*/ 6 h 12"/>
                <a:gd name="T26" fmla="*/ 29 w 29"/>
                <a:gd name="T27" fmla="*/ 6 h 12"/>
                <a:gd name="T28" fmla="*/ 29 w 29"/>
                <a:gd name="T29" fmla="*/ 6 h 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9"/>
                <a:gd name="T46" fmla="*/ 0 h 12"/>
                <a:gd name="T47" fmla="*/ 29 w 29"/>
                <a:gd name="T48" fmla="*/ 12 h 1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9" h="12">
                  <a:moveTo>
                    <a:pt x="29" y="6"/>
                  </a:moveTo>
                  <a:lnTo>
                    <a:pt x="29" y="6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0" y="6"/>
                  </a:lnTo>
                  <a:lnTo>
                    <a:pt x="0" y="12"/>
                  </a:lnTo>
                  <a:lnTo>
                    <a:pt x="10" y="6"/>
                  </a:lnTo>
                  <a:lnTo>
                    <a:pt x="19" y="6"/>
                  </a:lnTo>
                  <a:lnTo>
                    <a:pt x="29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9" name="Freeform 72"/>
            <p:cNvSpPr>
              <a:spLocks/>
            </p:cNvSpPr>
            <p:nvPr/>
          </p:nvSpPr>
          <p:spPr bwMode="auto">
            <a:xfrm>
              <a:off x="792" y="4021"/>
              <a:ext cx="425" cy="175"/>
            </a:xfrm>
            <a:custGeom>
              <a:avLst/>
              <a:gdLst>
                <a:gd name="T0" fmla="*/ 0 w 425"/>
                <a:gd name="T1" fmla="*/ 147 h 175"/>
                <a:gd name="T2" fmla="*/ 0 w 425"/>
                <a:gd name="T3" fmla="*/ 164 h 175"/>
                <a:gd name="T4" fmla="*/ 10 w 425"/>
                <a:gd name="T5" fmla="*/ 169 h 175"/>
                <a:gd name="T6" fmla="*/ 29 w 425"/>
                <a:gd name="T7" fmla="*/ 175 h 175"/>
                <a:gd name="T8" fmla="*/ 49 w 425"/>
                <a:gd name="T9" fmla="*/ 175 h 175"/>
                <a:gd name="T10" fmla="*/ 79 w 425"/>
                <a:gd name="T11" fmla="*/ 169 h 175"/>
                <a:gd name="T12" fmla="*/ 109 w 425"/>
                <a:gd name="T13" fmla="*/ 158 h 175"/>
                <a:gd name="T14" fmla="*/ 138 w 425"/>
                <a:gd name="T15" fmla="*/ 152 h 175"/>
                <a:gd name="T16" fmla="*/ 178 w 425"/>
                <a:gd name="T17" fmla="*/ 135 h 175"/>
                <a:gd name="T18" fmla="*/ 217 w 425"/>
                <a:gd name="T19" fmla="*/ 124 h 175"/>
                <a:gd name="T20" fmla="*/ 257 w 425"/>
                <a:gd name="T21" fmla="*/ 107 h 175"/>
                <a:gd name="T22" fmla="*/ 297 w 425"/>
                <a:gd name="T23" fmla="*/ 90 h 175"/>
                <a:gd name="T24" fmla="*/ 326 w 425"/>
                <a:gd name="T25" fmla="*/ 68 h 175"/>
                <a:gd name="T26" fmla="*/ 366 w 425"/>
                <a:gd name="T27" fmla="*/ 51 h 175"/>
                <a:gd name="T28" fmla="*/ 386 w 425"/>
                <a:gd name="T29" fmla="*/ 34 h 175"/>
                <a:gd name="T30" fmla="*/ 406 w 425"/>
                <a:gd name="T31" fmla="*/ 17 h 175"/>
                <a:gd name="T32" fmla="*/ 425 w 425"/>
                <a:gd name="T33" fmla="*/ 0 h 175"/>
                <a:gd name="T34" fmla="*/ 415 w 425"/>
                <a:gd name="T35" fmla="*/ 11 h 175"/>
                <a:gd name="T36" fmla="*/ 396 w 425"/>
                <a:gd name="T37" fmla="*/ 28 h 175"/>
                <a:gd name="T38" fmla="*/ 376 w 425"/>
                <a:gd name="T39" fmla="*/ 45 h 175"/>
                <a:gd name="T40" fmla="*/ 346 w 425"/>
                <a:gd name="T41" fmla="*/ 62 h 175"/>
                <a:gd name="T42" fmla="*/ 316 w 425"/>
                <a:gd name="T43" fmla="*/ 79 h 175"/>
                <a:gd name="T44" fmla="*/ 277 w 425"/>
                <a:gd name="T45" fmla="*/ 96 h 175"/>
                <a:gd name="T46" fmla="*/ 247 w 425"/>
                <a:gd name="T47" fmla="*/ 113 h 175"/>
                <a:gd name="T48" fmla="*/ 208 w 425"/>
                <a:gd name="T49" fmla="*/ 124 h 175"/>
                <a:gd name="T50" fmla="*/ 168 w 425"/>
                <a:gd name="T51" fmla="*/ 141 h 175"/>
                <a:gd name="T52" fmla="*/ 128 w 425"/>
                <a:gd name="T53" fmla="*/ 152 h 175"/>
                <a:gd name="T54" fmla="*/ 99 w 425"/>
                <a:gd name="T55" fmla="*/ 158 h 175"/>
                <a:gd name="T56" fmla="*/ 69 w 425"/>
                <a:gd name="T57" fmla="*/ 164 h 175"/>
                <a:gd name="T58" fmla="*/ 39 w 425"/>
                <a:gd name="T59" fmla="*/ 169 h 175"/>
                <a:gd name="T60" fmla="*/ 20 w 425"/>
                <a:gd name="T61" fmla="*/ 169 h 175"/>
                <a:gd name="T62" fmla="*/ 10 w 425"/>
                <a:gd name="T63" fmla="*/ 164 h 175"/>
                <a:gd name="T64" fmla="*/ 10 w 425"/>
                <a:gd name="T65" fmla="*/ 152 h 175"/>
                <a:gd name="T66" fmla="*/ 10 w 425"/>
                <a:gd name="T67" fmla="*/ 147 h 175"/>
                <a:gd name="T68" fmla="*/ 10 w 425"/>
                <a:gd name="T69" fmla="*/ 147 h 175"/>
                <a:gd name="T70" fmla="*/ 0 w 425"/>
                <a:gd name="T71" fmla="*/ 147 h 17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5"/>
                <a:gd name="T109" fmla="*/ 0 h 175"/>
                <a:gd name="T110" fmla="*/ 425 w 425"/>
                <a:gd name="T111" fmla="*/ 175 h 17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5" h="175">
                  <a:moveTo>
                    <a:pt x="0" y="147"/>
                  </a:moveTo>
                  <a:lnTo>
                    <a:pt x="0" y="147"/>
                  </a:lnTo>
                  <a:lnTo>
                    <a:pt x="0" y="158"/>
                  </a:lnTo>
                  <a:lnTo>
                    <a:pt x="0" y="164"/>
                  </a:lnTo>
                  <a:lnTo>
                    <a:pt x="10" y="169"/>
                  </a:lnTo>
                  <a:lnTo>
                    <a:pt x="20" y="169"/>
                  </a:lnTo>
                  <a:lnTo>
                    <a:pt x="29" y="175"/>
                  </a:lnTo>
                  <a:lnTo>
                    <a:pt x="39" y="175"/>
                  </a:lnTo>
                  <a:lnTo>
                    <a:pt x="49" y="175"/>
                  </a:lnTo>
                  <a:lnTo>
                    <a:pt x="59" y="169"/>
                  </a:lnTo>
                  <a:lnTo>
                    <a:pt x="79" y="169"/>
                  </a:lnTo>
                  <a:lnTo>
                    <a:pt x="89" y="164"/>
                  </a:lnTo>
                  <a:lnTo>
                    <a:pt x="109" y="158"/>
                  </a:lnTo>
                  <a:lnTo>
                    <a:pt x="128" y="158"/>
                  </a:lnTo>
                  <a:lnTo>
                    <a:pt x="138" y="152"/>
                  </a:lnTo>
                  <a:lnTo>
                    <a:pt x="158" y="141"/>
                  </a:lnTo>
                  <a:lnTo>
                    <a:pt x="178" y="135"/>
                  </a:lnTo>
                  <a:lnTo>
                    <a:pt x="198" y="130"/>
                  </a:lnTo>
                  <a:lnTo>
                    <a:pt x="217" y="124"/>
                  </a:lnTo>
                  <a:lnTo>
                    <a:pt x="237" y="113"/>
                  </a:lnTo>
                  <a:lnTo>
                    <a:pt x="257" y="107"/>
                  </a:lnTo>
                  <a:lnTo>
                    <a:pt x="277" y="96"/>
                  </a:lnTo>
                  <a:lnTo>
                    <a:pt x="297" y="90"/>
                  </a:lnTo>
                  <a:lnTo>
                    <a:pt x="316" y="79"/>
                  </a:lnTo>
                  <a:lnTo>
                    <a:pt x="326" y="68"/>
                  </a:lnTo>
                  <a:lnTo>
                    <a:pt x="346" y="62"/>
                  </a:lnTo>
                  <a:lnTo>
                    <a:pt x="366" y="51"/>
                  </a:lnTo>
                  <a:lnTo>
                    <a:pt x="376" y="40"/>
                  </a:lnTo>
                  <a:lnTo>
                    <a:pt x="386" y="34"/>
                  </a:lnTo>
                  <a:lnTo>
                    <a:pt x="396" y="23"/>
                  </a:lnTo>
                  <a:lnTo>
                    <a:pt x="406" y="17"/>
                  </a:lnTo>
                  <a:lnTo>
                    <a:pt x="415" y="6"/>
                  </a:lnTo>
                  <a:lnTo>
                    <a:pt x="425" y="0"/>
                  </a:lnTo>
                  <a:lnTo>
                    <a:pt x="415" y="0"/>
                  </a:lnTo>
                  <a:lnTo>
                    <a:pt x="415" y="11"/>
                  </a:lnTo>
                  <a:lnTo>
                    <a:pt x="406" y="17"/>
                  </a:lnTo>
                  <a:lnTo>
                    <a:pt x="396" y="28"/>
                  </a:lnTo>
                  <a:lnTo>
                    <a:pt x="386" y="34"/>
                  </a:lnTo>
                  <a:lnTo>
                    <a:pt x="376" y="45"/>
                  </a:lnTo>
                  <a:lnTo>
                    <a:pt x="356" y="51"/>
                  </a:lnTo>
                  <a:lnTo>
                    <a:pt x="346" y="62"/>
                  </a:lnTo>
                  <a:lnTo>
                    <a:pt x="326" y="68"/>
                  </a:lnTo>
                  <a:lnTo>
                    <a:pt x="316" y="79"/>
                  </a:lnTo>
                  <a:lnTo>
                    <a:pt x="297" y="85"/>
                  </a:lnTo>
                  <a:lnTo>
                    <a:pt x="277" y="96"/>
                  </a:lnTo>
                  <a:lnTo>
                    <a:pt x="257" y="102"/>
                  </a:lnTo>
                  <a:lnTo>
                    <a:pt x="247" y="113"/>
                  </a:lnTo>
                  <a:lnTo>
                    <a:pt x="227" y="119"/>
                  </a:lnTo>
                  <a:lnTo>
                    <a:pt x="208" y="124"/>
                  </a:lnTo>
                  <a:lnTo>
                    <a:pt x="188" y="135"/>
                  </a:lnTo>
                  <a:lnTo>
                    <a:pt x="168" y="141"/>
                  </a:lnTo>
                  <a:lnTo>
                    <a:pt x="148" y="147"/>
                  </a:lnTo>
                  <a:lnTo>
                    <a:pt x="128" y="152"/>
                  </a:lnTo>
                  <a:lnTo>
                    <a:pt x="119" y="158"/>
                  </a:lnTo>
                  <a:lnTo>
                    <a:pt x="99" y="158"/>
                  </a:lnTo>
                  <a:lnTo>
                    <a:pt x="79" y="164"/>
                  </a:lnTo>
                  <a:lnTo>
                    <a:pt x="69" y="164"/>
                  </a:lnTo>
                  <a:lnTo>
                    <a:pt x="49" y="169"/>
                  </a:lnTo>
                  <a:lnTo>
                    <a:pt x="39" y="169"/>
                  </a:lnTo>
                  <a:lnTo>
                    <a:pt x="29" y="169"/>
                  </a:lnTo>
                  <a:lnTo>
                    <a:pt x="20" y="169"/>
                  </a:lnTo>
                  <a:lnTo>
                    <a:pt x="20" y="164"/>
                  </a:lnTo>
                  <a:lnTo>
                    <a:pt x="10" y="164"/>
                  </a:lnTo>
                  <a:lnTo>
                    <a:pt x="10" y="158"/>
                  </a:lnTo>
                  <a:lnTo>
                    <a:pt x="10" y="152"/>
                  </a:lnTo>
                  <a:lnTo>
                    <a:pt x="10" y="147"/>
                  </a:lnTo>
                  <a:lnTo>
                    <a:pt x="0" y="1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0" name="Freeform 73"/>
            <p:cNvSpPr>
              <a:spLocks/>
            </p:cNvSpPr>
            <p:nvPr/>
          </p:nvSpPr>
          <p:spPr bwMode="auto">
            <a:xfrm>
              <a:off x="732" y="4140"/>
              <a:ext cx="70" cy="28"/>
            </a:xfrm>
            <a:custGeom>
              <a:avLst/>
              <a:gdLst>
                <a:gd name="T0" fmla="*/ 0 w 70"/>
                <a:gd name="T1" fmla="*/ 11 h 28"/>
                <a:gd name="T2" fmla="*/ 10 w 70"/>
                <a:gd name="T3" fmla="*/ 11 h 28"/>
                <a:gd name="T4" fmla="*/ 20 w 70"/>
                <a:gd name="T5" fmla="*/ 5 h 28"/>
                <a:gd name="T6" fmla="*/ 30 w 70"/>
                <a:gd name="T7" fmla="*/ 0 h 28"/>
                <a:gd name="T8" fmla="*/ 40 w 70"/>
                <a:gd name="T9" fmla="*/ 0 h 28"/>
                <a:gd name="T10" fmla="*/ 50 w 70"/>
                <a:gd name="T11" fmla="*/ 5 h 28"/>
                <a:gd name="T12" fmla="*/ 60 w 70"/>
                <a:gd name="T13" fmla="*/ 11 h 28"/>
                <a:gd name="T14" fmla="*/ 60 w 70"/>
                <a:gd name="T15" fmla="*/ 16 h 28"/>
                <a:gd name="T16" fmla="*/ 60 w 70"/>
                <a:gd name="T17" fmla="*/ 28 h 28"/>
                <a:gd name="T18" fmla="*/ 70 w 70"/>
                <a:gd name="T19" fmla="*/ 28 h 28"/>
                <a:gd name="T20" fmla="*/ 70 w 70"/>
                <a:gd name="T21" fmla="*/ 11 h 28"/>
                <a:gd name="T22" fmla="*/ 60 w 70"/>
                <a:gd name="T23" fmla="*/ 5 h 28"/>
                <a:gd name="T24" fmla="*/ 60 w 70"/>
                <a:gd name="T25" fmla="*/ 0 h 28"/>
                <a:gd name="T26" fmla="*/ 50 w 70"/>
                <a:gd name="T27" fmla="*/ 0 h 28"/>
                <a:gd name="T28" fmla="*/ 40 w 70"/>
                <a:gd name="T29" fmla="*/ 0 h 28"/>
                <a:gd name="T30" fmla="*/ 30 w 70"/>
                <a:gd name="T31" fmla="*/ 0 h 28"/>
                <a:gd name="T32" fmla="*/ 10 w 70"/>
                <a:gd name="T33" fmla="*/ 5 h 28"/>
                <a:gd name="T34" fmla="*/ 0 w 70"/>
                <a:gd name="T35" fmla="*/ 11 h 28"/>
                <a:gd name="T36" fmla="*/ 0 w 70"/>
                <a:gd name="T37" fmla="*/ 11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0"/>
                <a:gd name="T58" fmla="*/ 0 h 28"/>
                <a:gd name="T59" fmla="*/ 70 w 70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0" h="28">
                  <a:moveTo>
                    <a:pt x="0" y="11"/>
                  </a:moveTo>
                  <a:lnTo>
                    <a:pt x="10" y="11"/>
                  </a:lnTo>
                  <a:lnTo>
                    <a:pt x="20" y="5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50" y="5"/>
                  </a:lnTo>
                  <a:lnTo>
                    <a:pt x="60" y="11"/>
                  </a:lnTo>
                  <a:lnTo>
                    <a:pt x="60" y="16"/>
                  </a:lnTo>
                  <a:lnTo>
                    <a:pt x="60" y="28"/>
                  </a:lnTo>
                  <a:lnTo>
                    <a:pt x="70" y="28"/>
                  </a:lnTo>
                  <a:lnTo>
                    <a:pt x="70" y="11"/>
                  </a:lnTo>
                  <a:lnTo>
                    <a:pt x="60" y="5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10" y="5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1" name="Freeform 74"/>
            <p:cNvSpPr>
              <a:spLocks/>
            </p:cNvSpPr>
            <p:nvPr/>
          </p:nvSpPr>
          <p:spPr bwMode="auto">
            <a:xfrm>
              <a:off x="732" y="4151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2" name="Freeform 75"/>
            <p:cNvSpPr>
              <a:spLocks/>
            </p:cNvSpPr>
            <p:nvPr/>
          </p:nvSpPr>
          <p:spPr bwMode="auto">
            <a:xfrm>
              <a:off x="732" y="4061"/>
              <a:ext cx="386" cy="124"/>
            </a:xfrm>
            <a:custGeom>
              <a:avLst/>
              <a:gdLst>
                <a:gd name="T0" fmla="*/ 386 w 386"/>
                <a:gd name="T1" fmla="*/ 0 h 124"/>
                <a:gd name="T2" fmla="*/ 386 w 386"/>
                <a:gd name="T3" fmla="*/ 0 h 124"/>
                <a:gd name="T4" fmla="*/ 367 w 386"/>
                <a:gd name="T5" fmla="*/ 16 h 124"/>
                <a:gd name="T6" fmla="*/ 357 w 386"/>
                <a:gd name="T7" fmla="*/ 28 h 124"/>
                <a:gd name="T8" fmla="*/ 327 w 386"/>
                <a:gd name="T9" fmla="*/ 45 h 124"/>
                <a:gd name="T10" fmla="*/ 307 w 386"/>
                <a:gd name="T11" fmla="*/ 56 h 124"/>
                <a:gd name="T12" fmla="*/ 277 w 386"/>
                <a:gd name="T13" fmla="*/ 67 h 124"/>
                <a:gd name="T14" fmla="*/ 248 w 386"/>
                <a:gd name="T15" fmla="*/ 79 h 124"/>
                <a:gd name="T16" fmla="*/ 228 w 386"/>
                <a:gd name="T17" fmla="*/ 90 h 124"/>
                <a:gd name="T18" fmla="*/ 198 w 386"/>
                <a:gd name="T19" fmla="*/ 101 h 124"/>
                <a:gd name="T20" fmla="*/ 169 w 386"/>
                <a:gd name="T21" fmla="*/ 112 h 124"/>
                <a:gd name="T22" fmla="*/ 139 w 386"/>
                <a:gd name="T23" fmla="*/ 118 h 124"/>
                <a:gd name="T24" fmla="*/ 119 w 386"/>
                <a:gd name="T25" fmla="*/ 118 h 124"/>
                <a:gd name="T26" fmla="*/ 99 w 386"/>
                <a:gd name="T27" fmla="*/ 124 h 124"/>
                <a:gd name="T28" fmla="*/ 80 w 386"/>
                <a:gd name="T29" fmla="*/ 118 h 124"/>
                <a:gd name="T30" fmla="*/ 70 w 386"/>
                <a:gd name="T31" fmla="*/ 118 h 124"/>
                <a:gd name="T32" fmla="*/ 70 w 386"/>
                <a:gd name="T33" fmla="*/ 107 h 124"/>
                <a:gd name="T34" fmla="*/ 70 w 386"/>
                <a:gd name="T35" fmla="*/ 101 h 124"/>
                <a:gd name="T36" fmla="*/ 70 w 386"/>
                <a:gd name="T37" fmla="*/ 101 h 124"/>
                <a:gd name="T38" fmla="*/ 70 w 386"/>
                <a:gd name="T39" fmla="*/ 90 h 124"/>
                <a:gd name="T40" fmla="*/ 60 w 386"/>
                <a:gd name="T41" fmla="*/ 79 h 124"/>
                <a:gd name="T42" fmla="*/ 60 w 386"/>
                <a:gd name="T43" fmla="*/ 79 h 124"/>
                <a:gd name="T44" fmla="*/ 50 w 386"/>
                <a:gd name="T45" fmla="*/ 79 h 124"/>
                <a:gd name="T46" fmla="*/ 30 w 386"/>
                <a:gd name="T47" fmla="*/ 79 h 124"/>
                <a:gd name="T48" fmla="*/ 20 w 386"/>
                <a:gd name="T49" fmla="*/ 79 h 124"/>
                <a:gd name="T50" fmla="*/ 10 w 386"/>
                <a:gd name="T51" fmla="*/ 84 h 124"/>
                <a:gd name="T52" fmla="*/ 0 w 386"/>
                <a:gd name="T53" fmla="*/ 90 h 124"/>
                <a:gd name="T54" fmla="*/ 386 w 386"/>
                <a:gd name="T55" fmla="*/ 0 h 1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86"/>
                <a:gd name="T85" fmla="*/ 0 h 124"/>
                <a:gd name="T86" fmla="*/ 386 w 386"/>
                <a:gd name="T87" fmla="*/ 124 h 1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86" h="124">
                  <a:moveTo>
                    <a:pt x="386" y="0"/>
                  </a:moveTo>
                  <a:lnTo>
                    <a:pt x="386" y="0"/>
                  </a:lnTo>
                  <a:lnTo>
                    <a:pt x="367" y="16"/>
                  </a:lnTo>
                  <a:lnTo>
                    <a:pt x="357" y="28"/>
                  </a:lnTo>
                  <a:lnTo>
                    <a:pt x="327" y="45"/>
                  </a:lnTo>
                  <a:lnTo>
                    <a:pt x="307" y="56"/>
                  </a:lnTo>
                  <a:lnTo>
                    <a:pt x="277" y="67"/>
                  </a:lnTo>
                  <a:lnTo>
                    <a:pt x="248" y="79"/>
                  </a:lnTo>
                  <a:lnTo>
                    <a:pt x="228" y="90"/>
                  </a:lnTo>
                  <a:lnTo>
                    <a:pt x="198" y="101"/>
                  </a:lnTo>
                  <a:lnTo>
                    <a:pt x="169" y="112"/>
                  </a:lnTo>
                  <a:lnTo>
                    <a:pt x="139" y="118"/>
                  </a:lnTo>
                  <a:lnTo>
                    <a:pt x="119" y="118"/>
                  </a:lnTo>
                  <a:lnTo>
                    <a:pt x="99" y="124"/>
                  </a:lnTo>
                  <a:lnTo>
                    <a:pt x="80" y="118"/>
                  </a:lnTo>
                  <a:lnTo>
                    <a:pt x="70" y="118"/>
                  </a:lnTo>
                  <a:lnTo>
                    <a:pt x="70" y="107"/>
                  </a:lnTo>
                  <a:lnTo>
                    <a:pt x="70" y="101"/>
                  </a:lnTo>
                  <a:lnTo>
                    <a:pt x="70" y="90"/>
                  </a:lnTo>
                  <a:lnTo>
                    <a:pt x="60" y="79"/>
                  </a:lnTo>
                  <a:lnTo>
                    <a:pt x="50" y="79"/>
                  </a:lnTo>
                  <a:lnTo>
                    <a:pt x="30" y="79"/>
                  </a:lnTo>
                  <a:lnTo>
                    <a:pt x="20" y="79"/>
                  </a:lnTo>
                  <a:lnTo>
                    <a:pt x="10" y="84"/>
                  </a:lnTo>
                  <a:lnTo>
                    <a:pt x="0" y="90"/>
                  </a:lnTo>
                  <a:lnTo>
                    <a:pt x="386" y="0"/>
                  </a:lnTo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3" name="Freeform 76"/>
            <p:cNvSpPr>
              <a:spLocks/>
            </p:cNvSpPr>
            <p:nvPr/>
          </p:nvSpPr>
          <p:spPr bwMode="auto">
            <a:xfrm>
              <a:off x="2177" y="237"/>
              <a:ext cx="1416" cy="11"/>
            </a:xfrm>
            <a:custGeom>
              <a:avLst/>
              <a:gdLst>
                <a:gd name="T0" fmla="*/ 1416 w 1416"/>
                <a:gd name="T1" fmla="*/ 6 h 11"/>
                <a:gd name="T2" fmla="*/ 1416 w 1416"/>
                <a:gd name="T3" fmla="*/ 0 h 11"/>
                <a:gd name="T4" fmla="*/ 0 w 1416"/>
                <a:gd name="T5" fmla="*/ 0 h 11"/>
                <a:gd name="T6" fmla="*/ 0 w 1416"/>
                <a:gd name="T7" fmla="*/ 11 h 11"/>
                <a:gd name="T8" fmla="*/ 1416 w 1416"/>
                <a:gd name="T9" fmla="*/ 11 h 11"/>
                <a:gd name="T10" fmla="*/ 1416 w 1416"/>
                <a:gd name="T11" fmla="*/ 6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16"/>
                <a:gd name="T19" fmla="*/ 0 h 11"/>
                <a:gd name="T20" fmla="*/ 1416 w 1416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16" h="11">
                  <a:moveTo>
                    <a:pt x="1416" y="6"/>
                  </a:moveTo>
                  <a:lnTo>
                    <a:pt x="1416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1416" y="11"/>
                  </a:lnTo>
                  <a:lnTo>
                    <a:pt x="1416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4" name="Freeform 77"/>
            <p:cNvSpPr>
              <a:spLocks/>
            </p:cNvSpPr>
            <p:nvPr/>
          </p:nvSpPr>
          <p:spPr bwMode="auto">
            <a:xfrm>
              <a:off x="2177" y="293"/>
              <a:ext cx="1416" cy="12"/>
            </a:xfrm>
            <a:custGeom>
              <a:avLst/>
              <a:gdLst>
                <a:gd name="T0" fmla="*/ 1416 w 1416"/>
                <a:gd name="T1" fmla="*/ 6 h 12"/>
                <a:gd name="T2" fmla="*/ 1416 w 1416"/>
                <a:gd name="T3" fmla="*/ 0 h 12"/>
                <a:gd name="T4" fmla="*/ 0 w 1416"/>
                <a:gd name="T5" fmla="*/ 0 h 12"/>
                <a:gd name="T6" fmla="*/ 0 w 1416"/>
                <a:gd name="T7" fmla="*/ 12 h 12"/>
                <a:gd name="T8" fmla="*/ 1416 w 1416"/>
                <a:gd name="T9" fmla="*/ 12 h 12"/>
                <a:gd name="T10" fmla="*/ 1416 w 1416"/>
                <a:gd name="T11" fmla="*/ 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16"/>
                <a:gd name="T19" fmla="*/ 0 h 12"/>
                <a:gd name="T20" fmla="*/ 1416 w 1416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16" h="12">
                  <a:moveTo>
                    <a:pt x="1416" y="6"/>
                  </a:moveTo>
                  <a:lnTo>
                    <a:pt x="1416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416" y="12"/>
                  </a:lnTo>
                  <a:lnTo>
                    <a:pt x="1416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5" name="Freeform 78"/>
            <p:cNvSpPr>
              <a:spLocks/>
            </p:cNvSpPr>
            <p:nvPr/>
          </p:nvSpPr>
          <p:spPr bwMode="auto">
            <a:xfrm>
              <a:off x="2336" y="316"/>
              <a:ext cx="1098" cy="11"/>
            </a:xfrm>
            <a:custGeom>
              <a:avLst/>
              <a:gdLst>
                <a:gd name="T0" fmla="*/ 1098 w 1098"/>
                <a:gd name="T1" fmla="*/ 5 h 11"/>
                <a:gd name="T2" fmla="*/ 1098 w 1098"/>
                <a:gd name="T3" fmla="*/ 0 h 11"/>
                <a:gd name="T4" fmla="*/ 0 w 1098"/>
                <a:gd name="T5" fmla="*/ 0 h 11"/>
                <a:gd name="T6" fmla="*/ 0 w 1098"/>
                <a:gd name="T7" fmla="*/ 11 h 11"/>
                <a:gd name="T8" fmla="*/ 1098 w 1098"/>
                <a:gd name="T9" fmla="*/ 11 h 11"/>
                <a:gd name="T10" fmla="*/ 1098 w 1098"/>
                <a:gd name="T11" fmla="*/ 5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8"/>
                <a:gd name="T19" fmla="*/ 0 h 11"/>
                <a:gd name="T20" fmla="*/ 1098 w 1098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8" h="11">
                  <a:moveTo>
                    <a:pt x="1098" y="5"/>
                  </a:moveTo>
                  <a:lnTo>
                    <a:pt x="1098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1098" y="11"/>
                  </a:lnTo>
                  <a:lnTo>
                    <a:pt x="1098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6" name="Rectangle 79"/>
            <p:cNvSpPr>
              <a:spLocks noChangeArrowheads="1"/>
            </p:cNvSpPr>
            <p:nvPr/>
          </p:nvSpPr>
          <p:spPr bwMode="auto">
            <a:xfrm>
              <a:off x="1979" y="259"/>
              <a:ext cx="1802" cy="23"/>
            </a:xfrm>
            <a:prstGeom prst="rect">
              <a:avLst/>
            </a:prstGeom>
            <a:solidFill>
              <a:schemeClr val="folHlink"/>
            </a:solidFill>
            <a:ln w="0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vi-VN" sz="7200">
                <a:solidFill>
                  <a:srgbClr val="000000"/>
                </a:solidFill>
                <a:latin typeface="VNI-Times" pitchFamily="2" charset="0"/>
              </a:endParaRPr>
            </a:p>
          </p:txBody>
        </p:sp>
        <p:sp>
          <p:nvSpPr>
            <p:cNvPr id="3157" name="Freeform 80"/>
            <p:cNvSpPr>
              <a:spLocks/>
            </p:cNvSpPr>
            <p:nvPr/>
          </p:nvSpPr>
          <p:spPr bwMode="auto">
            <a:xfrm>
              <a:off x="1682" y="243"/>
              <a:ext cx="297" cy="50"/>
            </a:xfrm>
            <a:custGeom>
              <a:avLst/>
              <a:gdLst>
                <a:gd name="T0" fmla="*/ 297 w 297"/>
                <a:gd name="T1" fmla="*/ 16 h 50"/>
                <a:gd name="T2" fmla="*/ 287 w 297"/>
                <a:gd name="T3" fmla="*/ 16 h 50"/>
                <a:gd name="T4" fmla="*/ 268 w 297"/>
                <a:gd name="T5" fmla="*/ 16 h 50"/>
                <a:gd name="T6" fmla="*/ 258 w 297"/>
                <a:gd name="T7" fmla="*/ 16 h 50"/>
                <a:gd name="T8" fmla="*/ 248 w 297"/>
                <a:gd name="T9" fmla="*/ 11 h 50"/>
                <a:gd name="T10" fmla="*/ 228 w 297"/>
                <a:gd name="T11" fmla="*/ 11 h 50"/>
                <a:gd name="T12" fmla="*/ 218 w 297"/>
                <a:gd name="T13" fmla="*/ 5 h 50"/>
                <a:gd name="T14" fmla="*/ 208 w 297"/>
                <a:gd name="T15" fmla="*/ 5 h 50"/>
                <a:gd name="T16" fmla="*/ 198 w 297"/>
                <a:gd name="T17" fmla="*/ 0 h 50"/>
                <a:gd name="T18" fmla="*/ 189 w 297"/>
                <a:gd name="T19" fmla="*/ 5 h 50"/>
                <a:gd name="T20" fmla="*/ 169 w 297"/>
                <a:gd name="T21" fmla="*/ 5 h 50"/>
                <a:gd name="T22" fmla="*/ 139 w 297"/>
                <a:gd name="T23" fmla="*/ 11 h 50"/>
                <a:gd name="T24" fmla="*/ 119 w 297"/>
                <a:gd name="T25" fmla="*/ 16 h 50"/>
                <a:gd name="T26" fmla="*/ 90 w 297"/>
                <a:gd name="T27" fmla="*/ 16 h 50"/>
                <a:gd name="T28" fmla="*/ 60 w 297"/>
                <a:gd name="T29" fmla="*/ 22 h 50"/>
                <a:gd name="T30" fmla="*/ 30 w 297"/>
                <a:gd name="T31" fmla="*/ 22 h 50"/>
                <a:gd name="T32" fmla="*/ 0 w 297"/>
                <a:gd name="T33" fmla="*/ 28 h 50"/>
                <a:gd name="T34" fmla="*/ 30 w 297"/>
                <a:gd name="T35" fmla="*/ 28 h 50"/>
                <a:gd name="T36" fmla="*/ 60 w 297"/>
                <a:gd name="T37" fmla="*/ 33 h 50"/>
                <a:gd name="T38" fmla="*/ 90 w 297"/>
                <a:gd name="T39" fmla="*/ 33 h 50"/>
                <a:gd name="T40" fmla="*/ 119 w 297"/>
                <a:gd name="T41" fmla="*/ 39 h 50"/>
                <a:gd name="T42" fmla="*/ 139 w 297"/>
                <a:gd name="T43" fmla="*/ 39 h 50"/>
                <a:gd name="T44" fmla="*/ 159 w 297"/>
                <a:gd name="T45" fmla="*/ 45 h 50"/>
                <a:gd name="T46" fmla="*/ 179 w 297"/>
                <a:gd name="T47" fmla="*/ 50 h 50"/>
                <a:gd name="T48" fmla="*/ 198 w 297"/>
                <a:gd name="T49" fmla="*/ 50 h 50"/>
                <a:gd name="T50" fmla="*/ 208 w 297"/>
                <a:gd name="T51" fmla="*/ 50 h 50"/>
                <a:gd name="T52" fmla="*/ 218 w 297"/>
                <a:gd name="T53" fmla="*/ 45 h 50"/>
                <a:gd name="T54" fmla="*/ 228 w 297"/>
                <a:gd name="T55" fmla="*/ 45 h 50"/>
                <a:gd name="T56" fmla="*/ 248 w 297"/>
                <a:gd name="T57" fmla="*/ 39 h 50"/>
                <a:gd name="T58" fmla="*/ 258 w 297"/>
                <a:gd name="T59" fmla="*/ 39 h 50"/>
                <a:gd name="T60" fmla="*/ 268 w 297"/>
                <a:gd name="T61" fmla="*/ 39 h 50"/>
                <a:gd name="T62" fmla="*/ 287 w 297"/>
                <a:gd name="T63" fmla="*/ 39 h 50"/>
                <a:gd name="T64" fmla="*/ 297 w 297"/>
                <a:gd name="T65" fmla="*/ 39 h 50"/>
                <a:gd name="T66" fmla="*/ 297 w 297"/>
                <a:gd name="T67" fmla="*/ 33 h 50"/>
                <a:gd name="T68" fmla="*/ 297 w 297"/>
                <a:gd name="T69" fmla="*/ 33 h 50"/>
                <a:gd name="T70" fmla="*/ 297 w 297"/>
                <a:gd name="T71" fmla="*/ 33 h 50"/>
                <a:gd name="T72" fmla="*/ 297 w 297"/>
                <a:gd name="T73" fmla="*/ 28 h 50"/>
                <a:gd name="T74" fmla="*/ 297 w 297"/>
                <a:gd name="T75" fmla="*/ 22 h 50"/>
                <a:gd name="T76" fmla="*/ 297 w 297"/>
                <a:gd name="T77" fmla="*/ 22 h 50"/>
                <a:gd name="T78" fmla="*/ 297 w 297"/>
                <a:gd name="T79" fmla="*/ 22 h 50"/>
                <a:gd name="T80" fmla="*/ 297 w 297"/>
                <a:gd name="T81" fmla="*/ 16 h 5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97"/>
                <a:gd name="T124" fmla="*/ 0 h 50"/>
                <a:gd name="T125" fmla="*/ 297 w 297"/>
                <a:gd name="T126" fmla="*/ 50 h 5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97" h="50">
                  <a:moveTo>
                    <a:pt x="297" y="16"/>
                  </a:moveTo>
                  <a:lnTo>
                    <a:pt x="287" y="16"/>
                  </a:lnTo>
                  <a:lnTo>
                    <a:pt x="268" y="16"/>
                  </a:lnTo>
                  <a:lnTo>
                    <a:pt x="258" y="16"/>
                  </a:lnTo>
                  <a:lnTo>
                    <a:pt x="248" y="11"/>
                  </a:lnTo>
                  <a:lnTo>
                    <a:pt x="228" y="11"/>
                  </a:lnTo>
                  <a:lnTo>
                    <a:pt x="218" y="5"/>
                  </a:lnTo>
                  <a:lnTo>
                    <a:pt x="208" y="5"/>
                  </a:lnTo>
                  <a:lnTo>
                    <a:pt x="198" y="0"/>
                  </a:lnTo>
                  <a:lnTo>
                    <a:pt x="189" y="5"/>
                  </a:lnTo>
                  <a:lnTo>
                    <a:pt x="169" y="5"/>
                  </a:lnTo>
                  <a:lnTo>
                    <a:pt x="139" y="11"/>
                  </a:lnTo>
                  <a:lnTo>
                    <a:pt x="119" y="16"/>
                  </a:lnTo>
                  <a:lnTo>
                    <a:pt x="90" y="16"/>
                  </a:lnTo>
                  <a:lnTo>
                    <a:pt x="60" y="22"/>
                  </a:lnTo>
                  <a:lnTo>
                    <a:pt x="30" y="22"/>
                  </a:lnTo>
                  <a:lnTo>
                    <a:pt x="0" y="28"/>
                  </a:lnTo>
                  <a:lnTo>
                    <a:pt x="30" y="28"/>
                  </a:lnTo>
                  <a:lnTo>
                    <a:pt x="60" y="33"/>
                  </a:lnTo>
                  <a:lnTo>
                    <a:pt x="90" y="33"/>
                  </a:lnTo>
                  <a:lnTo>
                    <a:pt x="119" y="39"/>
                  </a:lnTo>
                  <a:lnTo>
                    <a:pt x="139" y="39"/>
                  </a:lnTo>
                  <a:lnTo>
                    <a:pt x="159" y="45"/>
                  </a:lnTo>
                  <a:lnTo>
                    <a:pt x="179" y="50"/>
                  </a:lnTo>
                  <a:lnTo>
                    <a:pt x="198" y="50"/>
                  </a:lnTo>
                  <a:lnTo>
                    <a:pt x="208" y="50"/>
                  </a:lnTo>
                  <a:lnTo>
                    <a:pt x="218" y="45"/>
                  </a:lnTo>
                  <a:lnTo>
                    <a:pt x="228" y="45"/>
                  </a:lnTo>
                  <a:lnTo>
                    <a:pt x="248" y="39"/>
                  </a:lnTo>
                  <a:lnTo>
                    <a:pt x="258" y="39"/>
                  </a:lnTo>
                  <a:lnTo>
                    <a:pt x="268" y="39"/>
                  </a:lnTo>
                  <a:lnTo>
                    <a:pt x="287" y="39"/>
                  </a:lnTo>
                  <a:lnTo>
                    <a:pt x="297" y="39"/>
                  </a:lnTo>
                  <a:lnTo>
                    <a:pt x="297" y="33"/>
                  </a:lnTo>
                  <a:lnTo>
                    <a:pt x="297" y="28"/>
                  </a:lnTo>
                  <a:lnTo>
                    <a:pt x="297" y="22"/>
                  </a:lnTo>
                  <a:lnTo>
                    <a:pt x="297" y="1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8" name="Freeform 81"/>
            <p:cNvSpPr>
              <a:spLocks/>
            </p:cNvSpPr>
            <p:nvPr/>
          </p:nvSpPr>
          <p:spPr bwMode="auto">
            <a:xfrm>
              <a:off x="3781" y="243"/>
              <a:ext cx="306" cy="50"/>
            </a:xfrm>
            <a:custGeom>
              <a:avLst/>
              <a:gdLst>
                <a:gd name="T0" fmla="*/ 0 w 306"/>
                <a:gd name="T1" fmla="*/ 16 h 50"/>
                <a:gd name="T2" fmla="*/ 19 w 306"/>
                <a:gd name="T3" fmla="*/ 16 h 50"/>
                <a:gd name="T4" fmla="*/ 29 w 306"/>
                <a:gd name="T5" fmla="*/ 16 h 50"/>
                <a:gd name="T6" fmla="*/ 49 w 306"/>
                <a:gd name="T7" fmla="*/ 16 h 50"/>
                <a:gd name="T8" fmla="*/ 59 w 306"/>
                <a:gd name="T9" fmla="*/ 11 h 50"/>
                <a:gd name="T10" fmla="*/ 69 w 306"/>
                <a:gd name="T11" fmla="*/ 11 h 50"/>
                <a:gd name="T12" fmla="*/ 79 w 306"/>
                <a:gd name="T13" fmla="*/ 5 h 50"/>
                <a:gd name="T14" fmla="*/ 89 w 306"/>
                <a:gd name="T15" fmla="*/ 5 h 50"/>
                <a:gd name="T16" fmla="*/ 99 w 306"/>
                <a:gd name="T17" fmla="*/ 0 h 50"/>
                <a:gd name="T18" fmla="*/ 118 w 306"/>
                <a:gd name="T19" fmla="*/ 5 h 50"/>
                <a:gd name="T20" fmla="*/ 138 w 306"/>
                <a:gd name="T21" fmla="*/ 5 h 50"/>
                <a:gd name="T22" fmla="*/ 158 w 306"/>
                <a:gd name="T23" fmla="*/ 11 h 50"/>
                <a:gd name="T24" fmla="*/ 188 w 306"/>
                <a:gd name="T25" fmla="*/ 16 h 50"/>
                <a:gd name="T26" fmla="*/ 217 w 306"/>
                <a:gd name="T27" fmla="*/ 16 h 50"/>
                <a:gd name="T28" fmla="*/ 237 w 306"/>
                <a:gd name="T29" fmla="*/ 22 h 50"/>
                <a:gd name="T30" fmla="*/ 267 w 306"/>
                <a:gd name="T31" fmla="*/ 22 h 50"/>
                <a:gd name="T32" fmla="*/ 306 w 306"/>
                <a:gd name="T33" fmla="*/ 28 h 50"/>
                <a:gd name="T34" fmla="*/ 267 w 306"/>
                <a:gd name="T35" fmla="*/ 28 h 50"/>
                <a:gd name="T36" fmla="*/ 237 w 306"/>
                <a:gd name="T37" fmla="*/ 33 h 50"/>
                <a:gd name="T38" fmla="*/ 217 w 306"/>
                <a:gd name="T39" fmla="*/ 33 h 50"/>
                <a:gd name="T40" fmla="*/ 188 w 306"/>
                <a:gd name="T41" fmla="*/ 39 h 50"/>
                <a:gd name="T42" fmla="*/ 158 w 306"/>
                <a:gd name="T43" fmla="*/ 39 h 50"/>
                <a:gd name="T44" fmla="*/ 138 w 306"/>
                <a:gd name="T45" fmla="*/ 45 h 50"/>
                <a:gd name="T46" fmla="*/ 118 w 306"/>
                <a:gd name="T47" fmla="*/ 50 h 50"/>
                <a:gd name="T48" fmla="*/ 108 w 306"/>
                <a:gd name="T49" fmla="*/ 50 h 50"/>
                <a:gd name="T50" fmla="*/ 99 w 306"/>
                <a:gd name="T51" fmla="*/ 50 h 50"/>
                <a:gd name="T52" fmla="*/ 79 w 306"/>
                <a:gd name="T53" fmla="*/ 45 h 50"/>
                <a:gd name="T54" fmla="*/ 69 w 306"/>
                <a:gd name="T55" fmla="*/ 45 h 50"/>
                <a:gd name="T56" fmla="*/ 59 w 306"/>
                <a:gd name="T57" fmla="*/ 39 h 50"/>
                <a:gd name="T58" fmla="*/ 49 w 306"/>
                <a:gd name="T59" fmla="*/ 39 h 50"/>
                <a:gd name="T60" fmla="*/ 29 w 306"/>
                <a:gd name="T61" fmla="*/ 39 h 50"/>
                <a:gd name="T62" fmla="*/ 19 w 306"/>
                <a:gd name="T63" fmla="*/ 39 h 50"/>
                <a:gd name="T64" fmla="*/ 0 w 306"/>
                <a:gd name="T65" fmla="*/ 39 h 50"/>
                <a:gd name="T66" fmla="*/ 0 w 306"/>
                <a:gd name="T67" fmla="*/ 33 h 50"/>
                <a:gd name="T68" fmla="*/ 0 w 306"/>
                <a:gd name="T69" fmla="*/ 33 h 50"/>
                <a:gd name="T70" fmla="*/ 0 w 306"/>
                <a:gd name="T71" fmla="*/ 33 h 50"/>
                <a:gd name="T72" fmla="*/ 0 w 306"/>
                <a:gd name="T73" fmla="*/ 28 h 50"/>
                <a:gd name="T74" fmla="*/ 0 w 306"/>
                <a:gd name="T75" fmla="*/ 22 h 50"/>
                <a:gd name="T76" fmla="*/ 0 w 306"/>
                <a:gd name="T77" fmla="*/ 22 h 50"/>
                <a:gd name="T78" fmla="*/ 0 w 306"/>
                <a:gd name="T79" fmla="*/ 22 h 50"/>
                <a:gd name="T80" fmla="*/ 0 w 306"/>
                <a:gd name="T81" fmla="*/ 16 h 5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6"/>
                <a:gd name="T124" fmla="*/ 0 h 50"/>
                <a:gd name="T125" fmla="*/ 306 w 306"/>
                <a:gd name="T126" fmla="*/ 50 h 5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6" h="50">
                  <a:moveTo>
                    <a:pt x="0" y="16"/>
                  </a:moveTo>
                  <a:lnTo>
                    <a:pt x="19" y="16"/>
                  </a:lnTo>
                  <a:lnTo>
                    <a:pt x="29" y="16"/>
                  </a:lnTo>
                  <a:lnTo>
                    <a:pt x="49" y="16"/>
                  </a:lnTo>
                  <a:lnTo>
                    <a:pt x="59" y="11"/>
                  </a:lnTo>
                  <a:lnTo>
                    <a:pt x="69" y="11"/>
                  </a:lnTo>
                  <a:lnTo>
                    <a:pt x="79" y="5"/>
                  </a:lnTo>
                  <a:lnTo>
                    <a:pt x="89" y="5"/>
                  </a:lnTo>
                  <a:lnTo>
                    <a:pt x="99" y="0"/>
                  </a:lnTo>
                  <a:lnTo>
                    <a:pt x="118" y="5"/>
                  </a:lnTo>
                  <a:lnTo>
                    <a:pt x="138" y="5"/>
                  </a:lnTo>
                  <a:lnTo>
                    <a:pt x="158" y="11"/>
                  </a:lnTo>
                  <a:lnTo>
                    <a:pt x="188" y="16"/>
                  </a:lnTo>
                  <a:lnTo>
                    <a:pt x="217" y="16"/>
                  </a:lnTo>
                  <a:lnTo>
                    <a:pt x="237" y="22"/>
                  </a:lnTo>
                  <a:lnTo>
                    <a:pt x="267" y="22"/>
                  </a:lnTo>
                  <a:lnTo>
                    <a:pt x="306" y="28"/>
                  </a:lnTo>
                  <a:lnTo>
                    <a:pt x="267" y="28"/>
                  </a:lnTo>
                  <a:lnTo>
                    <a:pt x="237" y="33"/>
                  </a:lnTo>
                  <a:lnTo>
                    <a:pt x="217" y="33"/>
                  </a:lnTo>
                  <a:lnTo>
                    <a:pt x="188" y="39"/>
                  </a:lnTo>
                  <a:lnTo>
                    <a:pt x="158" y="39"/>
                  </a:lnTo>
                  <a:lnTo>
                    <a:pt x="138" y="45"/>
                  </a:lnTo>
                  <a:lnTo>
                    <a:pt x="118" y="50"/>
                  </a:lnTo>
                  <a:lnTo>
                    <a:pt x="108" y="50"/>
                  </a:lnTo>
                  <a:lnTo>
                    <a:pt x="99" y="50"/>
                  </a:lnTo>
                  <a:lnTo>
                    <a:pt x="79" y="45"/>
                  </a:lnTo>
                  <a:lnTo>
                    <a:pt x="69" y="45"/>
                  </a:lnTo>
                  <a:lnTo>
                    <a:pt x="59" y="39"/>
                  </a:lnTo>
                  <a:lnTo>
                    <a:pt x="49" y="39"/>
                  </a:lnTo>
                  <a:lnTo>
                    <a:pt x="29" y="39"/>
                  </a:lnTo>
                  <a:lnTo>
                    <a:pt x="19" y="39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0" y="22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9" name="Freeform 82"/>
            <p:cNvSpPr>
              <a:spLocks/>
            </p:cNvSpPr>
            <p:nvPr/>
          </p:nvSpPr>
          <p:spPr bwMode="auto">
            <a:xfrm>
              <a:off x="2801" y="209"/>
              <a:ext cx="158" cy="124"/>
            </a:xfrm>
            <a:custGeom>
              <a:avLst/>
              <a:gdLst>
                <a:gd name="T0" fmla="*/ 0 w 158"/>
                <a:gd name="T1" fmla="*/ 62 h 124"/>
                <a:gd name="T2" fmla="*/ 79 w 158"/>
                <a:gd name="T3" fmla="*/ 0 h 124"/>
                <a:gd name="T4" fmla="*/ 158 w 158"/>
                <a:gd name="T5" fmla="*/ 62 h 124"/>
                <a:gd name="T6" fmla="*/ 79 w 158"/>
                <a:gd name="T7" fmla="*/ 124 h 124"/>
                <a:gd name="T8" fmla="*/ 0 w 158"/>
                <a:gd name="T9" fmla="*/ 62 h 1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8"/>
                <a:gd name="T16" fmla="*/ 0 h 124"/>
                <a:gd name="T17" fmla="*/ 158 w 158"/>
                <a:gd name="T18" fmla="*/ 124 h 1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8" h="124">
                  <a:moveTo>
                    <a:pt x="0" y="62"/>
                  </a:moveTo>
                  <a:lnTo>
                    <a:pt x="79" y="0"/>
                  </a:lnTo>
                  <a:lnTo>
                    <a:pt x="158" y="62"/>
                  </a:lnTo>
                  <a:lnTo>
                    <a:pt x="79" y="124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0" name="Freeform 83"/>
            <p:cNvSpPr>
              <a:spLocks/>
            </p:cNvSpPr>
            <p:nvPr/>
          </p:nvSpPr>
          <p:spPr bwMode="auto">
            <a:xfrm>
              <a:off x="2801" y="203"/>
              <a:ext cx="89" cy="68"/>
            </a:xfrm>
            <a:custGeom>
              <a:avLst/>
              <a:gdLst>
                <a:gd name="T0" fmla="*/ 89 w 89"/>
                <a:gd name="T1" fmla="*/ 0 h 68"/>
                <a:gd name="T2" fmla="*/ 79 w 89"/>
                <a:gd name="T3" fmla="*/ 0 h 68"/>
                <a:gd name="T4" fmla="*/ 0 w 89"/>
                <a:gd name="T5" fmla="*/ 68 h 68"/>
                <a:gd name="T6" fmla="*/ 10 w 89"/>
                <a:gd name="T7" fmla="*/ 68 h 68"/>
                <a:gd name="T8" fmla="*/ 89 w 89"/>
                <a:gd name="T9" fmla="*/ 6 h 68"/>
                <a:gd name="T10" fmla="*/ 79 w 89"/>
                <a:gd name="T11" fmla="*/ 6 h 68"/>
                <a:gd name="T12" fmla="*/ 89 w 89"/>
                <a:gd name="T13" fmla="*/ 0 h 68"/>
                <a:gd name="T14" fmla="*/ 79 w 89"/>
                <a:gd name="T15" fmla="*/ 0 h 68"/>
                <a:gd name="T16" fmla="*/ 79 w 89"/>
                <a:gd name="T17" fmla="*/ 0 h 68"/>
                <a:gd name="T18" fmla="*/ 89 w 89"/>
                <a:gd name="T19" fmla="*/ 0 h 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9"/>
                <a:gd name="T31" fmla="*/ 0 h 68"/>
                <a:gd name="T32" fmla="*/ 89 w 89"/>
                <a:gd name="T33" fmla="*/ 68 h 6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9" h="68">
                  <a:moveTo>
                    <a:pt x="89" y="0"/>
                  </a:moveTo>
                  <a:lnTo>
                    <a:pt x="79" y="0"/>
                  </a:lnTo>
                  <a:lnTo>
                    <a:pt x="0" y="68"/>
                  </a:lnTo>
                  <a:lnTo>
                    <a:pt x="10" y="68"/>
                  </a:lnTo>
                  <a:lnTo>
                    <a:pt x="89" y="6"/>
                  </a:lnTo>
                  <a:lnTo>
                    <a:pt x="79" y="6"/>
                  </a:lnTo>
                  <a:lnTo>
                    <a:pt x="89" y="0"/>
                  </a:lnTo>
                  <a:lnTo>
                    <a:pt x="79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1" name="Freeform 84"/>
            <p:cNvSpPr>
              <a:spLocks/>
            </p:cNvSpPr>
            <p:nvPr/>
          </p:nvSpPr>
          <p:spPr bwMode="auto">
            <a:xfrm>
              <a:off x="2880" y="203"/>
              <a:ext cx="89" cy="68"/>
            </a:xfrm>
            <a:custGeom>
              <a:avLst/>
              <a:gdLst>
                <a:gd name="T0" fmla="*/ 89 w 89"/>
                <a:gd name="T1" fmla="*/ 68 h 68"/>
                <a:gd name="T2" fmla="*/ 89 w 89"/>
                <a:gd name="T3" fmla="*/ 68 h 68"/>
                <a:gd name="T4" fmla="*/ 10 w 89"/>
                <a:gd name="T5" fmla="*/ 0 h 68"/>
                <a:gd name="T6" fmla="*/ 0 w 89"/>
                <a:gd name="T7" fmla="*/ 6 h 68"/>
                <a:gd name="T8" fmla="*/ 79 w 89"/>
                <a:gd name="T9" fmla="*/ 68 h 68"/>
                <a:gd name="T10" fmla="*/ 79 w 89"/>
                <a:gd name="T11" fmla="*/ 68 h 68"/>
                <a:gd name="T12" fmla="*/ 89 w 89"/>
                <a:gd name="T13" fmla="*/ 68 h 68"/>
                <a:gd name="T14" fmla="*/ 89 w 89"/>
                <a:gd name="T15" fmla="*/ 68 h 68"/>
                <a:gd name="T16" fmla="*/ 89 w 89"/>
                <a:gd name="T17" fmla="*/ 68 h 68"/>
                <a:gd name="T18" fmla="*/ 89 w 89"/>
                <a:gd name="T19" fmla="*/ 68 h 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9"/>
                <a:gd name="T31" fmla="*/ 0 h 68"/>
                <a:gd name="T32" fmla="*/ 89 w 89"/>
                <a:gd name="T33" fmla="*/ 68 h 6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9" h="68">
                  <a:moveTo>
                    <a:pt x="89" y="68"/>
                  </a:moveTo>
                  <a:lnTo>
                    <a:pt x="89" y="68"/>
                  </a:lnTo>
                  <a:lnTo>
                    <a:pt x="10" y="0"/>
                  </a:lnTo>
                  <a:lnTo>
                    <a:pt x="0" y="6"/>
                  </a:lnTo>
                  <a:lnTo>
                    <a:pt x="79" y="68"/>
                  </a:lnTo>
                  <a:lnTo>
                    <a:pt x="89" y="68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2" name="Freeform 85"/>
            <p:cNvSpPr>
              <a:spLocks/>
            </p:cNvSpPr>
            <p:nvPr/>
          </p:nvSpPr>
          <p:spPr bwMode="auto">
            <a:xfrm>
              <a:off x="2880" y="271"/>
              <a:ext cx="89" cy="67"/>
            </a:xfrm>
            <a:custGeom>
              <a:avLst/>
              <a:gdLst>
                <a:gd name="T0" fmla="*/ 0 w 89"/>
                <a:gd name="T1" fmla="*/ 67 h 67"/>
                <a:gd name="T2" fmla="*/ 10 w 89"/>
                <a:gd name="T3" fmla="*/ 67 h 67"/>
                <a:gd name="T4" fmla="*/ 89 w 89"/>
                <a:gd name="T5" fmla="*/ 0 h 67"/>
                <a:gd name="T6" fmla="*/ 79 w 89"/>
                <a:gd name="T7" fmla="*/ 0 h 67"/>
                <a:gd name="T8" fmla="*/ 0 w 89"/>
                <a:gd name="T9" fmla="*/ 62 h 67"/>
                <a:gd name="T10" fmla="*/ 10 w 89"/>
                <a:gd name="T11" fmla="*/ 62 h 67"/>
                <a:gd name="T12" fmla="*/ 0 w 89"/>
                <a:gd name="T13" fmla="*/ 67 h 67"/>
                <a:gd name="T14" fmla="*/ 0 w 89"/>
                <a:gd name="T15" fmla="*/ 67 h 67"/>
                <a:gd name="T16" fmla="*/ 10 w 89"/>
                <a:gd name="T17" fmla="*/ 67 h 67"/>
                <a:gd name="T18" fmla="*/ 0 w 89"/>
                <a:gd name="T19" fmla="*/ 67 h 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9"/>
                <a:gd name="T31" fmla="*/ 0 h 67"/>
                <a:gd name="T32" fmla="*/ 89 w 89"/>
                <a:gd name="T33" fmla="*/ 67 h 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9" h="67">
                  <a:moveTo>
                    <a:pt x="0" y="67"/>
                  </a:moveTo>
                  <a:lnTo>
                    <a:pt x="10" y="67"/>
                  </a:lnTo>
                  <a:lnTo>
                    <a:pt x="89" y="0"/>
                  </a:lnTo>
                  <a:lnTo>
                    <a:pt x="79" y="0"/>
                  </a:lnTo>
                  <a:lnTo>
                    <a:pt x="0" y="62"/>
                  </a:lnTo>
                  <a:lnTo>
                    <a:pt x="10" y="62"/>
                  </a:lnTo>
                  <a:lnTo>
                    <a:pt x="0" y="67"/>
                  </a:lnTo>
                  <a:lnTo>
                    <a:pt x="10" y="67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3" name="Freeform 86"/>
            <p:cNvSpPr>
              <a:spLocks/>
            </p:cNvSpPr>
            <p:nvPr/>
          </p:nvSpPr>
          <p:spPr bwMode="auto">
            <a:xfrm>
              <a:off x="2801" y="271"/>
              <a:ext cx="89" cy="67"/>
            </a:xfrm>
            <a:custGeom>
              <a:avLst/>
              <a:gdLst>
                <a:gd name="T0" fmla="*/ 0 w 89"/>
                <a:gd name="T1" fmla="*/ 0 h 67"/>
                <a:gd name="T2" fmla="*/ 0 w 89"/>
                <a:gd name="T3" fmla="*/ 0 h 67"/>
                <a:gd name="T4" fmla="*/ 79 w 89"/>
                <a:gd name="T5" fmla="*/ 67 h 67"/>
                <a:gd name="T6" fmla="*/ 89 w 89"/>
                <a:gd name="T7" fmla="*/ 62 h 67"/>
                <a:gd name="T8" fmla="*/ 10 w 89"/>
                <a:gd name="T9" fmla="*/ 0 h 67"/>
                <a:gd name="T10" fmla="*/ 10 w 89"/>
                <a:gd name="T11" fmla="*/ 0 h 67"/>
                <a:gd name="T12" fmla="*/ 0 w 89"/>
                <a:gd name="T13" fmla="*/ 0 h 67"/>
                <a:gd name="T14" fmla="*/ 0 w 89"/>
                <a:gd name="T15" fmla="*/ 0 h 67"/>
                <a:gd name="T16" fmla="*/ 0 w 89"/>
                <a:gd name="T17" fmla="*/ 0 h 67"/>
                <a:gd name="T18" fmla="*/ 0 w 89"/>
                <a:gd name="T19" fmla="*/ 0 h 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9"/>
                <a:gd name="T31" fmla="*/ 0 h 67"/>
                <a:gd name="T32" fmla="*/ 89 w 89"/>
                <a:gd name="T33" fmla="*/ 67 h 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9" h="67">
                  <a:moveTo>
                    <a:pt x="0" y="0"/>
                  </a:moveTo>
                  <a:lnTo>
                    <a:pt x="0" y="0"/>
                  </a:lnTo>
                  <a:lnTo>
                    <a:pt x="79" y="67"/>
                  </a:lnTo>
                  <a:lnTo>
                    <a:pt x="89" y="62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4" name="Freeform 87"/>
            <p:cNvSpPr>
              <a:spLocks/>
            </p:cNvSpPr>
            <p:nvPr/>
          </p:nvSpPr>
          <p:spPr bwMode="auto">
            <a:xfrm>
              <a:off x="2840" y="237"/>
              <a:ext cx="80" cy="68"/>
            </a:xfrm>
            <a:custGeom>
              <a:avLst/>
              <a:gdLst>
                <a:gd name="T0" fmla="*/ 0 w 80"/>
                <a:gd name="T1" fmla="*/ 34 h 68"/>
                <a:gd name="T2" fmla="*/ 40 w 80"/>
                <a:gd name="T3" fmla="*/ 0 h 68"/>
                <a:gd name="T4" fmla="*/ 80 w 80"/>
                <a:gd name="T5" fmla="*/ 34 h 68"/>
                <a:gd name="T6" fmla="*/ 40 w 80"/>
                <a:gd name="T7" fmla="*/ 68 h 68"/>
                <a:gd name="T8" fmla="*/ 0 w 80"/>
                <a:gd name="T9" fmla="*/ 34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0"/>
                <a:gd name="T16" fmla="*/ 0 h 68"/>
                <a:gd name="T17" fmla="*/ 80 w 80"/>
                <a:gd name="T18" fmla="*/ 68 h 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0" h="68">
                  <a:moveTo>
                    <a:pt x="0" y="34"/>
                  </a:moveTo>
                  <a:lnTo>
                    <a:pt x="40" y="0"/>
                  </a:lnTo>
                  <a:lnTo>
                    <a:pt x="80" y="34"/>
                  </a:lnTo>
                  <a:lnTo>
                    <a:pt x="40" y="68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5" name="Freeform 88"/>
            <p:cNvSpPr>
              <a:spLocks/>
            </p:cNvSpPr>
            <p:nvPr/>
          </p:nvSpPr>
          <p:spPr bwMode="auto">
            <a:xfrm>
              <a:off x="2840" y="226"/>
              <a:ext cx="50" cy="50"/>
            </a:xfrm>
            <a:custGeom>
              <a:avLst/>
              <a:gdLst>
                <a:gd name="T0" fmla="*/ 50 w 50"/>
                <a:gd name="T1" fmla="*/ 5 h 50"/>
                <a:gd name="T2" fmla="*/ 40 w 50"/>
                <a:gd name="T3" fmla="*/ 5 h 50"/>
                <a:gd name="T4" fmla="*/ 0 w 50"/>
                <a:gd name="T5" fmla="*/ 39 h 50"/>
                <a:gd name="T6" fmla="*/ 10 w 50"/>
                <a:gd name="T7" fmla="*/ 50 h 50"/>
                <a:gd name="T8" fmla="*/ 50 w 50"/>
                <a:gd name="T9" fmla="*/ 17 h 50"/>
                <a:gd name="T10" fmla="*/ 40 w 50"/>
                <a:gd name="T11" fmla="*/ 17 h 50"/>
                <a:gd name="T12" fmla="*/ 50 w 50"/>
                <a:gd name="T13" fmla="*/ 5 h 50"/>
                <a:gd name="T14" fmla="*/ 40 w 50"/>
                <a:gd name="T15" fmla="*/ 0 h 50"/>
                <a:gd name="T16" fmla="*/ 40 w 50"/>
                <a:gd name="T17" fmla="*/ 5 h 50"/>
                <a:gd name="T18" fmla="*/ 50 w 50"/>
                <a:gd name="T19" fmla="*/ 5 h 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50"/>
                <a:gd name="T32" fmla="*/ 50 w 50"/>
                <a:gd name="T33" fmla="*/ 50 h 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50">
                  <a:moveTo>
                    <a:pt x="50" y="5"/>
                  </a:moveTo>
                  <a:lnTo>
                    <a:pt x="40" y="5"/>
                  </a:lnTo>
                  <a:lnTo>
                    <a:pt x="0" y="39"/>
                  </a:lnTo>
                  <a:lnTo>
                    <a:pt x="10" y="50"/>
                  </a:lnTo>
                  <a:lnTo>
                    <a:pt x="50" y="17"/>
                  </a:lnTo>
                  <a:lnTo>
                    <a:pt x="40" y="17"/>
                  </a:lnTo>
                  <a:lnTo>
                    <a:pt x="50" y="5"/>
                  </a:lnTo>
                  <a:lnTo>
                    <a:pt x="40" y="0"/>
                  </a:lnTo>
                  <a:lnTo>
                    <a:pt x="40" y="5"/>
                  </a:lnTo>
                  <a:lnTo>
                    <a:pt x="5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6" name="Freeform 89"/>
            <p:cNvSpPr>
              <a:spLocks/>
            </p:cNvSpPr>
            <p:nvPr/>
          </p:nvSpPr>
          <p:spPr bwMode="auto">
            <a:xfrm>
              <a:off x="2880" y="231"/>
              <a:ext cx="59" cy="45"/>
            </a:xfrm>
            <a:custGeom>
              <a:avLst/>
              <a:gdLst>
                <a:gd name="T0" fmla="*/ 49 w 59"/>
                <a:gd name="T1" fmla="*/ 45 h 45"/>
                <a:gd name="T2" fmla="*/ 49 w 59"/>
                <a:gd name="T3" fmla="*/ 34 h 45"/>
                <a:gd name="T4" fmla="*/ 10 w 59"/>
                <a:gd name="T5" fmla="*/ 0 h 45"/>
                <a:gd name="T6" fmla="*/ 0 w 59"/>
                <a:gd name="T7" fmla="*/ 12 h 45"/>
                <a:gd name="T8" fmla="*/ 40 w 59"/>
                <a:gd name="T9" fmla="*/ 45 h 45"/>
                <a:gd name="T10" fmla="*/ 40 w 59"/>
                <a:gd name="T11" fmla="*/ 34 h 45"/>
                <a:gd name="T12" fmla="*/ 49 w 59"/>
                <a:gd name="T13" fmla="*/ 45 h 45"/>
                <a:gd name="T14" fmla="*/ 59 w 59"/>
                <a:gd name="T15" fmla="*/ 40 h 45"/>
                <a:gd name="T16" fmla="*/ 49 w 59"/>
                <a:gd name="T17" fmla="*/ 34 h 45"/>
                <a:gd name="T18" fmla="*/ 49 w 59"/>
                <a:gd name="T19" fmla="*/ 45 h 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9"/>
                <a:gd name="T31" fmla="*/ 0 h 45"/>
                <a:gd name="T32" fmla="*/ 59 w 59"/>
                <a:gd name="T33" fmla="*/ 45 h 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9" h="45">
                  <a:moveTo>
                    <a:pt x="49" y="45"/>
                  </a:moveTo>
                  <a:lnTo>
                    <a:pt x="49" y="34"/>
                  </a:lnTo>
                  <a:lnTo>
                    <a:pt x="10" y="0"/>
                  </a:lnTo>
                  <a:lnTo>
                    <a:pt x="0" y="12"/>
                  </a:lnTo>
                  <a:lnTo>
                    <a:pt x="40" y="45"/>
                  </a:lnTo>
                  <a:lnTo>
                    <a:pt x="40" y="34"/>
                  </a:lnTo>
                  <a:lnTo>
                    <a:pt x="49" y="45"/>
                  </a:lnTo>
                  <a:lnTo>
                    <a:pt x="59" y="40"/>
                  </a:lnTo>
                  <a:lnTo>
                    <a:pt x="49" y="34"/>
                  </a:lnTo>
                  <a:lnTo>
                    <a:pt x="49" y="4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7" name="Freeform 90"/>
            <p:cNvSpPr>
              <a:spLocks/>
            </p:cNvSpPr>
            <p:nvPr/>
          </p:nvSpPr>
          <p:spPr bwMode="auto">
            <a:xfrm>
              <a:off x="2880" y="265"/>
              <a:ext cx="49" cy="51"/>
            </a:xfrm>
            <a:custGeom>
              <a:avLst/>
              <a:gdLst>
                <a:gd name="T0" fmla="*/ 0 w 49"/>
                <a:gd name="T1" fmla="*/ 45 h 51"/>
                <a:gd name="T2" fmla="*/ 10 w 49"/>
                <a:gd name="T3" fmla="*/ 45 h 51"/>
                <a:gd name="T4" fmla="*/ 49 w 49"/>
                <a:gd name="T5" fmla="*/ 11 h 51"/>
                <a:gd name="T6" fmla="*/ 40 w 49"/>
                <a:gd name="T7" fmla="*/ 0 h 51"/>
                <a:gd name="T8" fmla="*/ 0 w 49"/>
                <a:gd name="T9" fmla="*/ 34 h 51"/>
                <a:gd name="T10" fmla="*/ 10 w 49"/>
                <a:gd name="T11" fmla="*/ 34 h 51"/>
                <a:gd name="T12" fmla="*/ 0 w 49"/>
                <a:gd name="T13" fmla="*/ 45 h 51"/>
                <a:gd name="T14" fmla="*/ 0 w 49"/>
                <a:gd name="T15" fmla="*/ 51 h 51"/>
                <a:gd name="T16" fmla="*/ 10 w 49"/>
                <a:gd name="T17" fmla="*/ 45 h 51"/>
                <a:gd name="T18" fmla="*/ 0 w 49"/>
                <a:gd name="T19" fmla="*/ 45 h 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9"/>
                <a:gd name="T31" fmla="*/ 0 h 51"/>
                <a:gd name="T32" fmla="*/ 49 w 49"/>
                <a:gd name="T33" fmla="*/ 51 h 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9" h="51">
                  <a:moveTo>
                    <a:pt x="0" y="45"/>
                  </a:moveTo>
                  <a:lnTo>
                    <a:pt x="10" y="45"/>
                  </a:lnTo>
                  <a:lnTo>
                    <a:pt x="49" y="11"/>
                  </a:lnTo>
                  <a:lnTo>
                    <a:pt x="40" y="0"/>
                  </a:lnTo>
                  <a:lnTo>
                    <a:pt x="0" y="34"/>
                  </a:lnTo>
                  <a:lnTo>
                    <a:pt x="10" y="34"/>
                  </a:lnTo>
                  <a:lnTo>
                    <a:pt x="0" y="45"/>
                  </a:lnTo>
                  <a:lnTo>
                    <a:pt x="0" y="51"/>
                  </a:lnTo>
                  <a:lnTo>
                    <a:pt x="1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8" name="Freeform 91"/>
            <p:cNvSpPr>
              <a:spLocks/>
            </p:cNvSpPr>
            <p:nvPr/>
          </p:nvSpPr>
          <p:spPr bwMode="auto">
            <a:xfrm>
              <a:off x="2831" y="265"/>
              <a:ext cx="59" cy="45"/>
            </a:xfrm>
            <a:custGeom>
              <a:avLst/>
              <a:gdLst>
                <a:gd name="T0" fmla="*/ 9 w 59"/>
                <a:gd name="T1" fmla="*/ 0 h 45"/>
                <a:gd name="T2" fmla="*/ 9 w 59"/>
                <a:gd name="T3" fmla="*/ 11 h 45"/>
                <a:gd name="T4" fmla="*/ 49 w 59"/>
                <a:gd name="T5" fmla="*/ 45 h 45"/>
                <a:gd name="T6" fmla="*/ 59 w 59"/>
                <a:gd name="T7" fmla="*/ 34 h 45"/>
                <a:gd name="T8" fmla="*/ 19 w 59"/>
                <a:gd name="T9" fmla="*/ 0 h 45"/>
                <a:gd name="T10" fmla="*/ 19 w 59"/>
                <a:gd name="T11" fmla="*/ 11 h 45"/>
                <a:gd name="T12" fmla="*/ 9 w 59"/>
                <a:gd name="T13" fmla="*/ 0 h 45"/>
                <a:gd name="T14" fmla="*/ 0 w 59"/>
                <a:gd name="T15" fmla="*/ 6 h 45"/>
                <a:gd name="T16" fmla="*/ 9 w 59"/>
                <a:gd name="T17" fmla="*/ 11 h 45"/>
                <a:gd name="T18" fmla="*/ 9 w 59"/>
                <a:gd name="T19" fmla="*/ 0 h 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9"/>
                <a:gd name="T31" fmla="*/ 0 h 45"/>
                <a:gd name="T32" fmla="*/ 59 w 59"/>
                <a:gd name="T33" fmla="*/ 45 h 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9" h="45">
                  <a:moveTo>
                    <a:pt x="9" y="0"/>
                  </a:moveTo>
                  <a:lnTo>
                    <a:pt x="9" y="11"/>
                  </a:lnTo>
                  <a:lnTo>
                    <a:pt x="49" y="45"/>
                  </a:lnTo>
                  <a:lnTo>
                    <a:pt x="59" y="34"/>
                  </a:lnTo>
                  <a:lnTo>
                    <a:pt x="19" y="0"/>
                  </a:lnTo>
                  <a:lnTo>
                    <a:pt x="19" y="11"/>
                  </a:lnTo>
                  <a:lnTo>
                    <a:pt x="9" y="0"/>
                  </a:lnTo>
                  <a:lnTo>
                    <a:pt x="0" y="6"/>
                  </a:lnTo>
                  <a:lnTo>
                    <a:pt x="9" y="1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9" name="Freeform 92"/>
            <p:cNvSpPr>
              <a:spLocks/>
            </p:cNvSpPr>
            <p:nvPr/>
          </p:nvSpPr>
          <p:spPr bwMode="auto">
            <a:xfrm>
              <a:off x="2544" y="4218"/>
              <a:ext cx="752" cy="6"/>
            </a:xfrm>
            <a:custGeom>
              <a:avLst/>
              <a:gdLst>
                <a:gd name="T0" fmla="*/ 752 w 752"/>
                <a:gd name="T1" fmla="*/ 6 h 6"/>
                <a:gd name="T2" fmla="*/ 752 w 752"/>
                <a:gd name="T3" fmla="*/ 0 h 6"/>
                <a:gd name="T4" fmla="*/ 0 w 752"/>
                <a:gd name="T5" fmla="*/ 0 h 6"/>
                <a:gd name="T6" fmla="*/ 0 w 752"/>
                <a:gd name="T7" fmla="*/ 6 h 6"/>
                <a:gd name="T8" fmla="*/ 752 w 752"/>
                <a:gd name="T9" fmla="*/ 6 h 6"/>
                <a:gd name="T10" fmla="*/ 752 w 752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2"/>
                <a:gd name="T19" fmla="*/ 0 h 6"/>
                <a:gd name="T20" fmla="*/ 752 w 752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2" h="6">
                  <a:moveTo>
                    <a:pt x="752" y="6"/>
                  </a:moveTo>
                  <a:lnTo>
                    <a:pt x="752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752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0" name="Freeform 93"/>
            <p:cNvSpPr>
              <a:spLocks/>
            </p:cNvSpPr>
            <p:nvPr/>
          </p:nvSpPr>
          <p:spPr bwMode="auto">
            <a:xfrm>
              <a:off x="2544" y="4252"/>
              <a:ext cx="752" cy="1"/>
            </a:xfrm>
            <a:custGeom>
              <a:avLst/>
              <a:gdLst>
                <a:gd name="T0" fmla="*/ 752 w 752"/>
                <a:gd name="T1" fmla="*/ 0 h 1"/>
                <a:gd name="T2" fmla="*/ 752 w 752"/>
                <a:gd name="T3" fmla="*/ 0 h 1"/>
                <a:gd name="T4" fmla="*/ 0 w 752"/>
                <a:gd name="T5" fmla="*/ 0 h 1"/>
                <a:gd name="T6" fmla="*/ 0 w 752"/>
                <a:gd name="T7" fmla="*/ 0 h 1"/>
                <a:gd name="T8" fmla="*/ 752 w 752"/>
                <a:gd name="T9" fmla="*/ 0 h 1"/>
                <a:gd name="T10" fmla="*/ 752 w 752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2"/>
                <a:gd name="T19" fmla="*/ 0 h 1"/>
                <a:gd name="T20" fmla="*/ 752 w 75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2" h="1">
                  <a:moveTo>
                    <a:pt x="752" y="0"/>
                  </a:moveTo>
                  <a:lnTo>
                    <a:pt x="752" y="0"/>
                  </a:lnTo>
                  <a:lnTo>
                    <a:pt x="0" y="0"/>
                  </a:lnTo>
                  <a:lnTo>
                    <a:pt x="752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1" name="Freeform 94"/>
            <p:cNvSpPr>
              <a:spLocks/>
            </p:cNvSpPr>
            <p:nvPr/>
          </p:nvSpPr>
          <p:spPr bwMode="auto">
            <a:xfrm>
              <a:off x="2623" y="4264"/>
              <a:ext cx="593" cy="1"/>
            </a:xfrm>
            <a:custGeom>
              <a:avLst/>
              <a:gdLst>
                <a:gd name="T0" fmla="*/ 593 w 593"/>
                <a:gd name="T1" fmla="*/ 0 h 1"/>
                <a:gd name="T2" fmla="*/ 593 w 593"/>
                <a:gd name="T3" fmla="*/ 0 h 1"/>
                <a:gd name="T4" fmla="*/ 0 w 593"/>
                <a:gd name="T5" fmla="*/ 0 h 1"/>
                <a:gd name="T6" fmla="*/ 0 w 593"/>
                <a:gd name="T7" fmla="*/ 0 h 1"/>
                <a:gd name="T8" fmla="*/ 593 w 593"/>
                <a:gd name="T9" fmla="*/ 0 h 1"/>
                <a:gd name="T10" fmla="*/ 593 w 59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3"/>
                <a:gd name="T19" fmla="*/ 0 h 1"/>
                <a:gd name="T20" fmla="*/ 593 w 59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3" h="1">
                  <a:moveTo>
                    <a:pt x="593" y="0"/>
                  </a:moveTo>
                  <a:lnTo>
                    <a:pt x="593" y="0"/>
                  </a:lnTo>
                  <a:lnTo>
                    <a:pt x="0" y="0"/>
                  </a:lnTo>
                  <a:lnTo>
                    <a:pt x="59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2" name="Rectangle 95"/>
            <p:cNvSpPr>
              <a:spLocks noChangeArrowheads="1"/>
            </p:cNvSpPr>
            <p:nvPr/>
          </p:nvSpPr>
          <p:spPr bwMode="auto">
            <a:xfrm>
              <a:off x="2435" y="4230"/>
              <a:ext cx="970" cy="11"/>
            </a:xfrm>
            <a:prstGeom prst="rect">
              <a:avLst/>
            </a:prstGeom>
            <a:solidFill>
              <a:schemeClr val="folHlink"/>
            </a:solidFill>
            <a:ln w="0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vi-VN" sz="7200">
                <a:solidFill>
                  <a:srgbClr val="000000"/>
                </a:solidFill>
                <a:latin typeface="VNI-Times" pitchFamily="2" charset="0"/>
              </a:endParaRPr>
            </a:p>
          </p:txBody>
        </p:sp>
        <p:sp>
          <p:nvSpPr>
            <p:cNvPr id="3173" name="Freeform 96"/>
            <p:cNvSpPr>
              <a:spLocks/>
            </p:cNvSpPr>
            <p:nvPr/>
          </p:nvSpPr>
          <p:spPr bwMode="auto">
            <a:xfrm>
              <a:off x="2880" y="4202"/>
              <a:ext cx="79" cy="67"/>
            </a:xfrm>
            <a:custGeom>
              <a:avLst/>
              <a:gdLst>
                <a:gd name="T0" fmla="*/ 0 w 79"/>
                <a:gd name="T1" fmla="*/ 33 h 67"/>
                <a:gd name="T2" fmla="*/ 40 w 79"/>
                <a:gd name="T3" fmla="*/ 0 h 67"/>
                <a:gd name="T4" fmla="*/ 79 w 79"/>
                <a:gd name="T5" fmla="*/ 33 h 67"/>
                <a:gd name="T6" fmla="*/ 40 w 79"/>
                <a:gd name="T7" fmla="*/ 67 h 67"/>
                <a:gd name="T8" fmla="*/ 0 w 79"/>
                <a:gd name="T9" fmla="*/ 33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9"/>
                <a:gd name="T16" fmla="*/ 0 h 67"/>
                <a:gd name="T17" fmla="*/ 79 w 79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9" h="67">
                  <a:moveTo>
                    <a:pt x="0" y="33"/>
                  </a:moveTo>
                  <a:lnTo>
                    <a:pt x="40" y="0"/>
                  </a:lnTo>
                  <a:lnTo>
                    <a:pt x="79" y="33"/>
                  </a:lnTo>
                  <a:lnTo>
                    <a:pt x="40" y="67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4" name="Freeform 97"/>
            <p:cNvSpPr>
              <a:spLocks/>
            </p:cNvSpPr>
            <p:nvPr/>
          </p:nvSpPr>
          <p:spPr bwMode="auto">
            <a:xfrm>
              <a:off x="2880" y="4202"/>
              <a:ext cx="40" cy="39"/>
            </a:xfrm>
            <a:custGeom>
              <a:avLst/>
              <a:gdLst>
                <a:gd name="T0" fmla="*/ 40 w 40"/>
                <a:gd name="T1" fmla="*/ 0 h 39"/>
                <a:gd name="T2" fmla="*/ 40 w 40"/>
                <a:gd name="T3" fmla="*/ 0 h 39"/>
                <a:gd name="T4" fmla="*/ 0 w 40"/>
                <a:gd name="T5" fmla="*/ 33 h 39"/>
                <a:gd name="T6" fmla="*/ 0 w 40"/>
                <a:gd name="T7" fmla="*/ 39 h 39"/>
                <a:gd name="T8" fmla="*/ 40 w 40"/>
                <a:gd name="T9" fmla="*/ 5 h 39"/>
                <a:gd name="T10" fmla="*/ 40 w 40"/>
                <a:gd name="T11" fmla="*/ 5 h 39"/>
                <a:gd name="T12" fmla="*/ 40 w 40"/>
                <a:gd name="T13" fmla="*/ 0 h 39"/>
                <a:gd name="T14" fmla="*/ 40 w 40"/>
                <a:gd name="T15" fmla="*/ 0 h 39"/>
                <a:gd name="T16" fmla="*/ 40 w 40"/>
                <a:gd name="T17" fmla="*/ 0 h 39"/>
                <a:gd name="T18" fmla="*/ 40 w 40"/>
                <a:gd name="T19" fmla="*/ 0 h 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"/>
                <a:gd name="T31" fmla="*/ 0 h 39"/>
                <a:gd name="T32" fmla="*/ 40 w 40"/>
                <a:gd name="T33" fmla="*/ 39 h 3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" h="39">
                  <a:moveTo>
                    <a:pt x="40" y="0"/>
                  </a:moveTo>
                  <a:lnTo>
                    <a:pt x="40" y="0"/>
                  </a:lnTo>
                  <a:lnTo>
                    <a:pt x="0" y="33"/>
                  </a:lnTo>
                  <a:lnTo>
                    <a:pt x="0" y="39"/>
                  </a:lnTo>
                  <a:lnTo>
                    <a:pt x="40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5" name="Freeform 98"/>
            <p:cNvSpPr>
              <a:spLocks/>
            </p:cNvSpPr>
            <p:nvPr/>
          </p:nvSpPr>
          <p:spPr bwMode="auto">
            <a:xfrm>
              <a:off x="2920" y="4202"/>
              <a:ext cx="49" cy="39"/>
            </a:xfrm>
            <a:custGeom>
              <a:avLst/>
              <a:gdLst>
                <a:gd name="T0" fmla="*/ 49 w 49"/>
                <a:gd name="T1" fmla="*/ 39 h 39"/>
                <a:gd name="T2" fmla="*/ 49 w 49"/>
                <a:gd name="T3" fmla="*/ 33 h 39"/>
                <a:gd name="T4" fmla="*/ 0 w 49"/>
                <a:gd name="T5" fmla="*/ 0 h 39"/>
                <a:gd name="T6" fmla="*/ 0 w 49"/>
                <a:gd name="T7" fmla="*/ 5 h 39"/>
                <a:gd name="T8" fmla="*/ 39 w 49"/>
                <a:gd name="T9" fmla="*/ 39 h 39"/>
                <a:gd name="T10" fmla="*/ 39 w 49"/>
                <a:gd name="T11" fmla="*/ 33 h 39"/>
                <a:gd name="T12" fmla="*/ 49 w 49"/>
                <a:gd name="T13" fmla="*/ 39 h 39"/>
                <a:gd name="T14" fmla="*/ 49 w 49"/>
                <a:gd name="T15" fmla="*/ 33 h 39"/>
                <a:gd name="T16" fmla="*/ 49 w 49"/>
                <a:gd name="T17" fmla="*/ 33 h 39"/>
                <a:gd name="T18" fmla="*/ 49 w 49"/>
                <a:gd name="T19" fmla="*/ 39 h 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9"/>
                <a:gd name="T31" fmla="*/ 0 h 39"/>
                <a:gd name="T32" fmla="*/ 49 w 49"/>
                <a:gd name="T33" fmla="*/ 39 h 3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9" h="39">
                  <a:moveTo>
                    <a:pt x="49" y="39"/>
                  </a:moveTo>
                  <a:lnTo>
                    <a:pt x="49" y="33"/>
                  </a:lnTo>
                  <a:lnTo>
                    <a:pt x="0" y="0"/>
                  </a:lnTo>
                  <a:lnTo>
                    <a:pt x="0" y="5"/>
                  </a:lnTo>
                  <a:lnTo>
                    <a:pt x="39" y="39"/>
                  </a:lnTo>
                  <a:lnTo>
                    <a:pt x="39" y="33"/>
                  </a:lnTo>
                  <a:lnTo>
                    <a:pt x="49" y="39"/>
                  </a:lnTo>
                  <a:lnTo>
                    <a:pt x="49" y="33"/>
                  </a:lnTo>
                  <a:lnTo>
                    <a:pt x="49" y="39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6" name="Freeform 99"/>
            <p:cNvSpPr>
              <a:spLocks/>
            </p:cNvSpPr>
            <p:nvPr/>
          </p:nvSpPr>
          <p:spPr bwMode="auto">
            <a:xfrm>
              <a:off x="2920" y="4235"/>
              <a:ext cx="49" cy="40"/>
            </a:xfrm>
            <a:custGeom>
              <a:avLst/>
              <a:gdLst>
                <a:gd name="T0" fmla="*/ 0 w 49"/>
                <a:gd name="T1" fmla="*/ 34 h 40"/>
                <a:gd name="T2" fmla="*/ 0 w 49"/>
                <a:gd name="T3" fmla="*/ 34 h 40"/>
                <a:gd name="T4" fmla="*/ 49 w 49"/>
                <a:gd name="T5" fmla="*/ 6 h 40"/>
                <a:gd name="T6" fmla="*/ 39 w 49"/>
                <a:gd name="T7" fmla="*/ 0 h 40"/>
                <a:gd name="T8" fmla="*/ 0 w 49"/>
                <a:gd name="T9" fmla="*/ 34 h 40"/>
                <a:gd name="T10" fmla="*/ 0 w 49"/>
                <a:gd name="T11" fmla="*/ 34 h 40"/>
                <a:gd name="T12" fmla="*/ 0 w 49"/>
                <a:gd name="T13" fmla="*/ 34 h 40"/>
                <a:gd name="T14" fmla="*/ 0 w 49"/>
                <a:gd name="T15" fmla="*/ 40 h 40"/>
                <a:gd name="T16" fmla="*/ 0 w 49"/>
                <a:gd name="T17" fmla="*/ 34 h 40"/>
                <a:gd name="T18" fmla="*/ 0 w 49"/>
                <a:gd name="T19" fmla="*/ 34 h 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9"/>
                <a:gd name="T31" fmla="*/ 0 h 40"/>
                <a:gd name="T32" fmla="*/ 49 w 49"/>
                <a:gd name="T33" fmla="*/ 40 h 4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9" h="40">
                  <a:moveTo>
                    <a:pt x="0" y="34"/>
                  </a:moveTo>
                  <a:lnTo>
                    <a:pt x="0" y="34"/>
                  </a:lnTo>
                  <a:lnTo>
                    <a:pt x="49" y="6"/>
                  </a:lnTo>
                  <a:lnTo>
                    <a:pt x="39" y="0"/>
                  </a:lnTo>
                  <a:lnTo>
                    <a:pt x="0" y="34"/>
                  </a:lnTo>
                  <a:lnTo>
                    <a:pt x="0" y="4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7" name="Freeform 100"/>
            <p:cNvSpPr>
              <a:spLocks/>
            </p:cNvSpPr>
            <p:nvPr/>
          </p:nvSpPr>
          <p:spPr bwMode="auto">
            <a:xfrm>
              <a:off x="2870" y="4235"/>
              <a:ext cx="50" cy="34"/>
            </a:xfrm>
            <a:custGeom>
              <a:avLst/>
              <a:gdLst>
                <a:gd name="T0" fmla="*/ 10 w 50"/>
                <a:gd name="T1" fmla="*/ 0 h 34"/>
                <a:gd name="T2" fmla="*/ 10 w 50"/>
                <a:gd name="T3" fmla="*/ 6 h 34"/>
                <a:gd name="T4" fmla="*/ 50 w 50"/>
                <a:gd name="T5" fmla="*/ 34 h 34"/>
                <a:gd name="T6" fmla="*/ 50 w 50"/>
                <a:gd name="T7" fmla="*/ 34 h 34"/>
                <a:gd name="T8" fmla="*/ 10 w 50"/>
                <a:gd name="T9" fmla="*/ 0 h 34"/>
                <a:gd name="T10" fmla="*/ 10 w 50"/>
                <a:gd name="T11" fmla="*/ 6 h 34"/>
                <a:gd name="T12" fmla="*/ 10 w 50"/>
                <a:gd name="T13" fmla="*/ 0 h 34"/>
                <a:gd name="T14" fmla="*/ 0 w 50"/>
                <a:gd name="T15" fmla="*/ 0 h 34"/>
                <a:gd name="T16" fmla="*/ 10 w 50"/>
                <a:gd name="T17" fmla="*/ 6 h 34"/>
                <a:gd name="T18" fmla="*/ 10 w 50"/>
                <a:gd name="T19" fmla="*/ 0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34"/>
                <a:gd name="T32" fmla="*/ 50 w 50"/>
                <a:gd name="T33" fmla="*/ 34 h 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34">
                  <a:moveTo>
                    <a:pt x="10" y="0"/>
                  </a:moveTo>
                  <a:lnTo>
                    <a:pt x="10" y="6"/>
                  </a:lnTo>
                  <a:lnTo>
                    <a:pt x="50" y="34"/>
                  </a:lnTo>
                  <a:lnTo>
                    <a:pt x="10" y="0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8" name="Freeform 101"/>
            <p:cNvSpPr>
              <a:spLocks/>
            </p:cNvSpPr>
            <p:nvPr/>
          </p:nvSpPr>
          <p:spPr bwMode="auto">
            <a:xfrm>
              <a:off x="2900" y="4218"/>
              <a:ext cx="39" cy="34"/>
            </a:xfrm>
            <a:custGeom>
              <a:avLst/>
              <a:gdLst>
                <a:gd name="T0" fmla="*/ 0 w 39"/>
                <a:gd name="T1" fmla="*/ 17 h 34"/>
                <a:gd name="T2" fmla="*/ 20 w 39"/>
                <a:gd name="T3" fmla="*/ 0 h 34"/>
                <a:gd name="T4" fmla="*/ 39 w 39"/>
                <a:gd name="T5" fmla="*/ 17 h 34"/>
                <a:gd name="T6" fmla="*/ 20 w 39"/>
                <a:gd name="T7" fmla="*/ 34 h 34"/>
                <a:gd name="T8" fmla="*/ 0 w 39"/>
                <a:gd name="T9" fmla="*/ 17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34"/>
                <a:gd name="T17" fmla="*/ 39 w 39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34">
                  <a:moveTo>
                    <a:pt x="0" y="17"/>
                  </a:moveTo>
                  <a:lnTo>
                    <a:pt x="20" y="0"/>
                  </a:lnTo>
                  <a:lnTo>
                    <a:pt x="39" y="17"/>
                  </a:lnTo>
                  <a:lnTo>
                    <a:pt x="20" y="3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9" name="Freeform 102"/>
            <p:cNvSpPr>
              <a:spLocks/>
            </p:cNvSpPr>
            <p:nvPr/>
          </p:nvSpPr>
          <p:spPr bwMode="auto">
            <a:xfrm>
              <a:off x="2890" y="4213"/>
              <a:ext cx="30" cy="28"/>
            </a:xfrm>
            <a:custGeom>
              <a:avLst/>
              <a:gdLst>
                <a:gd name="T0" fmla="*/ 30 w 30"/>
                <a:gd name="T1" fmla="*/ 5 h 28"/>
                <a:gd name="T2" fmla="*/ 30 w 30"/>
                <a:gd name="T3" fmla="*/ 5 h 28"/>
                <a:gd name="T4" fmla="*/ 0 w 30"/>
                <a:gd name="T5" fmla="*/ 22 h 28"/>
                <a:gd name="T6" fmla="*/ 10 w 30"/>
                <a:gd name="T7" fmla="*/ 28 h 28"/>
                <a:gd name="T8" fmla="*/ 30 w 30"/>
                <a:gd name="T9" fmla="*/ 11 h 28"/>
                <a:gd name="T10" fmla="*/ 30 w 30"/>
                <a:gd name="T11" fmla="*/ 11 h 28"/>
                <a:gd name="T12" fmla="*/ 30 w 30"/>
                <a:gd name="T13" fmla="*/ 5 h 28"/>
                <a:gd name="T14" fmla="*/ 30 w 30"/>
                <a:gd name="T15" fmla="*/ 0 h 28"/>
                <a:gd name="T16" fmla="*/ 30 w 30"/>
                <a:gd name="T17" fmla="*/ 5 h 28"/>
                <a:gd name="T18" fmla="*/ 30 w 30"/>
                <a:gd name="T19" fmla="*/ 5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28"/>
                <a:gd name="T32" fmla="*/ 30 w 30"/>
                <a:gd name="T33" fmla="*/ 28 h 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28">
                  <a:moveTo>
                    <a:pt x="30" y="5"/>
                  </a:moveTo>
                  <a:lnTo>
                    <a:pt x="30" y="5"/>
                  </a:lnTo>
                  <a:lnTo>
                    <a:pt x="0" y="22"/>
                  </a:lnTo>
                  <a:lnTo>
                    <a:pt x="10" y="28"/>
                  </a:lnTo>
                  <a:lnTo>
                    <a:pt x="30" y="11"/>
                  </a:lnTo>
                  <a:lnTo>
                    <a:pt x="30" y="5"/>
                  </a:lnTo>
                  <a:lnTo>
                    <a:pt x="30" y="0"/>
                  </a:lnTo>
                  <a:lnTo>
                    <a:pt x="3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0" name="Freeform 103"/>
            <p:cNvSpPr>
              <a:spLocks/>
            </p:cNvSpPr>
            <p:nvPr/>
          </p:nvSpPr>
          <p:spPr bwMode="auto">
            <a:xfrm>
              <a:off x="2920" y="4218"/>
              <a:ext cx="29" cy="23"/>
            </a:xfrm>
            <a:custGeom>
              <a:avLst/>
              <a:gdLst>
                <a:gd name="T0" fmla="*/ 29 w 29"/>
                <a:gd name="T1" fmla="*/ 23 h 23"/>
                <a:gd name="T2" fmla="*/ 29 w 29"/>
                <a:gd name="T3" fmla="*/ 17 h 23"/>
                <a:gd name="T4" fmla="*/ 0 w 29"/>
                <a:gd name="T5" fmla="*/ 0 h 23"/>
                <a:gd name="T6" fmla="*/ 0 w 29"/>
                <a:gd name="T7" fmla="*/ 6 h 23"/>
                <a:gd name="T8" fmla="*/ 19 w 29"/>
                <a:gd name="T9" fmla="*/ 23 h 23"/>
                <a:gd name="T10" fmla="*/ 19 w 29"/>
                <a:gd name="T11" fmla="*/ 17 h 23"/>
                <a:gd name="T12" fmla="*/ 29 w 29"/>
                <a:gd name="T13" fmla="*/ 23 h 23"/>
                <a:gd name="T14" fmla="*/ 29 w 29"/>
                <a:gd name="T15" fmla="*/ 17 h 23"/>
                <a:gd name="T16" fmla="*/ 29 w 29"/>
                <a:gd name="T17" fmla="*/ 17 h 23"/>
                <a:gd name="T18" fmla="*/ 29 w 29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23"/>
                <a:gd name="T32" fmla="*/ 29 w 29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23">
                  <a:moveTo>
                    <a:pt x="29" y="23"/>
                  </a:moveTo>
                  <a:lnTo>
                    <a:pt x="29" y="17"/>
                  </a:lnTo>
                  <a:lnTo>
                    <a:pt x="0" y="0"/>
                  </a:lnTo>
                  <a:lnTo>
                    <a:pt x="0" y="6"/>
                  </a:lnTo>
                  <a:lnTo>
                    <a:pt x="19" y="23"/>
                  </a:lnTo>
                  <a:lnTo>
                    <a:pt x="19" y="17"/>
                  </a:lnTo>
                  <a:lnTo>
                    <a:pt x="29" y="23"/>
                  </a:lnTo>
                  <a:lnTo>
                    <a:pt x="29" y="17"/>
                  </a:lnTo>
                  <a:lnTo>
                    <a:pt x="29" y="2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1" name="Freeform 104"/>
            <p:cNvSpPr>
              <a:spLocks/>
            </p:cNvSpPr>
            <p:nvPr/>
          </p:nvSpPr>
          <p:spPr bwMode="auto">
            <a:xfrm>
              <a:off x="2920" y="4235"/>
              <a:ext cx="29" cy="23"/>
            </a:xfrm>
            <a:custGeom>
              <a:avLst/>
              <a:gdLst>
                <a:gd name="T0" fmla="*/ 0 w 29"/>
                <a:gd name="T1" fmla="*/ 23 h 23"/>
                <a:gd name="T2" fmla="*/ 0 w 29"/>
                <a:gd name="T3" fmla="*/ 23 h 23"/>
                <a:gd name="T4" fmla="*/ 29 w 29"/>
                <a:gd name="T5" fmla="*/ 6 h 23"/>
                <a:gd name="T6" fmla="*/ 19 w 29"/>
                <a:gd name="T7" fmla="*/ 0 h 23"/>
                <a:gd name="T8" fmla="*/ 0 w 29"/>
                <a:gd name="T9" fmla="*/ 17 h 23"/>
                <a:gd name="T10" fmla="*/ 0 w 29"/>
                <a:gd name="T11" fmla="*/ 17 h 23"/>
                <a:gd name="T12" fmla="*/ 0 w 29"/>
                <a:gd name="T13" fmla="*/ 23 h 23"/>
                <a:gd name="T14" fmla="*/ 0 w 29"/>
                <a:gd name="T15" fmla="*/ 23 h 23"/>
                <a:gd name="T16" fmla="*/ 0 w 29"/>
                <a:gd name="T17" fmla="*/ 23 h 23"/>
                <a:gd name="T18" fmla="*/ 0 w 29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23"/>
                <a:gd name="T32" fmla="*/ 29 w 29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23">
                  <a:moveTo>
                    <a:pt x="0" y="23"/>
                  </a:moveTo>
                  <a:lnTo>
                    <a:pt x="0" y="23"/>
                  </a:lnTo>
                  <a:lnTo>
                    <a:pt x="29" y="6"/>
                  </a:lnTo>
                  <a:lnTo>
                    <a:pt x="19" y="0"/>
                  </a:lnTo>
                  <a:lnTo>
                    <a:pt x="0" y="17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2" name="Freeform 105"/>
            <p:cNvSpPr>
              <a:spLocks/>
            </p:cNvSpPr>
            <p:nvPr/>
          </p:nvSpPr>
          <p:spPr bwMode="auto">
            <a:xfrm>
              <a:off x="2890" y="4235"/>
              <a:ext cx="30" cy="23"/>
            </a:xfrm>
            <a:custGeom>
              <a:avLst/>
              <a:gdLst>
                <a:gd name="T0" fmla="*/ 0 w 30"/>
                <a:gd name="T1" fmla="*/ 0 h 23"/>
                <a:gd name="T2" fmla="*/ 0 w 30"/>
                <a:gd name="T3" fmla="*/ 6 h 23"/>
                <a:gd name="T4" fmla="*/ 30 w 30"/>
                <a:gd name="T5" fmla="*/ 23 h 23"/>
                <a:gd name="T6" fmla="*/ 30 w 30"/>
                <a:gd name="T7" fmla="*/ 17 h 23"/>
                <a:gd name="T8" fmla="*/ 10 w 30"/>
                <a:gd name="T9" fmla="*/ 0 h 23"/>
                <a:gd name="T10" fmla="*/ 10 w 30"/>
                <a:gd name="T11" fmla="*/ 6 h 23"/>
                <a:gd name="T12" fmla="*/ 0 w 30"/>
                <a:gd name="T13" fmla="*/ 0 h 23"/>
                <a:gd name="T14" fmla="*/ 0 w 30"/>
                <a:gd name="T15" fmla="*/ 0 h 23"/>
                <a:gd name="T16" fmla="*/ 0 w 30"/>
                <a:gd name="T17" fmla="*/ 6 h 23"/>
                <a:gd name="T18" fmla="*/ 0 w 30"/>
                <a:gd name="T19" fmla="*/ 0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23"/>
                <a:gd name="T32" fmla="*/ 30 w 30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23">
                  <a:moveTo>
                    <a:pt x="0" y="0"/>
                  </a:moveTo>
                  <a:lnTo>
                    <a:pt x="0" y="6"/>
                  </a:lnTo>
                  <a:lnTo>
                    <a:pt x="30" y="23"/>
                  </a:lnTo>
                  <a:lnTo>
                    <a:pt x="30" y="17"/>
                  </a:lnTo>
                  <a:lnTo>
                    <a:pt x="10" y="0"/>
                  </a:lnTo>
                  <a:lnTo>
                    <a:pt x="10" y="6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3" name="Freeform 106"/>
            <p:cNvSpPr>
              <a:spLocks/>
            </p:cNvSpPr>
            <p:nvPr/>
          </p:nvSpPr>
          <p:spPr bwMode="auto">
            <a:xfrm>
              <a:off x="4810" y="4196"/>
              <a:ext cx="425" cy="34"/>
            </a:xfrm>
            <a:custGeom>
              <a:avLst/>
              <a:gdLst>
                <a:gd name="T0" fmla="*/ 0 w 425"/>
                <a:gd name="T1" fmla="*/ 34 h 34"/>
                <a:gd name="T2" fmla="*/ 59 w 425"/>
                <a:gd name="T3" fmla="*/ 34 h 34"/>
                <a:gd name="T4" fmla="*/ 119 w 425"/>
                <a:gd name="T5" fmla="*/ 34 h 34"/>
                <a:gd name="T6" fmla="*/ 178 w 425"/>
                <a:gd name="T7" fmla="*/ 34 h 34"/>
                <a:gd name="T8" fmla="*/ 237 w 425"/>
                <a:gd name="T9" fmla="*/ 34 h 34"/>
                <a:gd name="T10" fmla="*/ 287 w 425"/>
                <a:gd name="T11" fmla="*/ 28 h 34"/>
                <a:gd name="T12" fmla="*/ 336 w 425"/>
                <a:gd name="T13" fmla="*/ 22 h 34"/>
                <a:gd name="T14" fmla="*/ 376 w 425"/>
                <a:gd name="T15" fmla="*/ 17 h 34"/>
                <a:gd name="T16" fmla="*/ 425 w 425"/>
                <a:gd name="T17" fmla="*/ 11 h 34"/>
                <a:gd name="T18" fmla="*/ 396 w 425"/>
                <a:gd name="T19" fmla="*/ 0 h 34"/>
                <a:gd name="T20" fmla="*/ 346 w 425"/>
                <a:gd name="T21" fmla="*/ 6 h 34"/>
                <a:gd name="T22" fmla="*/ 287 w 425"/>
                <a:gd name="T23" fmla="*/ 6 h 34"/>
                <a:gd name="T24" fmla="*/ 237 w 425"/>
                <a:gd name="T25" fmla="*/ 11 h 34"/>
                <a:gd name="T26" fmla="*/ 188 w 425"/>
                <a:gd name="T27" fmla="*/ 11 h 34"/>
                <a:gd name="T28" fmla="*/ 138 w 425"/>
                <a:gd name="T29" fmla="*/ 11 h 34"/>
                <a:gd name="T30" fmla="*/ 89 w 425"/>
                <a:gd name="T31" fmla="*/ 11 h 34"/>
                <a:gd name="T32" fmla="*/ 39 w 425"/>
                <a:gd name="T33" fmla="*/ 11 h 34"/>
                <a:gd name="T34" fmla="*/ 0 w 425"/>
                <a:gd name="T35" fmla="*/ 11 h 34"/>
                <a:gd name="T36" fmla="*/ 0 w 425"/>
                <a:gd name="T37" fmla="*/ 34 h 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25"/>
                <a:gd name="T58" fmla="*/ 0 h 34"/>
                <a:gd name="T59" fmla="*/ 425 w 425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25" h="34">
                  <a:moveTo>
                    <a:pt x="0" y="34"/>
                  </a:moveTo>
                  <a:lnTo>
                    <a:pt x="59" y="34"/>
                  </a:lnTo>
                  <a:lnTo>
                    <a:pt x="119" y="34"/>
                  </a:lnTo>
                  <a:lnTo>
                    <a:pt x="178" y="34"/>
                  </a:lnTo>
                  <a:lnTo>
                    <a:pt x="237" y="34"/>
                  </a:lnTo>
                  <a:lnTo>
                    <a:pt x="287" y="28"/>
                  </a:lnTo>
                  <a:lnTo>
                    <a:pt x="336" y="22"/>
                  </a:lnTo>
                  <a:lnTo>
                    <a:pt x="376" y="17"/>
                  </a:lnTo>
                  <a:lnTo>
                    <a:pt x="425" y="11"/>
                  </a:lnTo>
                  <a:lnTo>
                    <a:pt x="396" y="0"/>
                  </a:lnTo>
                  <a:lnTo>
                    <a:pt x="346" y="6"/>
                  </a:lnTo>
                  <a:lnTo>
                    <a:pt x="287" y="6"/>
                  </a:lnTo>
                  <a:lnTo>
                    <a:pt x="237" y="11"/>
                  </a:lnTo>
                  <a:lnTo>
                    <a:pt x="188" y="11"/>
                  </a:lnTo>
                  <a:lnTo>
                    <a:pt x="138" y="11"/>
                  </a:lnTo>
                  <a:lnTo>
                    <a:pt x="89" y="11"/>
                  </a:lnTo>
                  <a:lnTo>
                    <a:pt x="39" y="11"/>
                  </a:lnTo>
                  <a:lnTo>
                    <a:pt x="0" y="11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4" name="Freeform 107"/>
            <p:cNvSpPr>
              <a:spLocks/>
            </p:cNvSpPr>
            <p:nvPr/>
          </p:nvSpPr>
          <p:spPr bwMode="auto">
            <a:xfrm>
              <a:off x="5117" y="3818"/>
              <a:ext cx="475" cy="367"/>
            </a:xfrm>
            <a:custGeom>
              <a:avLst/>
              <a:gdLst>
                <a:gd name="T0" fmla="*/ 217 w 475"/>
                <a:gd name="T1" fmla="*/ 355 h 367"/>
                <a:gd name="T2" fmla="*/ 326 w 475"/>
                <a:gd name="T3" fmla="*/ 310 h 367"/>
                <a:gd name="T4" fmla="*/ 405 w 475"/>
                <a:gd name="T5" fmla="*/ 243 h 367"/>
                <a:gd name="T6" fmla="*/ 465 w 475"/>
                <a:gd name="T7" fmla="*/ 169 h 367"/>
                <a:gd name="T8" fmla="*/ 465 w 475"/>
                <a:gd name="T9" fmla="*/ 96 h 367"/>
                <a:gd name="T10" fmla="*/ 415 w 475"/>
                <a:gd name="T11" fmla="*/ 45 h 367"/>
                <a:gd name="T12" fmla="*/ 346 w 475"/>
                <a:gd name="T13" fmla="*/ 11 h 367"/>
                <a:gd name="T14" fmla="*/ 277 w 475"/>
                <a:gd name="T15" fmla="*/ 0 h 367"/>
                <a:gd name="T16" fmla="*/ 178 w 475"/>
                <a:gd name="T17" fmla="*/ 6 h 367"/>
                <a:gd name="T18" fmla="*/ 89 w 475"/>
                <a:gd name="T19" fmla="*/ 28 h 367"/>
                <a:gd name="T20" fmla="*/ 29 w 475"/>
                <a:gd name="T21" fmla="*/ 68 h 367"/>
                <a:gd name="T22" fmla="*/ 0 w 475"/>
                <a:gd name="T23" fmla="*/ 107 h 367"/>
                <a:gd name="T24" fmla="*/ 10 w 475"/>
                <a:gd name="T25" fmla="*/ 141 h 367"/>
                <a:gd name="T26" fmla="*/ 49 w 475"/>
                <a:gd name="T27" fmla="*/ 175 h 367"/>
                <a:gd name="T28" fmla="*/ 128 w 475"/>
                <a:gd name="T29" fmla="*/ 203 h 367"/>
                <a:gd name="T30" fmla="*/ 247 w 475"/>
                <a:gd name="T31" fmla="*/ 231 h 367"/>
                <a:gd name="T32" fmla="*/ 336 w 475"/>
                <a:gd name="T33" fmla="*/ 237 h 367"/>
                <a:gd name="T34" fmla="*/ 267 w 475"/>
                <a:gd name="T35" fmla="*/ 214 h 367"/>
                <a:gd name="T36" fmla="*/ 178 w 475"/>
                <a:gd name="T37" fmla="*/ 192 h 367"/>
                <a:gd name="T38" fmla="*/ 109 w 475"/>
                <a:gd name="T39" fmla="*/ 164 h 367"/>
                <a:gd name="T40" fmla="*/ 69 w 475"/>
                <a:gd name="T41" fmla="*/ 135 h 367"/>
                <a:gd name="T42" fmla="*/ 59 w 475"/>
                <a:gd name="T43" fmla="*/ 96 h 367"/>
                <a:gd name="T44" fmla="*/ 89 w 475"/>
                <a:gd name="T45" fmla="*/ 56 h 367"/>
                <a:gd name="T46" fmla="*/ 138 w 475"/>
                <a:gd name="T47" fmla="*/ 28 h 367"/>
                <a:gd name="T48" fmla="*/ 217 w 475"/>
                <a:gd name="T49" fmla="*/ 17 h 367"/>
                <a:gd name="T50" fmla="*/ 297 w 475"/>
                <a:gd name="T51" fmla="*/ 28 h 367"/>
                <a:gd name="T52" fmla="*/ 356 w 475"/>
                <a:gd name="T53" fmla="*/ 62 h 367"/>
                <a:gd name="T54" fmla="*/ 386 w 475"/>
                <a:gd name="T55" fmla="*/ 102 h 367"/>
                <a:gd name="T56" fmla="*/ 405 w 475"/>
                <a:gd name="T57" fmla="*/ 141 h 367"/>
                <a:gd name="T58" fmla="*/ 376 w 475"/>
                <a:gd name="T59" fmla="*/ 214 h 367"/>
                <a:gd name="T60" fmla="*/ 316 w 475"/>
                <a:gd name="T61" fmla="*/ 271 h 367"/>
                <a:gd name="T62" fmla="*/ 237 w 475"/>
                <a:gd name="T63" fmla="*/ 322 h 367"/>
                <a:gd name="T64" fmla="*/ 138 w 475"/>
                <a:gd name="T65" fmla="*/ 361 h 3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5"/>
                <a:gd name="T100" fmla="*/ 0 h 367"/>
                <a:gd name="T101" fmla="*/ 475 w 475"/>
                <a:gd name="T102" fmla="*/ 367 h 3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5" h="367">
                  <a:moveTo>
                    <a:pt x="158" y="367"/>
                  </a:moveTo>
                  <a:lnTo>
                    <a:pt x="217" y="355"/>
                  </a:lnTo>
                  <a:lnTo>
                    <a:pt x="277" y="333"/>
                  </a:lnTo>
                  <a:lnTo>
                    <a:pt x="326" y="310"/>
                  </a:lnTo>
                  <a:lnTo>
                    <a:pt x="366" y="276"/>
                  </a:lnTo>
                  <a:lnTo>
                    <a:pt x="405" y="243"/>
                  </a:lnTo>
                  <a:lnTo>
                    <a:pt x="435" y="209"/>
                  </a:lnTo>
                  <a:lnTo>
                    <a:pt x="465" y="169"/>
                  </a:lnTo>
                  <a:lnTo>
                    <a:pt x="475" y="130"/>
                  </a:lnTo>
                  <a:lnTo>
                    <a:pt x="465" y="96"/>
                  </a:lnTo>
                  <a:lnTo>
                    <a:pt x="445" y="68"/>
                  </a:lnTo>
                  <a:lnTo>
                    <a:pt x="415" y="45"/>
                  </a:lnTo>
                  <a:lnTo>
                    <a:pt x="386" y="28"/>
                  </a:lnTo>
                  <a:lnTo>
                    <a:pt x="346" y="11"/>
                  </a:lnTo>
                  <a:lnTo>
                    <a:pt x="316" y="6"/>
                  </a:lnTo>
                  <a:lnTo>
                    <a:pt x="277" y="0"/>
                  </a:lnTo>
                  <a:lnTo>
                    <a:pt x="237" y="0"/>
                  </a:lnTo>
                  <a:lnTo>
                    <a:pt x="178" y="6"/>
                  </a:lnTo>
                  <a:lnTo>
                    <a:pt x="128" y="17"/>
                  </a:lnTo>
                  <a:lnTo>
                    <a:pt x="89" y="28"/>
                  </a:lnTo>
                  <a:lnTo>
                    <a:pt x="49" y="51"/>
                  </a:lnTo>
                  <a:lnTo>
                    <a:pt x="29" y="68"/>
                  </a:lnTo>
                  <a:lnTo>
                    <a:pt x="10" y="90"/>
                  </a:lnTo>
                  <a:lnTo>
                    <a:pt x="0" y="107"/>
                  </a:lnTo>
                  <a:lnTo>
                    <a:pt x="0" y="124"/>
                  </a:lnTo>
                  <a:lnTo>
                    <a:pt x="10" y="141"/>
                  </a:lnTo>
                  <a:lnTo>
                    <a:pt x="19" y="158"/>
                  </a:lnTo>
                  <a:lnTo>
                    <a:pt x="49" y="175"/>
                  </a:lnTo>
                  <a:lnTo>
                    <a:pt x="79" y="186"/>
                  </a:lnTo>
                  <a:lnTo>
                    <a:pt x="128" y="203"/>
                  </a:lnTo>
                  <a:lnTo>
                    <a:pt x="178" y="220"/>
                  </a:lnTo>
                  <a:lnTo>
                    <a:pt x="247" y="231"/>
                  </a:lnTo>
                  <a:lnTo>
                    <a:pt x="326" y="254"/>
                  </a:lnTo>
                  <a:lnTo>
                    <a:pt x="336" y="237"/>
                  </a:lnTo>
                  <a:lnTo>
                    <a:pt x="307" y="226"/>
                  </a:lnTo>
                  <a:lnTo>
                    <a:pt x="267" y="214"/>
                  </a:lnTo>
                  <a:lnTo>
                    <a:pt x="217" y="203"/>
                  </a:lnTo>
                  <a:lnTo>
                    <a:pt x="178" y="192"/>
                  </a:lnTo>
                  <a:lnTo>
                    <a:pt x="148" y="175"/>
                  </a:lnTo>
                  <a:lnTo>
                    <a:pt x="109" y="164"/>
                  </a:lnTo>
                  <a:lnTo>
                    <a:pt x="89" y="147"/>
                  </a:lnTo>
                  <a:lnTo>
                    <a:pt x="69" y="135"/>
                  </a:lnTo>
                  <a:lnTo>
                    <a:pt x="59" y="113"/>
                  </a:lnTo>
                  <a:lnTo>
                    <a:pt x="59" y="96"/>
                  </a:lnTo>
                  <a:lnTo>
                    <a:pt x="69" y="73"/>
                  </a:lnTo>
                  <a:lnTo>
                    <a:pt x="89" y="56"/>
                  </a:lnTo>
                  <a:lnTo>
                    <a:pt x="109" y="40"/>
                  </a:lnTo>
                  <a:lnTo>
                    <a:pt x="138" y="28"/>
                  </a:lnTo>
                  <a:lnTo>
                    <a:pt x="178" y="23"/>
                  </a:lnTo>
                  <a:lnTo>
                    <a:pt x="217" y="17"/>
                  </a:lnTo>
                  <a:lnTo>
                    <a:pt x="257" y="23"/>
                  </a:lnTo>
                  <a:lnTo>
                    <a:pt x="297" y="28"/>
                  </a:lnTo>
                  <a:lnTo>
                    <a:pt x="326" y="45"/>
                  </a:lnTo>
                  <a:lnTo>
                    <a:pt x="356" y="62"/>
                  </a:lnTo>
                  <a:lnTo>
                    <a:pt x="376" y="79"/>
                  </a:lnTo>
                  <a:lnTo>
                    <a:pt x="386" y="102"/>
                  </a:lnTo>
                  <a:lnTo>
                    <a:pt x="396" y="124"/>
                  </a:lnTo>
                  <a:lnTo>
                    <a:pt x="405" y="141"/>
                  </a:lnTo>
                  <a:lnTo>
                    <a:pt x="386" y="181"/>
                  </a:lnTo>
                  <a:lnTo>
                    <a:pt x="376" y="214"/>
                  </a:lnTo>
                  <a:lnTo>
                    <a:pt x="346" y="243"/>
                  </a:lnTo>
                  <a:lnTo>
                    <a:pt x="316" y="271"/>
                  </a:lnTo>
                  <a:lnTo>
                    <a:pt x="287" y="299"/>
                  </a:lnTo>
                  <a:lnTo>
                    <a:pt x="237" y="322"/>
                  </a:lnTo>
                  <a:lnTo>
                    <a:pt x="188" y="344"/>
                  </a:lnTo>
                  <a:lnTo>
                    <a:pt x="138" y="361"/>
                  </a:lnTo>
                  <a:lnTo>
                    <a:pt x="158" y="367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5" name="Freeform 108"/>
            <p:cNvSpPr>
              <a:spLocks/>
            </p:cNvSpPr>
            <p:nvPr/>
          </p:nvSpPr>
          <p:spPr bwMode="auto">
            <a:xfrm>
              <a:off x="4939" y="3564"/>
              <a:ext cx="801" cy="660"/>
            </a:xfrm>
            <a:custGeom>
              <a:avLst/>
              <a:gdLst>
                <a:gd name="T0" fmla="*/ 583 w 801"/>
                <a:gd name="T1" fmla="*/ 519 h 660"/>
                <a:gd name="T2" fmla="*/ 593 w 801"/>
                <a:gd name="T3" fmla="*/ 513 h 660"/>
                <a:gd name="T4" fmla="*/ 702 w 801"/>
                <a:gd name="T5" fmla="*/ 542 h 660"/>
                <a:gd name="T6" fmla="*/ 791 w 801"/>
                <a:gd name="T7" fmla="*/ 587 h 660"/>
                <a:gd name="T8" fmla="*/ 722 w 801"/>
                <a:gd name="T9" fmla="*/ 643 h 660"/>
                <a:gd name="T10" fmla="*/ 554 w 801"/>
                <a:gd name="T11" fmla="*/ 660 h 660"/>
                <a:gd name="T12" fmla="*/ 237 w 801"/>
                <a:gd name="T13" fmla="*/ 621 h 660"/>
                <a:gd name="T14" fmla="*/ 19 w 801"/>
                <a:gd name="T15" fmla="*/ 446 h 660"/>
                <a:gd name="T16" fmla="*/ 69 w 801"/>
                <a:gd name="T17" fmla="*/ 265 h 660"/>
                <a:gd name="T18" fmla="*/ 316 w 801"/>
                <a:gd name="T19" fmla="*/ 169 h 660"/>
                <a:gd name="T20" fmla="*/ 504 w 801"/>
                <a:gd name="T21" fmla="*/ 175 h 660"/>
                <a:gd name="T22" fmla="*/ 613 w 801"/>
                <a:gd name="T23" fmla="*/ 192 h 660"/>
                <a:gd name="T24" fmla="*/ 663 w 801"/>
                <a:gd name="T25" fmla="*/ 203 h 660"/>
                <a:gd name="T26" fmla="*/ 673 w 801"/>
                <a:gd name="T27" fmla="*/ 192 h 660"/>
                <a:gd name="T28" fmla="*/ 613 w 801"/>
                <a:gd name="T29" fmla="*/ 158 h 660"/>
                <a:gd name="T30" fmla="*/ 564 w 801"/>
                <a:gd name="T31" fmla="*/ 113 h 660"/>
                <a:gd name="T32" fmla="*/ 564 w 801"/>
                <a:gd name="T33" fmla="*/ 79 h 660"/>
                <a:gd name="T34" fmla="*/ 593 w 801"/>
                <a:gd name="T35" fmla="*/ 62 h 660"/>
                <a:gd name="T36" fmla="*/ 633 w 801"/>
                <a:gd name="T37" fmla="*/ 62 h 660"/>
                <a:gd name="T38" fmla="*/ 663 w 801"/>
                <a:gd name="T39" fmla="*/ 68 h 660"/>
                <a:gd name="T40" fmla="*/ 682 w 801"/>
                <a:gd name="T41" fmla="*/ 68 h 660"/>
                <a:gd name="T42" fmla="*/ 682 w 801"/>
                <a:gd name="T43" fmla="*/ 62 h 660"/>
                <a:gd name="T44" fmla="*/ 682 w 801"/>
                <a:gd name="T45" fmla="*/ 34 h 660"/>
                <a:gd name="T46" fmla="*/ 682 w 801"/>
                <a:gd name="T47" fmla="*/ 6 h 660"/>
                <a:gd name="T48" fmla="*/ 702 w 801"/>
                <a:gd name="T49" fmla="*/ 0 h 660"/>
                <a:gd name="T50" fmla="*/ 722 w 801"/>
                <a:gd name="T51" fmla="*/ 0 h 660"/>
                <a:gd name="T52" fmla="*/ 722 w 801"/>
                <a:gd name="T53" fmla="*/ 28 h 660"/>
                <a:gd name="T54" fmla="*/ 722 w 801"/>
                <a:gd name="T55" fmla="*/ 62 h 660"/>
                <a:gd name="T56" fmla="*/ 712 w 801"/>
                <a:gd name="T57" fmla="*/ 85 h 660"/>
                <a:gd name="T58" fmla="*/ 702 w 801"/>
                <a:gd name="T59" fmla="*/ 91 h 660"/>
                <a:gd name="T60" fmla="*/ 673 w 801"/>
                <a:gd name="T61" fmla="*/ 85 h 660"/>
                <a:gd name="T62" fmla="*/ 653 w 801"/>
                <a:gd name="T63" fmla="*/ 79 h 660"/>
                <a:gd name="T64" fmla="*/ 613 w 801"/>
                <a:gd name="T65" fmla="*/ 79 h 660"/>
                <a:gd name="T66" fmla="*/ 613 w 801"/>
                <a:gd name="T67" fmla="*/ 96 h 660"/>
                <a:gd name="T68" fmla="*/ 673 w 801"/>
                <a:gd name="T69" fmla="*/ 136 h 660"/>
                <a:gd name="T70" fmla="*/ 732 w 801"/>
                <a:gd name="T71" fmla="*/ 181 h 660"/>
                <a:gd name="T72" fmla="*/ 712 w 801"/>
                <a:gd name="T73" fmla="*/ 215 h 660"/>
                <a:gd name="T74" fmla="*/ 663 w 801"/>
                <a:gd name="T75" fmla="*/ 220 h 660"/>
                <a:gd name="T76" fmla="*/ 534 w 801"/>
                <a:gd name="T77" fmla="*/ 192 h 660"/>
                <a:gd name="T78" fmla="*/ 386 w 801"/>
                <a:gd name="T79" fmla="*/ 186 h 660"/>
                <a:gd name="T80" fmla="*/ 197 w 801"/>
                <a:gd name="T81" fmla="*/ 237 h 660"/>
                <a:gd name="T82" fmla="*/ 99 w 801"/>
                <a:gd name="T83" fmla="*/ 350 h 660"/>
                <a:gd name="T84" fmla="*/ 148 w 801"/>
                <a:gd name="T85" fmla="*/ 519 h 660"/>
                <a:gd name="T86" fmla="*/ 415 w 801"/>
                <a:gd name="T87" fmla="*/ 638 h 660"/>
                <a:gd name="T88" fmla="*/ 633 w 801"/>
                <a:gd name="T89" fmla="*/ 632 h 660"/>
                <a:gd name="T90" fmla="*/ 702 w 801"/>
                <a:gd name="T91" fmla="*/ 598 h 660"/>
                <a:gd name="T92" fmla="*/ 682 w 801"/>
                <a:gd name="T93" fmla="*/ 564 h 660"/>
                <a:gd name="T94" fmla="*/ 603 w 801"/>
                <a:gd name="T95" fmla="*/ 536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01"/>
                <a:gd name="T145" fmla="*/ 0 h 660"/>
                <a:gd name="T146" fmla="*/ 801 w 801"/>
                <a:gd name="T147" fmla="*/ 660 h 6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01" h="660">
                  <a:moveTo>
                    <a:pt x="574" y="525"/>
                  </a:moveTo>
                  <a:lnTo>
                    <a:pt x="583" y="525"/>
                  </a:lnTo>
                  <a:lnTo>
                    <a:pt x="583" y="519"/>
                  </a:lnTo>
                  <a:lnTo>
                    <a:pt x="593" y="513"/>
                  </a:lnTo>
                  <a:lnTo>
                    <a:pt x="633" y="519"/>
                  </a:lnTo>
                  <a:lnTo>
                    <a:pt x="663" y="530"/>
                  </a:lnTo>
                  <a:lnTo>
                    <a:pt x="702" y="542"/>
                  </a:lnTo>
                  <a:lnTo>
                    <a:pt x="732" y="547"/>
                  </a:lnTo>
                  <a:lnTo>
                    <a:pt x="762" y="559"/>
                  </a:lnTo>
                  <a:lnTo>
                    <a:pt x="781" y="570"/>
                  </a:lnTo>
                  <a:lnTo>
                    <a:pt x="791" y="587"/>
                  </a:lnTo>
                  <a:lnTo>
                    <a:pt x="801" y="598"/>
                  </a:lnTo>
                  <a:lnTo>
                    <a:pt x="781" y="615"/>
                  </a:lnTo>
                  <a:lnTo>
                    <a:pt x="762" y="632"/>
                  </a:lnTo>
                  <a:lnTo>
                    <a:pt x="722" y="643"/>
                  </a:lnTo>
                  <a:lnTo>
                    <a:pt x="682" y="654"/>
                  </a:lnTo>
                  <a:lnTo>
                    <a:pt x="643" y="660"/>
                  </a:lnTo>
                  <a:lnTo>
                    <a:pt x="603" y="660"/>
                  </a:lnTo>
                  <a:lnTo>
                    <a:pt x="554" y="660"/>
                  </a:lnTo>
                  <a:lnTo>
                    <a:pt x="514" y="660"/>
                  </a:lnTo>
                  <a:lnTo>
                    <a:pt x="425" y="654"/>
                  </a:lnTo>
                  <a:lnTo>
                    <a:pt x="326" y="643"/>
                  </a:lnTo>
                  <a:lnTo>
                    <a:pt x="237" y="621"/>
                  </a:lnTo>
                  <a:lnTo>
                    <a:pt x="168" y="587"/>
                  </a:lnTo>
                  <a:lnTo>
                    <a:pt x="99" y="547"/>
                  </a:lnTo>
                  <a:lnTo>
                    <a:pt x="49" y="502"/>
                  </a:lnTo>
                  <a:lnTo>
                    <a:pt x="19" y="446"/>
                  </a:lnTo>
                  <a:lnTo>
                    <a:pt x="0" y="384"/>
                  </a:lnTo>
                  <a:lnTo>
                    <a:pt x="9" y="344"/>
                  </a:lnTo>
                  <a:lnTo>
                    <a:pt x="29" y="305"/>
                  </a:lnTo>
                  <a:lnTo>
                    <a:pt x="69" y="265"/>
                  </a:lnTo>
                  <a:lnTo>
                    <a:pt x="118" y="232"/>
                  </a:lnTo>
                  <a:lnTo>
                    <a:pt x="178" y="209"/>
                  </a:lnTo>
                  <a:lnTo>
                    <a:pt x="237" y="186"/>
                  </a:lnTo>
                  <a:lnTo>
                    <a:pt x="316" y="169"/>
                  </a:lnTo>
                  <a:lnTo>
                    <a:pt x="395" y="169"/>
                  </a:lnTo>
                  <a:lnTo>
                    <a:pt x="435" y="169"/>
                  </a:lnTo>
                  <a:lnTo>
                    <a:pt x="475" y="169"/>
                  </a:lnTo>
                  <a:lnTo>
                    <a:pt x="504" y="175"/>
                  </a:lnTo>
                  <a:lnTo>
                    <a:pt x="534" y="181"/>
                  </a:lnTo>
                  <a:lnTo>
                    <a:pt x="554" y="181"/>
                  </a:lnTo>
                  <a:lnTo>
                    <a:pt x="583" y="186"/>
                  </a:lnTo>
                  <a:lnTo>
                    <a:pt x="613" y="192"/>
                  </a:lnTo>
                  <a:lnTo>
                    <a:pt x="653" y="203"/>
                  </a:lnTo>
                  <a:lnTo>
                    <a:pt x="663" y="203"/>
                  </a:lnTo>
                  <a:lnTo>
                    <a:pt x="673" y="198"/>
                  </a:lnTo>
                  <a:lnTo>
                    <a:pt x="673" y="192"/>
                  </a:lnTo>
                  <a:lnTo>
                    <a:pt x="673" y="186"/>
                  </a:lnTo>
                  <a:lnTo>
                    <a:pt x="653" y="181"/>
                  </a:lnTo>
                  <a:lnTo>
                    <a:pt x="633" y="169"/>
                  </a:lnTo>
                  <a:lnTo>
                    <a:pt x="613" y="158"/>
                  </a:lnTo>
                  <a:lnTo>
                    <a:pt x="603" y="147"/>
                  </a:lnTo>
                  <a:lnTo>
                    <a:pt x="583" y="136"/>
                  </a:lnTo>
                  <a:lnTo>
                    <a:pt x="574" y="124"/>
                  </a:lnTo>
                  <a:lnTo>
                    <a:pt x="564" y="113"/>
                  </a:lnTo>
                  <a:lnTo>
                    <a:pt x="554" y="102"/>
                  </a:lnTo>
                  <a:lnTo>
                    <a:pt x="554" y="96"/>
                  </a:lnTo>
                  <a:lnTo>
                    <a:pt x="554" y="85"/>
                  </a:lnTo>
                  <a:lnTo>
                    <a:pt x="564" y="79"/>
                  </a:lnTo>
                  <a:lnTo>
                    <a:pt x="564" y="74"/>
                  </a:lnTo>
                  <a:lnTo>
                    <a:pt x="574" y="68"/>
                  </a:lnTo>
                  <a:lnTo>
                    <a:pt x="583" y="68"/>
                  </a:lnTo>
                  <a:lnTo>
                    <a:pt x="593" y="62"/>
                  </a:lnTo>
                  <a:lnTo>
                    <a:pt x="613" y="62"/>
                  </a:lnTo>
                  <a:lnTo>
                    <a:pt x="623" y="62"/>
                  </a:lnTo>
                  <a:lnTo>
                    <a:pt x="633" y="62"/>
                  </a:lnTo>
                  <a:lnTo>
                    <a:pt x="643" y="62"/>
                  </a:lnTo>
                  <a:lnTo>
                    <a:pt x="653" y="68"/>
                  </a:lnTo>
                  <a:lnTo>
                    <a:pt x="663" y="68"/>
                  </a:lnTo>
                  <a:lnTo>
                    <a:pt x="673" y="68"/>
                  </a:lnTo>
                  <a:lnTo>
                    <a:pt x="673" y="74"/>
                  </a:lnTo>
                  <a:lnTo>
                    <a:pt x="682" y="74"/>
                  </a:lnTo>
                  <a:lnTo>
                    <a:pt x="682" y="68"/>
                  </a:lnTo>
                  <a:lnTo>
                    <a:pt x="682" y="62"/>
                  </a:lnTo>
                  <a:lnTo>
                    <a:pt x="682" y="51"/>
                  </a:lnTo>
                  <a:lnTo>
                    <a:pt x="682" y="45"/>
                  </a:lnTo>
                  <a:lnTo>
                    <a:pt x="682" y="34"/>
                  </a:lnTo>
                  <a:lnTo>
                    <a:pt x="682" y="28"/>
                  </a:lnTo>
                  <a:lnTo>
                    <a:pt x="682" y="23"/>
                  </a:lnTo>
                  <a:lnTo>
                    <a:pt x="682" y="12"/>
                  </a:lnTo>
                  <a:lnTo>
                    <a:pt x="682" y="6"/>
                  </a:lnTo>
                  <a:lnTo>
                    <a:pt x="682" y="0"/>
                  </a:lnTo>
                  <a:lnTo>
                    <a:pt x="692" y="0"/>
                  </a:lnTo>
                  <a:lnTo>
                    <a:pt x="702" y="0"/>
                  </a:lnTo>
                  <a:lnTo>
                    <a:pt x="712" y="0"/>
                  </a:lnTo>
                  <a:lnTo>
                    <a:pt x="722" y="0"/>
                  </a:lnTo>
                  <a:lnTo>
                    <a:pt x="722" y="6"/>
                  </a:lnTo>
                  <a:lnTo>
                    <a:pt x="722" y="17"/>
                  </a:lnTo>
                  <a:lnTo>
                    <a:pt x="722" y="28"/>
                  </a:lnTo>
                  <a:lnTo>
                    <a:pt x="722" y="34"/>
                  </a:lnTo>
                  <a:lnTo>
                    <a:pt x="722" y="45"/>
                  </a:lnTo>
                  <a:lnTo>
                    <a:pt x="722" y="57"/>
                  </a:lnTo>
                  <a:lnTo>
                    <a:pt x="722" y="62"/>
                  </a:lnTo>
                  <a:lnTo>
                    <a:pt x="722" y="74"/>
                  </a:lnTo>
                  <a:lnTo>
                    <a:pt x="722" y="79"/>
                  </a:lnTo>
                  <a:lnTo>
                    <a:pt x="722" y="85"/>
                  </a:lnTo>
                  <a:lnTo>
                    <a:pt x="712" y="85"/>
                  </a:lnTo>
                  <a:lnTo>
                    <a:pt x="712" y="91"/>
                  </a:lnTo>
                  <a:lnTo>
                    <a:pt x="702" y="91"/>
                  </a:lnTo>
                  <a:lnTo>
                    <a:pt x="692" y="91"/>
                  </a:lnTo>
                  <a:lnTo>
                    <a:pt x="692" y="85"/>
                  </a:lnTo>
                  <a:lnTo>
                    <a:pt x="682" y="85"/>
                  </a:lnTo>
                  <a:lnTo>
                    <a:pt x="673" y="85"/>
                  </a:lnTo>
                  <a:lnTo>
                    <a:pt x="663" y="85"/>
                  </a:lnTo>
                  <a:lnTo>
                    <a:pt x="653" y="79"/>
                  </a:lnTo>
                  <a:lnTo>
                    <a:pt x="643" y="79"/>
                  </a:lnTo>
                  <a:lnTo>
                    <a:pt x="623" y="79"/>
                  </a:lnTo>
                  <a:lnTo>
                    <a:pt x="613" y="79"/>
                  </a:lnTo>
                  <a:lnTo>
                    <a:pt x="613" y="85"/>
                  </a:lnTo>
                  <a:lnTo>
                    <a:pt x="613" y="91"/>
                  </a:lnTo>
                  <a:lnTo>
                    <a:pt x="613" y="96"/>
                  </a:lnTo>
                  <a:lnTo>
                    <a:pt x="613" y="102"/>
                  </a:lnTo>
                  <a:lnTo>
                    <a:pt x="633" y="113"/>
                  </a:lnTo>
                  <a:lnTo>
                    <a:pt x="653" y="124"/>
                  </a:lnTo>
                  <a:lnTo>
                    <a:pt x="673" y="136"/>
                  </a:lnTo>
                  <a:lnTo>
                    <a:pt x="692" y="147"/>
                  </a:lnTo>
                  <a:lnTo>
                    <a:pt x="712" y="158"/>
                  </a:lnTo>
                  <a:lnTo>
                    <a:pt x="732" y="169"/>
                  </a:lnTo>
                  <a:lnTo>
                    <a:pt x="732" y="181"/>
                  </a:lnTo>
                  <a:lnTo>
                    <a:pt x="742" y="198"/>
                  </a:lnTo>
                  <a:lnTo>
                    <a:pt x="732" y="203"/>
                  </a:lnTo>
                  <a:lnTo>
                    <a:pt x="722" y="215"/>
                  </a:lnTo>
                  <a:lnTo>
                    <a:pt x="712" y="215"/>
                  </a:lnTo>
                  <a:lnTo>
                    <a:pt x="702" y="220"/>
                  </a:lnTo>
                  <a:lnTo>
                    <a:pt x="692" y="220"/>
                  </a:lnTo>
                  <a:lnTo>
                    <a:pt x="673" y="220"/>
                  </a:lnTo>
                  <a:lnTo>
                    <a:pt x="663" y="220"/>
                  </a:lnTo>
                  <a:lnTo>
                    <a:pt x="653" y="220"/>
                  </a:lnTo>
                  <a:lnTo>
                    <a:pt x="613" y="209"/>
                  </a:lnTo>
                  <a:lnTo>
                    <a:pt x="574" y="203"/>
                  </a:lnTo>
                  <a:lnTo>
                    <a:pt x="534" y="192"/>
                  </a:lnTo>
                  <a:lnTo>
                    <a:pt x="494" y="192"/>
                  </a:lnTo>
                  <a:lnTo>
                    <a:pt x="465" y="186"/>
                  </a:lnTo>
                  <a:lnTo>
                    <a:pt x="425" y="186"/>
                  </a:lnTo>
                  <a:lnTo>
                    <a:pt x="386" y="186"/>
                  </a:lnTo>
                  <a:lnTo>
                    <a:pt x="346" y="192"/>
                  </a:lnTo>
                  <a:lnTo>
                    <a:pt x="287" y="203"/>
                  </a:lnTo>
                  <a:lnTo>
                    <a:pt x="237" y="220"/>
                  </a:lnTo>
                  <a:lnTo>
                    <a:pt x="197" y="237"/>
                  </a:lnTo>
                  <a:lnTo>
                    <a:pt x="158" y="265"/>
                  </a:lnTo>
                  <a:lnTo>
                    <a:pt x="128" y="294"/>
                  </a:lnTo>
                  <a:lnTo>
                    <a:pt x="108" y="322"/>
                  </a:lnTo>
                  <a:lnTo>
                    <a:pt x="99" y="350"/>
                  </a:lnTo>
                  <a:lnTo>
                    <a:pt x="89" y="384"/>
                  </a:lnTo>
                  <a:lnTo>
                    <a:pt x="89" y="429"/>
                  </a:lnTo>
                  <a:lnTo>
                    <a:pt x="108" y="474"/>
                  </a:lnTo>
                  <a:lnTo>
                    <a:pt x="148" y="519"/>
                  </a:lnTo>
                  <a:lnTo>
                    <a:pt x="188" y="559"/>
                  </a:lnTo>
                  <a:lnTo>
                    <a:pt x="247" y="592"/>
                  </a:lnTo>
                  <a:lnTo>
                    <a:pt x="326" y="621"/>
                  </a:lnTo>
                  <a:lnTo>
                    <a:pt x="415" y="638"/>
                  </a:lnTo>
                  <a:lnTo>
                    <a:pt x="524" y="649"/>
                  </a:lnTo>
                  <a:lnTo>
                    <a:pt x="564" y="643"/>
                  </a:lnTo>
                  <a:lnTo>
                    <a:pt x="603" y="638"/>
                  </a:lnTo>
                  <a:lnTo>
                    <a:pt x="633" y="632"/>
                  </a:lnTo>
                  <a:lnTo>
                    <a:pt x="663" y="626"/>
                  </a:lnTo>
                  <a:lnTo>
                    <a:pt x="673" y="621"/>
                  </a:lnTo>
                  <a:lnTo>
                    <a:pt x="692" y="609"/>
                  </a:lnTo>
                  <a:lnTo>
                    <a:pt x="702" y="598"/>
                  </a:lnTo>
                  <a:lnTo>
                    <a:pt x="702" y="592"/>
                  </a:lnTo>
                  <a:lnTo>
                    <a:pt x="702" y="581"/>
                  </a:lnTo>
                  <a:lnTo>
                    <a:pt x="692" y="570"/>
                  </a:lnTo>
                  <a:lnTo>
                    <a:pt x="682" y="564"/>
                  </a:lnTo>
                  <a:lnTo>
                    <a:pt x="663" y="553"/>
                  </a:lnTo>
                  <a:lnTo>
                    <a:pt x="643" y="547"/>
                  </a:lnTo>
                  <a:lnTo>
                    <a:pt x="623" y="542"/>
                  </a:lnTo>
                  <a:lnTo>
                    <a:pt x="603" y="536"/>
                  </a:lnTo>
                  <a:lnTo>
                    <a:pt x="574" y="525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6" name="Freeform 109"/>
            <p:cNvSpPr>
              <a:spLocks/>
            </p:cNvSpPr>
            <p:nvPr/>
          </p:nvSpPr>
          <p:spPr bwMode="auto">
            <a:xfrm>
              <a:off x="4810" y="73"/>
              <a:ext cx="425" cy="40"/>
            </a:xfrm>
            <a:custGeom>
              <a:avLst/>
              <a:gdLst>
                <a:gd name="T0" fmla="*/ 0 w 425"/>
                <a:gd name="T1" fmla="*/ 0 h 40"/>
                <a:gd name="T2" fmla="*/ 59 w 425"/>
                <a:gd name="T3" fmla="*/ 0 h 40"/>
                <a:gd name="T4" fmla="*/ 119 w 425"/>
                <a:gd name="T5" fmla="*/ 0 h 40"/>
                <a:gd name="T6" fmla="*/ 178 w 425"/>
                <a:gd name="T7" fmla="*/ 0 h 40"/>
                <a:gd name="T8" fmla="*/ 237 w 425"/>
                <a:gd name="T9" fmla="*/ 6 h 40"/>
                <a:gd name="T10" fmla="*/ 287 w 425"/>
                <a:gd name="T11" fmla="*/ 6 h 40"/>
                <a:gd name="T12" fmla="*/ 336 w 425"/>
                <a:gd name="T13" fmla="*/ 12 h 40"/>
                <a:gd name="T14" fmla="*/ 376 w 425"/>
                <a:gd name="T15" fmla="*/ 17 h 40"/>
                <a:gd name="T16" fmla="*/ 425 w 425"/>
                <a:gd name="T17" fmla="*/ 29 h 40"/>
                <a:gd name="T18" fmla="*/ 396 w 425"/>
                <a:gd name="T19" fmla="*/ 40 h 40"/>
                <a:gd name="T20" fmla="*/ 346 w 425"/>
                <a:gd name="T21" fmla="*/ 34 h 40"/>
                <a:gd name="T22" fmla="*/ 287 w 425"/>
                <a:gd name="T23" fmla="*/ 34 h 40"/>
                <a:gd name="T24" fmla="*/ 237 w 425"/>
                <a:gd name="T25" fmla="*/ 29 h 40"/>
                <a:gd name="T26" fmla="*/ 188 w 425"/>
                <a:gd name="T27" fmla="*/ 29 h 40"/>
                <a:gd name="T28" fmla="*/ 138 w 425"/>
                <a:gd name="T29" fmla="*/ 29 h 40"/>
                <a:gd name="T30" fmla="*/ 89 w 425"/>
                <a:gd name="T31" fmla="*/ 29 h 40"/>
                <a:gd name="T32" fmla="*/ 39 w 425"/>
                <a:gd name="T33" fmla="*/ 29 h 40"/>
                <a:gd name="T34" fmla="*/ 0 w 425"/>
                <a:gd name="T35" fmla="*/ 29 h 40"/>
                <a:gd name="T36" fmla="*/ 0 w 425"/>
                <a:gd name="T37" fmla="*/ 0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25"/>
                <a:gd name="T58" fmla="*/ 0 h 40"/>
                <a:gd name="T59" fmla="*/ 425 w 425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25" h="40">
                  <a:moveTo>
                    <a:pt x="0" y="0"/>
                  </a:moveTo>
                  <a:lnTo>
                    <a:pt x="59" y="0"/>
                  </a:lnTo>
                  <a:lnTo>
                    <a:pt x="119" y="0"/>
                  </a:lnTo>
                  <a:lnTo>
                    <a:pt x="178" y="0"/>
                  </a:lnTo>
                  <a:lnTo>
                    <a:pt x="237" y="6"/>
                  </a:lnTo>
                  <a:lnTo>
                    <a:pt x="287" y="6"/>
                  </a:lnTo>
                  <a:lnTo>
                    <a:pt x="336" y="12"/>
                  </a:lnTo>
                  <a:lnTo>
                    <a:pt x="376" y="17"/>
                  </a:lnTo>
                  <a:lnTo>
                    <a:pt x="425" y="29"/>
                  </a:lnTo>
                  <a:lnTo>
                    <a:pt x="396" y="40"/>
                  </a:lnTo>
                  <a:lnTo>
                    <a:pt x="346" y="34"/>
                  </a:lnTo>
                  <a:lnTo>
                    <a:pt x="287" y="34"/>
                  </a:lnTo>
                  <a:lnTo>
                    <a:pt x="237" y="29"/>
                  </a:lnTo>
                  <a:lnTo>
                    <a:pt x="188" y="29"/>
                  </a:lnTo>
                  <a:lnTo>
                    <a:pt x="138" y="29"/>
                  </a:lnTo>
                  <a:lnTo>
                    <a:pt x="89" y="29"/>
                  </a:lnTo>
                  <a:lnTo>
                    <a:pt x="39" y="29"/>
                  </a:lnTo>
                  <a:lnTo>
                    <a:pt x="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7" name="Freeform 110"/>
            <p:cNvSpPr>
              <a:spLocks/>
            </p:cNvSpPr>
            <p:nvPr/>
          </p:nvSpPr>
          <p:spPr bwMode="auto">
            <a:xfrm>
              <a:off x="5117" y="118"/>
              <a:ext cx="475" cy="373"/>
            </a:xfrm>
            <a:custGeom>
              <a:avLst/>
              <a:gdLst>
                <a:gd name="T0" fmla="*/ 217 w 475"/>
                <a:gd name="T1" fmla="*/ 17 h 373"/>
                <a:gd name="T2" fmla="*/ 326 w 475"/>
                <a:gd name="T3" fmla="*/ 62 h 373"/>
                <a:gd name="T4" fmla="*/ 405 w 475"/>
                <a:gd name="T5" fmla="*/ 125 h 373"/>
                <a:gd name="T6" fmla="*/ 465 w 475"/>
                <a:gd name="T7" fmla="*/ 203 h 373"/>
                <a:gd name="T8" fmla="*/ 465 w 475"/>
                <a:gd name="T9" fmla="*/ 277 h 373"/>
                <a:gd name="T10" fmla="*/ 425 w 475"/>
                <a:gd name="T11" fmla="*/ 328 h 373"/>
                <a:gd name="T12" fmla="*/ 356 w 475"/>
                <a:gd name="T13" fmla="*/ 356 h 373"/>
                <a:gd name="T14" fmla="*/ 277 w 475"/>
                <a:gd name="T15" fmla="*/ 373 h 373"/>
                <a:gd name="T16" fmla="*/ 178 w 475"/>
                <a:gd name="T17" fmla="*/ 367 h 373"/>
                <a:gd name="T18" fmla="*/ 89 w 475"/>
                <a:gd name="T19" fmla="*/ 339 h 373"/>
                <a:gd name="T20" fmla="*/ 29 w 475"/>
                <a:gd name="T21" fmla="*/ 299 h 373"/>
                <a:gd name="T22" fmla="*/ 10 w 475"/>
                <a:gd name="T23" fmla="*/ 265 h 373"/>
                <a:gd name="T24" fmla="*/ 10 w 475"/>
                <a:gd name="T25" fmla="*/ 232 h 373"/>
                <a:gd name="T26" fmla="*/ 49 w 475"/>
                <a:gd name="T27" fmla="*/ 198 h 373"/>
                <a:gd name="T28" fmla="*/ 128 w 475"/>
                <a:gd name="T29" fmla="*/ 170 h 373"/>
                <a:gd name="T30" fmla="*/ 247 w 475"/>
                <a:gd name="T31" fmla="*/ 136 h 373"/>
                <a:gd name="T32" fmla="*/ 336 w 475"/>
                <a:gd name="T33" fmla="*/ 136 h 373"/>
                <a:gd name="T34" fmla="*/ 267 w 475"/>
                <a:gd name="T35" fmla="*/ 158 h 373"/>
                <a:gd name="T36" fmla="*/ 178 w 475"/>
                <a:gd name="T37" fmla="*/ 181 h 373"/>
                <a:gd name="T38" fmla="*/ 109 w 475"/>
                <a:gd name="T39" fmla="*/ 209 h 373"/>
                <a:gd name="T40" fmla="*/ 69 w 475"/>
                <a:gd name="T41" fmla="*/ 237 h 373"/>
                <a:gd name="T42" fmla="*/ 59 w 475"/>
                <a:gd name="T43" fmla="*/ 277 h 373"/>
                <a:gd name="T44" fmla="*/ 89 w 475"/>
                <a:gd name="T45" fmla="*/ 311 h 373"/>
                <a:gd name="T46" fmla="*/ 138 w 475"/>
                <a:gd name="T47" fmla="*/ 339 h 373"/>
                <a:gd name="T48" fmla="*/ 217 w 475"/>
                <a:gd name="T49" fmla="*/ 350 h 373"/>
                <a:gd name="T50" fmla="*/ 297 w 475"/>
                <a:gd name="T51" fmla="*/ 339 h 373"/>
                <a:gd name="T52" fmla="*/ 356 w 475"/>
                <a:gd name="T53" fmla="*/ 311 h 373"/>
                <a:gd name="T54" fmla="*/ 396 w 475"/>
                <a:gd name="T55" fmla="*/ 271 h 373"/>
                <a:gd name="T56" fmla="*/ 405 w 475"/>
                <a:gd name="T57" fmla="*/ 226 h 373"/>
                <a:gd name="T58" fmla="*/ 376 w 475"/>
                <a:gd name="T59" fmla="*/ 158 h 373"/>
                <a:gd name="T60" fmla="*/ 316 w 475"/>
                <a:gd name="T61" fmla="*/ 96 h 373"/>
                <a:gd name="T62" fmla="*/ 237 w 475"/>
                <a:gd name="T63" fmla="*/ 51 h 373"/>
                <a:gd name="T64" fmla="*/ 138 w 475"/>
                <a:gd name="T65" fmla="*/ 12 h 3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5"/>
                <a:gd name="T100" fmla="*/ 0 h 373"/>
                <a:gd name="T101" fmla="*/ 475 w 475"/>
                <a:gd name="T102" fmla="*/ 373 h 3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5" h="373">
                  <a:moveTo>
                    <a:pt x="158" y="0"/>
                  </a:moveTo>
                  <a:lnTo>
                    <a:pt x="217" y="17"/>
                  </a:lnTo>
                  <a:lnTo>
                    <a:pt x="277" y="34"/>
                  </a:lnTo>
                  <a:lnTo>
                    <a:pt x="326" y="62"/>
                  </a:lnTo>
                  <a:lnTo>
                    <a:pt x="366" y="91"/>
                  </a:lnTo>
                  <a:lnTo>
                    <a:pt x="405" y="125"/>
                  </a:lnTo>
                  <a:lnTo>
                    <a:pt x="435" y="164"/>
                  </a:lnTo>
                  <a:lnTo>
                    <a:pt x="465" y="203"/>
                  </a:lnTo>
                  <a:lnTo>
                    <a:pt x="475" y="243"/>
                  </a:lnTo>
                  <a:lnTo>
                    <a:pt x="465" y="277"/>
                  </a:lnTo>
                  <a:lnTo>
                    <a:pt x="445" y="305"/>
                  </a:lnTo>
                  <a:lnTo>
                    <a:pt x="425" y="328"/>
                  </a:lnTo>
                  <a:lnTo>
                    <a:pt x="386" y="344"/>
                  </a:lnTo>
                  <a:lnTo>
                    <a:pt x="356" y="356"/>
                  </a:lnTo>
                  <a:lnTo>
                    <a:pt x="316" y="367"/>
                  </a:lnTo>
                  <a:lnTo>
                    <a:pt x="277" y="373"/>
                  </a:lnTo>
                  <a:lnTo>
                    <a:pt x="237" y="373"/>
                  </a:lnTo>
                  <a:lnTo>
                    <a:pt x="178" y="367"/>
                  </a:lnTo>
                  <a:lnTo>
                    <a:pt x="128" y="356"/>
                  </a:lnTo>
                  <a:lnTo>
                    <a:pt x="89" y="339"/>
                  </a:lnTo>
                  <a:lnTo>
                    <a:pt x="49" y="322"/>
                  </a:lnTo>
                  <a:lnTo>
                    <a:pt x="29" y="299"/>
                  </a:lnTo>
                  <a:lnTo>
                    <a:pt x="10" y="282"/>
                  </a:lnTo>
                  <a:lnTo>
                    <a:pt x="10" y="265"/>
                  </a:lnTo>
                  <a:lnTo>
                    <a:pt x="0" y="249"/>
                  </a:lnTo>
                  <a:lnTo>
                    <a:pt x="10" y="232"/>
                  </a:lnTo>
                  <a:lnTo>
                    <a:pt x="19" y="215"/>
                  </a:lnTo>
                  <a:lnTo>
                    <a:pt x="49" y="198"/>
                  </a:lnTo>
                  <a:lnTo>
                    <a:pt x="79" y="181"/>
                  </a:lnTo>
                  <a:lnTo>
                    <a:pt x="128" y="170"/>
                  </a:lnTo>
                  <a:lnTo>
                    <a:pt x="178" y="153"/>
                  </a:lnTo>
                  <a:lnTo>
                    <a:pt x="247" y="136"/>
                  </a:lnTo>
                  <a:lnTo>
                    <a:pt x="326" y="119"/>
                  </a:lnTo>
                  <a:lnTo>
                    <a:pt x="336" y="136"/>
                  </a:lnTo>
                  <a:lnTo>
                    <a:pt x="307" y="147"/>
                  </a:lnTo>
                  <a:lnTo>
                    <a:pt x="267" y="158"/>
                  </a:lnTo>
                  <a:lnTo>
                    <a:pt x="217" y="170"/>
                  </a:lnTo>
                  <a:lnTo>
                    <a:pt x="178" y="181"/>
                  </a:lnTo>
                  <a:lnTo>
                    <a:pt x="148" y="192"/>
                  </a:lnTo>
                  <a:lnTo>
                    <a:pt x="109" y="209"/>
                  </a:lnTo>
                  <a:lnTo>
                    <a:pt x="89" y="220"/>
                  </a:lnTo>
                  <a:lnTo>
                    <a:pt x="69" y="237"/>
                  </a:lnTo>
                  <a:lnTo>
                    <a:pt x="59" y="254"/>
                  </a:lnTo>
                  <a:lnTo>
                    <a:pt x="59" y="277"/>
                  </a:lnTo>
                  <a:lnTo>
                    <a:pt x="69" y="294"/>
                  </a:lnTo>
                  <a:lnTo>
                    <a:pt x="89" y="311"/>
                  </a:lnTo>
                  <a:lnTo>
                    <a:pt x="109" y="328"/>
                  </a:lnTo>
                  <a:lnTo>
                    <a:pt x="138" y="339"/>
                  </a:lnTo>
                  <a:lnTo>
                    <a:pt x="178" y="350"/>
                  </a:lnTo>
                  <a:lnTo>
                    <a:pt x="217" y="350"/>
                  </a:lnTo>
                  <a:lnTo>
                    <a:pt x="257" y="350"/>
                  </a:lnTo>
                  <a:lnTo>
                    <a:pt x="297" y="339"/>
                  </a:lnTo>
                  <a:lnTo>
                    <a:pt x="336" y="328"/>
                  </a:lnTo>
                  <a:lnTo>
                    <a:pt x="356" y="311"/>
                  </a:lnTo>
                  <a:lnTo>
                    <a:pt x="376" y="288"/>
                  </a:lnTo>
                  <a:lnTo>
                    <a:pt x="396" y="271"/>
                  </a:lnTo>
                  <a:lnTo>
                    <a:pt x="396" y="249"/>
                  </a:lnTo>
                  <a:lnTo>
                    <a:pt x="405" y="226"/>
                  </a:lnTo>
                  <a:lnTo>
                    <a:pt x="396" y="192"/>
                  </a:lnTo>
                  <a:lnTo>
                    <a:pt x="376" y="158"/>
                  </a:lnTo>
                  <a:lnTo>
                    <a:pt x="346" y="125"/>
                  </a:lnTo>
                  <a:lnTo>
                    <a:pt x="316" y="96"/>
                  </a:lnTo>
                  <a:lnTo>
                    <a:pt x="287" y="74"/>
                  </a:lnTo>
                  <a:lnTo>
                    <a:pt x="237" y="51"/>
                  </a:lnTo>
                  <a:lnTo>
                    <a:pt x="198" y="29"/>
                  </a:lnTo>
                  <a:lnTo>
                    <a:pt x="138" y="12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8" name="Freeform 111"/>
            <p:cNvSpPr>
              <a:spLocks/>
            </p:cNvSpPr>
            <p:nvPr/>
          </p:nvSpPr>
          <p:spPr bwMode="auto">
            <a:xfrm>
              <a:off x="4939" y="79"/>
              <a:ext cx="801" cy="665"/>
            </a:xfrm>
            <a:custGeom>
              <a:avLst/>
              <a:gdLst>
                <a:gd name="T0" fmla="*/ 583 w 801"/>
                <a:gd name="T1" fmla="*/ 141 h 665"/>
                <a:gd name="T2" fmla="*/ 593 w 801"/>
                <a:gd name="T3" fmla="*/ 152 h 665"/>
                <a:gd name="T4" fmla="*/ 702 w 801"/>
                <a:gd name="T5" fmla="*/ 124 h 665"/>
                <a:gd name="T6" fmla="*/ 791 w 801"/>
                <a:gd name="T7" fmla="*/ 79 h 665"/>
                <a:gd name="T8" fmla="*/ 722 w 801"/>
                <a:gd name="T9" fmla="*/ 17 h 665"/>
                <a:gd name="T10" fmla="*/ 554 w 801"/>
                <a:gd name="T11" fmla="*/ 0 h 665"/>
                <a:gd name="T12" fmla="*/ 237 w 801"/>
                <a:gd name="T13" fmla="*/ 45 h 665"/>
                <a:gd name="T14" fmla="*/ 19 w 801"/>
                <a:gd name="T15" fmla="*/ 214 h 665"/>
                <a:gd name="T16" fmla="*/ 69 w 801"/>
                <a:gd name="T17" fmla="*/ 395 h 665"/>
                <a:gd name="T18" fmla="*/ 316 w 801"/>
                <a:gd name="T19" fmla="*/ 491 h 665"/>
                <a:gd name="T20" fmla="*/ 504 w 801"/>
                <a:gd name="T21" fmla="*/ 491 h 665"/>
                <a:gd name="T22" fmla="*/ 613 w 801"/>
                <a:gd name="T23" fmla="*/ 468 h 665"/>
                <a:gd name="T24" fmla="*/ 663 w 801"/>
                <a:gd name="T25" fmla="*/ 462 h 665"/>
                <a:gd name="T26" fmla="*/ 673 w 801"/>
                <a:gd name="T27" fmla="*/ 474 h 665"/>
                <a:gd name="T28" fmla="*/ 623 w 801"/>
                <a:gd name="T29" fmla="*/ 502 h 665"/>
                <a:gd name="T30" fmla="*/ 564 w 801"/>
                <a:gd name="T31" fmla="*/ 553 h 665"/>
                <a:gd name="T32" fmla="*/ 564 w 801"/>
                <a:gd name="T33" fmla="*/ 581 h 665"/>
                <a:gd name="T34" fmla="*/ 603 w 801"/>
                <a:gd name="T35" fmla="*/ 603 h 665"/>
                <a:gd name="T36" fmla="*/ 633 w 801"/>
                <a:gd name="T37" fmla="*/ 598 h 665"/>
                <a:gd name="T38" fmla="*/ 663 w 801"/>
                <a:gd name="T39" fmla="*/ 598 h 665"/>
                <a:gd name="T40" fmla="*/ 682 w 801"/>
                <a:gd name="T41" fmla="*/ 592 h 665"/>
                <a:gd name="T42" fmla="*/ 682 w 801"/>
                <a:gd name="T43" fmla="*/ 603 h 665"/>
                <a:gd name="T44" fmla="*/ 682 w 801"/>
                <a:gd name="T45" fmla="*/ 626 h 665"/>
                <a:gd name="T46" fmla="*/ 682 w 801"/>
                <a:gd name="T47" fmla="*/ 660 h 665"/>
                <a:gd name="T48" fmla="*/ 702 w 801"/>
                <a:gd name="T49" fmla="*/ 665 h 665"/>
                <a:gd name="T50" fmla="*/ 722 w 801"/>
                <a:gd name="T51" fmla="*/ 665 h 665"/>
                <a:gd name="T52" fmla="*/ 722 w 801"/>
                <a:gd name="T53" fmla="*/ 637 h 665"/>
                <a:gd name="T54" fmla="*/ 722 w 801"/>
                <a:gd name="T55" fmla="*/ 598 h 665"/>
                <a:gd name="T56" fmla="*/ 722 w 801"/>
                <a:gd name="T57" fmla="*/ 575 h 665"/>
                <a:gd name="T58" fmla="*/ 702 w 801"/>
                <a:gd name="T59" fmla="*/ 575 h 665"/>
                <a:gd name="T60" fmla="*/ 673 w 801"/>
                <a:gd name="T61" fmla="*/ 581 h 665"/>
                <a:gd name="T62" fmla="*/ 653 w 801"/>
                <a:gd name="T63" fmla="*/ 586 h 665"/>
                <a:gd name="T64" fmla="*/ 613 w 801"/>
                <a:gd name="T65" fmla="*/ 581 h 665"/>
                <a:gd name="T66" fmla="*/ 613 w 801"/>
                <a:gd name="T67" fmla="*/ 564 h 665"/>
                <a:gd name="T68" fmla="*/ 682 w 801"/>
                <a:gd name="T69" fmla="*/ 530 h 665"/>
                <a:gd name="T70" fmla="*/ 742 w 801"/>
                <a:gd name="T71" fmla="*/ 479 h 665"/>
                <a:gd name="T72" fmla="*/ 712 w 801"/>
                <a:gd name="T73" fmla="*/ 445 h 665"/>
                <a:gd name="T74" fmla="*/ 663 w 801"/>
                <a:gd name="T75" fmla="*/ 445 h 665"/>
                <a:gd name="T76" fmla="*/ 534 w 801"/>
                <a:gd name="T77" fmla="*/ 468 h 665"/>
                <a:gd name="T78" fmla="*/ 386 w 801"/>
                <a:gd name="T79" fmla="*/ 474 h 665"/>
                <a:gd name="T80" fmla="*/ 197 w 801"/>
                <a:gd name="T81" fmla="*/ 423 h 665"/>
                <a:gd name="T82" fmla="*/ 99 w 801"/>
                <a:gd name="T83" fmla="*/ 310 h 665"/>
                <a:gd name="T84" fmla="*/ 148 w 801"/>
                <a:gd name="T85" fmla="*/ 147 h 665"/>
                <a:gd name="T86" fmla="*/ 415 w 801"/>
                <a:gd name="T87" fmla="*/ 23 h 665"/>
                <a:gd name="T88" fmla="*/ 633 w 801"/>
                <a:gd name="T89" fmla="*/ 28 h 665"/>
                <a:gd name="T90" fmla="*/ 702 w 801"/>
                <a:gd name="T91" fmla="*/ 62 h 665"/>
                <a:gd name="T92" fmla="*/ 682 w 801"/>
                <a:gd name="T93" fmla="*/ 101 h 665"/>
                <a:gd name="T94" fmla="*/ 603 w 801"/>
                <a:gd name="T95" fmla="*/ 130 h 66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01"/>
                <a:gd name="T145" fmla="*/ 0 h 665"/>
                <a:gd name="T146" fmla="*/ 801 w 801"/>
                <a:gd name="T147" fmla="*/ 665 h 66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01" h="665">
                  <a:moveTo>
                    <a:pt x="574" y="135"/>
                  </a:moveTo>
                  <a:lnTo>
                    <a:pt x="583" y="141"/>
                  </a:lnTo>
                  <a:lnTo>
                    <a:pt x="583" y="147"/>
                  </a:lnTo>
                  <a:lnTo>
                    <a:pt x="593" y="147"/>
                  </a:lnTo>
                  <a:lnTo>
                    <a:pt x="593" y="152"/>
                  </a:lnTo>
                  <a:lnTo>
                    <a:pt x="633" y="147"/>
                  </a:lnTo>
                  <a:lnTo>
                    <a:pt x="663" y="135"/>
                  </a:lnTo>
                  <a:lnTo>
                    <a:pt x="702" y="124"/>
                  </a:lnTo>
                  <a:lnTo>
                    <a:pt x="732" y="113"/>
                  </a:lnTo>
                  <a:lnTo>
                    <a:pt x="762" y="101"/>
                  </a:lnTo>
                  <a:lnTo>
                    <a:pt x="781" y="90"/>
                  </a:lnTo>
                  <a:lnTo>
                    <a:pt x="791" y="79"/>
                  </a:lnTo>
                  <a:lnTo>
                    <a:pt x="801" y="68"/>
                  </a:lnTo>
                  <a:lnTo>
                    <a:pt x="781" y="45"/>
                  </a:lnTo>
                  <a:lnTo>
                    <a:pt x="762" y="34"/>
                  </a:lnTo>
                  <a:lnTo>
                    <a:pt x="722" y="17"/>
                  </a:lnTo>
                  <a:lnTo>
                    <a:pt x="682" y="11"/>
                  </a:lnTo>
                  <a:lnTo>
                    <a:pt x="643" y="6"/>
                  </a:lnTo>
                  <a:lnTo>
                    <a:pt x="603" y="0"/>
                  </a:lnTo>
                  <a:lnTo>
                    <a:pt x="554" y="0"/>
                  </a:lnTo>
                  <a:lnTo>
                    <a:pt x="514" y="0"/>
                  </a:lnTo>
                  <a:lnTo>
                    <a:pt x="425" y="6"/>
                  </a:lnTo>
                  <a:lnTo>
                    <a:pt x="326" y="23"/>
                  </a:lnTo>
                  <a:lnTo>
                    <a:pt x="237" y="45"/>
                  </a:lnTo>
                  <a:lnTo>
                    <a:pt x="168" y="73"/>
                  </a:lnTo>
                  <a:lnTo>
                    <a:pt x="99" y="113"/>
                  </a:lnTo>
                  <a:lnTo>
                    <a:pt x="49" y="164"/>
                  </a:lnTo>
                  <a:lnTo>
                    <a:pt x="19" y="214"/>
                  </a:lnTo>
                  <a:lnTo>
                    <a:pt x="0" y="276"/>
                  </a:lnTo>
                  <a:lnTo>
                    <a:pt x="9" y="321"/>
                  </a:lnTo>
                  <a:lnTo>
                    <a:pt x="29" y="361"/>
                  </a:lnTo>
                  <a:lnTo>
                    <a:pt x="69" y="395"/>
                  </a:lnTo>
                  <a:lnTo>
                    <a:pt x="118" y="429"/>
                  </a:lnTo>
                  <a:lnTo>
                    <a:pt x="178" y="457"/>
                  </a:lnTo>
                  <a:lnTo>
                    <a:pt x="237" y="479"/>
                  </a:lnTo>
                  <a:lnTo>
                    <a:pt x="316" y="491"/>
                  </a:lnTo>
                  <a:lnTo>
                    <a:pt x="395" y="496"/>
                  </a:lnTo>
                  <a:lnTo>
                    <a:pt x="445" y="496"/>
                  </a:lnTo>
                  <a:lnTo>
                    <a:pt x="475" y="491"/>
                  </a:lnTo>
                  <a:lnTo>
                    <a:pt x="504" y="491"/>
                  </a:lnTo>
                  <a:lnTo>
                    <a:pt x="534" y="485"/>
                  </a:lnTo>
                  <a:lnTo>
                    <a:pt x="554" y="479"/>
                  </a:lnTo>
                  <a:lnTo>
                    <a:pt x="583" y="474"/>
                  </a:lnTo>
                  <a:lnTo>
                    <a:pt x="613" y="468"/>
                  </a:lnTo>
                  <a:lnTo>
                    <a:pt x="653" y="462"/>
                  </a:lnTo>
                  <a:lnTo>
                    <a:pt x="663" y="462"/>
                  </a:lnTo>
                  <a:lnTo>
                    <a:pt x="673" y="462"/>
                  </a:lnTo>
                  <a:lnTo>
                    <a:pt x="673" y="468"/>
                  </a:lnTo>
                  <a:lnTo>
                    <a:pt x="673" y="474"/>
                  </a:lnTo>
                  <a:lnTo>
                    <a:pt x="653" y="485"/>
                  </a:lnTo>
                  <a:lnTo>
                    <a:pt x="633" y="491"/>
                  </a:lnTo>
                  <a:lnTo>
                    <a:pt x="623" y="502"/>
                  </a:lnTo>
                  <a:lnTo>
                    <a:pt x="603" y="513"/>
                  </a:lnTo>
                  <a:lnTo>
                    <a:pt x="583" y="524"/>
                  </a:lnTo>
                  <a:lnTo>
                    <a:pt x="574" y="541"/>
                  </a:lnTo>
                  <a:lnTo>
                    <a:pt x="564" y="553"/>
                  </a:lnTo>
                  <a:lnTo>
                    <a:pt x="554" y="564"/>
                  </a:lnTo>
                  <a:lnTo>
                    <a:pt x="554" y="570"/>
                  </a:lnTo>
                  <a:lnTo>
                    <a:pt x="554" y="575"/>
                  </a:lnTo>
                  <a:lnTo>
                    <a:pt x="564" y="581"/>
                  </a:lnTo>
                  <a:lnTo>
                    <a:pt x="564" y="586"/>
                  </a:lnTo>
                  <a:lnTo>
                    <a:pt x="574" y="592"/>
                  </a:lnTo>
                  <a:lnTo>
                    <a:pt x="583" y="598"/>
                  </a:lnTo>
                  <a:lnTo>
                    <a:pt x="603" y="603"/>
                  </a:lnTo>
                  <a:lnTo>
                    <a:pt x="613" y="603"/>
                  </a:lnTo>
                  <a:lnTo>
                    <a:pt x="623" y="603"/>
                  </a:lnTo>
                  <a:lnTo>
                    <a:pt x="633" y="598"/>
                  </a:lnTo>
                  <a:lnTo>
                    <a:pt x="643" y="598"/>
                  </a:lnTo>
                  <a:lnTo>
                    <a:pt x="653" y="598"/>
                  </a:lnTo>
                  <a:lnTo>
                    <a:pt x="663" y="598"/>
                  </a:lnTo>
                  <a:lnTo>
                    <a:pt x="673" y="592"/>
                  </a:lnTo>
                  <a:lnTo>
                    <a:pt x="682" y="592"/>
                  </a:lnTo>
                  <a:lnTo>
                    <a:pt x="682" y="598"/>
                  </a:lnTo>
                  <a:lnTo>
                    <a:pt x="682" y="603"/>
                  </a:lnTo>
                  <a:lnTo>
                    <a:pt x="682" y="609"/>
                  </a:lnTo>
                  <a:lnTo>
                    <a:pt x="682" y="620"/>
                  </a:lnTo>
                  <a:lnTo>
                    <a:pt x="682" y="626"/>
                  </a:lnTo>
                  <a:lnTo>
                    <a:pt x="682" y="637"/>
                  </a:lnTo>
                  <a:lnTo>
                    <a:pt x="682" y="643"/>
                  </a:lnTo>
                  <a:lnTo>
                    <a:pt x="682" y="649"/>
                  </a:lnTo>
                  <a:lnTo>
                    <a:pt x="682" y="660"/>
                  </a:lnTo>
                  <a:lnTo>
                    <a:pt x="682" y="665"/>
                  </a:lnTo>
                  <a:lnTo>
                    <a:pt x="692" y="665"/>
                  </a:lnTo>
                  <a:lnTo>
                    <a:pt x="702" y="665"/>
                  </a:lnTo>
                  <a:lnTo>
                    <a:pt x="712" y="665"/>
                  </a:lnTo>
                  <a:lnTo>
                    <a:pt x="722" y="665"/>
                  </a:lnTo>
                  <a:lnTo>
                    <a:pt x="722" y="654"/>
                  </a:lnTo>
                  <a:lnTo>
                    <a:pt x="722" y="649"/>
                  </a:lnTo>
                  <a:lnTo>
                    <a:pt x="722" y="637"/>
                  </a:lnTo>
                  <a:lnTo>
                    <a:pt x="722" y="626"/>
                  </a:lnTo>
                  <a:lnTo>
                    <a:pt x="722" y="620"/>
                  </a:lnTo>
                  <a:lnTo>
                    <a:pt x="722" y="609"/>
                  </a:lnTo>
                  <a:lnTo>
                    <a:pt x="722" y="598"/>
                  </a:lnTo>
                  <a:lnTo>
                    <a:pt x="722" y="586"/>
                  </a:lnTo>
                  <a:lnTo>
                    <a:pt x="722" y="581"/>
                  </a:lnTo>
                  <a:lnTo>
                    <a:pt x="722" y="575"/>
                  </a:lnTo>
                  <a:lnTo>
                    <a:pt x="712" y="575"/>
                  </a:lnTo>
                  <a:lnTo>
                    <a:pt x="702" y="575"/>
                  </a:lnTo>
                  <a:lnTo>
                    <a:pt x="692" y="575"/>
                  </a:lnTo>
                  <a:lnTo>
                    <a:pt x="682" y="575"/>
                  </a:lnTo>
                  <a:lnTo>
                    <a:pt x="673" y="581"/>
                  </a:lnTo>
                  <a:lnTo>
                    <a:pt x="663" y="581"/>
                  </a:lnTo>
                  <a:lnTo>
                    <a:pt x="653" y="581"/>
                  </a:lnTo>
                  <a:lnTo>
                    <a:pt x="653" y="586"/>
                  </a:lnTo>
                  <a:lnTo>
                    <a:pt x="643" y="586"/>
                  </a:lnTo>
                  <a:lnTo>
                    <a:pt x="633" y="586"/>
                  </a:lnTo>
                  <a:lnTo>
                    <a:pt x="623" y="586"/>
                  </a:lnTo>
                  <a:lnTo>
                    <a:pt x="613" y="581"/>
                  </a:lnTo>
                  <a:lnTo>
                    <a:pt x="613" y="575"/>
                  </a:lnTo>
                  <a:lnTo>
                    <a:pt x="613" y="570"/>
                  </a:lnTo>
                  <a:lnTo>
                    <a:pt x="613" y="564"/>
                  </a:lnTo>
                  <a:lnTo>
                    <a:pt x="633" y="553"/>
                  </a:lnTo>
                  <a:lnTo>
                    <a:pt x="653" y="541"/>
                  </a:lnTo>
                  <a:lnTo>
                    <a:pt x="682" y="530"/>
                  </a:lnTo>
                  <a:lnTo>
                    <a:pt x="702" y="519"/>
                  </a:lnTo>
                  <a:lnTo>
                    <a:pt x="712" y="508"/>
                  </a:lnTo>
                  <a:lnTo>
                    <a:pt x="732" y="496"/>
                  </a:lnTo>
                  <a:lnTo>
                    <a:pt x="742" y="479"/>
                  </a:lnTo>
                  <a:lnTo>
                    <a:pt x="742" y="468"/>
                  </a:lnTo>
                  <a:lnTo>
                    <a:pt x="732" y="457"/>
                  </a:lnTo>
                  <a:lnTo>
                    <a:pt x="732" y="451"/>
                  </a:lnTo>
                  <a:lnTo>
                    <a:pt x="712" y="445"/>
                  </a:lnTo>
                  <a:lnTo>
                    <a:pt x="702" y="445"/>
                  </a:lnTo>
                  <a:lnTo>
                    <a:pt x="692" y="440"/>
                  </a:lnTo>
                  <a:lnTo>
                    <a:pt x="673" y="440"/>
                  </a:lnTo>
                  <a:lnTo>
                    <a:pt x="663" y="445"/>
                  </a:lnTo>
                  <a:lnTo>
                    <a:pt x="653" y="445"/>
                  </a:lnTo>
                  <a:lnTo>
                    <a:pt x="613" y="457"/>
                  </a:lnTo>
                  <a:lnTo>
                    <a:pt x="574" y="462"/>
                  </a:lnTo>
                  <a:lnTo>
                    <a:pt x="534" y="468"/>
                  </a:lnTo>
                  <a:lnTo>
                    <a:pt x="504" y="474"/>
                  </a:lnTo>
                  <a:lnTo>
                    <a:pt x="465" y="479"/>
                  </a:lnTo>
                  <a:lnTo>
                    <a:pt x="425" y="479"/>
                  </a:lnTo>
                  <a:lnTo>
                    <a:pt x="386" y="474"/>
                  </a:lnTo>
                  <a:lnTo>
                    <a:pt x="346" y="474"/>
                  </a:lnTo>
                  <a:lnTo>
                    <a:pt x="287" y="462"/>
                  </a:lnTo>
                  <a:lnTo>
                    <a:pt x="237" y="445"/>
                  </a:lnTo>
                  <a:lnTo>
                    <a:pt x="197" y="423"/>
                  </a:lnTo>
                  <a:lnTo>
                    <a:pt x="158" y="400"/>
                  </a:lnTo>
                  <a:lnTo>
                    <a:pt x="128" y="372"/>
                  </a:lnTo>
                  <a:lnTo>
                    <a:pt x="108" y="344"/>
                  </a:lnTo>
                  <a:lnTo>
                    <a:pt x="99" y="310"/>
                  </a:lnTo>
                  <a:lnTo>
                    <a:pt x="89" y="282"/>
                  </a:lnTo>
                  <a:lnTo>
                    <a:pt x="99" y="237"/>
                  </a:lnTo>
                  <a:lnTo>
                    <a:pt x="108" y="192"/>
                  </a:lnTo>
                  <a:lnTo>
                    <a:pt x="148" y="147"/>
                  </a:lnTo>
                  <a:lnTo>
                    <a:pt x="188" y="107"/>
                  </a:lnTo>
                  <a:lnTo>
                    <a:pt x="247" y="68"/>
                  </a:lnTo>
                  <a:lnTo>
                    <a:pt x="326" y="45"/>
                  </a:lnTo>
                  <a:lnTo>
                    <a:pt x="415" y="23"/>
                  </a:lnTo>
                  <a:lnTo>
                    <a:pt x="524" y="17"/>
                  </a:lnTo>
                  <a:lnTo>
                    <a:pt x="564" y="23"/>
                  </a:lnTo>
                  <a:lnTo>
                    <a:pt x="603" y="23"/>
                  </a:lnTo>
                  <a:lnTo>
                    <a:pt x="633" y="28"/>
                  </a:lnTo>
                  <a:lnTo>
                    <a:pt x="663" y="34"/>
                  </a:lnTo>
                  <a:lnTo>
                    <a:pt x="673" y="45"/>
                  </a:lnTo>
                  <a:lnTo>
                    <a:pt x="692" y="51"/>
                  </a:lnTo>
                  <a:lnTo>
                    <a:pt x="702" y="62"/>
                  </a:lnTo>
                  <a:lnTo>
                    <a:pt x="702" y="73"/>
                  </a:lnTo>
                  <a:lnTo>
                    <a:pt x="702" y="85"/>
                  </a:lnTo>
                  <a:lnTo>
                    <a:pt x="692" y="90"/>
                  </a:lnTo>
                  <a:lnTo>
                    <a:pt x="682" y="101"/>
                  </a:lnTo>
                  <a:lnTo>
                    <a:pt x="663" y="107"/>
                  </a:lnTo>
                  <a:lnTo>
                    <a:pt x="643" y="118"/>
                  </a:lnTo>
                  <a:lnTo>
                    <a:pt x="623" y="124"/>
                  </a:lnTo>
                  <a:lnTo>
                    <a:pt x="603" y="130"/>
                  </a:lnTo>
                  <a:lnTo>
                    <a:pt x="574" y="135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9" name="Freeform 112"/>
            <p:cNvSpPr>
              <a:spLocks/>
            </p:cNvSpPr>
            <p:nvPr/>
          </p:nvSpPr>
          <p:spPr bwMode="auto">
            <a:xfrm>
              <a:off x="525" y="73"/>
              <a:ext cx="425" cy="40"/>
            </a:xfrm>
            <a:custGeom>
              <a:avLst/>
              <a:gdLst>
                <a:gd name="T0" fmla="*/ 425 w 425"/>
                <a:gd name="T1" fmla="*/ 0 h 40"/>
                <a:gd name="T2" fmla="*/ 366 w 425"/>
                <a:gd name="T3" fmla="*/ 0 h 40"/>
                <a:gd name="T4" fmla="*/ 306 w 425"/>
                <a:gd name="T5" fmla="*/ 0 h 40"/>
                <a:gd name="T6" fmla="*/ 247 w 425"/>
                <a:gd name="T7" fmla="*/ 0 h 40"/>
                <a:gd name="T8" fmla="*/ 188 w 425"/>
                <a:gd name="T9" fmla="*/ 6 h 40"/>
                <a:gd name="T10" fmla="*/ 138 w 425"/>
                <a:gd name="T11" fmla="*/ 6 h 40"/>
                <a:gd name="T12" fmla="*/ 89 w 425"/>
                <a:gd name="T13" fmla="*/ 12 h 40"/>
                <a:gd name="T14" fmla="*/ 49 w 425"/>
                <a:gd name="T15" fmla="*/ 17 h 40"/>
                <a:gd name="T16" fmla="*/ 0 w 425"/>
                <a:gd name="T17" fmla="*/ 29 h 40"/>
                <a:gd name="T18" fmla="*/ 29 w 425"/>
                <a:gd name="T19" fmla="*/ 40 h 40"/>
                <a:gd name="T20" fmla="*/ 79 w 425"/>
                <a:gd name="T21" fmla="*/ 34 h 40"/>
                <a:gd name="T22" fmla="*/ 138 w 425"/>
                <a:gd name="T23" fmla="*/ 34 h 40"/>
                <a:gd name="T24" fmla="*/ 188 w 425"/>
                <a:gd name="T25" fmla="*/ 29 h 40"/>
                <a:gd name="T26" fmla="*/ 237 w 425"/>
                <a:gd name="T27" fmla="*/ 29 h 40"/>
                <a:gd name="T28" fmla="*/ 287 w 425"/>
                <a:gd name="T29" fmla="*/ 29 h 40"/>
                <a:gd name="T30" fmla="*/ 336 w 425"/>
                <a:gd name="T31" fmla="*/ 29 h 40"/>
                <a:gd name="T32" fmla="*/ 376 w 425"/>
                <a:gd name="T33" fmla="*/ 29 h 40"/>
                <a:gd name="T34" fmla="*/ 425 w 425"/>
                <a:gd name="T35" fmla="*/ 29 h 40"/>
                <a:gd name="T36" fmla="*/ 425 w 425"/>
                <a:gd name="T37" fmla="*/ 0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25"/>
                <a:gd name="T58" fmla="*/ 0 h 40"/>
                <a:gd name="T59" fmla="*/ 425 w 425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25" h="40">
                  <a:moveTo>
                    <a:pt x="425" y="0"/>
                  </a:moveTo>
                  <a:lnTo>
                    <a:pt x="366" y="0"/>
                  </a:lnTo>
                  <a:lnTo>
                    <a:pt x="306" y="0"/>
                  </a:lnTo>
                  <a:lnTo>
                    <a:pt x="247" y="0"/>
                  </a:lnTo>
                  <a:lnTo>
                    <a:pt x="188" y="6"/>
                  </a:lnTo>
                  <a:lnTo>
                    <a:pt x="138" y="6"/>
                  </a:lnTo>
                  <a:lnTo>
                    <a:pt x="89" y="12"/>
                  </a:lnTo>
                  <a:lnTo>
                    <a:pt x="49" y="17"/>
                  </a:lnTo>
                  <a:lnTo>
                    <a:pt x="0" y="29"/>
                  </a:lnTo>
                  <a:lnTo>
                    <a:pt x="29" y="40"/>
                  </a:lnTo>
                  <a:lnTo>
                    <a:pt x="79" y="34"/>
                  </a:lnTo>
                  <a:lnTo>
                    <a:pt x="138" y="34"/>
                  </a:lnTo>
                  <a:lnTo>
                    <a:pt x="188" y="29"/>
                  </a:lnTo>
                  <a:lnTo>
                    <a:pt x="237" y="29"/>
                  </a:lnTo>
                  <a:lnTo>
                    <a:pt x="287" y="29"/>
                  </a:lnTo>
                  <a:lnTo>
                    <a:pt x="336" y="29"/>
                  </a:lnTo>
                  <a:lnTo>
                    <a:pt x="376" y="29"/>
                  </a:lnTo>
                  <a:lnTo>
                    <a:pt x="425" y="29"/>
                  </a:lnTo>
                  <a:lnTo>
                    <a:pt x="425" y="0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0" name="Freeform 113"/>
            <p:cNvSpPr>
              <a:spLocks/>
            </p:cNvSpPr>
            <p:nvPr/>
          </p:nvSpPr>
          <p:spPr bwMode="auto">
            <a:xfrm>
              <a:off x="168" y="118"/>
              <a:ext cx="475" cy="373"/>
            </a:xfrm>
            <a:custGeom>
              <a:avLst/>
              <a:gdLst>
                <a:gd name="T0" fmla="*/ 258 w 475"/>
                <a:gd name="T1" fmla="*/ 17 h 373"/>
                <a:gd name="T2" fmla="*/ 149 w 475"/>
                <a:gd name="T3" fmla="*/ 62 h 373"/>
                <a:gd name="T4" fmla="*/ 70 w 475"/>
                <a:gd name="T5" fmla="*/ 125 h 373"/>
                <a:gd name="T6" fmla="*/ 10 w 475"/>
                <a:gd name="T7" fmla="*/ 203 h 373"/>
                <a:gd name="T8" fmla="*/ 10 w 475"/>
                <a:gd name="T9" fmla="*/ 277 h 373"/>
                <a:gd name="T10" fmla="*/ 50 w 475"/>
                <a:gd name="T11" fmla="*/ 328 h 373"/>
                <a:gd name="T12" fmla="*/ 119 w 475"/>
                <a:gd name="T13" fmla="*/ 356 h 373"/>
                <a:gd name="T14" fmla="*/ 198 w 475"/>
                <a:gd name="T15" fmla="*/ 373 h 373"/>
                <a:gd name="T16" fmla="*/ 297 w 475"/>
                <a:gd name="T17" fmla="*/ 367 h 373"/>
                <a:gd name="T18" fmla="*/ 386 w 475"/>
                <a:gd name="T19" fmla="*/ 339 h 373"/>
                <a:gd name="T20" fmla="*/ 446 w 475"/>
                <a:gd name="T21" fmla="*/ 299 h 373"/>
                <a:gd name="T22" fmla="*/ 465 w 475"/>
                <a:gd name="T23" fmla="*/ 265 h 373"/>
                <a:gd name="T24" fmla="*/ 465 w 475"/>
                <a:gd name="T25" fmla="*/ 232 h 373"/>
                <a:gd name="T26" fmla="*/ 426 w 475"/>
                <a:gd name="T27" fmla="*/ 198 h 373"/>
                <a:gd name="T28" fmla="*/ 347 w 475"/>
                <a:gd name="T29" fmla="*/ 170 h 373"/>
                <a:gd name="T30" fmla="*/ 228 w 475"/>
                <a:gd name="T31" fmla="*/ 136 h 373"/>
                <a:gd name="T32" fmla="*/ 139 w 475"/>
                <a:gd name="T33" fmla="*/ 136 h 373"/>
                <a:gd name="T34" fmla="*/ 208 w 475"/>
                <a:gd name="T35" fmla="*/ 158 h 373"/>
                <a:gd name="T36" fmla="*/ 287 w 475"/>
                <a:gd name="T37" fmla="*/ 181 h 373"/>
                <a:gd name="T38" fmla="*/ 366 w 475"/>
                <a:gd name="T39" fmla="*/ 209 h 373"/>
                <a:gd name="T40" fmla="*/ 406 w 475"/>
                <a:gd name="T41" fmla="*/ 237 h 373"/>
                <a:gd name="T42" fmla="*/ 416 w 475"/>
                <a:gd name="T43" fmla="*/ 277 h 373"/>
                <a:gd name="T44" fmla="*/ 386 w 475"/>
                <a:gd name="T45" fmla="*/ 311 h 373"/>
                <a:gd name="T46" fmla="*/ 337 w 475"/>
                <a:gd name="T47" fmla="*/ 339 h 373"/>
                <a:gd name="T48" fmla="*/ 258 w 475"/>
                <a:gd name="T49" fmla="*/ 350 h 373"/>
                <a:gd name="T50" fmla="*/ 178 w 475"/>
                <a:gd name="T51" fmla="*/ 339 h 373"/>
                <a:gd name="T52" fmla="*/ 119 w 475"/>
                <a:gd name="T53" fmla="*/ 311 h 373"/>
                <a:gd name="T54" fmla="*/ 79 w 475"/>
                <a:gd name="T55" fmla="*/ 271 h 373"/>
                <a:gd name="T56" fmla="*/ 70 w 475"/>
                <a:gd name="T57" fmla="*/ 226 h 373"/>
                <a:gd name="T58" fmla="*/ 99 w 475"/>
                <a:gd name="T59" fmla="*/ 158 h 373"/>
                <a:gd name="T60" fmla="*/ 159 w 475"/>
                <a:gd name="T61" fmla="*/ 96 h 373"/>
                <a:gd name="T62" fmla="*/ 238 w 475"/>
                <a:gd name="T63" fmla="*/ 51 h 373"/>
                <a:gd name="T64" fmla="*/ 337 w 475"/>
                <a:gd name="T65" fmla="*/ 12 h 3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5"/>
                <a:gd name="T100" fmla="*/ 0 h 373"/>
                <a:gd name="T101" fmla="*/ 475 w 475"/>
                <a:gd name="T102" fmla="*/ 373 h 3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5" h="373">
                  <a:moveTo>
                    <a:pt x="317" y="0"/>
                  </a:moveTo>
                  <a:lnTo>
                    <a:pt x="258" y="17"/>
                  </a:lnTo>
                  <a:lnTo>
                    <a:pt x="198" y="34"/>
                  </a:lnTo>
                  <a:lnTo>
                    <a:pt x="149" y="62"/>
                  </a:lnTo>
                  <a:lnTo>
                    <a:pt x="109" y="91"/>
                  </a:lnTo>
                  <a:lnTo>
                    <a:pt x="70" y="125"/>
                  </a:lnTo>
                  <a:lnTo>
                    <a:pt x="40" y="164"/>
                  </a:lnTo>
                  <a:lnTo>
                    <a:pt x="10" y="203"/>
                  </a:lnTo>
                  <a:lnTo>
                    <a:pt x="0" y="243"/>
                  </a:lnTo>
                  <a:lnTo>
                    <a:pt x="10" y="277"/>
                  </a:lnTo>
                  <a:lnTo>
                    <a:pt x="30" y="305"/>
                  </a:lnTo>
                  <a:lnTo>
                    <a:pt x="50" y="328"/>
                  </a:lnTo>
                  <a:lnTo>
                    <a:pt x="89" y="344"/>
                  </a:lnTo>
                  <a:lnTo>
                    <a:pt x="119" y="356"/>
                  </a:lnTo>
                  <a:lnTo>
                    <a:pt x="159" y="367"/>
                  </a:lnTo>
                  <a:lnTo>
                    <a:pt x="198" y="373"/>
                  </a:lnTo>
                  <a:lnTo>
                    <a:pt x="238" y="373"/>
                  </a:lnTo>
                  <a:lnTo>
                    <a:pt x="297" y="367"/>
                  </a:lnTo>
                  <a:lnTo>
                    <a:pt x="347" y="356"/>
                  </a:lnTo>
                  <a:lnTo>
                    <a:pt x="386" y="339"/>
                  </a:lnTo>
                  <a:lnTo>
                    <a:pt x="426" y="322"/>
                  </a:lnTo>
                  <a:lnTo>
                    <a:pt x="446" y="299"/>
                  </a:lnTo>
                  <a:lnTo>
                    <a:pt x="465" y="282"/>
                  </a:lnTo>
                  <a:lnTo>
                    <a:pt x="465" y="265"/>
                  </a:lnTo>
                  <a:lnTo>
                    <a:pt x="475" y="249"/>
                  </a:lnTo>
                  <a:lnTo>
                    <a:pt x="465" y="232"/>
                  </a:lnTo>
                  <a:lnTo>
                    <a:pt x="446" y="215"/>
                  </a:lnTo>
                  <a:lnTo>
                    <a:pt x="426" y="198"/>
                  </a:lnTo>
                  <a:lnTo>
                    <a:pt x="386" y="181"/>
                  </a:lnTo>
                  <a:lnTo>
                    <a:pt x="347" y="170"/>
                  </a:lnTo>
                  <a:lnTo>
                    <a:pt x="287" y="153"/>
                  </a:lnTo>
                  <a:lnTo>
                    <a:pt x="228" y="136"/>
                  </a:lnTo>
                  <a:lnTo>
                    <a:pt x="149" y="119"/>
                  </a:lnTo>
                  <a:lnTo>
                    <a:pt x="139" y="136"/>
                  </a:lnTo>
                  <a:lnTo>
                    <a:pt x="168" y="147"/>
                  </a:lnTo>
                  <a:lnTo>
                    <a:pt x="208" y="158"/>
                  </a:lnTo>
                  <a:lnTo>
                    <a:pt x="248" y="170"/>
                  </a:lnTo>
                  <a:lnTo>
                    <a:pt x="287" y="181"/>
                  </a:lnTo>
                  <a:lnTo>
                    <a:pt x="327" y="192"/>
                  </a:lnTo>
                  <a:lnTo>
                    <a:pt x="366" y="209"/>
                  </a:lnTo>
                  <a:lnTo>
                    <a:pt x="386" y="220"/>
                  </a:lnTo>
                  <a:lnTo>
                    <a:pt x="406" y="237"/>
                  </a:lnTo>
                  <a:lnTo>
                    <a:pt x="416" y="254"/>
                  </a:lnTo>
                  <a:lnTo>
                    <a:pt x="416" y="277"/>
                  </a:lnTo>
                  <a:lnTo>
                    <a:pt x="406" y="294"/>
                  </a:lnTo>
                  <a:lnTo>
                    <a:pt x="386" y="311"/>
                  </a:lnTo>
                  <a:lnTo>
                    <a:pt x="366" y="328"/>
                  </a:lnTo>
                  <a:lnTo>
                    <a:pt x="337" y="339"/>
                  </a:lnTo>
                  <a:lnTo>
                    <a:pt x="297" y="350"/>
                  </a:lnTo>
                  <a:lnTo>
                    <a:pt x="258" y="350"/>
                  </a:lnTo>
                  <a:lnTo>
                    <a:pt x="218" y="350"/>
                  </a:lnTo>
                  <a:lnTo>
                    <a:pt x="178" y="339"/>
                  </a:lnTo>
                  <a:lnTo>
                    <a:pt x="139" y="328"/>
                  </a:lnTo>
                  <a:lnTo>
                    <a:pt x="119" y="311"/>
                  </a:lnTo>
                  <a:lnTo>
                    <a:pt x="99" y="288"/>
                  </a:lnTo>
                  <a:lnTo>
                    <a:pt x="79" y="271"/>
                  </a:lnTo>
                  <a:lnTo>
                    <a:pt x="79" y="249"/>
                  </a:lnTo>
                  <a:lnTo>
                    <a:pt x="70" y="226"/>
                  </a:lnTo>
                  <a:lnTo>
                    <a:pt x="79" y="192"/>
                  </a:lnTo>
                  <a:lnTo>
                    <a:pt x="99" y="158"/>
                  </a:lnTo>
                  <a:lnTo>
                    <a:pt x="129" y="125"/>
                  </a:lnTo>
                  <a:lnTo>
                    <a:pt x="159" y="96"/>
                  </a:lnTo>
                  <a:lnTo>
                    <a:pt x="188" y="74"/>
                  </a:lnTo>
                  <a:lnTo>
                    <a:pt x="238" y="51"/>
                  </a:lnTo>
                  <a:lnTo>
                    <a:pt x="277" y="29"/>
                  </a:lnTo>
                  <a:lnTo>
                    <a:pt x="337" y="12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1" name="Freeform 114"/>
            <p:cNvSpPr>
              <a:spLocks/>
            </p:cNvSpPr>
            <p:nvPr/>
          </p:nvSpPr>
          <p:spPr bwMode="auto">
            <a:xfrm>
              <a:off x="20" y="79"/>
              <a:ext cx="801" cy="665"/>
            </a:xfrm>
            <a:custGeom>
              <a:avLst/>
              <a:gdLst>
                <a:gd name="T0" fmla="*/ 218 w 801"/>
                <a:gd name="T1" fmla="*/ 141 h 665"/>
                <a:gd name="T2" fmla="*/ 208 w 801"/>
                <a:gd name="T3" fmla="*/ 152 h 665"/>
                <a:gd name="T4" fmla="*/ 99 w 801"/>
                <a:gd name="T5" fmla="*/ 124 h 665"/>
                <a:gd name="T6" fmla="*/ 10 w 801"/>
                <a:gd name="T7" fmla="*/ 79 h 665"/>
                <a:gd name="T8" fmla="*/ 79 w 801"/>
                <a:gd name="T9" fmla="*/ 17 h 665"/>
                <a:gd name="T10" fmla="*/ 247 w 801"/>
                <a:gd name="T11" fmla="*/ 0 h 665"/>
                <a:gd name="T12" fmla="*/ 564 w 801"/>
                <a:gd name="T13" fmla="*/ 45 h 665"/>
                <a:gd name="T14" fmla="*/ 782 w 801"/>
                <a:gd name="T15" fmla="*/ 214 h 665"/>
                <a:gd name="T16" fmla="*/ 732 w 801"/>
                <a:gd name="T17" fmla="*/ 395 h 665"/>
                <a:gd name="T18" fmla="*/ 485 w 801"/>
                <a:gd name="T19" fmla="*/ 491 h 665"/>
                <a:gd name="T20" fmla="*/ 297 w 801"/>
                <a:gd name="T21" fmla="*/ 491 h 665"/>
                <a:gd name="T22" fmla="*/ 188 w 801"/>
                <a:gd name="T23" fmla="*/ 468 h 665"/>
                <a:gd name="T24" fmla="*/ 138 w 801"/>
                <a:gd name="T25" fmla="*/ 462 h 665"/>
                <a:gd name="T26" fmla="*/ 128 w 801"/>
                <a:gd name="T27" fmla="*/ 474 h 665"/>
                <a:gd name="T28" fmla="*/ 178 w 801"/>
                <a:gd name="T29" fmla="*/ 502 h 665"/>
                <a:gd name="T30" fmla="*/ 237 w 801"/>
                <a:gd name="T31" fmla="*/ 553 h 665"/>
                <a:gd name="T32" fmla="*/ 237 w 801"/>
                <a:gd name="T33" fmla="*/ 581 h 665"/>
                <a:gd name="T34" fmla="*/ 198 w 801"/>
                <a:gd name="T35" fmla="*/ 603 h 665"/>
                <a:gd name="T36" fmla="*/ 168 w 801"/>
                <a:gd name="T37" fmla="*/ 598 h 665"/>
                <a:gd name="T38" fmla="*/ 138 w 801"/>
                <a:gd name="T39" fmla="*/ 598 h 665"/>
                <a:gd name="T40" fmla="*/ 119 w 801"/>
                <a:gd name="T41" fmla="*/ 592 h 665"/>
                <a:gd name="T42" fmla="*/ 119 w 801"/>
                <a:gd name="T43" fmla="*/ 603 h 665"/>
                <a:gd name="T44" fmla="*/ 119 w 801"/>
                <a:gd name="T45" fmla="*/ 626 h 665"/>
                <a:gd name="T46" fmla="*/ 119 w 801"/>
                <a:gd name="T47" fmla="*/ 660 h 665"/>
                <a:gd name="T48" fmla="*/ 99 w 801"/>
                <a:gd name="T49" fmla="*/ 665 h 665"/>
                <a:gd name="T50" fmla="*/ 79 w 801"/>
                <a:gd name="T51" fmla="*/ 665 h 665"/>
                <a:gd name="T52" fmla="*/ 79 w 801"/>
                <a:gd name="T53" fmla="*/ 637 h 665"/>
                <a:gd name="T54" fmla="*/ 79 w 801"/>
                <a:gd name="T55" fmla="*/ 598 h 665"/>
                <a:gd name="T56" fmla="*/ 79 w 801"/>
                <a:gd name="T57" fmla="*/ 575 h 665"/>
                <a:gd name="T58" fmla="*/ 99 w 801"/>
                <a:gd name="T59" fmla="*/ 575 h 665"/>
                <a:gd name="T60" fmla="*/ 128 w 801"/>
                <a:gd name="T61" fmla="*/ 581 h 665"/>
                <a:gd name="T62" fmla="*/ 148 w 801"/>
                <a:gd name="T63" fmla="*/ 586 h 665"/>
                <a:gd name="T64" fmla="*/ 188 w 801"/>
                <a:gd name="T65" fmla="*/ 581 h 665"/>
                <a:gd name="T66" fmla="*/ 188 w 801"/>
                <a:gd name="T67" fmla="*/ 564 h 665"/>
                <a:gd name="T68" fmla="*/ 119 w 801"/>
                <a:gd name="T69" fmla="*/ 530 h 665"/>
                <a:gd name="T70" fmla="*/ 59 w 801"/>
                <a:gd name="T71" fmla="*/ 479 h 665"/>
                <a:gd name="T72" fmla="*/ 79 w 801"/>
                <a:gd name="T73" fmla="*/ 445 h 665"/>
                <a:gd name="T74" fmla="*/ 138 w 801"/>
                <a:gd name="T75" fmla="*/ 445 h 665"/>
                <a:gd name="T76" fmla="*/ 257 w 801"/>
                <a:gd name="T77" fmla="*/ 468 h 665"/>
                <a:gd name="T78" fmla="*/ 415 w 801"/>
                <a:gd name="T79" fmla="*/ 474 h 665"/>
                <a:gd name="T80" fmla="*/ 604 w 801"/>
                <a:gd name="T81" fmla="*/ 423 h 665"/>
                <a:gd name="T82" fmla="*/ 702 w 801"/>
                <a:gd name="T83" fmla="*/ 310 h 665"/>
                <a:gd name="T84" fmla="*/ 653 w 801"/>
                <a:gd name="T85" fmla="*/ 147 h 665"/>
                <a:gd name="T86" fmla="*/ 386 w 801"/>
                <a:gd name="T87" fmla="*/ 23 h 665"/>
                <a:gd name="T88" fmla="*/ 168 w 801"/>
                <a:gd name="T89" fmla="*/ 28 h 665"/>
                <a:gd name="T90" fmla="*/ 99 w 801"/>
                <a:gd name="T91" fmla="*/ 62 h 665"/>
                <a:gd name="T92" fmla="*/ 119 w 801"/>
                <a:gd name="T93" fmla="*/ 101 h 665"/>
                <a:gd name="T94" fmla="*/ 198 w 801"/>
                <a:gd name="T95" fmla="*/ 130 h 66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01"/>
                <a:gd name="T145" fmla="*/ 0 h 665"/>
                <a:gd name="T146" fmla="*/ 801 w 801"/>
                <a:gd name="T147" fmla="*/ 665 h 66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01" h="665">
                  <a:moveTo>
                    <a:pt x="218" y="135"/>
                  </a:moveTo>
                  <a:lnTo>
                    <a:pt x="218" y="141"/>
                  </a:lnTo>
                  <a:lnTo>
                    <a:pt x="218" y="147"/>
                  </a:lnTo>
                  <a:lnTo>
                    <a:pt x="208" y="147"/>
                  </a:lnTo>
                  <a:lnTo>
                    <a:pt x="208" y="152"/>
                  </a:lnTo>
                  <a:lnTo>
                    <a:pt x="168" y="147"/>
                  </a:lnTo>
                  <a:lnTo>
                    <a:pt x="138" y="135"/>
                  </a:lnTo>
                  <a:lnTo>
                    <a:pt x="99" y="124"/>
                  </a:lnTo>
                  <a:lnTo>
                    <a:pt x="69" y="113"/>
                  </a:lnTo>
                  <a:lnTo>
                    <a:pt x="39" y="101"/>
                  </a:lnTo>
                  <a:lnTo>
                    <a:pt x="20" y="90"/>
                  </a:lnTo>
                  <a:lnTo>
                    <a:pt x="10" y="79"/>
                  </a:lnTo>
                  <a:lnTo>
                    <a:pt x="0" y="68"/>
                  </a:lnTo>
                  <a:lnTo>
                    <a:pt x="20" y="45"/>
                  </a:lnTo>
                  <a:lnTo>
                    <a:pt x="39" y="34"/>
                  </a:lnTo>
                  <a:lnTo>
                    <a:pt x="79" y="17"/>
                  </a:lnTo>
                  <a:lnTo>
                    <a:pt x="119" y="11"/>
                  </a:lnTo>
                  <a:lnTo>
                    <a:pt x="158" y="6"/>
                  </a:lnTo>
                  <a:lnTo>
                    <a:pt x="198" y="0"/>
                  </a:lnTo>
                  <a:lnTo>
                    <a:pt x="247" y="0"/>
                  </a:lnTo>
                  <a:lnTo>
                    <a:pt x="277" y="0"/>
                  </a:lnTo>
                  <a:lnTo>
                    <a:pt x="376" y="6"/>
                  </a:lnTo>
                  <a:lnTo>
                    <a:pt x="475" y="23"/>
                  </a:lnTo>
                  <a:lnTo>
                    <a:pt x="564" y="45"/>
                  </a:lnTo>
                  <a:lnTo>
                    <a:pt x="633" y="73"/>
                  </a:lnTo>
                  <a:lnTo>
                    <a:pt x="702" y="113"/>
                  </a:lnTo>
                  <a:lnTo>
                    <a:pt x="752" y="164"/>
                  </a:lnTo>
                  <a:lnTo>
                    <a:pt x="782" y="214"/>
                  </a:lnTo>
                  <a:lnTo>
                    <a:pt x="801" y="276"/>
                  </a:lnTo>
                  <a:lnTo>
                    <a:pt x="792" y="321"/>
                  </a:lnTo>
                  <a:lnTo>
                    <a:pt x="762" y="361"/>
                  </a:lnTo>
                  <a:lnTo>
                    <a:pt x="732" y="395"/>
                  </a:lnTo>
                  <a:lnTo>
                    <a:pt x="683" y="429"/>
                  </a:lnTo>
                  <a:lnTo>
                    <a:pt x="623" y="457"/>
                  </a:lnTo>
                  <a:lnTo>
                    <a:pt x="564" y="479"/>
                  </a:lnTo>
                  <a:lnTo>
                    <a:pt x="485" y="491"/>
                  </a:lnTo>
                  <a:lnTo>
                    <a:pt x="406" y="496"/>
                  </a:lnTo>
                  <a:lnTo>
                    <a:pt x="356" y="496"/>
                  </a:lnTo>
                  <a:lnTo>
                    <a:pt x="326" y="491"/>
                  </a:lnTo>
                  <a:lnTo>
                    <a:pt x="297" y="491"/>
                  </a:lnTo>
                  <a:lnTo>
                    <a:pt x="267" y="485"/>
                  </a:lnTo>
                  <a:lnTo>
                    <a:pt x="237" y="479"/>
                  </a:lnTo>
                  <a:lnTo>
                    <a:pt x="218" y="474"/>
                  </a:lnTo>
                  <a:lnTo>
                    <a:pt x="188" y="468"/>
                  </a:lnTo>
                  <a:lnTo>
                    <a:pt x="148" y="462"/>
                  </a:lnTo>
                  <a:lnTo>
                    <a:pt x="138" y="462"/>
                  </a:lnTo>
                  <a:lnTo>
                    <a:pt x="128" y="462"/>
                  </a:lnTo>
                  <a:lnTo>
                    <a:pt x="128" y="468"/>
                  </a:lnTo>
                  <a:lnTo>
                    <a:pt x="128" y="474"/>
                  </a:lnTo>
                  <a:lnTo>
                    <a:pt x="148" y="485"/>
                  </a:lnTo>
                  <a:lnTo>
                    <a:pt x="158" y="491"/>
                  </a:lnTo>
                  <a:lnTo>
                    <a:pt x="178" y="502"/>
                  </a:lnTo>
                  <a:lnTo>
                    <a:pt x="198" y="513"/>
                  </a:lnTo>
                  <a:lnTo>
                    <a:pt x="218" y="524"/>
                  </a:lnTo>
                  <a:lnTo>
                    <a:pt x="227" y="541"/>
                  </a:lnTo>
                  <a:lnTo>
                    <a:pt x="237" y="553"/>
                  </a:lnTo>
                  <a:lnTo>
                    <a:pt x="247" y="564"/>
                  </a:lnTo>
                  <a:lnTo>
                    <a:pt x="247" y="570"/>
                  </a:lnTo>
                  <a:lnTo>
                    <a:pt x="247" y="575"/>
                  </a:lnTo>
                  <a:lnTo>
                    <a:pt x="237" y="581"/>
                  </a:lnTo>
                  <a:lnTo>
                    <a:pt x="237" y="586"/>
                  </a:lnTo>
                  <a:lnTo>
                    <a:pt x="227" y="592"/>
                  </a:lnTo>
                  <a:lnTo>
                    <a:pt x="218" y="598"/>
                  </a:lnTo>
                  <a:lnTo>
                    <a:pt x="198" y="603"/>
                  </a:lnTo>
                  <a:lnTo>
                    <a:pt x="188" y="603"/>
                  </a:lnTo>
                  <a:lnTo>
                    <a:pt x="178" y="603"/>
                  </a:lnTo>
                  <a:lnTo>
                    <a:pt x="168" y="598"/>
                  </a:lnTo>
                  <a:lnTo>
                    <a:pt x="158" y="598"/>
                  </a:lnTo>
                  <a:lnTo>
                    <a:pt x="148" y="598"/>
                  </a:lnTo>
                  <a:lnTo>
                    <a:pt x="138" y="598"/>
                  </a:lnTo>
                  <a:lnTo>
                    <a:pt x="128" y="592"/>
                  </a:lnTo>
                  <a:lnTo>
                    <a:pt x="119" y="592"/>
                  </a:lnTo>
                  <a:lnTo>
                    <a:pt x="119" y="598"/>
                  </a:lnTo>
                  <a:lnTo>
                    <a:pt x="119" y="603"/>
                  </a:lnTo>
                  <a:lnTo>
                    <a:pt x="119" y="609"/>
                  </a:lnTo>
                  <a:lnTo>
                    <a:pt x="119" y="620"/>
                  </a:lnTo>
                  <a:lnTo>
                    <a:pt x="119" y="626"/>
                  </a:lnTo>
                  <a:lnTo>
                    <a:pt x="119" y="637"/>
                  </a:lnTo>
                  <a:lnTo>
                    <a:pt x="119" y="643"/>
                  </a:lnTo>
                  <a:lnTo>
                    <a:pt x="119" y="649"/>
                  </a:lnTo>
                  <a:lnTo>
                    <a:pt x="119" y="660"/>
                  </a:lnTo>
                  <a:lnTo>
                    <a:pt x="119" y="665"/>
                  </a:lnTo>
                  <a:lnTo>
                    <a:pt x="109" y="665"/>
                  </a:lnTo>
                  <a:lnTo>
                    <a:pt x="99" y="665"/>
                  </a:lnTo>
                  <a:lnTo>
                    <a:pt x="89" y="665"/>
                  </a:lnTo>
                  <a:lnTo>
                    <a:pt x="79" y="665"/>
                  </a:lnTo>
                  <a:lnTo>
                    <a:pt x="79" y="654"/>
                  </a:lnTo>
                  <a:lnTo>
                    <a:pt x="79" y="649"/>
                  </a:lnTo>
                  <a:lnTo>
                    <a:pt x="79" y="637"/>
                  </a:lnTo>
                  <a:lnTo>
                    <a:pt x="79" y="626"/>
                  </a:lnTo>
                  <a:lnTo>
                    <a:pt x="79" y="620"/>
                  </a:lnTo>
                  <a:lnTo>
                    <a:pt x="79" y="609"/>
                  </a:lnTo>
                  <a:lnTo>
                    <a:pt x="79" y="598"/>
                  </a:lnTo>
                  <a:lnTo>
                    <a:pt x="79" y="586"/>
                  </a:lnTo>
                  <a:lnTo>
                    <a:pt x="79" y="581"/>
                  </a:lnTo>
                  <a:lnTo>
                    <a:pt x="79" y="575"/>
                  </a:lnTo>
                  <a:lnTo>
                    <a:pt x="89" y="575"/>
                  </a:lnTo>
                  <a:lnTo>
                    <a:pt x="99" y="575"/>
                  </a:lnTo>
                  <a:lnTo>
                    <a:pt x="109" y="575"/>
                  </a:lnTo>
                  <a:lnTo>
                    <a:pt x="119" y="575"/>
                  </a:lnTo>
                  <a:lnTo>
                    <a:pt x="128" y="581"/>
                  </a:lnTo>
                  <a:lnTo>
                    <a:pt x="138" y="581"/>
                  </a:lnTo>
                  <a:lnTo>
                    <a:pt x="148" y="581"/>
                  </a:lnTo>
                  <a:lnTo>
                    <a:pt x="148" y="586"/>
                  </a:lnTo>
                  <a:lnTo>
                    <a:pt x="158" y="586"/>
                  </a:lnTo>
                  <a:lnTo>
                    <a:pt x="168" y="586"/>
                  </a:lnTo>
                  <a:lnTo>
                    <a:pt x="178" y="586"/>
                  </a:lnTo>
                  <a:lnTo>
                    <a:pt x="188" y="581"/>
                  </a:lnTo>
                  <a:lnTo>
                    <a:pt x="188" y="575"/>
                  </a:lnTo>
                  <a:lnTo>
                    <a:pt x="188" y="570"/>
                  </a:lnTo>
                  <a:lnTo>
                    <a:pt x="188" y="564"/>
                  </a:lnTo>
                  <a:lnTo>
                    <a:pt x="168" y="553"/>
                  </a:lnTo>
                  <a:lnTo>
                    <a:pt x="148" y="541"/>
                  </a:lnTo>
                  <a:lnTo>
                    <a:pt x="119" y="530"/>
                  </a:lnTo>
                  <a:lnTo>
                    <a:pt x="99" y="519"/>
                  </a:lnTo>
                  <a:lnTo>
                    <a:pt x="89" y="508"/>
                  </a:lnTo>
                  <a:lnTo>
                    <a:pt x="69" y="496"/>
                  </a:lnTo>
                  <a:lnTo>
                    <a:pt x="59" y="479"/>
                  </a:lnTo>
                  <a:lnTo>
                    <a:pt x="59" y="468"/>
                  </a:lnTo>
                  <a:lnTo>
                    <a:pt x="69" y="457"/>
                  </a:lnTo>
                  <a:lnTo>
                    <a:pt x="69" y="451"/>
                  </a:lnTo>
                  <a:lnTo>
                    <a:pt x="79" y="445"/>
                  </a:lnTo>
                  <a:lnTo>
                    <a:pt x="99" y="445"/>
                  </a:lnTo>
                  <a:lnTo>
                    <a:pt x="109" y="440"/>
                  </a:lnTo>
                  <a:lnTo>
                    <a:pt x="128" y="440"/>
                  </a:lnTo>
                  <a:lnTo>
                    <a:pt x="138" y="445"/>
                  </a:lnTo>
                  <a:lnTo>
                    <a:pt x="148" y="445"/>
                  </a:lnTo>
                  <a:lnTo>
                    <a:pt x="188" y="457"/>
                  </a:lnTo>
                  <a:lnTo>
                    <a:pt x="227" y="462"/>
                  </a:lnTo>
                  <a:lnTo>
                    <a:pt x="257" y="468"/>
                  </a:lnTo>
                  <a:lnTo>
                    <a:pt x="297" y="474"/>
                  </a:lnTo>
                  <a:lnTo>
                    <a:pt x="336" y="479"/>
                  </a:lnTo>
                  <a:lnTo>
                    <a:pt x="376" y="479"/>
                  </a:lnTo>
                  <a:lnTo>
                    <a:pt x="415" y="474"/>
                  </a:lnTo>
                  <a:lnTo>
                    <a:pt x="455" y="474"/>
                  </a:lnTo>
                  <a:lnTo>
                    <a:pt x="514" y="462"/>
                  </a:lnTo>
                  <a:lnTo>
                    <a:pt x="564" y="445"/>
                  </a:lnTo>
                  <a:lnTo>
                    <a:pt x="604" y="423"/>
                  </a:lnTo>
                  <a:lnTo>
                    <a:pt x="643" y="400"/>
                  </a:lnTo>
                  <a:lnTo>
                    <a:pt x="673" y="372"/>
                  </a:lnTo>
                  <a:lnTo>
                    <a:pt x="693" y="344"/>
                  </a:lnTo>
                  <a:lnTo>
                    <a:pt x="702" y="310"/>
                  </a:lnTo>
                  <a:lnTo>
                    <a:pt x="712" y="282"/>
                  </a:lnTo>
                  <a:lnTo>
                    <a:pt x="702" y="237"/>
                  </a:lnTo>
                  <a:lnTo>
                    <a:pt x="693" y="192"/>
                  </a:lnTo>
                  <a:lnTo>
                    <a:pt x="653" y="147"/>
                  </a:lnTo>
                  <a:lnTo>
                    <a:pt x="613" y="107"/>
                  </a:lnTo>
                  <a:lnTo>
                    <a:pt x="544" y="68"/>
                  </a:lnTo>
                  <a:lnTo>
                    <a:pt x="475" y="45"/>
                  </a:lnTo>
                  <a:lnTo>
                    <a:pt x="386" y="23"/>
                  </a:lnTo>
                  <a:lnTo>
                    <a:pt x="277" y="17"/>
                  </a:lnTo>
                  <a:lnTo>
                    <a:pt x="237" y="23"/>
                  </a:lnTo>
                  <a:lnTo>
                    <a:pt x="198" y="23"/>
                  </a:lnTo>
                  <a:lnTo>
                    <a:pt x="168" y="28"/>
                  </a:lnTo>
                  <a:lnTo>
                    <a:pt x="138" y="34"/>
                  </a:lnTo>
                  <a:lnTo>
                    <a:pt x="119" y="45"/>
                  </a:lnTo>
                  <a:lnTo>
                    <a:pt x="109" y="51"/>
                  </a:lnTo>
                  <a:lnTo>
                    <a:pt x="99" y="62"/>
                  </a:lnTo>
                  <a:lnTo>
                    <a:pt x="99" y="73"/>
                  </a:lnTo>
                  <a:lnTo>
                    <a:pt x="99" y="85"/>
                  </a:lnTo>
                  <a:lnTo>
                    <a:pt x="109" y="90"/>
                  </a:lnTo>
                  <a:lnTo>
                    <a:pt x="119" y="101"/>
                  </a:lnTo>
                  <a:lnTo>
                    <a:pt x="138" y="107"/>
                  </a:lnTo>
                  <a:lnTo>
                    <a:pt x="158" y="118"/>
                  </a:lnTo>
                  <a:lnTo>
                    <a:pt x="178" y="124"/>
                  </a:lnTo>
                  <a:lnTo>
                    <a:pt x="198" y="130"/>
                  </a:lnTo>
                  <a:lnTo>
                    <a:pt x="218" y="135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2" name="Freeform 115"/>
            <p:cNvSpPr>
              <a:spLocks/>
            </p:cNvSpPr>
            <p:nvPr/>
          </p:nvSpPr>
          <p:spPr bwMode="auto">
            <a:xfrm>
              <a:off x="544" y="4196"/>
              <a:ext cx="426" cy="34"/>
            </a:xfrm>
            <a:custGeom>
              <a:avLst/>
              <a:gdLst>
                <a:gd name="T0" fmla="*/ 426 w 426"/>
                <a:gd name="T1" fmla="*/ 34 h 34"/>
                <a:gd name="T2" fmla="*/ 357 w 426"/>
                <a:gd name="T3" fmla="*/ 34 h 34"/>
                <a:gd name="T4" fmla="*/ 297 w 426"/>
                <a:gd name="T5" fmla="*/ 34 h 34"/>
                <a:gd name="T6" fmla="*/ 238 w 426"/>
                <a:gd name="T7" fmla="*/ 34 h 34"/>
                <a:gd name="T8" fmla="*/ 188 w 426"/>
                <a:gd name="T9" fmla="*/ 34 h 34"/>
                <a:gd name="T10" fmla="*/ 139 w 426"/>
                <a:gd name="T11" fmla="*/ 28 h 34"/>
                <a:gd name="T12" fmla="*/ 89 w 426"/>
                <a:gd name="T13" fmla="*/ 22 h 34"/>
                <a:gd name="T14" fmla="*/ 40 w 426"/>
                <a:gd name="T15" fmla="*/ 17 h 34"/>
                <a:gd name="T16" fmla="*/ 0 w 426"/>
                <a:gd name="T17" fmla="*/ 11 h 34"/>
                <a:gd name="T18" fmla="*/ 30 w 426"/>
                <a:gd name="T19" fmla="*/ 0 h 34"/>
                <a:gd name="T20" fmla="*/ 80 w 426"/>
                <a:gd name="T21" fmla="*/ 6 h 34"/>
                <a:gd name="T22" fmla="*/ 129 w 426"/>
                <a:gd name="T23" fmla="*/ 6 h 34"/>
                <a:gd name="T24" fmla="*/ 178 w 426"/>
                <a:gd name="T25" fmla="*/ 11 h 34"/>
                <a:gd name="T26" fmla="*/ 228 w 426"/>
                <a:gd name="T27" fmla="*/ 11 h 34"/>
                <a:gd name="T28" fmla="*/ 277 w 426"/>
                <a:gd name="T29" fmla="*/ 11 h 34"/>
                <a:gd name="T30" fmla="*/ 327 w 426"/>
                <a:gd name="T31" fmla="*/ 11 h 34"/>
                <a:gd name="T32" fmla="*/ 376 w 426"/>
                <a:gd name="T33" fmla="*/ 11 h 34"/>
                <a:gd name="T34" fmla="*/ 426 w 426"/>
                <a:gd name="T35" fmla="*/ 11 h 34"/>
                <a:gd name="T36" fmla="*/ 426 w 426"/>
                <a:gd name="T37" fmla="*/ 34 h 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26"/>
                <a:gd name="T58" fmla="*/ 0 h 34"/>
                <a:gd name="T59" fmla="*/ 426 w 426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26" h="34">
                  <a:moveTo>
                    <a:pt x="426" y="34"/>
                  </a:moveTo>
                  <a:lnTo>
                    <a:pt x="357" y="34"/>
                  </a:lnTo>
                  <a:lnTo>
                    <a:pt x="297" y="34"/>
                  </a:lnTo>
                  <a:lnTo>
                    <a:pt x="238" y="34"/>
                  </a:lnTo>
                  <a:lnTo>
                    <a:pt x="188" y="34"/>
                  </a:lnTo>
                  <a:lnTo>
                    <a:pt x="139" y="28"/>
                  </a:lnTo>
                  <a:lnTo>
                    <a:pt x="89" y="22"/>
                  </a:lnTo>
                  <a:lnTo>
                    <a:pt x="40" y="17"/>
                  </a:lnTo>
                  <a:lnTo>
                    <a:pt x="0" y="11"/>
                  </a:lnTo>
                  <a:lnTo>
                    <a:pt x="30" y="0"/>
                  </a:lnTo>
                  <a:lnTo>
                    <a:pt x="80" y="6"/>
                  </a:lnTo>
                  <a:lnTo>
                    <a:pt x="129" y="6"/>
                  </a:lnTo>
                  <a:lnTo>
                    <a:pt x="178" y="11"/>
                  </a:lnTo>
                  <a:lnTo>
                    <a:pt x="228" y="11"/>
                  </a:lnTo>
                  <a:lnTo>
                    <a:pt x="277" y="11"/>
                  </a:lnTo>
                  <a:lnTo>
                    <a:pt x="327" y="11"/>
                  </a:lnTo>
                  <a:lnTo>
                    <a:pt x="376" y="11"/>
                  </a:lnTo>
                  <a:lnTo>
                    <a:pt x="426" y="11"/>
                  </a:lnTo>
                  <a:lnTo>
                    <a:pt x="426" y="34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3" name="Freeform 116"/>
            <p:cNvSpPr>
              <a:spLocks/>
            </p:cNvSpPr>
            <p:nvPr/>
          </p:nvSpPr>
          <p:spPr bwMode="auto">
            <a:xfrm>
              <a:off x="188" y="3818"/>
              <a:ext cx="475" cy="367"/>
            </a:xfrm>
            <a:custGeom>
              <a:avLst/>
              <a:gdLst>
                <a:gd name="T0" fmla="*/ 257 w 475"/>
                <a:gd name="T1" fmla="*/ 355 h 367"/>
                <a:gd name="T2" fmla="*/ 148 w 475"/>
                <a:gd name="T3" fmla="*/ 310 h 367"/>
                <a:gd name="T4" fmla="*/ 59 w 475"/>
                <a:gd name="T5" fmla="*/ 243 h 367"/>
                <a:gd name="T6" fmla="*/ 10 w 475"/>
                <a:gd name="T7" fmla="*/ 169 h 367"/>
                <a:gd name="T8" fmla="*/ 10 w 475"/>
                <a:gd name="T9" fmla="*/ 96 h 367"/>
                <a:gd name="T10" fmla="*/ 50 w 475"/>
                <a:gd name="T11" fmla="*/ 45 h 367"/>
                <a:gd name="T12" fmla="*/ 119 w 475"/>
                <a:gd name="T13" fmla="*/ 11 h 367"/>
                <a:gd name="T14" fmla="*/ 198 w 475"/>
                <a:gd name="T15" fmla="*/ 0 h 367"/>
                <a:gd name="T16" fmla="*/ 297 w 475"/>
                <a:gd name="T17" fmla="*/ 6 h 367"/>
                <a:gd name="T18" fmla="*/ 386 w 475"/>
                <a:gd name="T19" fmla="*/ 28 h 367"/>
                <a:gd name="T20" fmla="*/ 445 w 475"/>
                <a:gd name="T21" fmla="*/ 68 h 367"/>
                <a:gd name="T22" fmla="*/ 465 w 475"/>
                <a:gd name="T23" fmla="*/ 107 h 367"/>
                <a:gd name="T24" fmla="*/ 465 w 475"/>
                <a:gd name="T25" fmla="*/ 141 h 367"/>
                <a:gd name="T26" fmla="*/ 426 w 475"/>
                <a:gd name="T27" fmla="*/ 175 h 367"/>
                <a:gd name="T28" fmla="*/ 346 w 475"/>
                <a:gd name="T29" fmla="*/ 203 h 367"/>
                <a:gd name="T30" fmla="*/ 228 w 475"/>
                <a:gd name="T31" fmla="*/ 231 h 367"/>
                <a:gd name="T32" fmla="*/ 129 w 475"/>
                <a:gd name="T33" fmla="*/ 237 h 367"/>
                <a:gd name="T34" fmla="*/ 208 w 475"/>
                <a:gd name="T35" fmla="*/ 214 h 367"/>
                <a:gd name="T36" fmla="*/ 287 w 475"/>
                <a:gd name="T37" fmla="*/ 192 h 367"/>
                <a:gd name="T38" fmla="*/ 356 w 475"/>
                <a:gd name="T39" fmla="*/ 164 h 367"/>
                <a:gd name="T40" fmla="*/ 406 w 475"/>
                <a:gd name="T41" fmla="*/ 135 h 367"/>
                <a:gd name="T42" fmla="*/ 416 w 475"/>
                <a:gd name="T43" fmla="*/ 96 h 367"/>
                <a:gd name="T44" fmla="*/ 386 w 475"/>
                <a:gd name="T45" fmla="*/ 56 h 367"/>
                <a:gd name="T46" fmla="*/ 337 w 475"/>
                <a:gd name="T47" fmla="*/ 28 h 367"/>
                <a:gd name="T48" fmla="*/ 257 w 475"/>
                <a:gd name="T49" fmla="*/ 17 h 367"/>
                <a:gd name="T50" fmla="*/ 168 w 475"/>
                <a:gd name="T51" fmla="*/ 28 h 367"/>
                <a:gd name="T52" fmla="*/ 119 w 475"/>
                <a:gd name="T53" fmla="*/ 62 h 367"/>
                <a:gd name="T54" fmla="*/ 79 w 475"/>
                <a:gd name="T55" fmla="*/ 102 h 367"/>
                <a:gd name="T56" fmla="*/ 69 w 475"/>
                <a:gd name="T57" fmla="*/ 141 h 367"/>
                <a:gd name="T58" fmla="*/ 99 w 475"/>
                <a:gd name="T59" fmla="*/ 214 h 367"/>
                <a:gd name="T60" fmla="*/ 148 w 475"/>
                <a:gd name="T61" fmla="*/ 271 h 367"/>
                <a:gd name="T62" fmla="*/ 228 w 475"/>
                <a:gd name="T63" fmla="*/ 322 h 367"/>
                <a:gd name="T64" fmla="*/ 337 w 475"/>
                <a:gd name="T65" fmla="*/ 361 h 3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5"/>
                <a:gd name="T100" fmla="*/ 0 h 367"/>
                <a:gd name="T101" fmla="*/ 475 w 475"/>
                <a:gd name="T102" fmla="*/ 367 h 3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5" h="367">
                  <a:moveTo>
                    <a:pt x="317" y="367"/>
                  </a:moveTo>
                  <a:lnTo>
                    <a:pt x="257" y="355"/>
                  </a:lnTo>
                  <a:lnTo>
                    <a:pt x="198" y="333"/>
                  </a:lnTo>
                  <a:lnTo>
                    <a:pt x="148" y="310"/>
                  </a:lnTo>
                  <a:lnTo>
                    <a:pt x="99" y="276"/>
                  </a:lnTo>
                  <a:lnTo>
                    <a:pt x="59" y="243"/>
                  </a:lnTo>
                  <a:lnTo>
                    <a:pt x="30" y="209"/>
                  </a:lnTo>
                  <a:lnTo>
                    <a:pt x="10" y="169"/>
                  </a:lnTo>
                  <a:lnTo>
                    <a:pt x="0" y="130"/>
                  </a:lnTo>
                  <a:lnTo>
                    <a:pt x="10" y="96"/>
                  </a:lnTo>
                  <a:lnTo>
                    <a:pt x="30" y="68"/>
                  </a:lnTo>
                  <a:lnTo>
                    <a:pt x="50" y="45"/>
                  </a:lnTo>
                  <a:lnTo>
                    <a:pt x="79" y="28"/>
                  </a:lnTo>
                  <a:lnTo>
                    <a:pt x="119" y="11"/>
                  </a:lnTo>
                  <a:lnTo>
                    <a:pt x="158" y="6"/>
                  </a:lnTo>
                  <a:lnTo>
                    <a:pt x="198" y="0"/>
                  </a:lnTo>
                  <a:lnTo>
                    <a:pt x="238" y="0"/>
                  </a:lnTo>
                  <a:lnTo>
                    <a:pt x="297" y="6"/>
                  </a:lnTo>
                  <a:lnTo>
                    <a:pt x="346" y="17"/>
                  </a:lnTo>
                  <a:lnTo>
                    <a:pt x="386" y="28"/>
                  </a:lnTo>
                  <a:lnTo>
                    <a:pt x="416" y="51"/>
                  </a:lnTo>
                  <a:lnTo>
                    <a:pt x="445" y="68"/>
                  </a:lnTo>
                  <a:lnTo>
                    <a:pt x="455" y="90"/>
                  </a:lnTo>
                  <a:lnTo>
                    <a:pt x="465" y="107"/>
                  </a:lnTo>
                  <a:lnTo>
                    <a:pt x="475" y="124"/>
                  </a:lnTo>
                  <a:lnTo>
                    <a:pt x="465" y="141"/>
                  </a:lnTo>
                  <a:lnTo>
                    <a:pt x="445" y="158"/>
                  </a:lnTo>
                  <a:lnTo>
                    <a:pt x="426" y="175"/>
                  </a:lnTo>
                  <a:lnTo>
                    <a:pt x="386" y="186"/>
                  </a:lnTo>
                  <a:lnTo>
                    <a:pt x="346" y="203"/>
                  </a:lnTo>
                  <a:lnTo>
                    <a:pt x="287" y="220"/>
                  </a:lnTo>
                  <a:lnTo>
                    <a:pt x="228" y="231"/>
                  </a:lnTo>
                  <a:lnTo>
                    <a:pt x="148" y="254"/>
                  </a:lnTo>
                  <a:lnTo>
                    <a:pt x="129" y="237"/>
                  </a:lnTo>
                  <a:lnTo>
                    <a:pt x="168" y="226"/>
                  </a:lnTo>
                  <a:lnTo>
                    <a:pt x="208" y="214"/>
                  </a:lnTo>
                  <a:lnTo>
                    <a:pt x="247" y="203"/>
                  </a:lnTo>
                  <a:lnTo>
                    <a:pt x="287" y="192"/>
                  </a:lnTo>
                  <a:lnTo>
                    <a:pt x="327" y="175"/>
                  </a:lnTo>
                  <a:lnTo>
                    <a:pt x="356" y="164"/>
                  </a:lnTo>
                  <a:lnTo>
                    <a:pt x="386" y="147"/>
                  </a:lnTo>
                  <a:lnTo>
                    <a:pt x="406" y="135"/>
                  </a:lnTo>
                  <a:lnTo>
                    <a:pt x="416" y="113"/>
                  </a:lnTo>
                  <a:lnTo>
                    <a:pt x="416" y="96"/>
                  </a:lnTo>
                  <a:lnTo>
                    <a:pt x="406" y="73"/>
                  </a:lnTo>
                  <a:lnTo>
                    <a:pt x="386" y="56"/>
                  </a:lnTo>
                  <a:lnTo>
                    <a:pt x="366" y="40"/>
                  </a:lnTo>
                  <a:lnTo>
                    <a:pt x="337" y="28"/>
                  </a:lnTo>
                  <a:lnTo>
                    <a:pt x="297" y="23"/>
                  </a:lnTo>
                  <a:lnTo>
                    <a:pt x="257" y="17"/>
                  </a:lnTo>
                  <a:lnTo>
                    <a:pt x="208" y="23"/>
                  </a:lnTo>
                  <a:lnTo>
                    <a:pt x="168" y="28"/>
                  </a:lnTo>
                  <a:lnTo>
                    <a:pt x="139" y="45"/>
                  </a:lnTo>
                  <a:lnTo>
                    <a:pt x="119" y="62"/>
                  </a:lnTo>
                  <a:lnTo>
                    <a:pt x="99" y="79"/>
                  </a:lnTo>
                  <a:lnTo>
                    <a:pt x="79" y="102"/>
                  </a:lnTo>
                  <a:lnTo>
                    <a:pt x="69" y="124"/>
                  </a:lnTo>
                  <a:lnTo>
                    <a:pt x="69" y="141"/>
                  </a:lnTo>
                  <a:lnTo>
                    <a:pt x="79" y="181"/>
                  </a:lnTo>
                  <a:lnTo>
                    <a:pt x="99" y="214"/>
                  </a:lnTo>
                  <a:lnTo>
                    <a:pt x="119" y="243"/>
                  </a:lnTo>
                  <a:lnTo>
                    <a:pt x="148" y="271"/>
                  </a:lnTo>
                  <a:lnTo>
                    <a:pt x="188" y="299"/>
                  </a:lnTo>
                  <a:lnTo>
                    <a:pt x="228" y="322"/>
                  </a:lnTo>
                  <a:lnTo>
                    <a:pt x="277" y="344"/>
                  </a:lnTo>
                  <a:lnTo>
                    <a:pt x="337" y="361"/>
                  </a:lnTo>
                  <a:lnTo>
                    <a:pt x="317" y="367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4" name="Freeform 117"/>
            <p:cNvSpPr>
              <a:spLocks/>
            </p:cNvSpPr>
            <p:nvPr/>
          </p:nvSpPr>
          <p:spPr bwMode="auto">
            <a:xfrm>
              <a:off x="40" y="3564"/>
              <a:ext cx="791" cy="660"/>
            </a:xfrm>
            <a:custGeom>
              <a:avLst/>
              <a:gdLst>
                <a:gd name="T0" fmla="*/ 217 w 791"/>
                <a:gd name="T1" fmla="*/ 519 h 660"/>
                <a:gd name="T2" fmla="*/ 207 w 791"/>
                <a:gd name="T3" fmla="*/ 513 h 660"/>
                <a:gd name="T4" fmla="*/ 99 w 791"/>
                <a:gd name="T5" fmla="*/ 542 h 660"/>
                <a:gd name="T6" fmla="*/ 0 w 791"/>
                <a:gd name="T7" fmla="*/ 587 h 660"/>
                <a:gd name="T8" fmla="*/ 69 w 791"/>
                <a:gd name="T9" fmla="*/ 643 h 660"/>
                <a:gd name="T10" fmla="*/ 237 w 791"/>
                <a:gd name="T11" fmla="*/ 660 h 660"/>
                <a:gd name="T12" fmla="*/ 554 w 791"/>
                <a:gd name="T13" fmla="*/ 621 h 660"/>
                <a:gd name="T14" fmla="*/ 781 w 791"/>
                <a:gd name="T15" fmla="*/ 446 h 660"/>
                <a:gd name="T16" fmla="*/ 732 w 791"/>
                <a:gd name="T17" fmla="*/ 265 h 660"/>
                <a:gd name="T18" fmla="*/ 485 w 791"/>
                <a:gd name="T19" fmla="*/ 169 h 660"/>
                <a:gd name="T20" fmla="*/ 287 w 791"/>
                <a:gd name="T21" fmla="*/ 175 h 660"/>
                <a:gd name="T22" fmla="*/ 188 w 791"/>
                <a:gd name="T23" fmla="*/ 192 h 660"/>
                <a:gd name="T24" fmla="*/ 128 w 791"/>
                <a:gd name="T25" fmla="*/ 203 h 660"/>
                <a:gd name="T26" fmla="*/ 128 w 791"/>
                <a:gd name="T27" fmla="*/ 192 h 660"/>
                <a:gd name="T28" fmla="*/ 178 w 791"/>
                <a:gd name="T29" fmla="*/ 158 h 660"/>
                <a:gd name="T30" fmla="*/ 237 w 791"/>
                <a:gd name="T31" fmla="*/ 113 h 660"/>
                <a:gd name="T32" fmla="*/ 237 w 791"/>
                <a:gd name="T33" fmla="*/ 79 h 660"/>
                <a:gd name="T34" fmla="*/ 198 w 791"/>
                <a:gd name="T35" fmla="*/ 62 h 660"/>
                <a:gd name="T36" fmla="*/ 168 w 791"/>
                <a:gd name="T37" fmla="*/ 62 h 660"/>
                <a:gd name="T38" fmla="*/ 128 w 791"/>
                <a:gd name="T39" fmla="*/ 68 h 660"/>
                <a:gd name="T40" fmla="*/ 118 w 791"/>
                <a:gd name="T41" fmla="*/ 68 h 660"/>
                <a:gd name="T42" fmla="*/ 118 w 791"/>
                <a:gd name="T43" fmla="*/ 62 h 660"/>
                <a:gd name="T44" fmla="*/ 118 w 791"/>
                <a:gd name="T45" fmla="*/ 34 h 660"/>
                <a:gd name="T46" fmla="*/ 118 w 791"/>
                <a:gd name="T47" fmla="*/ 6 h 660"/>
                <a:gd name="T48" fmla="*/ 99 w 791"/>
                <a:gd name="T49" fmla="*/ 0 h 660"/>
                <a:gd name="T50" fmla="*/ 79 w 791"/>
                <a:gd name="T51" fmla="*/ 0 h 660"/>
                <a:gd name="T52" fmla="*/ 79 w 791"/>
                <a:gd name="T53" fmla="*/ 28 h 660"/>
                <a:gd name="T54" fmla="*/ 79 w 791"/>
                <a:gd name="T55" fmla="*/ 62 h 660"/>
                <a:gd name="T56" fmla="*/ 79 w 791"/>
                <a:gd name="T57" fmla="*/ 85 h 660"/>
                <a:gd name="T58" fmla="*/ 99 w 791"/>
                <a:gd name="T59" fmla="*/ 91 h 660"/>
                <a:gd name="T60" fmla="*/ 128 w 791"/>
                <a:gd name="T61" fmla="*/ 85 h 660"/>
                <a:gd name="T62" fmla="*/ 148 w 791"/>
                <a:gd name="T63" fmla="*/ 79 h 660"/>
                <a:gd name="T64" fmla="*/ 188 w 791"/>
                <a:gd name="T65" fmla="*/ 79 h 660"/>
                <a:gd name="T66" fmla="*/ 188 w 791"/>
                <a:gd name="T67" fmla="*/ 96 h 660"/>
                <a:gd name="T68" fmla="*/ 118 w 791"/>
                <a:gd name="T69" fmla="*/ 136 h 660"/>
                <a:gd name="T70" fmla="*/ 59 w 791"/>
                <a:gd name="T71" fmla="*/ 181 h 660"/>
                <a:gd name="T72" fmla="*/ 79 w 791"/>
                <a:gd name="T73" fmla="*/ 215 h 660"/>
                <a:gd name="T74" fmla="*/ 138 w 791"/>
                <a:gd name="T75" fmla="*/ 220 h 660"/>
                <a:gd name="T76" fmla="*/ 257 w 791"/>
                <a:gd name="T77" fmla="*/ 192 h 660"/>
                <a:gd name="T78" fmla="*/ 415 w 791"/>
                <a:gd name="T79" fmla="*/ 186 h 660"/>
                <a:gd name="T80" fmla="*/ 603 w 791"/>
                <a:gd name="T81" fmla="*/ 237 h 660"/>
                <a:gd name="T82" fmla="*/ 702 w 791"/>
                <a:gd name="T83" fmla="*/ 350 h 660"/>
                <a:gd name="T84" fmla="*/ 653 w 791"/>
                <a:gd name="T85" fmla="*/ 519 h 660"/>
                <a:gd name="T86" fmla="*/ 386 w 791"/>
                <a:gd name="T87" fmla="*/ 638 h 660"/>
                <a:gd name="T88" fmla="*/ 168 w 791"/>
                <a:gd name="T89" fmla="*/ 632 h 660"/>
                <a:gd name="T90" fmla="*/ 99 w 791"/>
                <a:gd name="T91" fmla="*/ 598 h 660"/>
                <a:gd name="T92" fmla="*/ 118 w 791"/>
                <a:gd name="T93" fmla="*/ 564 h 660"/>
                <a:gd name="T94" fmla="*/ 198 w 791"/>
                <a:gd name="T95" fmla="*/ 536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91"/>
                <a:gd name="T145" fmla="*/ 0 h 660"/>
                <a:gd name="T146" fmla="*/ 791 w 791"/>
                <a:gd name="T147" fmla="*/ 660 h 6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91" h="660">
                  <a:moveTo>
                    <a:pt x="217" y="525"/>
                  </a:moveTo>
                  <a:lnTo>
                    <a:pt x="217" y="525"/>
                  </a:lnTo>
                  <a:lnTo>
                    <a:pt x="217" y="519"/>
                  </a:lnTo>
                  <a:lnTo>
                    <a:pt x="207" y="519"/>
                  </a:lnTo>
                  <a:lnTo>
                    <a:pt x="207" y="513"/>
                  </a:lnTo>
                  <a:lnTo>
                    <a:pt x="168" y="519"/>
                  </a:lnTo>
                  <a:lnTo>
                    <a:pt x="138" y="530"/>
                  </a:lnTo>
                  <a:lnTo>
                    <a:pt x="99" y="542"/>
                  </a:lnTo>
                  <a:lnTo>
                    <a:pt x="69" y="547"/>
                  </a:lnTo>
                  <a:lnTo>
                    <a:pt x="39" y="559"/>
                  </a:lnTo>
                  <a:lnTo>
                    <a:pt x="19" y="570"/>
                  </a:lnTo>
                  <a:lnTo>
                    <a:pt x="0" y="587"/>
                  </a:lnTo>
                  <a:lnTo>
                    <a:pt x="0" y="598"/>
                  </a:lnTo>
                  <a:lnTo>
                    <a:pt x="19" y="615"/>
                  </a:lnTo>
                  <a:lnTo>
                    <a:pt x="39" y="632"/>
                  </a:lnTo>
                  <a:lnTo>
                    <a:pt x="69" y="643"/>
                  </a:lnTo>
                  <a:lnTo>
                    <a:pt x="108" y="654"/>
                  </a:lnTo>
                  <a:lnTo>
                    <a:pt x="158" y="660"/>
                  </a:lnTo>
                  <a:lnTo>
                    <a:pt x="198" y="660"/>
                  </a:lnTo>
                  <a:lnTo>
                    <a:pt x="237" y="660"/>
                  </a:lnTo>
                  <a:lnTo>
                    <a:pt x="277" y="660"/>
                  </a:lnTo>
                  <a:lnTo>
                    <a:pt x="376" y="654"/>
                  </a:lnTo>
                  <a:lnTo>
                    <a:pt x="475" y="643"/>
                  </a:lnTo>
                  <a:lnTo>
                    <a:pt x="554" y="621"/>
                  </a:lnTo>
                  <a:lnTo>
                    <a:pt x="633" y="587"/>
                  </a:lnTo>
                  <a:lnTo>
                    <a:pt x="702" y="547"/>
                  </a:lnTo>
                  <a:lnTo>
                    <a:pt x="752" y="502"/>
                  </a:lnTo>
                  <a:lnTo>
                    <a:pt x="781" y="446"/>
                  </a:lnTo>
                  <a:lnTo>
                    <a:pt x="791" y="384"/>
                  </a:lnTo>
                  <a:lnTo>
                    <a:pt x="791" y="344"/>
                  </a:lnTo>
                  <a:lnTo>
                    <a:pt x="762" y="305"/>
                  </a:lnTo>
                  <a:lnTo>
                    <a:pt x="732" y="265"/>
                  </a:lnTo>
                  <a:lnTo>
                    <a:pt x="682" y="232"/>
                  </a:lnTo>
                  <a:lnTo>
                    <a:pt x="623" y="209"/>
                  </a:lnTo>
                  <a:lnTo>
                    <a:pt x="554" y="186"/>
                  </a:lnTo>
                  <a:lnTo>
                    <a:pt x="485" y="169"/>
                  </a:lnTo>
                  <a:lnTo>
                    <a:pt x="405" y="169"/>
                  </a:lnTo>
                  <a:lnTo>
                    <a:pt x="356" y="169"/>
                  </a:lnTo>
                  <a:lnTo>
                    <a:pt x="316" y="169"/>
                  </a:lnTo>
                  <a:lnTo>
                    <a:pt x="287" y="175"/>
                  </a:lnTo>
                  <a:lnTo>
                    <a:pt x="267" y="181"/>
                  </a:lnTo>
                  <a:lnTo>
                    <a:pt x="237" y="181"/>
                  </a:lnTo>
                  <a:lnTo>
                    <a:pt x="217" y="186"/>
                  </a:lnTo>
                  <a:lnTo>
                    <a:pt x="188" y="192"/>
                  </a:lnTo>
                  <a:lnTo>
                    <a:pt x="148" y="203"/>
                  </a:lnTo>
                  <a:lnTo>
                    <a:pt x="138" y="203"/>
                  </a:lnTo>
                  <a:lnTo>
                    <a:pt x="128" y="203"/>
                  </a:lnTo>
                  <a:lnTo>
                    <a:pt x="128" y="198"/>
                  </a:lnTo>
                  <a:lnTo>
                    <a:pt x="128" y="192"/>
                  </a:lnTo>
                  <a:lnTo>
                    <a:pt x="128" y="186"/>
                  </a:lnTo>
                  <a:lnTo>
                    <a:pt x="138" y="181"/>
                  </a:lnTo>
                  <a:lnTo>
                    <a:pt x="158" y="169"/>
                  </a:lnTo>
                  <a:lnTo>
                    <a:pt x="178" y="158"/>
                  </a:lnTo>
                  <a:lnTo>
                    <a:pt x="198" y="147"/>
                  </a:lnTo>
                  <a:lnTo>
                    <a:pt x="217" y="136"/>
                  </a:lnTo>
                  <a:lnTo>
                    <a:pt x="227" y="124"/>
                  </a:lnTo>
                  <a:lnTo>
                    <a:pt x="237" y="113"/>
                  </a:lnTo>
                  <a:lnTo>
                    <a:pt x="247" y="102"/>
                  </a:lnTo>
                  <a:lnTo>
                    <a:pt x="247" y="96"/>
                  </a:lnTo>
                  <a:lnTo>
                    <a:pt x="247" y="85"/>
                  </a:lnTo>
                  <a:lnTo>
                    <a:pt x="237" y="79"/>
                  </a:lnTo>
                  <a:lnTo>
                    <a:pt x="227" y="74"/>
                  </a:lnTo>
                  <a:lnTo>
                    <a:pt x="217" y="68"/>
                  </a:lnTo>
                  <a:lnTo>
                    <a:pt x="207" y="68"/>
                  </a:lnTo>
                  <a:lnTo>
                    <a:pt x="198" y="62"/>
                  </a:lnTo>
                  <a:lnTo>
                    <a:pt x="188" y="62"/>
                  </a:lnTo>
                  <a:lnTo>
                    <a:pt x="178" y="62"/>
                  </a:lnTo>
                  <a:lnTo>
                    <a:pt x="168" y="62"/>
                  </a:lnTo>
                  <a:lnTo>
                    <a:pt x="158" y="62"/>
                  </a:lnTo>
                  <a:lnTo>
                    <a:pt x="148" y="68"/>
                  </a:lnTo>
                  <a:lnTo>
                    <a:pt x="138" y="68"/>
                  </a:lnTo>
                  <a:lnTo>
                    <a:pt x="128" y="68"/>
                  </a:lnTo>
                  <a:lnTo>
                    <a:pt x="118" y="74"/>
                  </a:lnTo>
                  <a:lnTo>
                    <a:pt x="118" y="68"/>
                  </a:lnTo>
                  <a:lnTo>
                    <a:pt x="118" y="62"/>
                  </a:lnTo>
                  <a:lnTo>
                    <a:pt x="118" y="51"/>
                  </a:lnTo>
                  <a:lnTo>
                    <a:pt x="118" y="45"/>
                  </a:lnTo>
                  <a:lnTo>
                    <a:pt x="118" y="34"/>
                  </a:lnTo>
                  <a:lnTo>
                    <a:pt x="118" y="28"/>
                  </a:lnTo>
                  <a:lnTo>
                    <a:pt x="118" y="23"/>
                  </a:lnTo>
                  <a:lnTo>
                    <a:pt x="118" y="12"/>
                  </a:lnTo>
                  <a:lnTo>
                    <a:pt x="118" y="6"/>
                  </a:lnTo>
                  <a:lnTo>
                    <a:pt x="118" y="0"/>
                  </a:lnTo>
                  <a:lnTo>
                    <a:pt x="108" y="0"/>
                  </a:lnTo>
                  <a:lnTo>
                    <a:pt x="99" y="0"/>
                  </a:lnTo>
                  <a:lnTo>
                    <a:pt x="89" y="0"/>
                  </a:lnTo>
                  <a:lnTo>
                    <a:pt x="79" y="0"/>
                  </a:lnTo>
                  <a:lnTo>
                    <a:pt x="79" y="6"/>
                  </a:lnTo>
                  <a:lnTo>
                    <a:pt x="79" y="17"/>
                  </a:lnTo>
                  <a:lnTo>
                    <a:pt x="79" y="28"/>
                  </a:lnTo>
                  <a:lnTo>
                    <a:pt x="79" y="34"/>
                  </a:lnTo>
                  <a:lnTo>
                    <a:pt x="79" y="45"/>
                  </a:lnTo>
                  <a:lnTo>
                    <a:pt x="79" y="57"/>
                  </a:lnTo>
                  <a:lnTo>
                    <a:pt x="79" y="62"/>
                  </a:lnTo>
                  <a:lnTo>
                    <a:pt x="79" y="74"/>
                  </a:lnTo>
                  <a:lnTo>
                    <a:pt x="79" y="79"/>
                  </a:lnTo>
                  <a:lnTo>
                    <a:pt x="79" y="85"/>
                  </a:lnTo>
                  <a:lnTo>
                    <a:pt x="79" y="91"/>
                  </a:lnTo>
                  <a:lnTo>
                    <a:pt x="89" y="91"/>
                  </a:lnTo>
                  <a:lnTo>
                    <a:pt x="99" y="91"/>
                  </a:lnTo>
                  <a:lnTo>
                    <a:pt x="108" y="85"/>
                  </a:lnTo>
                  <a:lnTo>
                    <a:pt x="118" y="85"/>
                  </a:lnTo>
                  <a:lnTo>
                    <a:pt x="128" y="85"/>
                  </a:lnTo>
                  <a:lnTo>
                    <a:pt x="138" y="85"/>
                  </a:lnTo>
                  <a:lnTo>
                    <a:pt x="138" y="79"/>
                  </a:lnTo>
                  <a:lnTo>
                    <a:pt x="148" y="79"/>
                  </a:lnTo>
                  <a:lnTo>
                    <a:pt x="158" y="79"/>
                  </a:lnTo>
                  <a:lnTo>
                    <a:pt x="168" y="79"/>
                  </a:lnTo>
                  <a:lnTo>
                    <a:pt x="178" y="79"/>
                  </a:lnTo>
                  <a:lnTo>
                    <a:pt x="188" y="79"/>
                  </a:lnTo>
                  <a:lnTo>
                    <a:pt x="188" y="85"/>
                  </a:lnTo>
                  <a:lnTo>
                    <a:pt x="188" y="91"/>
                  </a:lnTo>
                  <a:lnTo>
                    <a:pt x="188" y="96"/>
                  </a:lnTo>
                  <a:lnTo>
                    <a:pt x="178" y="102"/>
                  </a:lnTo>
                  <a:lnTo>
                    <a:pt x="158" y="113"/>
                  </a:lnTo>
                  <a:lnTo>
                    <a:pt x="138" y="124"/>
                  </a:lnTo>
                  <a:lnTo>
                    <a:pt x="118" y="136"/>
                  </a:lnTo>
                  <a:lnTo>
                    <a:pt x="99" y="147"/>
                  </a:lnTo>
                  <a:lnTo>
                    <a:pt x="79" y="158"/>
                  </a:lnTo>
                  <a:lnTo>
                    <a:pt x="69" y="169"/>
                  </a:lnTo>
                  <a:lnTo>
                    <a:pt x="59" y="181"/>
                  </a:lnTo>
                  <a:lnTo>
                    <a:pt x="59" y="198"/>
                  </a:lnTo>
                  <a:lnTo>
                    <a:pt x="59" y="203"/>
                  </a:lnTo>
                  <a:lnTo>
                    <a:pt x="69" y="215"/>
                  </a:lnTo>
                  <a:lnTo>
                    <a:pt x="79" y="215"/>
                  </a:lnTo>
                  <a:lnTo>
                    <a:pt x="99" y="220"/>
                  </a:lnTo>
                  <a:lnTo>
                    <a:pt x="108" y="220"/>
                  </a:lnTo>
                  <a:lnTo>
                    <a:pt x="118" y="220"/>
                  </a:lnTo>
                  <a:lnTo>
                    <a:pt x="138" y="220"/>
                  </a:lnTo>
                  <a:lnTo>
                    <a:pt x="148" y="220"/>
                  </a:lnTo>
                  <a:lnTo>
                    <a:pt x="188" y="209"/>
                  </a:lnTo>
                  <a:lnTo>
                    <a:pt x="217" y="203"/>
                  </a:lnTo>
                  <a:lnTo>
                    <a:pt x="257" y="192"/>
                  </a:lnTo>
                  <a:lnTo>
                    <a:pt x="296" y="192"/>
                  </a:lnTo>
                  <a:lnTo>
                    <a:pt x="336" y="186"/>
                  </a:lnTo>
                  <a:lnTo>
                    <a:pt x="376" y="186"/>
                  </a:lnTo>
                  <a:lnTo>
                    <a:pt x="415" y="186"/>
                  </a:lnTo>
                  <a:lnTo>
                    <a:pt x="455" y="192"/>
                  </a:lnTo>
                  <a:lnTo>
                    <a:pt x="504" y="203"/>
                  </a:lnTo>
                  <a:lnTo>
                    <a:pt x="564" y="220"/>
                  </a:lnTo>
                  <a:lnTo>
                    <a:pt x="603" y="237"/>
                  </a:lnTo>
                  <a:lnTo>
                    <a:pt x="643" y="265"/>
                  </a:lnTo>
                  <a:lnTo>
                    <a:pt x="673" y="294"/>
                  </a:lnTo>
                  <a:lnTo>
                    <a:pt x="692" y="322"/>
                  </a:lnTo>
                  <a:lnTo>
                    <a:pt x="702" y="350"/>
                  </a:lnTo>
                  <a:lnTo>
                    <a:pt x="712" y="384"/>
                  </a:lnTo>
                  <a:lnTo>
                    <a:pt x="702" y="429"/>
                  </a:lnTo>
                  <a:lnTo>
                    <a:pt x="682" y="474"/>
                  </a:lnTo>
                  <a:lnTo>
                    <a:pt x="653" y="519"/>
                  </a:lnTo>
                  <a:lnTo>
                    <a:pt x="603" y="559"/>
                  </a:lnTo>
                  <a:lnTo>
                    <a:pt x="544" y="592"/>
                  </a:lnTo>
                  <a:lnTo>
                    <a:pt x="475" y="621"/>
                  </a:lnTo>
                  <a:lnTo>
                    <a:pt x="386" y="638"/>
                  </a:lnTo>
                  <a:lnTo>
                    <a:pt x="277" y="649"/>
                  </a:lnTo>
                  <a:lnTo>
                    <a:pt x="237" y="643"/>
                  </a:lnTo>
                  <a:lnTo>
                    <a:pt x="198" y="638"/>
                  </a:lnTo>
                  <a:lnTo>
                    <a:pt x="168" y="632"/>
                  </a:lnTo>
                  <a:lnTo>
                    <a:pt x="138" y="626"/>
                  </a:lnTo>
                  <a:lnTo>
                    <a:pt x="118" y="621"/>
                  </a:lnTo>
                  <a:lnTo>
                    <a:pt x="108" y="609"/>
                  </a:lnTo>
                  <a:lnTo>
                    <a:pt x="99" y="598"/>
                  </a:lnTo>
                  <a:lnTo>
                    <a:pt x="99" y="592"/>
                  </a:lnTo>
                  <a:lnTo>
                    <a:pt x="99" y="581"/>
                  </a:lnTo>
                  <a:lnTo>
                    <a:pt x="108" y="570"/>
                  </a:lnTo>
                  <a:lnTo>
                    <a:pt x="118" y="564"/>
                  </a:lnTo>
                  <a:lnTo>
                    <a:pt x="138" y="553"/>
                  </a:lnTo>
                  <a:lnTo>
                    <a:pt x="158" y="547"/>
                  </a:lnTo>
                  <a:lnTo>
                    <a:pt x="178" y="542"/>
                  </a:lnTo>
                  <a:lnTo>
                    <a:pt x="198" y="536"/>
                  </a:lnTo>
                  <a:lnTo>
                    <a:pt x="217" y="525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5" name="Freeform 118"/>
            <p:cNvSpPr>
              <a:spLocks/>
            </p:cNvSpPr>
            <p:nvPr/>
          </p:nvSpPr>
          <p:spPr bwMode="auto">
            <a:xfrm>
              <a:off x="99" y="744"/>
              <a:ext cx="59" cy="2820"/>
            </a:xfrm>
            <a:custGeom>
              <a:avLst/>
              <a:gdLst>
                <a:gd name="T0" fmla="*/ 0 w 59"/>
                <a:gd name="T1" fmla="*/ 0 h 2820"/>
                <a:gd name="T2" fmla="*/ 20 w 59"/>
                <a:gd name="T3" fmla="*/ 2820 h 2820"/>
                <a:gd name="T4" fmla="*/ 59 w 59"/>
                <a:gd name="T5" fmla="*/ 2820 h 2820"/>
                <a:gd name="T6" fmla="*/ 40 w 59"/>
                <a:gd name="T7" fmla="*/ 0 h 2820"/>
                <a:gd name="T8" fmla="*/ 40 w 59"/>
                <a:gd name="T9" fmla="*/ 0 h 2820"/>
                <a:gd name="T10" fmla="*/ 40 w 59"/>
                <a:gd name="T11" fmla="*/ 0 h 2820"/>
                <a:gd name="T12" fmla="*/ 30 w 59"/>
                <a:gd name="T13" fmla="*/ 0 h 2820"/>
                <a:gd name="T14" fmla="*/ 30 w 59"/>
                <a:gd name="T15" fmla="*/ 0 h 2820"/>
                <a:gd name="T16" fmla="*/ 30 w 59"/>
                <a:gd name="T17" fmla="*/ 0 h 2820"/>
                <a:gd name="T18" fmla="*/ 20 w 59"/>
                <a:gd name="T19" fmla="*/ 0 h 2820"/>
                <a:gd name="T20" fmla="*/ 10 w 59"/>
                <a:gd name="T21" fmla="*/ 0 h 2820"/>
                <a:gd name="T22" fmla="*/ 0 w 59"/>
                <a:gd name="T23" fmla="*/ 0 h 28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9"/>
                <a:gd name="T37" fmla="*/ 0 h 2820"/>
                <a:gd name="T38" fmla="*/ 59 w 59"/>
                <a:gd name="T39" fmla="*/ 2820 h 28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9" h="2820">
                  <a:moveTo>
                    <a:pt x="0" y="0"/>
                  </a:moveTo>
                  <a:lnTo>
                    <a:pt x="20" y="2820"/>
                  </a:lnTo>
                  <a:lnTo>
                    <a:pt x="59" y="2820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6" name="Freeform 119"/>
            <p:cNvSpPr>
              <a:spLocks/>
            </p:cNvSpPr>
            <p:nvPr/>
          </p:nvSpPr>
          <p:spPr bwMode="auto">
            <a:xfrm>
              <a:off x="5621" y="744"/>
              <a:ext cx="40" cy="2820"/>
            </a:xfrm>
            <a:custGeom>
              <a:avLst/>
              <a:gdLst>
                <a:gd name="T0" fmla="*/ 40 w 40"/>
                <a:gd name="T1" fmla="*/ 0 h 2820"/>
                <a:gd name="T2" fmla="*/ 40 w 40"/>
                <a:gd name="T3" fmla="*/ 2820 h 2820"/>
                <a:gd name="T4" fmla="*/ 0 w 40"/>
                <a:gd name="T5" fmla="*/ 2820 h 2820"/>
                <a:gd name="T6" fmla="*/ 0 w 40"/>
                <a:gd name="T7" fmla="*/ 0 h 2820"/>
                <a:gd name="T8" fmla="*/ 0 w 40"/>
                <a:gd name="T9" fmla="*/ 0 h 2820"/>
                <a:gd name="T10" fmla="*/ 10 w 40"/>
                <a:gd name="T11" fmla="*/ 0 h 2820"/>
                <a:gd name="T12" fmla="*/ 10 w 40"/>
                <a:gd name="T13" fmla="*/ 0 h 2820"/>
                <a:gd name="T14" fmla="*/ 10 w 40"/>
                <a:gd name="T15" fmla="*/ 0 h 2820"/>
                <a:gd name="T16" fmla="*/ 20 w 40"/>
                <a:gd name="T17" fmla="*/ 0 h 2820"/>
                <a:gd name="T18" fmla="*/ 30 w 40"/>
                <a:gd name="T19" fmla="*/ 0 h 2820"/>
                <a:gd name="T20" fmla="*/ 40 w 40"/>
                <a:gd name="T21" fmla="*/ 0 h 28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0"/>
                <a:gd name="T34" fmla="*/ 0 h 2820"/>
                <a:gd name="T35" fmla="*/ 40 w 40"/>
                <a:gd name="T36" fmla="*/ 2820 h 282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0" h="2820">
                  <a:moveTo>
                    <a:pt x="40" y="0"/>
                  </a:moveTo>
                  <a:lnTo>
                    <a:pt x="40" y="2820"/>
                  </a:lnTo>
                  <a:lnTo>
                    <a:pt x="0" y="282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7" name="Freeform 120"/>
            <p:cNvSpPr>
              <a:spLocks/>
            </p:cNvSpPr>
            <p:nvPr/>
          </p:nvSpPr>
          <p:spPr bwMode="auto">
            <a:xfrm>
              <a:off x="4642" y="3463"/>
              <a:ext cx="237" cy="744"/>
            </a:xfrm>
            <a:custGeom>
              <a:avLst/>
              <a:gdLst>
                <a:gd name="T0" fmla="*/ 39 w 237"/>
                <a:gd name="T1" fmla="*/ 586 h 744"/>
                <a:gd name="T2" fmla="*/ 59 w 237"/>
                <a:gd name="T3" fmla="*/ 609 h 744"/>
                <a:gd name="T4" fmla="*/ 148 w 237"/>
                <a:gd name="T5" fmla="*/ 682 h 744"/>
                <a:gd name="T6" fmla="*/ 168 w 237"/>
                <a:gd name="T7" fmla="*/ 682 h 744"/>
                <a:gd name="T8" fmla="*/ 79 w 237"/>
                <a:gd name="T9" fmla="*/ 581 h 744"/>
                <a:gd name="T10" fmla="*/ 59 w 237"/>
                <a:gd name="T11" fmla="*/ 569 h 744"/>
                <a:gd name="T12" fmla="*/ 39 w 237"/>
                <a:gd name="T13" fmla="*/ 485 h 744"/>
                <a:gd name="T14" fmla="*/ 10 w 237"/>
                <a:gd name="T15" fmla="*/ 490 h 744"/>
                <a:gd name="T16" fmla="*/ 19 w 237"/>
                <a:gd name="T17" fmla="*/ 462 h 744"/>
                <a:gd name="T18" fmla="*/ 29 w 237"/>
                <a:gd name="T19" fmla="*/ 417 h 744"/>
                <a:gd name="T20" fmla="*/ 10 w 237"/>
                <a:gd name="T21" fmla="*/ 383 h 744"/>
                <a:gd name="T22" fmla="*/ 49 w 237"/>
                <a:gd name="T23" fmla="*/ 344 h 744"/>
                <a:gd name="T24" fmla="*/ 29 w 237"/>
                <a:gd name="T25" fmla="*/ 333 h 744"/>
                <a:gd name="T26" fmla="*/ 59 w 237"/>
                <a:gd name="T27" fmla="*/ 316 h 744"/>
                <a:gd name="T28" fmla="*/ 79 w 237"/>
                <a:gd name="T29" fmla="*/ 276 h 744"/>
                <a:gd name="T30" fmla="*/ 89 w 237"/>
                <a:gd name="T31" fmla="*/ 254 h 744"/>
                <a:gd name="T32" fmla="*/ 118 w 237"/>
                <a:gd name="T33" fmla="*/ 225 h 744"/>
                <a:gd name="T34" fmla="*/ 138 w 237"/>
                <a:gd name="T35" fmla="*/ 208 h 744"/>
                <a:gd name="T36" fmla="*/ 178 w 237"/>
                <a:gd name="T37" fmla="*/ 186 h 744"/>
                <a:gd name="T38" fmla="*/ 178 w 237"/>
                <a:gd name="T39" fmla="*/ 180 h 744"/>
                <a:gd name="T40" fmla="*/ 207 w 237"/>
                <a:gd name="T41" fmla="*/ 163 h 744"/>
                <a:gd name="T42" fmla="*/ 217 w 237"/>
                <a:gd name="T43" fmla="*/ 146 h 744"/>
                <a:gd name="T44" fmla="*/ 168 w 237"/>
                <a:gd name="T45" fmla="*/ 180 h 744"/>
                <a:gd name="T46" fmla="*/ 148 w 237"/>
                <a:gd name="T47" fmla="*/ 180 h 744"/>
                <a:gd name="T48" fmla="*/ 118 w 237"/>
                <a:gd name="T49" fmla="*/ 208 h 744"/>
                <a:gd name="T50" fmla="*/ 99 w 237"/>
                <a:gd name="T51" fmla="*/ 220 h 744"/>
                <a:gd name="T52" fmla="*/ 69 w 237"/>
                <a:gd name="T53" fmla="*/ 237 h 744"/>
                <a:gd name="T54" fmla="*/ 49 w 237"/>
                <a:gd name="T55" fmla="*/ 265 h 744"/>
                <a:gd name="T56" fmla="*/ 29 w 237"/>
                <a:gd name="T57" fmla="*/ 282 h 744"/>
                <a:gd name="T58" fmla="*/ 10 w 237"/>
                <a:gd name="T59" fmla="*/ 316 h 744"/>
                <a:gd name="T60" fmla="*/ 10 w 237"/>
                <a:gd name="T61" fmla="*/ 304 h 744"/>
                <a:gd name="T62" fmla="*/ 19 w 237"/>
                <a:gd name="T63" fmla="*/ 270 h 744"/>
                <a:gd name="T64" fmla="*/ 10 w 237"/>
                <a:gd name="T65" fmla="*/ 265 h 744"/>
                <a:gd name="T66" fmla="*/ 0 w 237"/>
                <a:gd name="T67" fmla="*/ 259 h 744"/>
                <a:gd name="T68" fmla="*/ 39 w 237"/>
                <a:gd name="T69" fmla="*/ 197 h 744"/>
                <a:gd name="T70" fmla="*/ 29 w 237"/>
                <a:gd name="T71" fmla="*/ 197 h 744"/>
                <a:gd name="T72" fmla="*/ 39 w 237"/>
                <a:gd name="T73" fmla="*/ 180 h 744"/>
                <a:gd name="T74" fmla="*/ 69 w 237"/>
                <a:gd name="T75" fmla="*/ 141 h 744"/>
                <a:gd name="T76" fmla="*/ 59 w 237"/>
                <a:gd name="T77" fmla="*/ 146 h 744"/>
                <a:gd name="T78" fmla="*/ 99 w 237"/>
                <a:gd name="T79" fmla="*/ 101 h 744"/>
                <a:gd name="T80" fmla="*/ 99 w 237"/>
                <a:gd name="T81" fmla="*/ 96 h 744"/>
                <a:gd name="T82" fmla="*/ 128 w 237"/>
                <a:gd name="T83" fmla="*/ 79 h 744"/>
                <a:gd name="T84" fmla="*/ 148 w 237"/>
                <a:gd name="T85" fmla="*/ 51 h 744"/>
                <a:gd name="T86" fmla="*/ 178 w 237"/>
                <a:gd name="T87" fmla="*/ 34 h 744"/>
                <a:gd name="T88" fmla="*/ 207 w 237"/>
                <a:gd name="T89" fmla="*/ 0 h 744"/>
                <a:gd name="T90" fmla="*/ 188 w 237"/>
                <a:gd name="T91" fmla="*/ 5 h 744"/>
                <a:gd name="T92" fmla="*/ 168 w 237"/>
                <a:gd name="T93" fmla="*/ 28 h 744"/>
                <a:gd name="T94" fmla="*/ 148 w 237"/>
                <a:gd name="T95" fmla="*/ 45 h 744"/>
                <a:gd name="T96" fmla="*/ 128 w 237"/>
                <a:gd name="T97" fmla="*/ 51 h 744"/>
                <a:gd name="T98" fmla="*/ 118 w 237"/>
                <a:gd name="T99" fmla="*/ 79 h 744"/>
                <a:gd name="T100" fmla="*/ 99 w 237"/>
                <a:gd name="T101" fmla="*/ 73 h 744"/>
                <a:gd name="T102" fmla="*/ 69 w 237"/>
                <a:gd name="T103" fmla="*/ 107 h 744"/>
                <a:gd name="T104" fmla="*/ 59 w 237"/>
                <a:gd name="T105" fmla="*/ 135 h 744"/>
                <a:gd name="T106" fmla="*/ 59 w 237"/>
                <a:gd name="T107" fmla="*/ 118 h 744"/>
                <a:gd name="T108" fmla="*/ 49 w 237"/>
                <a:gd name="T109" fmla="*/ 124 h 744"/>
                <a:gd name="T110" fmla="*/ 39 w 237"/>
                <a:gd name="T111" fmla="*/ 152 h 744"/>
                <a:gd name="T112" fmla="*/ 29 w 237"/>
                <a:gd name="T113" fmla="*/ 175 h 744"/>
                <a:gd name="T114" fmla="*/ 19 w 237"/>
                <a:gd name="T115" fmla="*/ 163 h 744"/>
                <a:gd name="T116" fmla="*/ 0 w 237"/>
                <a:gd name="T117" fmla="*/ 203 h 744"/>
                <a:gd name="T118" fmla="*/ 10 w 237"/>
                <a:gd name="T119" fmla="*/ 220 h 744"/>
                <a:gd name="T120" fmla="*/ 0 w 237"/>
                <a:gd name="T121" fmla="*/ 225 h 744"/>
                <a:gd name="T122" fmla="*/ 10 w 237"/>
                <a:gd name="T123" fmla="*/ 389 h 744"/>
                <a:gd name="T124" fmla="*/ 0 w 237"/>
                <a:gd name="T125" fmla="*/ 507 h 7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37"/>
                <a:gd name="T190" fmla="*/ 0 h 744"/>
                <a:gd name="T191" fmla="*/ 237 w 237"/>
                <a:gd name="T192" fmla="*/ 744 h 74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37" h="744">
                  <a:moveTo>
                    <a:pt x="0" y="513"/>
                  </a:moveTo>
                  <a:lnTo>
                    <a:pt x="0" y="558"/>
                  </a:lnTo>
                  <a:lnTo>
                    <a:pt x="0" y="564"/>
                  </a:lnTo>
                  <a:lnTo>
                    <a:pt x="10" y="569"/>
                  </a:lnTo>
                  <a:lnTo>
                    <a:pt x="19" y="575"/>
                  </a:lnTo>
                  <a:lnTo>
                    <a:pt x="29" y="581"/>
                  </a:lnTo>
                  <a:lnTo>
                    <a:pt x="39" y="586"/>
                  </a:lnTo>
                  <a:lnTo>
                    <a:pt x="49" y="592"/>
                  </a:lnTo>
                  <a:lnTo>
                    <a:pt x="59" y="598"/>
                  </a:lnTo>
                  <a:lnTo>
                    <a:pt x="69" y="603"/>
                  </a:lnTo>
                  <a:lnTo>
                    <a:pt x="69" y="609"/>
                  </a:lnTo>
                  <a:lnTo>
                    <a:pt x="59" y="609"/>
                  </a:lnTo>
                  <a:lnTo>
                    <a:pt x="59" y="603"/>
                  </a:lnTo>
                  <a:lnTo>
                    <a:pt x="49" y="603"/>
                  </a:lnTo>
                  <a:lnTo>
                    <a:pt x="39" y="598"/>
                  </a:lnTo>
                  <a:lnTo>
                    <a:pt x="29" y="592"/>
                  </a:lnTo>
                  <a:lnTo>
                    <a:pt x="19" y="592"/>
                  </a:lnTo>
                  <a:lnTo>
                    <a:pt x="19" y="586"/>
                  </a:lnTo>
                  <a:lnTo>
                    <a:pt x="39" y="603"/>
                  </a:lnTo>
                  <a:lnTo>
                    <a:pt x="59" y="620"/>
                  </a:lnTo>
                  <a:lnTo>
                    <a:pt x="79" y="637"/>
                  </a:lnTo>
                  <a:lnTo>
                    <a:pt x="99" y="648"/>
                  </a:lnTo>
                  <a:lnTo>
                    <a:pt x="128" y="665"/>
                  </a:lnTo>
                  <a:lnTo>
                    <a:pt x="148" y="682"/>
                  </a:lnTo>
                  <a:lnTo>
                    <a:pt x="178" y="710"/>
                  </a:lnTo>
                  <a:lnTo>
                    <a:pt x="207" y="744"/>
                  </a:lnTo>
                  <a:lnTo>
                    <a:pt x="207" y="739"/>
                  </a:lnTo>
                  <a:lnTo>
                    <a:pt x="217" y="739"/>
                  </a:lnTo>
                  <a:lnTo>
                    <a:pt x="217" y="733"/>
                  </a:lnTo>
                  <a:lnTo>
                    <a:pt x="188" y="710"/>
                  </a:lnTo>
                  <a:lnTo>
                    <a:pt x="168" y="682"/>
                  </a:lnTo>
                  <a:lnTo>
                    <a:pt x="148" y="665"/>
                  </a:lnTo>
                  <a:lnTo>
                    <a:pt x="128" y="643"/>
                  </a:lnTo>
                  <a:lnTo>
                    <a:pt x="118" y="620"/>
                  </a:lnTo>
                  <a:lnTo>
                    <a:pt x="109" y="603"/>
                  </a:lnTo>
                  <a:lnTo>
                    <a:pt x="89" y="581"/>
                  </a:lnTo>
                  <a:lnTo>
                    <a:pt x="79" y="564"/>
                  </a:lnTo>
                  <a:lnTo>
                    <a:pt x="79" y="569"/>
                  </a:lnTo>
                  <a:lnTo>
                    <a:pt x="79" y="575"/>
                  </a:lnTo>
                  <a:lnTo>
                    <a:pt x="79" y="581"/>
                  </a:lnTo>
                  <a:lnTo>
                    <a:pt x="79" y="586"/>
                  </a:lnTo>
                  <a:lnTo>
                    <a:pt x="79" y="592"/>
                  </a:lnTo>
                  <a:lnTo>
                    <a:pt x="69" y="592"/>
                  </a:lnTo>
                  <a:lnTo>
                    <a:pt x="69" y="586"/>
                  </a:lnTo>
                  <a:lnTo>
                    <a:pt x="59" y="581"/>
                  </a:lnTo>
                  <a:lnTo>
                    <a:pt x="59" y="575"/>
                  </a:lnTo>
                  <a:lnTo>
                    <a:pt x="59" y="569"/>
                  </a:lnTo>
                  <a:lnTo>
                    <a:pt x="59" y="564"/>
                  </a:lnTo>
                  <a:lnTo>
                    <a:pt x="59" y="558"/>
                  </a:lnTo>
                  <a:lnTo>
                    <a:pt x="59" y="547"/>
                  </a:lnTo>
                  <a:lnTo>
                    <a:pt x="59" y="536"/>
                  </a:lnTo>
                  <a:lnTo>
                    <a:pt x="59" y="524"/>
                  </a:lnTo>
                  <a:lnTo>
                    <a:pt x="49" y="513"/>
                  </a:lnTo>
                  <a:lnTo>
                    <a:pt x="49" y="502"/>
                  </a:lnTo>
                  <a:lnTo>
                    <a:pt x="39" y="485"/>
                  </a:lnTo>
                  <a:lnTo>
                    <a:pt x="39" y="474"/>
                  </a:lnTo>
                  <a:lnTo>
                    <a:pt x="29" y="462"/>
                  </a:lnTo>
                  <a:lnTo>
                    <a:pt x="29" y="468"/>
                  </a:lnTo>
                  <a:lnTo>
                    <a:pt x="29" y="474"/>
                  </a:lnTo>
                  <a:lnTo>
                    <a:pt x="29" y="479"/>
                  </a:lnTo>
                  <a:lnTo>
                    <a:pt x="19" y="485"/>
                  </a:lnTo>
                  <a:lnTo>
                    <a:pt x="19" y="490"/>
                  </a:lnTo>
                  <a:lnTo>
                    <a:pt x="10" y="490"/>
                  </a:lnTo>
                  <a:lnTo>
                    <a:pt x="10" y="485"/>
                  </a:lnTo>
                  <a:lnTo>
                    <a:pt x="0" y="479"/>
                  </a:lnTo>
                  <a:lnTo>
                    <a:pt x="0" y="474"/>
                  </a:lnTo>
                  <a:lnTo>
                    <a:pt x="10" y="468"/>
                  </a:lnTo>
                  <a:lnTo>
                    <a:pt x="19" y="468"/>
                  </a:lnTo>
                  <a:lnTo>
                    <a:pt x="19" y="462"/>
                  </a:lnTo>
                  <a:lnTo>
                    <a:pt x="29" y="462"/>
                  </a:lnTo>
                  <a:lnTo>
                    <a:pt x="29" y="457"/>
                  </a:lnTo>
                  <a:lnTo>
                    <a:pt x="29" y="451"/>
                  </a:lnTo>
                  <a:lnTo>
                    <a:pt x="39" y="445"/>
                  </a:lnTo>
                  <a:lnTo>
                    <a:pt x="39" y="440"/>
                  </a:lnTo>
                  <a:lnTo>
                    <a:pt x="39" y="434"/>
                  </a:lnTo>
                  <a:lnTo>
                    <a:pt x="39" y="428"/>
                  </a:lnTo>
                  <a:lnTo>
                    <a:pt x="29" y="423"/>
                  </a:lnTo>
                  <a:lnTo>
                    <a:pt x="29" y="417"/>
                  </a:lnTo>
                  <a:lnTo>
                    <a:pt x="29" y="411"/>
                  </a:lnTo>
                  <a:lnTo>
                    <a:pt x="29" y="400"/>
                  </a:lnTo>
                  <a:lnTo>
                    <a:pt x="29" y="395"/>
                  </a:lnTo>
                  <a:lnTo>
                    <a:pt x="39" y="383"/>
                  </a:lnTo>
                  <a:lnTo>
                    <a:pt x="29" y="383"/>
                  </a:lnTo>
                  <a:lnTo>
                    <a:pt x="19" y="383"/>
                  </a:lnTo>
                  <a:lnTo>
                    <a:pt x="10" y="383"/>
                  </a:lnTo>
                  <a:lnTo>
                    <a:pt x="19" y="378"/>
                  </a:lnTo>
                  <a:lnTo>
                    <a:pt x="29" y="378"/>
                  </a:lnTo>
                  <a:lnTo>
                    <a:pt x="29" y="372"/>
                  </a:lnTo>
                  <a:lnTo>
                    <a:pt x="39" y="372"/>
                  </a:lnTo>
                  <a:lnTo>
                    <a:pt x="39" y="366"/>
                  </a:lnTo>
                  <a:lnTo>
                    <a:pt x="39" y="361"/>
                  </a:lnTo>
                  <a:lnTo>
                    <a:pt x="49" y="355"/>
                  </a:lnTo>
                  <a:lnTo>
                    <a:pt x="49" y="349"/>
                  </a:lnTo>
                  <a:lnTo>
                    <a:pt x="49" y="344"/>
                  </a:lnTo>
                  <a:lnTo>
                    <a:pt x="49" y="338"/>
                  </a:lnTo>
                  <a:lnTo>
                    <a:pt x="49" y="333"/>
                  </a:lnTo>
                  <a:lnTo>
                    <a:pt x="49" y="327"/>
                  </a:lnTo>
                  <a:lnTo>
                    <a:pt x="49" y="321"/>
                  </a:lnTo>
                  <a:lnTo>
                    <a:pt x="49" y="327"/>
                  </a:lnTo>
                  <a:lnTo>
                    <a:pt x="39" y="327"/>
                  </a:lnTo>
                  <a:lnTo>
                    <a:pt x="39" y="333"/>
                  </a:lnTo>
                  <a:lnTo>
                    <a:pt x="29" y="333"/>
                  </a:lnTo>
                  <a:lnTo>
                    <a:pt x="29" y="327"/>
                  </a:lnTo>
                  <a:lnTo>
                    <a:pt x="29" y="321"/>
                  </a:lnTo>
                  <a:lnTo>
                    <a:pt x="39" y="316"/>
                  </a:lnTo>
                  <a:lnTo>
                    <a:pt x="49" y="316"/>
                  </a:lnTo>
                  <a:lnTo>
                    <a:pt x="59" y="316"/>
                  </a:lnTo>
                  <a:lnTo>
                    <a:pt x="59" y="310"/>
                  </a:lnTo>
                  <a:lnTo>
                    <a:pt x="69" y="310"/>
                  </a:lnTo>
                  <a:lnTo>
                    <a:pt x="69" y="304"/>
                  </a:lnTo>
                  <a:lnTo>
                    <a:pt x="79" y="299"/>
                  </a:lnTo>
                  <a:lnTo>
                    <a:pt x="79" y="293"/>
                  </a:lnTo>
                  <a:lnTo>
                    <a:pt x="79" y="287"/>
                  </a:lnTo>
                  <a:lnTo>
                    <a:pt x="79" y="276"/>
                  </a:lnTo>
                  <a:lnTo>
                    <a:pt x="89" y="270"/>
                  </a:lnTo>
                  <a:lnTo>
                    <a:pt x="79" y="270"/>
                  </a:lnTo>
                  <a:lnTo>
                    <a:pt x="79" y="276"/>
                  </a:lnTo>
                  <a:lnTo>
                    <a:pt x="69" y="276"/>
                  </a:lnTo>
                  <a:lnTo>
                    <a:pt x="69" y="270"/>
                  </a:lnTo>
                  <a:lnTo>
                    <a:pt x="69" y="265"/>
                  </a:lnTo>
                  <a:lnTo>
                    <a:pt x="79" y="259"/>
                  </a:lnTo>
                  <a:lnTo>
                    <a:pt x="89" y="254"/>
                  </a:lnTo>
                  <a:lnTo>
                    <a:pt x="99" y="254"/>
                  </a:lnTo>
                  <a:lnTo>
                    <a:pt x="109" y="248"/>
                  </a:lnTo>
                  <a:lnTo>
                    <a:pt x="109" y="242"/>
                  </a:lnTo>
                  <a:lnTo>
                    <a:pt x="118" y="237"/>
                  </a:lnTo>
                  <a:lnTo>
                    <a:pt x="128" y="231"/>
                  </a:lnTo>
                  <a:lnTo>
                    <a:pt x="128" y="220"/>
                  </a:lnTo>
                  <a:lnTo>
                    <a:pt x="128" y="225"/>
                  </a:lnTo>
                  <a:lnTo>
                    <a:pt x="118" y="225"/>
                  </a:lnTo>
                  <a:lnTo>
                    <a:pt x="118" y="220"/>
                  </a:lnTo>
                  <a:lnTo>
                    <a:pt x="118" y="214"/>
                  </a:lnTo>
                  <a:lnTo>
                    <a:pt x="128" y="214"/>
                  </a:lnTo>
                  <a:lnTo>
                    <a:pt x="138" y="208"/>
                  </a:lnTo>
                  <a:lnTo>
                    <a:pt x="148" y="208"/>
                  </a:lnTo>
                  <a:lnTo>
                    <a:pt x="148" y="203"/>
                  </a:lnTo>
                  <a:lnTo>
                    <a:pt x="158" y="203"/>
                  </a:lnTo>
                  <a:lnTo>
                    <a:pt x="158" y="197"/>
                  </a:lnTo>
                  <a:lnTo>
                    <a:pt x="168" y="197"/>
                  </a:lnTo>
                  <a:lnTo>
                    <a:pt x="168" y="192"/>
                  </a:lnTo>
                  <a:lnTo>
                    <a:pt x="178" y="186"/>
                  </a:lnTo>
                  <a:lnTo>
                    <a:pt x="168" y="186"/>
                  </a:lnTo>
                  <a:lnTo>
                    <a:pt x="168" y="180"/>
                  </a:lnTo>
                  <a:lnTo>
                    <a:pt x="178" y="180"/>
                  </a:lnTo>
                  <a:lnTo>
                    <a:pt x="178" y="175"/>
                  </a:lnTo>
                  <a:lnTo>
                    <a:pt x="188" y="175"/>
                  </a:lnTo>
                  <a:lnTo>
                    <a:pt x="198" y="169"/>
                  </a:lnTo>
                  <a:lnTo>
                    <a:pt x="207" y="163"/>
                  </a:lnTo>
                  <a:lnTo>
                    <a:pt x="217" y="158"/>
                  </a:lnTo>
                  <a:lnTo>
                    <a:pt x="217" y="152"/>
                  </a:lnTo>
                  <a:lnTo>
                    <a:pt x="227" y="152"/>
                  </a:lnTo>
                  <a:lnTo>
                    <a:pt x="227" y="146"/>
                  </a:lnTo>
                  <a:lnTo>
                    <a:pt x="237" y="141"/>
                  </a:lnTo>
                  <a:lnTo>
                    <a:pt x="227" y="141"/>
                  </a:lnTo>
                  <a:lnTo>
                    <a:pt x="227" y="146"/>
                  </a:lnTo>
                  <a:lnTo>
                    <a:pt x="217" y="146"/>
                  </a:lnTo>
                  <a:lnTo>
                    <a:pt x="207" y="152"/>
                  </a:lnTo>
                  <a:lnTo>
                    <a:pt x="198" y="152"/>
                  </a:lnTo>
                  <a:lnTo>
                    <a:pt x="188" y="158"/>
                  </a:lnTo>
                  <a:lnTo>
                    <a:pt x="188" y="163"/>
                  </a:lnTo>
                  <a:lnTo>
                    <a:pt x="178" y="163"/>
                  </a:lnTo>
                  <a:lnTo>
                    <a:pt x="178" y="169"/>
                  </a:lnTo>
                  <a:lnTo>
                    <a:pt x="178" y="175"/>
                  </a:lnTo>
                  <a:lnTo>
                    <a:pt x="168" y="175"/>
                  </a:lnTo>
                  <a:lnTo>
                    <a:pt x="168" y="180"/>
                  </a:lnTo>
                  <a:lnTo>
                    <a:pt x="158" y="180"/>
                  </a:lnTo>
                  <a:lnTo>
                    <a:pt x="158" y="175"/>
                  </a:lnTo>
                  <a:lnTo>
                    <a:pt x="168" y="175"/>
                  </a:lnTo>
                  <a:lnTo>
                    <a:pt x="168" y="169"/>
                  </a:lnTo>
                  <a:lnTo>
                    <a:pt x="158" y="169"/>
                  </a:lnTo>
                  <a:lnTo>
                    <a:pt x="158" y="175"/>
                  </a:lnTo>
                  <a:lnTo>
                    <a:pt x="148" y="175"/>
                  </a:lnTo>
                  <a:lnTo>
                    <a:pt x="148" y="180"/>
                  </a:lnTo>
                  <a:lnTo>
                    <a:pt x="138" y="180"/>
                  </a:lnTo>
                  <a:lnTo>
                    <a:pt x="138" y="186"/>
                  </a:lnTo>
                  <a:lnTo>
                    <a:pt x="128" y="192"/>
                  </a:lnTo>
                  <a:lnTo>
                    <a:pt x="128" y="197"/>
                  </a:lnTo>
                  <a:lnTo>
                    <a:pt x="118" y="197"/>
                  </a:lnTo>
                  <a:lnTo>
                    <a:pt x="118" y="203"/>
                  </a:lnTo>
                  <a:lnTo>
                    <a:pt x="118" y="208"/>
                  </a:lnTo>
                  <a:lnTo>
                    <a:pt x="118" y="214"/>
                  </a:lnTo>
                  <a:lnTo>
                    <a:pt x="118" y="220"/>
                  </a:lnTo>
                  <a:lnTo>
                    <a:pt x="109" y="220"/>
                  </a:lnTo>
                  <a:lnTo>
                    <a:pt x="99" y="220"/>
                  </a:lnTo>
                  <a:lnTo>
                    <a:pt x="99" y="214"/>
                  </a:lnTo>
                  <a:lnTo>
                    <a:pt x="109" y="208"/>
                  </a:lnTo>
                  <a:lnTo>
                    <a:pt x="99" y="214"/>
                  </a:lnTo>
                  <a:lnTo>
                    <a:pt x="89" y="220"/>
                  </a:lnTo>
                  <a:lnTo>
                    <a:pt x="89" y="225"/>
                  </a:lnTo>
                  <a:lnTo>
                    <a:pt x="79" y="225"/>
                  </a:lnTo>
                  <a:lnTo>
                    <a:pt x="79" y="231"/>
                  </a:lnTo>
                  <a:lnTo>
                    <a:pt x="69" y="237"/>
                  </a:lnTo>
                  <a:lnTo>
                    <a:pt x="69" y="242"/>
                  </a:lnTo>
                  <a:lnTo>
                    <a:pt x="69" y="248"/>
                  </a:lnTo>
                  <a:lnTo>
                    <a:pt x="69" y="254"/>
                  </a:lnTo>
                  <a:lnTo>
                    <a:pt x="69" y="259"/>
                  </a:lnTo>
                  <a:lnTo>
                    <a:pt x="59" y="265"/>
                  </a:lnTo>
                  <a:lnTo>
                    <a:pt x="59" y="270"/>
                  </a:lnTo>
                  <a:lnTo>
                    <a:pt x="59" y="276"/>
                  </a:lnTo>
                  <a:lnTo>
                    <a:pt x="49" y="276"/>
                  </a:lnTo>
                  <a:lnTo>
                    <a:pt x="49" y="270"/>
                  </a:lnTo>
                  <a:lnTo>
                    <a:pt x="49" y="265"/>
                  </a:lnTo>
                  <a:lnTo>
                    <a:pt x="49" y="259"/>
                  </a:lnTo>
                  <a:lnTo>
                    <a:pt x="49" y="254"/>
                  </a:lnTo>
                  <a:lnTo>
                    <a:pt x="39" y="259"/>
                  </a:lnTo>
                  <a:lnTo>
                    <a:pt x="39" y="265"/>
                  </a:lnTo>
                  <a:lnTo>
                    <a:pt x="29" y="270"/>
                  </a:lnTo>
                  <a:lnTo>
                    <a:pt x="29" y="276"/>
                  </a:lnTo>
                  <a:lnTo>
                    <a:pt x="29" y="282"/>
                  </a:lnTo>
                  <a:lnTo>
                    <a:pt x="29" y="287"/>
                  </a:lnTo>
                  <a:lnTo>
                    <a:pt x="19" y="287"/>
                  </a:lnTo>
                  <a:lnTo>
                    <a:pt x="19" y="293"/>
                  </a:lnTo>
                  <a:lnTo>
                    <a:pt x="19" y="299"/>
                  </a:lnTo>
                  <a:lnTo>
                    <a:pt x="19" y="304"/>
                  </a:lnTo>
                  <a:lnTo>
                    <a:pt x="19" y="310"/>
                  </a:lnTo>
                  <a:lnTo>
                    <a:pt x="10" y="310"/>
                  </a:lnTo>
                  <a:lnTo>
                    <a:pt x="10" y="316"/>
                  </a:lnTo>
                  <a:lnTo>
                    <a:pt x="10" y="321"/>
                  </a:lnTo>
                  <a:lnTo>
                    <a:pt x="10" y="316"/>
                  </a:lnTo>
                  <a:lnTo>
                    <a:pt x="0" y="316"/>
                  </a:lnTo>
                  <a:lnTo>
                    <a:pt x="10" y="310"/>
                  </a:lnTo>
                  <a:lnTo>
                    <a:pt x="10" y="304"/>
                  </a:lnTo>
                  <a:lnTo>
                    <a:pt x="10" y="299"/>
                  </a:lnTo>
                  <a:lnTo>
                    <a:pt x="10" y="293"/>
                  </a:lnTo>
                  <a:lnTo>
                    <a:pt x="19" y="293"/>
                  </a:lnTo>
                  <a:lnTo>
                    <a:pt x="19" y="287"/>
                  </a:lnTo>
                  <a:lnTo>
                    <a:pt x="19" y="282"/>
                  </a:lnTo>
                  <a:lnTo>
                    <a:pt x="19" y="276"/>
                  </a:lnTo>
                  <a:lnTo>
                    <a:pt x="19" y="270"/>
                  </a:lnTo>
                  <a:lnTo>
                    <a:pt x="19" y="265"/>
                  </a:lnTo>
                  <a:lnTo>
                    <a:pt x="19" y="259"/>
                  </a:lnTo>
                  <a:lnTo>
                    <a:pt x="19" y="254"/>
                  </a:lnTo>
                  <a:lnTo>
                    <a:pt x="19" y="259"/>
                  </a:lnTo>
                  <a:lnTo>
                    <a:pt x="10" y="265"/>
                  </a:lnTo>
                  <a:lnTo>
                    <a:pt x="0" y="270"/>
                  </a:lnTo>
                  <a:lnTo>
                    <a:pt x="0" y="265"/>
                  </a:lnTo>
                  <a:lnTo>
                    <a:pt x="0" y="259"/>
                  </a:lnTo>
                  <a:lnTo>
                    <a:pt x="10" y="254"/>
                  </a:lnTo>
                  <a:lnTo>
                    <a:pt x="10" y="248"/>
                  </a:lnTo>
                  <a:lnTo>
                    <a:pt x="19" y="242"/>
                  </a:lnTo>
                  <a:lnTo>
                    <a:pt x="19" y="237"/>
                  </a:lnTo>
                  <a:lnTo>
                    <a:pt x="29" y="231"/>
                  </a:lnTo>
                  <a:lnTo>
                    <a:pt x="29" y="220"/>
                  </a:lnTo>
                  <a:lnTo>
                    <a:pt x="39" y="214"/>
                  </a:lnTo>
                  <a:lnTo>
                    <a:pt x="39" y="208"/>
                  </a:lnTo>
                  <a:lnTo>
                    <a:pt x="39" y="203"/>
                  </a:lnTo>
                  <a:lnTo>
                    <a:pt x="39" y="197"/>
                  </a:lnTo>
                  <a:lnTo>
                    <a:pt x="49" y="192"/>
                  </a:lnTo>
                  <a:lnTo>
                    <a:pt x="39" y="192"/>
                  </a:lnTo>
                  <a:lnTo>
                    <a:pt x="39" y="197"/>
                  </a:lnTo>
                  <a:lnTo>
                    <a:pt x="29" y="197"/>
                  </a:lnTo>
                  <a:lnTo>
                    <a:pt x="29" y="192"/>
                  </a:lnTo>
                  <a:lnTo>
                    <a:pt x="39" y="186"/>
                  </a:lnTo>
                  <a:lnTo>
                    <a:pt x="39" y="180"/>
                  </a:lnTo>
                  <a:lnTo>
                    <a:pt x="49" y="175"/>
                  </a:lnTo>
                  <a:lnTo>
                    <a:pt x="49" y="169"/>
                  </a:lnTo>
                  <a:lnTo>
                    <a:pt x="59" y="169"/>
                  </a:lnTo>
                  <a:lnTo>
                    <a:pt x="59" y="163"/>
                  </a:lnTo>
                  <a:lnTo>
                    <a:pt x="59" y="158"/>
                  </a:lnTo>
                  <a:lnTo>
                    <a:pt x="69" y="158"/>
                  </a:lnTo>
                  <a:lnTo>
                    <a:pt x="69" y="152"/>
                  </a:lnTo>
                  <a:lnTo>
                    <a:pt x="69" y="146"/>
                  </a:lnTo>
                  <a:lnTo>
                    <a:pt x="69" y="141"/>
                  </a:lnTo>
                  <a:lnTo>
                    <a:pt x="69" y="146"/>
                  </a:lnTo>
                  <a:lnTo>
                    <a:pt x="59" y="146"/>
                  </a:lnTo>
                  <a:lnTo>
                    <a:pt x="59" y="152"/>
                  </a:lnTo>
                  <a:lnTo>
                    <a:pt x="59" y="146"/>
                  </a:lnTo>
                  <a:lnTo>
                    <a:pt x="59" y="141"/>
                  </a:lnTo>
                  <a:lnTo>
                    <a:pt x="69" y="141"/>
                  </a:lnTo>
                  <a:lnTo>
                    <a:pt x="79" y="135"/>
                  </a:lnTo>
                  <a:lnTo>
                    <a:pt x="79" y="129"/>
                  </a:lnTo>
                  <a:lnTo>
                    <a:pt x="89" y="124"/>
                  </a:lnTo>
                  <a:lnTo>
                    <a:pt x="89" y="118"/>
                  </a:lnTo>
                  <a:lnTo>
                    <a:pt x="99" y="113"/>
                  </a:lnTo>
                  <a:lnTo>
                    <a:pt x="99" y="107"/>
                  </a:lnTo>
                  <a:lnTo>
                    <a:pt x="109" y="101"/>
                  </a:lnTo>
                  <a:lnTo>
                    <a:pt x="99" y="101"/>
                  </a:lnTo>
                  <a:lnTo>
                    <a:pt x="99" y="107"/>
                  </a:lnTo>
                  <a:lnTo>
                    <a:pt x="99" y="101"/>
                  </a:lnTo>
                  <a:lnTo>
                    <a:pt x="99" y="96"/>
                  </a:lnTo>
                  <a:lnTo>
                    <a:pt x="109" y="96"/>
                  </a:lnTo>
                  <a:lnTo>
                    <a:pt x="109" y="90"/>
                  </a:lnTo>
                  <a:lnTo>
                    <a:pt x="118" y="90"/>
                  </a:lnTo>
                  <a:lnTo>
                    <a:pt x="118" y="84"/>
                  </a:lnTo>
                  <a:lnTo>
                    <a:pt x="128" y="84"/>
                  </a:lnTo>
                  <a:lnTo>
                    <a:pt x="128" y="79"/>
                  </a:lnTo>
                  <a:lnTo>
                    <a:pt x="138" y="79"/>
                  </a:lnTo>
                  <a:lnTo>
                    <a:pt x="138" y="73"/>
                  </a:lnTo>
                  <a:lnTo>
                    <a:pt x="138" y="67"/>
                  </a:lnTo>
                  <a:lnTo>
                    <a:pt x="148" y="62"/>
                  </a:lnTo>
                  <a:lnTo>
                    <a:pt x="148" y="56"/>
                  </a:lnTo>
                  <a:lnTo>
                    <a:pt x="148" y="51"/>
                  </a:lnTo>
                  <a:lnTo>
                    <a:pt x="148" y="45"/>
                  </a:lnTo>
                  <a:lnTo>
                    <a:pt x="158" y="45"/>
                  </a:lnTo>
                  <a:lnTo>
                    <a:pt x="158" y="39"/>
                  </a:lnTo>
                  <a:lnTo>
                    <a:pt x="168" y="39"/>
                  </a:lnTo>
                  <a:lnTo>
                    <a:pt x="168" y="34"/>
                  </a:lnTo>
                  <a:lnTo>
                    <a:pt x="178" y="34"/>
                  </a:lnTo>
                  <a:lnTo>
                    <a:pt x="178" y="28"/>
                  </a:lnTo>
                  <a:lnTo>
                    <a:pt x="188" y="22"/>
                  </a:lnTo>
                  <a:lnTo>
                    <a:pt x="188" y="17"/>
                  </a:lnTo>
                  <a:lnTo>
                    <a:pt x="198" y="17"/>
                  </a:lnTo>
                  <a:lnTo>
                    <a:pt x="198" y="11"/>
                  </a:lnTo>
                  <a:lnTo>
                    <a:pt x="207" y="5"/>
                  </a:lnTo>
                  <a:lnTo>
                    <a:pt x="207" y="0"/>
                  </a:lnTo>
                  <a:lnTo>
                    <a:pt x="198" y="0"/>
                  </a:lnTo>
                  <a:lnTo>
                    <a:pt x="198" y="5"/>
                  </a:lnTo>
                  <a:lnTo>
                    <a:pt x="188" y="5"/>
                  </a:lnTo>
                  <a:lnTo>
                    <a:pt x="188" y="11"/>
                  </a:lnTo>
                  <a:lnTo>
                    <a:pt x="178" y="11"/>
                  </a:lnTo>
                  <a:lnTo>
                    <a:pt x="178" y="17"/>
                  </a:lnTo>
                  <a:lnTo>
                    <a:pt x="168" y="22"/>
                  </a:lnTo>
                  <a:lnTo>
                    <a:pt x="168" y="28"/>
                  </a:lnTo>
                  <a:lnTo>
                    <a:pt x="168" y="34"/>
                  </a:lnTo>
                  <a:lnTo>
                    <a:pt x="158" y="34"/>
                  </a:lnTo>
                  <a:lnTo>
                    <a:pt x="158" y="39"/>
                  </a:lnTo>
                  <a:lnTo>
                    <a:pt x="148" y="45"/>
                  </a:lnTo>
                  <a:lnTo>
                    <a:pt x="148" y="39"/>
                  </a:lnTo>
                  <a:lnTo>
                    <a:pt x="148" y="34"/>
                  </a:lnTo>
                  <a:lnTo>
                    <a:pt x="148" y="39"/>
                  </a:lnTo>
                  <a:lnTo>
                    <a:pt x="138" y="39"/>
                  </a:lnTo>
                  <a:lnTo>
                    <a:pt x="138" y="45"/>
                  </a:lnTo>
                  <a:lnTo>
                    <a:pt x="128" y="51"/>
                  </a:lnTo>
                  <a:lnTo>
                    <a:pt x="128" y="56"/>
                  </a:lnTo>
                  <a:lnTo>
                    <a:pt x="118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18" y="79"/>
                  </a:lnTo>
                  <a:lnTo>
                    <a:pt x="109" y="79"/>
                  </a:lnTo>
                  <a:lnTo>
                    <a:pt x="109" y="84"/>
                  </a:lnTo>
                  <a:lnTo>
                    <a:pt x="99" y="84"/>
                  </a:lnTo>
                  <a:lnTo>
                    <a:pt x="99" y="79"/>
                  </a:lnTo>
                  <a:lnTo>
                    <a:pt x="99" y="73"/>
                  </a:lnTo>
                  <a:lnTo>
                    <a:pt x="109" y="73"/>
                  </a:lnTo>
                  <a:lnTo>
                    <a:pt x="99" y="73"/>
                  </a:lnTo>
                  <a:lnTo>
                    <a:pt x="99" y="79"/>
                  </a:lnTo>
                  <a:lnTo>
                    <a:pt x="89" y="79"/>
                  </a:lnTo>
                  <a:lnTo>
                    <a:pt x="89" y="84"/>
                  </a:lnTo>
                  <a:lnTo>
                    <a:pt x="89" y="90"/>
                  </a:lnTo>
                  <a:lnTo>
                    <a:pt x="79" y="90"/>
                  </a:lnTo>
                  <a:lnTo>
                    <a:pt x="79" y="96"/>
                  </a:lnTo>
                  <a:lnTo>
                    <a:pt x="79" y="101"/>
                  </a:lnTo>
                  <a:lnTo>
                    <a:pt x="69" y="107"/>
                  </a:lnTo>
                  <a:lnTo>
                    <a:pt x="69" y="113"/>
                  </a:lnTo>
                  <a:lnTo>
                    <a:pt x="69" y="118"/>
                  </a:lnTo>
                  <a:lnTo>
                    <a:pt x="69" y="124"/>
                  </a:lnTo>
                  <a:lnTo>
                    <a:pt x="69" y="129"/>
                  </a:lnTo>
                  <a:lnTo>
                    <a:pt x="59" y="135"/>
                  </a:lnTo>
                  <a:lnTo>
                    <a:pt x="59" y="129"/>
                  </a:lnTo>
                  <a:lnTo>
                    <a:pt x="59" y="124"/>
                  </a:lnTo>
                  <a:lnTo>
                    <a:pt x="59" y="118"/>
                  </a:lnTo>
                  <a:lnTo>
                    <a:pt x="59" y="113"/>
                  </a:lnTo>
                  <a:lnTo>
                    <a:pt x="49" y="113"/>
                  </a:lnTo>
                  <a:lnTo>
                    <a:pt x="49" y="118"/>
                  </a:lnTo>
                  <a:lnTo>
                    <a:pt x="49" y="124"/>
                  </a:lnTo>
                  <a:lnTo>
                    <a:pt x="49" y="129"/>
                  </a:lnTo>
                  <a:lnTo>
                    <a:pt x="39" y="129"/>
                  </a:lnTo>
                  <a:lnTo>
                    <a:pt x="39" y="135"/>
                  </a:lnTo>
                  <a:lnTo>
                    <a:pt x="39" y="141"/>
                  </a:lnTo>
                  <a:lnTo>
                    <a:pt x="39" y="146"/>
                  </a:lnTo>
                  <a:lnTo>
                    <a:pt x="39" y="152"/>
                  </a:lnTo>
                  <a:lnTo>
                    <a:pt x="39" y="158"/>
                  </a:lnTo>
                  <a:lnTo>
                    <a:pt x="39" y="163"/>
                  </a:lnTo>
                  <a:lnTo>
                    <a:pt x="39" y="169"/>
                  </a:lnTo>
                  <a:lnTo>
                    <a:pt x="39" y="175"/>
                  </a:lnTo>
                  <a:lnTo>
                    <a:pt x="29" y="175"/>
                  </a:lnTo>
                  <a:lnTo>
                    <a:pt x="29" y="180"/>
                  </a:lnTo>
                  <a:lnTo>
                    <a:pt x="29" y="175"/>
                  </a:lnTo>
                  <a:lnTo>
                    <a:pt x="19" y="169"/>
                  </a:lnTo>
                  <a:lnTo>
                    <a:pt x="19" y="163"/>
                  </a:lnTo>
                  <a:lnTo>
                    <a:pt x="19" y="158"/>
                  </a:lnTo>
                  <a:lnTo>
                    <a:pt x="19" y="163"/>
                  </a:lnTo>
                  <a:lnTo>
                    <a:pt x="10" y="169"/>
                  </a:lnTo>
                  <a:lnTo>
                    <a:pt x="10" y="175"/>
                  </a:lnTo>
                  <a:lnTo>
                    <a:pt x="10" y="180"/>
                  </a:lnTo>
                  <a:lnTo>
                    <a:pt x="10" y="186"/>
                  </a:lnTo>
                  <a:lnTo>
                    <a:pt x="10" y="192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0" y="203"/>
                  </a:lnTo>
                  <a:lnTo>
                    <a:pt x="0" y="208"/>
                  </a:lnTo>
                  <a:lnTo>
                    <a:pt x="10" y="214"/>
                  </a:lnTo>
                  <a:lnTo>
                    <a:pt x="10" y="220"/>
                  </a:lnTo>
                  <a:lnTo>
                    <a:pt x="10" y="225"/>
                  </a:lnTo>
                  <a:lnTo>
                    <a:pt x="10" y="231"/>
                  </a:lnTo>
                  <a:lnTo>
                    <a:pt x="0" y="231"/>
                  </a:lnTo>
                  <a:lnTo>
                    <a:pt x="0" y="225"/>
                  </a:lnTo>
                  <a:lnTo>
                    <a:pt x="0" y="220"/>
                  </a:lnTo>
                  <a:lnTo>
                    <a:pt x="0" y="383"/>
                  </a:lnTo>
                  <a:lnTo>
                    <a:pt x="10" y="383"/>
                  </a:lnTo>
                  <a:lnTo>
                    <a:pt x="10" y="389"/>
                  </a:lnTo>
                  <a:lnTo>
                    <a:pt x="0" y="389"/>
                  </a:lnTo>
                  <a:lnTo>
                    <a:pt x="0" y="395"/>
                  </a:lnTo>
                  <a:lnTo>
                    <a:pt x="0" y="400"/>
                  </a:lnTo>
                  <a:lnTo>
                    <a:pt x="0" y="502"/>
                  </a:lnTo>
                  <a:lnTo>
                    <a:pt x="0" y="507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8" name="Freeform 121"/>
            <p:cNvSpPr>
              <a:spLocks/>
            </p:cNvSpPr>
            <p:nvPr/>
          </p:nvSpPr>
          <p:spPr bwMode="auto">
            <a:xfrm>
              <a:off x="4572" y="3666"/>
              <a:ext cx="70" cy="299"/>
            </a:xfrm>
            <a:custGeom>
              <a:avLst/>
              <a:gdLst>
                <a:gd name="T0" fmla="*/ 70 w 70"/>
                <a:gd name="T1" fmla="*/ 11 h 299"/>
                <a:gd name="T2" fmla="*/ 60 w 70"/>
                <a:gd name="T3" fmla="*/ 0 h 299"/>
                <a:gd name="T4" fmla="*/ 50 w 70"/>
                <a:gd name="T5" fmla="*/ 5 h 299"/>
                <a:gd name="T6" fmla="*/ 50 w 70"/>
                <a:gd name="T7" fmla="*/ 22 h 299"/>
                <a:gd name="T8" fmla="*/ 40 w 70"/>
                <a:gd name="T9" fmla="*/ 34 h 299"/>
                <a:gd name="T10" fmla="*/ 40 w 70"/>
                <a:gd name="T11" fmla="*/ 45 h 299"/>
                <a:gd name="T12" fmla="*/ 50 w 70"/>
                <a:gd name="T13" fmla="*/ 51 h 299"/>
                <a:gd name="T14" fmla="*/ 50 w 70"/>
                <a:gd name="T15" fmla="*/ 62 h 299"/>
                <a:gd name="T16" fmla="*/ 50 w 70"/>
                <a:gd name="T17" fmla="*/ 73 h 299"/>
                <a:gd name="T18" fmla="*/ 50 w 70"/>
                <a:gd name="T19" fmla="*/ 79 h 299"/>
                <a:gd name="T20" fmla="*/ 40 w 70"/>
                <a:gd name="T21" fmla="*/ 67 h 299"/>
                <a:gd name="T22" fmla="*/ 30 w 70"/>
                <a:gd name="T23" fmla="*/ 51 h 299"/>
                <a:gd name="T24" fmla="*/ 20 w 70"/>
                <a:gd name="T25" fmla="*/ 45 h 299"/>
                <a:gd name="T26" fmla="*/ 20 w 70"/>
                <a:gd name="T27" fmla="*/ 56 h 299"/>
                <a:gd name="T28" fmla="*/ 20 w 70"/>
                <a:gd name="T29" fmla="*/ 67 h 299"/>
                <a:gd name="T30" fmla="*/ 20 w 70"/>
                <a:gd name="T31" fmla="*/ 84 h 299"/>
                <a:gd name="T32" fmla="*/ 20 w 70"/>
                <a:gd name="T33" fmla="*/ 101 h 299"/>
                <a:gd name="T34" fmla="*/ 20 w 70"/>
                <a:gd name="T35" fmla="*/ 118 h 299"/>
                <a:gd name="T36" fmla="*/ 30 w 70"/>
                <a:gd name="T37" fmla="*/ 130 h 299"/>
                <a:gd name="T38" fmla="*/ 40 w 70"/>
                <a:gd name="T39" fmla="*/ 130 h 299"/>
                <a:gd name="T40" fmla="*/ 50 w 70"/>
                <a:gd name="T41" fmla="*/ 141 h 299"/>
                <a:gd name="T42" fmla="*/ 50 w 70"/>
                <a:gd name="T43" fmla="*/ 163 h 299"/>
                <a:gd name="T44" fmla="*/ 40 w 70"/>
                <a:gd name="T45" fmla="*/ 163 h 299"/>
                <a:gd name="T46" fmla="*/ 40 w 70"/>
                <a:gd name="T47" fmla="*/ 152 h 299"/>
                <a:gd name="T48" fmla="*/ 30 w 70"/>
                <a:gd name="T49" fmla="*/ 135 h 299"/>
                <a:gd name="T50" fmla="*/ 10 w 70"/>
                <a:gd name="T51" fmla="*/ 118 h 299"/>
                <a:gd name="T52" fmla="*/ 10 w 70"/>
                <a:gd name="T53" fmla="*/ 124 h 299"/>
                <a:gd name="T54" fmla="*/ 0 w 70"/>
                <a:gd name="T55" fmla="*/ 135 h 299"/>
                <a:gd name="T56" fmla="*/ 0 w 70"/>
                <a:gd name="T57" fmla="*/ 152 h 299"/>
                <a:gd name="T58" fmla="*/ 10 w 70"/>
                <a:gd name="T59" fmla="*/ 169 h 299"/>
                <a:gd name="T60" fmla="*/ 10 w 70"/>
                <a:gd name="T61" fmla="*/ 180 h 299"/>
                <a:gd name="T62" fmla="*/ 30 w 70"/>
                <a:gd name="T63" fmla="*/ 197 h 299"/>
                <a:gd name="T64" fmla="*/ 40 w 70"/>
                <a:gd name="T65" fmla="*/ 208 h 299"/>
                <a:gd name="T66" fmla="*/ 50 w 70"/>
                <a:gd name="T67" fmla="*/ 214 h 299"/>
                <a:gd name="T68" fmla="*/ 50 w 70"/>
                <a:gd name="T69" fmla="*/ 225 h 299"/>
                <a:gd name="T70" fmla="*/ 50 w 70"/>
                <a:gd name="T71" fmla="*/ 231 h 299"/>
                <a:gd name="T72" fmla="*/ 40 w 70"/>
                <a:gd name="T73" fmla="*/ 231 h 299"/>
                <a:gd name="T74" fmla="*/ 30 w 70"/>
                <a:gd name="T75" fmla="*/ 214 h 299"/>
                <a:gd name="T76" fmla="*/ 20 w 70"/>
                <a:gd name="T77" fmla="*/ 203 h 299"/>
                <a:gd name="T78" fmla="*/ 0 w 70"/>
                <a:gd name="T79" fmla="*/ 192 h 299"/>
                <a:gd name="T80" fmla="*/ 0 w 70"/>
                <a:gd name="T81" fmla="*/ 197 h 299"/>
                <a:gd name="T82" fmla="*/ 0 w 70"/>
                <a:gd name="T83" fmla="*/ 220 h 299"/>
                <a:gd name="T84" fmla="*/ 10 w 70"/>
                <a:gd name="T85" fmla="*/ 242 h 299"/>
                <a:gd name="T86" fmla="*/ 30 w 70"/>
                <a:gd name="T87" fmla="*/ 271 h 299"/>
                <a:gd name="T88" fmla="*/ 50 w 70"/>
                <a:gd name="T89" fmla="*/ 282 h 299"/>
                <a:gd name="T90" fmla="*/ 60 w 70"/>
                <a:gd name="T91" fmla="*/ 287 h 299"/>
                <a:gd name="T92" fmla="*/ 70 w 70"/>
                <a:gd name="T93" fmla="*/ 293 h 299"/>
                <a:gd name="T94" fmla="*/ 70 w 70"/>
                <a:gd name="T95" fmla="*/ 197 h 299"/>
                <a:gd name="T96" fmla="*/ 60 w 70"/>
                <a:gd name="T97" fmla="*/ 203 h 299"/>
                <a:gd name="T98" fmla="*/ 60 w 70"/>
                <a:gd name="T99" fmla="*/ 192 h 299"/>
                <a:gd name="T100" fmla="*/ 60 w 70"/>
                <a:gd name="T101" fmla="*/ 180 h 29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0"/>
                <a:gd name="T154" fmla="*/ 0 h 299"/>
                <a:gd name="T155" fmla="*/ 70 w 70"/>
                <a:gd name="T156" fmla="*/ 299 h 29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0" h="299">
                  <a:moveTo>
                    <a:pt x="70" y="180"/>
                  </a:moveTo>
                  <a:lnTo>
                    <a:pt x="70" y="17"/>
                  </a:lnTo>
                  <a:lnTo>
                    <a:pt x="70" y="11"/>
                  </a:lnTo>
                  <a:lnTo>
                    <a:pt x="60" y="11"/>
                  </a:lnTo>
                  <a:lnTo>
                    <a:pt x="60" y="5"/>
                  </a:lnTo>
                  <a:lnTo>
                    <a:pt x="60" y="0"/>
                  </a:lnTo>
                  <a:lnTo>
                    <a:pt x="50" y="5"/>
                  </a:lnTo>
                  <a:lnTo>
                    <a:pt x="50" y="11"/>
                  </a:lnTo>
                  <a:lnTo>
                    <a:pt x="50" y="17"/>
                  </a:lnTo>
                  <a:lnTo>
                    <a:pt x="50" y="22"/>
                  </a:lnTo>
                  <a:lnTo>
                    <a:pt x="40" y="22"/>
                  </a:lnTo>
                  <a:lnTo>
                    <a:pt x="40" y="28"/>
                  </a:lnTo>
                  <a:lnTo>
                    <a:pt x="40" y="34"/>
                  </a:lnTo>
                  <a:lnTo>
                    <a:pt x="40" y="39"/>
                  </a:lnTo>
                  <a:lnTo>
                    <a:pt x="40" y="45"/>
                  </a:lnTo>
                  <a:lnTo>
                    <a:pt x="50" y="45"/>
                  </a:lnTo>
                  <a:lnTo>
                    <a:pt x="50" y="51"/>
                  </a:lnTo>
                  <a:lnTo>
                    <a:pt x="50" y="56"/>
                  </a:lnTo>
                  <a:lnTo>
                    <a:pt x="50" y="62"/>
                  </a:lnTo>
                  <a:lnTo>
                    <a:pt x="50" y="67"/>
                  </a:lnTo>
                  <a:lnTo>
                    <a:pt x="50" y="73"/>
                  </a:lnTo>
                  <a:lnTo>
                    <a:pt x="50" y="79"/>
                  </a:lnTo>
                  <a:lnTo>
                    <a:pt x="40" y="73"/>
                  </a:lnTo>
                  <a:lnTo>
                    <a:pt x="40" y="67"/>
                  </a:lnTo>
                  <a:lnTo>
                    <a:pt x="40" y="62"/>
                  </a:lnTo>
                  <a:lnTo>
                    <a:pt x="40" y="56"/>
                  </a:lnTo>
                  <a:lnTo>
                    <a:pt x="30" y="51"/>
                  </a:lnTo>
                  <a:lnTo>
                    <a:pt x="30" y="45"/>
                  </a:lnTo>
                  <a:lnTo>
                    <a:pt x="30" y="39"/>
                  </a:lnTo>
                  <a:lnTo>
                    <a:pt x="30" y="45"/>
                  </a:lnTo>
                  <a:lnTo>
                    <a:pt x="20" y="45"/>
                  </a:lnTo>
                  <a:lnTo>
                    <a:pt x="20" y="51"/>
                  </a:lnTo>
                  <a:lnTo>
                    <a:pt x="20" y="56"/>
                  </a:lnTo>
                  <a:lnTo>
                    <a:pt x="20" y="62"/>
                  </a:lnTo>
                  <a:lnTo>
                    <a:pt x="20" y="67"/>
                  </a:lnTo>
                  <a:lnTo>
                    <a:pt x="20" y="73"/>
                  </a:lnTo>
                  <a:lnTo>
                    <a:pt x="20" y="79"/>
                  </a:lnTo>
                  <a:lnTo>
                    <a:pt x="20" y="84"/>
                  </a:lnTo>
                  <a:lnTo>
                    <a:pt x="20" y="90"/>
                  </a:lnTo>
                  <a:lnTo>
                    <a:pt x="20" y="96"/>
                  </a:lnTo>
                  <a:lnTo>
                    <a:pt x="20" y="101"/>
                  </a:lnTo>
                  <a:lnTo>
                    <a:pt x="20" y="107"/>
                  </a:lnTo>
                  <a:lnTo>
                    <a:pt x="20" y="113"/>
                  </a:lnTo>
                  <a:lnTo>
                    <a:pt x="20" y="118"/>
                  </a:lnTo>
                  <a:lnTo>
                    <a:pt x="30" y="124"/>
                  </a:lnTo>
                  <a:lnTo>
                    <a:pt x="30" y="130"/>
                  </a:lnTo>
                  <a:lnTo>
                    <a:pt x="40" y="130"/>
                  </a:lnTo>
                  <a:lnTo>
                    <a:pt x="50" y="135"/>
                  </a:lnTo>
                  <a:lnTo>
                    <a:pt x="50" y="141"/>
                  </a:lnTo>
                  <a:lnTo>
                    <a:pt x="50" y="146"/>
                  </a:lnTo>
                  <a:lnTo>
                    <a:pt x="50" y="152"/>
                  </a:lnTo>
                  <a:lnTo>
                    <a:pt x="50" y="158"/>
                  </a:lnTo>
                  <a:lnTo>
                    <a:pt x="50" y="163"/>
                  </a:lnTo>
                  <a:lnTo>
                    <a:pt x="40" y="163"/>
                  </a:lnTo>
                  <a:lnTo>
                    <a:pt x="40" y="158"/>
                  </a:lnTo>
                  <a:lnTo>
                    <a:pt x="40" y="152"/>
                  </a:lnTo>
                  <a:lnTo>
                    <a:pt x="30" y="146"/>
                  </a:lnTo>
                  <a:lnTo>
                    <a:pt x="30" y="141"/>
                  </a:lnTo>
                  <a:lnTo>
                    <a:pt x="30" y="135"/>
                  </a:lnTo>
                  <a:lnTo>
                    <a:pt x="20" y="135"/>
                  </a:lnTo>
                  <a:lnTo>
                    <a:pt x="20" y="130"/>
                  </a:lnTo>
                  <a:lnTo>
                    <a:pt x="20" y="124"/>
                  </a:lnTo>
                  <a:lnTo>
                    <a:pt x="10" y="118"/>
                  </a:lnTo>
                  <a:lnTo>
                    <a:pt x="10" y="113"/>
                  </a:lnTo>
                  <a:lnTo>
                    <a:pt x="10" y="118"/>
                  </a:lnTo>
                  <a:lnTo>
                    <a:pt x="10" y="124"/>
                  </a:lnTo>
                  <a:lnTo>
                    <a:pt x="0" y="130"/>
                  </a:lnTo>
                  <a:lnTo>
                    <a:pt x="0" y="135"/>
                  </a:lnTo>
                  <a:lnTo>
                    <a:pt x="0" y="141"/>
                  </a:lnTo>
                  <a:lnTo>
                    <a:pt x="0" y="146"/>
                  </a:lnTo>
                  <a:lnTo>
                    <a:pt x="0" y="152"/>
                  </a:lnTo>
                  <a:lnTo>
                    <a:pt x="0" y="158"/>
                  </a:lnTo>
                  <a:lnTo>
                    <a:pt x="0" y="163"/>
                  </a:lnTo>
                  <a:lnTo>
                    <a:pt x="10" y="169"/>
                  </a:lnTo>
                  <a:lnTo>
                    <a:pt x="10" y="175"/>
                  </a:lnTo>
                  <a:lnTo>
                    <a:pt x="10" y="180"/>
                  </a:lnTo>
                  <a:lnTo>
                    <a:pt x="20" y="186"/>
                  </a:lnTo>
                  <a:lnTo>
                    <a:pt x="20" y="192"/>
                  </a:lnTo>
                  <a:lnTo>
                    <a:pt x="30" y="197"/>
                  </a:lnTo>
                  <a:lnTo>
                    <a:pt x="30" y="203"/>
                  </a:lnTo>
                  <a:lnTo>
                    <a:pt x="40" y="203"/>
                  </a:lnTo>
                  <a:lnTo>
                    <a:pt x="40" y="208"/>
                  </a:lnTo>
                  <a:lnTo>
                    <a:pt x="40" y="214"/>
                  </a:lnTo>
                  <a:lnTo>
                    <a:pt x="50" y="214"/>
                  </a:lnTo>
                  <a:lnTo>
                    <a:pt x="50" y="220"/>
                  </a:lnTo>
                  <a:lnTo>
                    <a:pt x="50" y="225"/>
                  </a:lnTo>
                  <a:lnTo>
                    <a:pt x="60" y="225"/>
                  </a:lnTo>
                  <a:lnTo>
                    <a:pt x="60" y="231"/>
                  </a:lnTo>
                  <a:lnTo>
                    <a:pt x="50" y="231"/>
                  </a:lnTo>
                  <a:lnTo>
                    <a:pt x="40" y="231"/>
                  </a:lnTo>
                  <a:lnTo>
                    <a:pt x="40" y="225"/>
                  </a:lnTo>
                  <a:lnTo>
                    <a:pt x="30" y="220"/>
                  </a:lnTo>
                  <a:lnTo>
                    <a:pt x="30" y="214"/>
                  </a:lnTo>
                  <a:lnTo>
                    <a:pt x="20" y="208"/>
                  </a:lnTo>
                  <a:lnTo>
                    <a:pt x="20" y="203"/>
                  </a:lnTo>
                  <a:lnTo>
                    <a:pt x="10" y="203"/>
                  </a:lnTo>
                  <a:lnTo>
                    <a:pt x="10" y="197"/>
                  </a:lnTo>
                  <a:lnTo>
                    <a:pt x="10" y="192"/>
                  </a:lnTo>
                  <a:lnTo>
                    <a:pt x="0" y="192"/>
                  </a:lnTo>
                  <a:lnTo>
                    <a:pt x="0" y="186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0" y="203"/>
                  </a:lnTo>
                  <a:lnTo>
                    <a:pt x="0" y="208"/>
                  </a:lnTo>
                  <a:lnTo>
                    <a:pt x="0" y="214"/>
                  </a:lnTo>
                  <a:lnTo>
                    <a:pt x="0" y="220"/>
                  </a:lnTo>
                  <a:lnTo>
                    <a:pt x="0" y="225"/>
                  </a:lnTo>
                  <a:lnTo>
                    <a:pt x="10" y="237"/>
                  </a:lnTo>
                  <a:lnTo>
                    <a:pt x="10" y="242"/>
                  </a:lnTo>
                  <a:lnTo>
                    <a:pt x="20" y="254"/>
                  </a:lnTo>
                  <a:lnTo>
                    <a:pt x="20" y="259"/>
                  </a:lnTo>
                  <a:lnTo>
                    <a:pt x="30" y="265"/>
                  </a:lnTo>
                  <a:lnTo>
                    <a:pt x="30" y="271"/>
                  </a:lnTo>
                  <a:lnTo>
                    <a:pt x="40" y="276"/>
                  </a:lnTo>
                  <a:lnTo>
                    <a:pt x="50" y="276"/>
                  </a:lnTo>
                  <a:lnTo>
                    <a:pt x="50" y="282"/>
                  </a:lnTo>
                  <a:lnTo>
                    <a:pt x="60" y="287"/>
                  </a:lnTo>
                  <a:lnTo>
                    <a:pt x="60" y="293"/>
                  </a:lnTo>
                  <a:lnTo>
                    <a:pt x="70" y="293"/>
                  </a:lnTo>
                  <a:lnTo>
                    <a:pt x="70" y="299"/>
                  </a:lnTo>
                  <a:lnTo>
                    <a:pt x="70" y="197"/>
                  </a:lnTo>
                  <a:lnTo>
                    <a:pt x="60" y="197"/>
                  </a:lnTo>
                  <a:lnTo>
                    <a:pt x="60" y="203"/>
                  </a:lnTo>
                  <a:lnTo>
                    <a:pt x="60" y="197"/>
                  </a:lnTo>
                  <a:lnTo>
                    <a:pt x="60" y="192"/>
                  </a:lnTo>
                  <a:lnTo>
                    <a:pt x="60" y="186"/>
                  </a:lnTo>
                  <a:lnTo>
                    <a:pt x="60" y="180"/>
                  </a:lnTo>
                  <a:lnTo>
                    <a:pt x="70" y="18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9" name="Freeform 122"/>
            <p:cNvSpPr>
              <a:spLocks/>
            </p:cNvSpPr>
            <p:nvPr/>
          </p:nvSpPr>
          <p:spPr bwMode="auto">
            <a:xfrm>
              <a:off x="4592" y="3931"/>
              <a:ext cx="50" cy="90"/>
            </a:xfrm>
            <a:custGeom>
              <a:avLst/>
              <a:gdLst>
                <a:gd name="T0" fmla="*/ 50 w 50"/>
                <a:gd name="T1" fmla="*/ 90 h 90"/>
                <a:gd name="T2" fmla="*/ 50 w 50"/>
                <a:gd name="T3" fmla="*/ 45 h 90"/>
                <a:gd name="T4" fmla="*/ 50 w 50"/>
                <a:gd name="T5" fmla="*/ 45 h 90"/>
                <a:gd name="T6" fmla="*/ 50 w 50"/>
                <a:gd name="T7" fmla="*/ 45 h 90"/>
                <a:gd name="T8" fmla="*/ 40 w 50"/>
                <a:gd name="T9" fmla="*/ 45 h 90"/>
                <a:gd name="T10" fmla="*/ 40 w 50"/>
                <a:gd name="T11" fmla="*/ 45 h 90"/>
                <a:gd name="T12" fmla="*/ 30 w 50"/>
                <a:gd name="T13" fmla="*/ 39 h 90"/>
                <a:gd name="T14" fmla="*/ 30 w 50"/>
                <a:gd name="T15" fmla="*/ 39 h 90"/>
                <a:gd name="T16" fmla="*/ 30 w 50"/>
                <a:gd name="T17" fmla="*/ 34 h 90"/>
                <a:gd name="T18" fmla="*/ 20 w 50"/>
                <a:gd name="T19" fmla="*/ 28 h 90"/>
                <a:gd name="T20" fmla="*/ 20 w 50"/>
                <a:gd name="T21" fmla="*/ 28 h 90"/>
                <a:gd name="T22" fmla="*/ 20 w 50"/>
                <a:gd name="T23" fmla="*/ 22 h 90"/>
                <a:gd name="T24" fmla="*/ 10 w 50"/>
                <a:gd name="T25" fmla="*/ 22 h 90"/>
                <a:gd name="T26" fmla="*/ 10 w 50"/>
                <a:gd name="T27" fmla="*/ 22 h 90"/>
                <a:gd name="T28" fmla="*/ 10 w 50"/>
                <a:gd name="T29" fmla="*/ 17 h 90"/>
                <a:gd name="T30" fmla="*/ 10 w 50"/>
                <a:gd name="T31" fmla="*/ 17 h 90"/>
                <a:gd name="T32" fmla="*/ 0 w 50"/>
                <a:gd name="T33" fmla="*/ 11 h 90"/>
                <a:gd name="T34" fmla="*/ 0 w 50"/>
                <a:gd name="T35" fmla="*/ 6 h 90"/>
                <a:gd name="T36" fmla="*/ 0 w 50"/>
                <a:gd name="T37" fmla="*/ 6 h 90"/>
                <a:gd name="T38" fmla="*/ 0 w 50"/>
                <a:gd name="T39" fmla="*/ 0 h 90"/>
                <a:gd name="T40" fmla="*/ 0 w 50"/>
                <a:gd name="T41" fmla="*/ 11 h 90"/>
                <a:gd name="T42" fmla="*/ 0 w 50"/>
                <a:gd name="T43" fmla="*/ 17 h 90"/>
                <a:gd name="T44" fmla="*/ 0 w 50"/>
                <a:gd name="T45" fmla="*/ 22 h 90"/>
                <a:gd name="T46" fmla="*/ 10 w 50"/>
                <a:gd name="T47" fmla="*/ 34 h 90"/>
                <a:gd name="T48" fmla="*/ 10 w 50"/>
                <a:gd name="T49" fmla="*/ 39 h 90"/>
                <a:gd name="T50" fmla="*/ 10 w 50"/>
                <a:gd name="T51" fmla="*/ 51 h 90"/>
                <a:gd name="T52" fmla="*/ 20 w 50"/>
                <a:gd name="T53" fmla="*/ 56 h 90"/>
                <a:gd name="T54" fmla="*/ 20 w 50"/>
                <a:gd name="T55" fmla="*/ 62 h 90"/>
                <a:gd name="T56" fmla="*/ 30 w 50"/>
                <a:gd name="T57" fmla="*/ 68 h 90"/>
                <a:gd name="T58" fmla="*/ 30 w 50"/>
                <a:gd name="T59" fmla="*/ 73 h 90"/>
                <a:gd name="T60" fmla="*/ 30 w 50"/>
                <a:gd name="T61" fmla="*/ 73 h 90"/>
                <a:gd name="T62" fmla="*/ 30 w 50"/>
                <a:gd name="T63" fmla="*/ 79 h 90"/>
                <a:gd name="T64" fmla="*/ 40 w 50"/>
                <a:gd name="T65" fmla="*/ 84 h 90"/>
                <a:gd name="T66" fmla="*/ 40 w 50"/>
                <a:gd name="T67" fmla="*/ 84 h 90"/>
                <a:gd name="T68" fmla="*/ 40 w 50"/>
                <a:gd name="T69" fmla="*/ 90 h 90"/>
                <a:gd name="T70" fmla="*/ 50 w 50"/>
                <a:gd name="T71" fmla="*/ 90 h 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0"/>
                <a:gd name="T109" fmla="*/ 0 h 90"/>
                <a:gd name="T110" fmla="*/ 50 w 50"/>
                <a:gd name="T111" fmla="*/ 90 h 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0" h="90">
                  <a:moveTo>
                    <a:pt x="50" y="90"/>
                  </a:moveTo>
                  <a:lnTo>
                    <a:pt x="50" y="45"/>
                  </a:lnTo>
                  <a:lnTo>
                    <a:pt x="40" y="45"/>
                  </a:lnTo>
                  <a:lnTo>
                    <a:pt x="30" y="39"/>
                  </a:lnTo>
                  <a:lnTo>
                    <a:pt x="30" y="34"/>
                  </a:lnTo>
                  <a:lnTo>
                    <a:pt x="20" y="28"/>
                  </a:lnTo>
                  <a:lnTo>
                    <a:pt x="20" y="22"/>
                  </a:lnTo>
                  <a:lnTo>
                    <a:pt x="10" y="22"/>
                  </a:lnTo>
                  <a:lnTo>
                    <a:pt x="1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0" y="22"/>
                  </a:lnTo>
                  <a:lnTo>
                    <a:pt x="10" y="34"/>
                  </a:lnTo>
                  <a:lnTo>
                    <a:pt x="10" y="39"/>
                  </a:lnTo>
                  <a:lnTo>
                    <a:pt x="10" y="51"/>
                  </a:lnTo>
                  <a:lnTo>
                    <a:pt x="20" y="56"/>
                  </a:lnTo>
                  <a:lnTo>
                    <a:pt x="20" y="62"/>
                  </a:lnTo>
                  <a:lnTo>
                    <a:pt x="30" y="68"/>
                  </a:lnTo>
                  <a:lnTo>
                    <a:pt x="30" y="73"/>
                  </a:lnTo>
                  <a:lnTo>
                    <a:pt x="30" y="79"/>
                  </a:lnTo>
                  <a:lnTo>
                    <a:pt x="40" y="84"/>
                  </a:lnTo>
                  <a:lnTo>
                    <a:pt x="40" y="90"/>
                  </a:lnTo>
                  <a:lnTo>
                    <a:pt x="50" y="9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0" name="Freeform 123"/>
            <p:cNvSpPr>
              <a:spLocks/>
            </p:cNvSpPr>
            <p:nvPr/>
          </p:nvSpPr>
          <p:spPr bwMode="auto">
            <a:xfrm>
              <a:off x="4612" y="4004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1" name="Freeform 124"/>
            <p:cNvSpPr>
              <a:spLocks/>
            </p:cNvSpPr>
            <p:nvPr/>
          </p:nvSpPr>
          <p:spPr bwMode="auto">
            <a:xfrm>
              <a:off x="4562" y="3937"/>
              <a:ext cx="50" cy="73"/>
            </a:xfrm>
            <a:custGeom>
              <a:avLst/>
              <a:gdLst>
                <a:gd name="T0" fmla="*/ 0 w 50"/>
                <a:gd name="T1" fmla="*/ 5 h 73"/>
                <a:gd name="T2" fmla="*/ 0 w 50"/>
                <a:gd name="T3" fmla="*/ 5 h 73"/>
                <a:gd name="T4" fmla="*/ 0 w 50"/>
                <a:gd name="T5" fmla="*/ 5 h 73"/>
                <a:gd name="T6" fmla="*/ 0 w 50"/>
                <a:gd name="T7" fmla="*/ 11 h 73"/>
                <a:gd name="T8" fmla="*/ 0 w 50"/>
                <a:gd name="T9" fmla="*/ 11 h 73"/>
                <a:gd name="T10" fmla="*/ 10 w 50"/>
                <a:gd name="T11" fmla="*/ 16 h 73"/>
                <a:gd name="T12" fmla="*/ 10 w 50"/>
                <a:gd name="T13" fmla="*/ 16 h 73"/>
                <a:gd name="T14" fmla="*/ 10 w 50"/>
                <a:gd name="T15" fmla="*/ 22 h 73"/>
                <a:gd name="T16" fmla="*/ 10 w 50"/>
                <a:gd name="T17" fmla="*/ 28 h 73"/>
                <a:gd name="T18" fmla="*/ 10 w 50"/>
                <a:gd name="T19" fmla="*/ 33 h 73"/>
                <a:gd name="T20" fmla="*/ 10 w 50"/>
                <a:gd name="T21" fmla="*/ 33 h 73"/>
                <a:gd name="T22" fmla="*/ 20 w 50"/>
                <a:gd name="T23" fmla="*/ 39 h 73"/>
                <a:gd name="T24" fmla="*/ 20 w 50"/>
                <a:gd name="T25" fmla="*/ 45 h 73"/>
                <a:gd name="T26" fmla="*/ 20 w 50"/>
                <a:gd name="T27" fmla="*/ 50 h 73"/>
                <a:gd name="T28" fmla="*/ 30 w 50"/>
                <a:gd name="T29" fmla="*/ 56 h 73"/>
                <a:gd name="T30" fmla="*/ 30 w 50"/>
                <a:gd name="T31" fmla="*/ 62 h 73"/>
                <a:gd name="T32" fmla="*/ 40 w 50"/>
                <a:gd name="T33" fmla="*/ 67 h 73"/>
                <a:gd name="T34" fmla="*/ 50 w 50"/>
                <a:gd name="T35" fmla="*/ 73 h 73"/>
                <a:gd name="T36" fmla="*/ 50 w 50"/>
                <a:gd name="T37" fmla="*/ 67 h 73"/>
                <a:gd name="T38" fmla="*/ 50 w 50"/>
                <a:gd name="T39" fmla="*/ 62 h 73"/>
                <a:gd name="T40" fmla="*/ 40 w 50"/>
                <a:gd name="T41" fmla="*/ 56 h 73"/>
                <a:gd name="T42" fmla="*/ 30 w 50"/>
                <a:gd name="T43" fmla="*/ 50 h 73"/>
                <a:gd name="T44" fmla="*/ 30 w 50"/>
                <a:gd name="T45" fmla="*/ 45 h 73"/>
                <a:gd name="T46" fmla="*/ 30 w 50"/>
                <a:gd name="T47" fmla="*/ 39 h 73"/>
                <a:gd name="T48" fmla="*/ 20 w 50"/>
                <a:gd name="T49" fmla="*/ 39 h 73"/>
                <a:gd name="T50" fmla="*/ 20 w 50"/>
                <a:gd name="T51" fmla="*/ 33 h 73"/>
                <a:gd name="T52" fmla="*/ 20 w 50"/>
                <a:gd name="T53" fmla="*/ 28 h 73"/>
                <a:gd name="T54" fmla="*/ 20 w 50"/>
                <a:gd name="T55" fmla="*/ 22 h 73"/>
                <a:gd name="T56" fmla="*/ 10 w 50"/>
                <a:gd name="T57" fmla="*/ 22 h 73"/>
                <a:gd name="T58" fmla="*/ 10 w 50"/>
                <a:gd name="T59" fmla="*/ 16 h 73"/>
                <a:gd name="T60" fmla="*/ 10 w 50"/>
                <a:gd name="T61" fmla="*/ 16 h 73"/>
                <a:gd name="T62" fmla="*/ 10 w 50"/>
                <a:gd name="T63" fmla="*/ 11 h 73"/>
                <a:gd name="T64" fmla="*/ 10 w 50"/>
                <a:gd name="T65" fmla="*/ 5 h 73"/>
                <a:gd name="T66" fmla="*/ 10 w 50"/>
                <a:gd name="T67" fmla="*/ 5 h 73"/>
                <a:gd name="T68" fmla="*/ 10 w 50"/>
                <a:gd name="T69" fmla="*/ 0 h 73"/>
                <a:gd name="T70" fmla="*/ 10 w 50"/>
                <a:gd name="T71" fmla="*/ 0 h 73"/>
                <a:gd name="T72" fmla="*/ 10 w 50"/>
                <a:gd name="T73" fmla="*/ 0 h 73"/>
                <a:gd name="T74" fmla="*/ 10 w 50"/>
                <a:gd name="T75" fmla="*/ 0 h 73"/>
                <a:gd name="T76" fmla="*/ 0 w 50"/>
                <a:gd name="T77" fmla="*/ 0 h 73"/>
                <a:gd name="T78" fmla="*/ 0 w 50"/>
                <a:gd name="T79" fmla="*/ 0 h 73"/>
                <a:gd name="T80" fmla="*/ 0 w 50"/>
                <a:gd name="T81" fmla="*/ 5 h 73"/>
                <a:gd name="T82" fmla="*/ 0 w 50"/>
                <a:gd name="T83" fmla="*/ 5 h 7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0"/>
                <a:gd name="T127" fmla="*/ 0 h 73"/>
                <a:gd name="T128" fmla="*/ 50 w 50"/>
                <a:gd name="T129" fmla="*/ 73 h 7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0" h="73">
                  <a:moveTo>
                    <a:pt x="0" y="5"/>
                  </a:moveTo>
                  <a:lnTo>
                    <a:pt x="0" y="5"/>
                  </a:lnTo>
                  <a:lnTo>
                    <a:pt x="0" y="11"/>
                  </a:lnTo>
                  <a:lnTo>
                    <a:pt x="10" y="16"/>
                  </a:lnTo>
                  <a:lnTo>
                    <a:pt x="10" y="22"/>
                  </a:lnTo>
                  <a:lnTo>
                    <a:pt x="10" y="28"/>
                  </a:lnTo>
                  <a:lnTo>
                    <a:pt x="10" y="33"/>
                  </a:lnTo>
                  <a:lnTo>
                    <a:pt x="20" y="39"/>
                  </a:lnTo>
                  <a:lnTo>
                    <a:pt x="20" y="45"/>
                  </a:lnTo>
                  <a:lnTo>
                    <a:pt x="20" y="50"/>
                  </a:lnTo>
                  <a:lnTo>
                    <a:pt x="30" y="56"/>
                  </a:lnTo>
                  <a:lnTo>
                    <a:pt x="30" y="62"/>
                  </a:lnTo>
                  <a:lnTo>
                    <a:pt x="40" y="67"/>
                  </a:lnTo>
                  <a:lnTo>
                    <a:pt x="50" y="73"/>
                  </a:lnTo>
                  <a:lnTo>
                    <a:pt x="50" y="67"/>
                  </a:lnTo>
                  <a:lnTo>
                    <a:pt x="50" y="62"/>
                  </a:lnTo>
                  <a:lnTo>
                    <a:pt x="40" y="56"/>
                  </a:lnTo>
                  <a:lnTo>
                    <a:pt x="30" y="50"/>
                  </a:lnTo>
                  <a:lnTo>
                    <a:pt x="30" y="45"/>
                  </a:lnTo>
                  <a:lnTo>
                    <a:pt x="30" y="39"/>
                  </a:lnTo>
                  <a:lnTo>
                    <a:pt x="20" y="39"/>
                  </a:lnTo>
                  <a:lnTo>
                    <a:pt x="20" y="33"/>
                  </a:lnTo>
                  <a:lnTo>
                    <a:pt x="20" y="28"/>
                  </a:lnTo>
                  <a:lnTo>
                    <a:pt x="20" y="22"/>
                  </a:lnTo>
                  <a:lnTo>
                    <a:pt x="10" y="22"/>
                  </a:lnTo>
                  <a:lnTo>
                    <a:pt x="10" y="16"/>
                  </a:lnTo>
                  <a:lnTo>
                    <a:pt x="10" y="11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2" name="Freeform 125"/>
            <p:cNvSpPr>
              <a:spLocks/>
            </p:cNvSpPr>
            <p:nvPr/>
          </p:nvSpPr>
          <p:spPr bwMode="auto">
            <a:xfrm>
              <a:off x="4533" y="3874"/>
              <a:ext cx="39" cy="68"/>
            </a:xfrm>
            <a:custGeom>
              <a:avLst/>
              <a:gdLst>
                <a:gd name="T0" fmla="*/ 0 w 39"/>
                <a:gd name="T1" fmla="*/ 6 h 68"/>
                <a:gd name="T2" fmla="*/ 10 w 39"/>
                <a:gd name="T3" fmla="*/ 12 h 68"/>
                <a:gd name="T4" fmla="*/ 10 w 39"/>
                <a:gd name="T5" fmla="*/ 17 h 68"/>
                <a:gd name="T6" fmla="*/ 10 w 39"/>
                <a:gd name="T7" fmla="*/ 23 h 68"/>
                <a:gd name="T8" fmla="*/ 20 w 39"/>
                <a:gd name="T9" fmla="*/ 29 h 68"/>
                <a:gd name="T10" fmla="*/ 20 w 39"/>
                <a:gd name="T11" fmla="*/ 40 h 68"/>
                <a:gd name="T12" fmla="*/ 20 w 39"/>
                <a:gd name="T13" fmla="*/ 46 h 68"/>
                <a:gd name="T14" fmla="*/ 29 w 39"/>
                <a:gd name="T15" fmla="*/ 57 h 68"/>
                <a:gd name="T16" fmla="*/ 29 w 39"/>
                <a:gd name="T17" fmla="*/ 68 h 68"/>
                <a:gd name="T18" fmla="*/ 39 w 39"/>
                <a:gd name="T19" fmla="*/ 63 h 68"/>
                <a:gd name="T20" fmla="*/ 29 w 39"/>
                <a:gd name="T21" fmla="*/ 51 h 68"/>
                <a:gd name="T22" fmla="*/ 29 w 39"/>
                <a:gd name="T23" fmla="*/ 46 h 68"/>
                <a:gd name="T24" fmla="*/ 29 w 39"/>
                <a:gd name="T25" fmla="*/ 34 h 68"/>
                <a:gd name="T26" fmla="*/ 20 w 39"/>
                <a:gd name="T27" fmla="*/ 29 h 68"/>
                <a:gd name="T28" fmla="*/ 20 w 39"/>
                <a:gd name="T29" fmla="*/ 23 h 68"/>
                <a:gd name="T30" fmla="*/ 20 w 39"/>
                <a:gd name="T31" fmla="*/ 17 h 68"/>
                <a:gd name="T32" fmla="*/ 10 w 39"/>
                <a:gd name="T33" fmla="*/ 6 h 68"/>
                <a:gd name="T34" fmla="*/ 10 w 39"/>
                <a:gd name="T35" fmla="*/ 0 h 68"/>
                <a:gd name="T36" fmla="*/ 0 w 39"/>
                <a:gd name="T37" fmla="*/ 6 h 6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9"/>
                <a:gd name="T58" fmla="*/ 0 h 68"/>
                <a:gd name="T59" fmla="*/ 39 w 39"/>
                <a:gd name="T60" fmla="*/ 68 h 6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9" h="68">
                  <a:moveTo>
                    <a:pt x="0" y="6"/>
                  </a:moveTo>
                  <a:lnTo>
                    <a:pt x="10" y="12"/>
                  </a:lnTo>
                  <a:lnTo>
                    <a:pt x="10" y="17"/>
                  </a:lnTo>
                  <a:lnTo>
                    <a:pt x="10" y="23"/>
                  </a:lnTo>
                  <a:lnTo>
                    <a:pt x="20" y="29"/>
                  </a:lnTo>
                  <a:lnTo>
                    <a:pt x="20" y="40"/>
                  </a:lnTo>
                  <a:lnTo>
                    <a:pt x="20" y="46"/>
                  </a:lnTo>
                  <a:lnTo>
                    <a:pt x="29" y="57"/>
                  </a:lnTo>
                  <a:lnTo>
                    <a:pt x="29" y="68"/>
                  </a:lnTo>
                  <a:lnTo>
                    <a:pt x="39" y="63"/>
                  </a:lnTo>
                  <a:lnTo>
                    <a:pt x="29" y="51"/>
                  </a:lnTo>
                  <a:lnTo>
                    <a:pt x="29" y="46"/>
                  </a:lnTo>
                  <a:lnTo>
                    <a:pt x="29" y="34"/>
                  </a:lnTo>
                  <a:lnTo>
                    <a:pt x="20" y="29"/>
                  </a:lnTo>
                  <a:lnTo>
                    <a:pt x="20" y="23"/>
                  </a:lnTo>
                  <a:lnTo>
                    <a:pt x="20" y="17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3" name="Freeform 126"/>
            <p:cNvSpPr>
              <a:spLocks/>
            </p:cNvSpPr>
            <p:nvPr/>
          </p:nvSpPr>
          <p:spPr bwMode="auto">
            <a:xfrm>
              <a:off x="4533" y="3874"/>
              <a:ext cx="10" cy="6"/>
            </a:xfrm>
            <a:custGeom>
              <a:avLst/>
              <a:gdLst>
                <a:gd name="T0" fmla="*/ 10 w 10"/>
                <a:gd name="T1" fmla="*/ 0 h 6"/>
                <a:gd name="T2" fmla="*/ 10 w 10"/>
                <a:gd name="T3" fmla="*/ 0 h 6"/>
                <a:gd name="T4" fmla="*/ 0 w 10"/>
                <a:gd name="T5" fmla="*/ 0 h 6"/>
                <a:gd name="T6" fmla="*/ 0 w 10"/>
                <a:gd name="T7" fmla="*/ 0 h 6"/>
                <a:gd name="T8" fmla="*/ 0 w 10"/>
                <a:gd name="T9" fmla="*/ 6 h 6"/>
                <a:gd name="T10" fmla="*/ 1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4" name="Freeform 127"/>
            <p:cNvSpPr>
              <a:spLocks/>
            </p:cNvSpPr>
            <p:nvPr/>
          </p:nvSpPr>
          <p:spPr bwMode="auto">
            <a:xfrm>
              <a:off x="4572" y="3903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5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5" name="Freeform 128"/>
            <p:cNvSpPr>
              <a:spLocks/>
            </p:cNvSpPr>
            <p:nvPr/>
          </p:nvSpPr>
          <p:spPr bwMode="auto">
            <a:xfrm>
              <a:off x="4543" y="3829"/>
              <a:ext cx="29" cy="79"/>
            </a:xfrm>
            <a:custGeom>
              <a:avLst/>
              <a:gdLst>
                <a:gd name="T0" fmla="*/ 0 w 29"/>
                <a:gd name="T1" fmla="*/ 6 h 79"/>
                <a:gd name="T2" fmla="*/ 0 w 29"/>
                <a:gd name="T3" fmla="*/ 6 h 79"/>
                <a:gd name="T4" fmla="*/ 0 w 29"/>
                <a:gd name="T5" fmla="*/ 12 h 79"/>
                <a:gd name="T6" fmla="*/ 0 w 29"/>
                <a:gd name="T7" fmla="*/ 17 h 79"/>
                <a:gd name="T8" fmla="*/ 0 w 29"/>
                <a:gd name="T9" fmla="*/ 17 h 79"/>
                <a:gd name="T10" fmla="*/ 0 w 29"/>
                <a:gd name="T11" fmla="*/ 23 h 79"/>
                <a:gd name="T12" fmla="*/ 10 w 29"/>
                <a:gd name="T13" fmla="*/ 29 h 79"/>
                <a:gd name="T14" fmla="*/ 10 w 29"/>
                <a:gd name="T15" fmla="*/ 34 h 79"/>
                <a:gd name="T16" fmla="*/ 10 w 29"/>
                <a:gd name="T17" fmla="*/ 40 h 79"/>
                <a:gd name="T18" fmla="*/ 10 w 29"/>
                <a:gd name="T19" fmla="*/ 45 h 79"/>
                <a:gd name="T20" fmla="*/ 10 w 29"/>
                <a:gd name="T21" fmla="*/ 45 h 79"/>
                <a:gd name="T22" fmla="*/ 10 w 29"/>
                <a:gd name="T23" fmla="*/ 51 h 79"/>
                <a:gd name="T24" fmla="*/ 19 w 29"/>
                <a:gd name="T25" fmla="*/ 57 h 79"/>
                <a:gd name="T26" fmla="*/ 19 w 29"/>
                <a:gd name="T27" fmla="*/ 62 h 79"/>
                <a:gd name="T28" fmla="*/ 19 w 29"/>
                <a:gd name="T29" fmla="*/ 68 h 79"/>
                <a:gd name="T30" fmla="*/ 19 w 29"/>
                <a:gd name="T31" fmla="*/ 68 h 79"/>
                <a:gd name="T32" fmla="*/ 19 w 29"/>
                <a:gd name="T33" fmla="*/ 74 h 79"/>
                <a:gd name="T34" fmla="*/ 29 w 29"/>
                <a:gd name="T35" fmla="*/ 79 h 79"/>
                <a:gd name="T36" fmla="*/ 29 w 29"/>
                <a:gd name="T37" fmla="*/ 74 h 79"/>
                <a:gd name="T38" fmla="*/ 29 w 29"/>
                <a:gd name="T39" fmla="*/ 68 h 79"/>
                <a:gd name="T40" fmla="*/ 29 w 29"/>
                <a:gd name="T41" fmla="*/ 68 h 79"/>
                <a:gd name="T42" fmla="*/ 29 w 29"/>
                <a:gd name="T43" fmla="*/ 62 h 79"/>
                <a:gd name="T44" fmla="*/ 19 w 29"/>
                <a:gd name="T45" fmla="*/ 57 h 79"/>
                <a:gd name="T46" fmla="*/ 19 w 29"/>
                <a:gd name="T47" fmla="*/ 57 h 79"/>
                <a:gd name="T48" fmla="*/ 19 w 29"/>
                <a:gd name="T49" fmla="*/ 51 h 79"/>
                <a:gd name="T50" fmla="*/ 19 w 29"/>
                <a:gd name="T51" fmla="*/ 45 h 79"/>
                <a:gd name="T52" fmla="*/ 19 w 29"/>
                <a:gd name="T53" fmla="*/ 40 h 79"/>
                <a:gd name="T54" fmla="*/ 19 w 29"/>
                <a:gd name="T55" fmla="*/ 40 h 79"/>
                <a:gd name="T56" fmla="*/ 10 w 29"/>
                <a:gd name="T57" fmla="*/ 34 h 79"/>
                <a:gd name="T58" fmla="*/ 10 w 29"/>
                <a:gd name="T59" fmla="*/ 29 h 79"/>
                <a:gd name="T60" fmla="*/ 10 w 29"/>
                <a:gd name="T61" fmla="*/ 23 h 79"/>
                <a:gd name="T62" fmla="*/ 10 w 29"/>
                <a:gd name="T63" fmla="*/ 17 h 79"/>
                <a:gd name="T64" fmla="*/ 10 w 29"/>
                <a:gd name="T65" fmla="*/ 12 h 79"/>
                <a:gd name="T66" fmla="*/ 10 w 29"/>
                <a:gd name="T67" fmla="*/ 6 h 79"/>
                <a:gd name="T68" fmla="*/ 10 w 29"/>
                <a:gd name="T69" fmla="*/ 0 h 79"/>
                <a:gd name="T70" fmla="*/ 10 w 29"/>
                <a:gd name="T71" fmla="*/ 0 h 79"/>
                <a:gd name="T72" fmla="*/ 10 w 29"/>
                <a:gd name="T73" fmla="*/ 0 h 79"/>
                <a:gd name="T74" fmla="*/ 0 w 29"/>
                <a:gd name="T75" fmla="*/ 0 h 79"/>
                <a:gd name="T76" fmla="*/ 0 w 29"/>
                <a:gd name="T77" fmla="*/ 0 h 79"/>
                <a:gd name="T78" fmla="*/ 0 w 29"/>
                <a:gd name="T79" fmla="*/ 0 h 79"/>
                <a:gd name="T80" fmla="*/ 0 w 29"/>
                <a:gd name="T81" fmla="*/ 6 h 7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9"/>
                <a:gd name="T124" fmla="*/ 0 h 79"/>
                <a:gd name="T125" fmla="*/ 29 w 29"/>
                <a:gd name="T126" fmla="*/ 79 h 7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9" h="79">
                  <a:moveTo>
                    <a:pt x="0" y="6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0" y="23"/>
                  </a:lnTo>
                  <a:lnTo>
                    <a:pt x="10" y="29"/>
                  </a:lnTo>
                  <a:lnTo>
                    <a:pt x="10" y="34"/>
                  </a:lnTo>
                  <a:lnTo>
                    <a:pt x="10" y="40"/>
                  </a:lnTo>
                  <a:lnTo>
                    <a:pt x="10" y="45"/>
                  </a:lnTo>
                  <a:lnTo>
                    <a:pt x="10" y="51"/>
                  </a:lnTo>
                  <a:lnTo>
                    <a:pt x="19" y="57"/>
                  </a:lnTo>
                  <a:lnTo>
                    <a:pt x="19" y="62"/>
                  </a:lnTo>
                  <a:lnTo>
                    <a:pt x="19" y="68"/>
                  </a:lnTo>
                  <a:lnTo>
                    <a:pt x="19" y="74"/>
                  </a:lnTo>
                  <a:lnTo>
                    <a:pt x="29" y="79"/>
                  </a:lnTo>
                  <a:lnTo>
                    <a:pt x="29" y="74"/>
                  </a:lnTo>
                  <a:lnTo>
                    <a:pt x="29" y="68"/>
                  </a:lnTo>
                  <a:lnTo>
                    <a:pt x="29" y="62"/>
                  </a:lnTo>
                  <a:lnTo>
                    <a:pt x="19" y="57"/>
                  </a:lnTo>
                  <a:lnTo>
                    <a:pt x="19" y="51"/>
                  </a:lnTo>
                  <a:lnTo>
                    <a:pt x="19" y="45"/>
                  </a:lnTo>
                  <a:lnTo>
                    <a:pt x="19" y="40"/>
                  </a:lnTo>
                  <a:lnTo>
                    <a:pt x="10" y="34"/>
                  </a:lnTo>
                  <a:lnTo>
                    <a:pt x="10" y="29"/>
                  </a:lnTo>
                  <a:lnTo>
                    <a:pt x="10" y="23"/>
                  </a:lnTo>
                  <a:lnTo>
                    <a:pt x="10" y="17"/>
                  </a:lnTo>
                  <a:lnTo>
                    <a:pt x="10" y="12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6" name="Freeform 129"/>
            <p:cNvSpPr>
              <a:spLocks/>
            </p:cNvSpPr>
            <p:nvPr/>
          </p:nvSpPr>
          <p:spPr bwMode="auto">
            <a:xfrm>
              <a:off x="4533" y="3773"/>
              <a:ext cx="20" cy="62"/>
            </a:xfrm>
            <a:custGeom>
              <a:avLst/>
              <a:gdLst>
                <a:gd name="T0" fmla="*/ 0 w 20"/>
                <a:gd name="T1" fmla="*/ 0 h 62"/>
                <a:gd name="T2" fmla="*/ 0 w 20"/>
                <a:gd name="T3" fmla="*/ 6 h 62"/>
                <a:gd name="T4" fmla="*/ 0 w 20"/>
                <a:gd name="T5" fmla="*/ 11 h 62"/>
                <a:gd name="T6" fmla="*/ 0 w 20"/>
                <a:gd name="T7" fmla="*/ 17 h 62"/>
                <a:gd name="T8" fmla="*/ 0 w 20"/>
                <a:gd name="T9" fmla="*/ 28 h 62"/>
                <a:gd name="T10" fmla="*/ 0 w 20"/>
                <a:gd name="T11" fmla="*/ 34 h 62"/>
                <a:gd name="T12" fmla="*/ 0 w 20"/>
                <a:gd name="T13" fmla="*/ 39 h 62"/>
                <a:gd name="T14" fmla="*/ 10 w 20"/>
                <a:gd name="T15" fmla="*/ 51 h 62"/>
                <a:gd name="T16" fmla="*/ 10 w 20"/>
                <a:gd name="T17" fmla="*/ 62 h 62"/>
                <a:gd name="T18" fmla="*/ 20 w 20"/>
                <a:gd name="T19" fmla="*/ 56 h 62"/>
                <a:gd name="T20" fmla="*/ 10 w 20"/>
                <a:gd name="T21" fmla="*/ 51 h 62"/>
                <a:gd name="T22" fmla="*/ 10 w 20"/>
                <a:gd name="T23" fmla="*/ 39 h 62"/>
                <a:gd name="T24" fmla="*/ 10 w 20"/>
                <a:gd name="T25" fmla="*/ 34 h 62"/>
                <a:gd name="T26" fmla="*/ 10 w 20"/>
                <a:gd name="T27" fmla="*/ 23 h 62"/>
                <a:gd name="T28" fmla="*/ 10 w 20"/>
                <a:gd name="T29" fmla="*/ 17 h 62"/>
                <a:gd name="T30" fmla="*/ 0 w 20"/>
                <a:gd name="T31" fmla="*/ 11 h 62"/>
                <a:gd name="T32" fmla="*/ 0 w 20"/>
                <a:gd name="T33" fmla="*/ 6 h 62"/>
                <a:gd name="T34" fmla="*/ 0 w 20"/>
                <a:gd name="T35" fmla="*/ 0 h 62"/>
                <a:gd name="T36" fmla="*/ 0 w 20"/>
                <a:gd name="T37" fmla="*/ 0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"/>
                <a:gd name="T58" fmla="*/ 0 h 62"/>
                <a:gd name="T59" fmla="*/ 20 w 20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" h="62">
                  <a:moveTo>
                    <a:pt x="0" y="0"/>
                  </a:moveTo>
                  <a:lnTo>
                    <a:pt x="0" y="6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10" y="51"/>
                  </a:lnTo>
                  <a:lnTo>
                    <a:pt x="10" y="62"/>
                  </a:lnTo>
                  <a:lnTo>
                    <a:pt x="20" y="56"/>
                  </a:lnTo>
                  <a:lnTo>
                    <a:pt x="10" y="51"/>
                  </a:lnTo>
                  <a:lnTo>
                    <a:pt x="10" y="39"/>
                  </a:lnTo>
                  <a:lnTo>
                    <a:pt x="10" y="34"/>
                  </a:lnTo>
                  <a:lnTo>
                    <a:pt x="10" y="23"/>
                  </a:lnTo>
                  <a:lnTo>
                    <a:pt x="1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7" name="Freeform 130"/>
            <p:cNvSpPr>
              <a:spLocks/>
            </p:cNvSpPr>
            <p:nvPr/>
          </p:nvSpPr>
          <p:spPr bwMode="auto">
            <a:xfrm>
              <a:off x="4533" y="3767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0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6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8" name="Freeform 131"/>
            <p:cNvSpPr>
              <a:spLocks/>
            </p:cNvSpPr>
            <p:nvPr/>
          </p:nvSpPr>
          <p:spPr bwMode="auto">
            <a:xfrm>
              <a:off x="4562" y="3824"/>
              <a:ext cx="10" cy="1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0 w 10"/>
                <a:gd name="T5" fmla="*/ 0 h 1"/>
                <a:gd name="T6" fmla="*/ 0 w 10"/>
                <a:gd name="T7" fmla="*/ 0 h 1"/>
                <a:gd name="T8" fmla="*/ 10 w 10"/>
                <a:gd name="T9" fmla="*/ 0 h 1"/>
                <a:gd name="T10" fmla="*/ 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9" name="Freeform 132"/>
            <p:cNvSpPr>
              <a:spLocks/>
            </p:cNvSpPr>
            <p:nvPr/>
          </p:nvSpPr>
          <p:spPr bwMode="auto">
            <a:xfrm>
              <a:off x="4543" y="3745"/>
              <a:ext cx="29" cy="79"/>
            </a:xfrm>
            <a:custGeom>
              <a:avLst/>
              <a:gdLst>
                <a:gd name="T0" fmla="*/ 0 w 29"/>
                <a:gd name="T1" fmla="*/ 0 h 79"/>
                <a:gd name="T2" fmla="*/ 0 w 29"/>
                <a:gd name="T3" fmla="*/ 0 h 79"/>
                <a:gd name="T4" fmla="*/ 0 w 29"/>
                <a:gd name="T5" fmla="*/ 5 h 79"/>
                <a:gd name="T6" fmla="*/ 0 w 29"/>
                <a:gd name="T7" fmla="*/ 11 h 79"/>
                <a:gd name="T8" fmla="*/ 0 w 29"/>
                <a:gd name="T9" fmla="*/ 11 h 79"/>
                <a:gd name="T10" fmla="*/ 0 w 29"/>
                <a:gd name="T11" fmla="*/ 17 h 79"/>
                <a:gd name="T12" fmla="*/ 0 w 29"/>
                <a:gd name="T13" fmla="*/ 22 h 79"/>
                <a:gd name="T14" fmla="*/ 10 w 29"/>
                <a:gd name="T15" fmla="*/ 22 h 79"/>
                <a:gd name="T16" fmla="*/ 10 w 29"/>
                <a:gd name="T17" fmla="*/ 28 h 79"/>
                <a:gd name="T18" fmla="*/ 10 w 29"/>
                <a:gd name="T19" fmla="*/ 34 h 79"/>
                <a:gd name="T20" fmla="*/ 10 w 29"/>
                <a:gd name="T21" fmla="*/ 39 h 79"/>
                <a:gd name="T22" fmla="*/ 10 w 29"/>
                <a:gd name="T23" fmla="*/ 45 h 79"/>
                <a:gd name="T24" fmla="*/ 10 w 29"/>
                <a:gd name="T25" fmla="*/ 51 h 79"/>
                <a:gd name="T26" fmla="*/ 10 w 29"/>
                <a:gd name="T27" fmla="*/ 56 h 79"/>
                <a:gd name="T28" fmla="*/ 10 w 29"/>
                <a:gd name="T29" fmla="*/ 56 h 79"/>
                <a:gd name="T30" fmla="*/ 19 w 29"/>
                <a:gd name="T31" fmla="*/ 67 h 79"/>
                <a:gd name="T32" fmla="*/ 19 w 29"/>
                <a:gd name="T33" fmla="*/ 73 h 79"/>
                <a:gd name="T34" fmla="*/ 19 w 29"/>
                <a:gd name="T35" fmla="*/ 79 h 79"/>
                <a:gd name="T36" fmla="*/ 29 w 29"/>
                <a:gd name="T37" fmla="*/ 79 h 79"/>
                <a:gd name="T38" fmla="*/ 19 w 29"/>
                <a:gd name="T39" fmla="*/ 67 h 79"/>
                <a:gd name="T40" fmla="*/ 19 w 29"/>
                <a:gd name="T41" fmla="*/ 62 h 79"/>
                <a:gd name="T42" fmla="*/ 19 w 29"/>
                <a:gd name="T43" fmla="*/ 56 h 79"/>
                <a:gd name="T44" fmla="*/ 19 w 29"/>
                <a:gd name="T45" fmla="*/ 51 h 79"/>
                <a:gd name="T46" fmla="*/ 19 w 29"/>
                <a:gd name="T47" fmla="*/ 45 h 79"/>
                <a:gd name="T48" fmla="*/ 19 w 29"/>
                <a:gd name="T49" fmla="*/ 39 h 79"/>
                <a:gd name="T50" fmla="*/ 19 w 29"/>
                <a:gd name="T51" fmla="*/ 34 h 79"/>
                <a:gd name="T52" fmla="*/ 10 w 29"/>
                <a:gd name="T53" fmla="*/ 34 h 79"/>
                <a:gd name="T54" fmla="*/ 10 w 29"/>
                <a:gd name="T55" fmla="*/ 28 h 79"/>
                <a:gd name="T56" fmla="*/ 10 w 29"/>
                <a:gd name="T57" fmla="*/ 22 h 79"/>
                <a:gd name="T58" fmla="*/ 10 w 29"/>
                <a:gd name="T59" fmla="*/ 22 h 79"/>
                <a:gd name="T60" fmla="*/ 10 w 29"/>
                <a:gd name="T61" fmla="*/ 17 h 79"/>
                <a:gd name="T62" fmla="*/ 10 w 29"/>
                <a:gd name="T63" fmla="*/ 11 h 79"/>
                <a:gd name="T64" fmla="*/ 10 w 29"/>
                <a:gd name="T65" fmla="*/ 11 h 79"/>
                <a:gd name="T66" fmla="*/ 10 w 29"/>
                <a:gd name="T67" fmla="*/ 5 h 79"/>
                <a:gd name="T68" fmla="*/ 10 w 29"/>
                <a:gd name="T69" fmla="*/ 0 h 79"/>
                <a:gd name="T70" fmla="*/ 10 w 29"/>
                <a:gd name="T71" fmla="*/ 0 h 79"/>
                <a:gd name="T72" fmla="*/ 10 w 29"/>
                <a:gd name="T73" fmla="*/ 0 h 79"/>
                <a:gd name="T74" fmla="*/ 10 w 29"/>
                <a:gd name="T75" fmla="*/ 0 h 79"/>
                <a:gd name="T76" fmla="*/ 10 w 29"/>
                <a:gd name="T77" fmla="*/ 0 h 79"/>
                <a:gd name="T78" fmla="*/ 10 w 29"/>
                <a:gd name="T79" fmla="*/ 0 h 79"/>
                <a:gd name="T80" fmla="*/ 0 w 29"/>
                <a:gd name="T81" fmla="*/ 0 h 79"/>
                <a:gd name="T82" fmla="*/ 0 w 29"/>
                <a:gd name="T83" fmla="*/ 0 h 7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"/>
                <a:gd name="T127" fmla="*/ 0 h 79"/>
                <a:gd name="T128" fmla="*/ 29 w 29"/>
                <a:gd name="T129" fmla="*/ 79 h 7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" h="79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0" y="22"/>
                  </a:lnTo>
                  <a:lnTo>
                    <a:pt x="10" y="22"/>
                  </a:lnTo>
                  <a:lnTo>
                    <a:pt x="10" y="28"/>
                  </a:lnTo>
                  <a:lnTo>
                    <a:pt x="10" y="34"/>
                  </a:lnTo>
                  <a:lnTo>
                    <a:pt x="10" y="39"/>
                  </a:lnTo>
                  <a:lnTo>
                    <a:pt x="10" y="45"/>
                  </a:lnTo>
                  <a:lnTo>
                    <a:pt x="10" y="51"/>
                  </a:lnTo>
                  <a:lnTo>
                    <a:pt x="10" y="56"/>
                  </a:lnTo>
                  <a:lnTo>
                    <a:pt x="19" y="67"/>
                  </a:lnTo>
                  <a:lnTo>
                    <a:pt x="19" y="73"/>
                  </a:lnTo>
                  <a:lnTo>
                    <a:pt x="19" y="79"/>
                  </a:lnTo>
                  <a:lnTo>
                    <a:pt x="29" y="79"/>
                  </a:lnTo>
                  <a:lnTo>
                    <a:pt x="19" y="67"/>
                  </a:lnTo>
                  <a:lnTo>
                    <a:pt x="19" y="62"/>
                  </a:lnTo>
                  <a:lnTo>
                    <a:pt x="19" y="56"/>
                  </a:lnTo>
                  <a:lnTo>
                    <a:pt x="19" y="51"/>
                  </a:lnTo>
                  <a:lnTo>
                    <a:pt x="19" y="45"/>
                  </a:lnTo>
                  <a:lnTo>
                    <a:pt x="19" y="39"/>
                  </a:lnTo>
                  <a:lnTo>
                    <a:pt x="19" y="34"/>
                  </a:lnTo>
                  <a:lnTo>
                    <a:pt x="10" y="34"/>
                  </a:lnTo>
                  <a:lnTo>
                    <a:pt x="10" y="28"/>
                  </a:lnTo>
                  <a:lnTo>
                    <a:pt x="10" y="22"/>
                  </a:lnTo>
                  <a:lnTo>
                    <a:pt x="10" y="17"/>
                  </a:lnTo>
                  <a:lnTo>
                    <a:pt x="10" y="11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0" name="Freeform 133"/>
            <p:cNvSpPr>
              <a:spLocks/>
            </p:cNvSpPr>
            <p:nvPr/>
          </p:nvSpPr>
          <p:spPr bwMode="auto">
            <a:xfrm>
              <a:off x="4543" y="3688"/>
              <a:ext cx="19" cy="57"/>
            </a:xfrm>
            <a:custGeom>
              <a:avLst/>
              <a:gdLst>
                <a:gd name="T0" fmla="*/ 19 w 19"/>
                <a:gd name="T1" fmla="*/ 0 h 57"/>
                <a:gd name="T2" fmla="*/ 19 w 19"/>
                <a:gd name="T3" fmla="*/ 12 h 57"/>
                <a:gd name="T4" fmla="*/ 19 w 19"/>
                <a:gd name="T5" fmla="*/ 17 h 57"/>
                <a:gd name="T6" fmla="*/ 10 w 19"/>
                <a:gd name="T7" fmla="*/ 23 h 57"/>
                <a:gd name="T8" fmla="*/ 10 w 19"/>
                <a:gd name="T9" fmla="*/ 29 h 57"/>
                <a:gd name="T10" fmla="*/ 10 w 19"/>
                <a:gd name="T11" fmla="*/ 34 h 57"/>
                <a:gd name="T12" fmla="*/ 10 w 19"/>
                <a:gd name="T13" fmla="*/ 45 h 57"/>
                <a:gd name="T14" fmla="*/ 10 w 19"/>
                <a:gd name="T15" fmla="*/ 51 h 57"/>
                <a:gd name="T16" fmla="*/ 0 w 19"/>
                <a:gd name="T17" fmla="*/ 57 h 57"/>
                <a:gd name="T18" fmla="*/ 10 w 19"/>
                <a:gd name="T19" fmla="*/ 57 h 57"/>
                <a:gd name="T20" fmla="*/ 10 w 19"/>
                <a:gd name="T21" fmla="*/ 51 h 57"/>
                <a:gd name="T22" fmla="*/ 10 w 19"/>
                <a:gd name="T23" fmla="*/ 45 h 57"/>
                <a:gd name="T24" fmla="*/ 19 w 19"/>
                <a:gd name="T25" fmla="*/ 40 h 57"/>
                <a:gd name="T26" fmla="*/ 19 w 19"/>
                <a:gd name="T27" fmla="*/ 34 h 57"/>
                <a:gd name="T28" fmla="*/ 19 w 19"/>
                <a:gd name="T29" fmla="*/ 23 h 57"/>
                <a:gd name="T30" fmla="*/ 19 w 19"/>
                <a:gd name="T31" fmla="*/ 17 h 57"/>
                <a:gd name="T32" fmla="*/ 19 w 19"/>
                <a:gd name="T33" fmla="*/ 12 h 57"/>
                <a:gd name="T34" fmla="*/ 19 w 19"/>
                <a:gd name="T35" fmla="*/ 0 h 57"/>
                <a:gd name="T36" fmla="*/ 19 w 19"/>
                <a:gd name="T37" fmla="*/ 0 h 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"/>
                <a:gd name="T58" fmla="*/ 0 h 57"/>
                <a:gd name="T59" fmla="*/ 19 w 19"/>
                <a:gd name="T60" fmla="*/ 57 h 5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" h="57">
                  <a:moveTo>
                    <a:pt x="19" y="0"/>
                  </a:moveTo>
                  <a:lnTo>
                    <a:pt x="19" y="12"/>
                  </a:lnTo>
                  <a:lnTo>
                    <a:pt x="19" y="17"/>
                  </a:lnTo>
                  <a:lnTo>
                    <a:pt x="10" y="23"/>
                  </a:lnTo>
                  <a:lnTo>
                    <a:pt x="10" y="29"/>
                  </a:lnTo>
                  <a:lnTo>
                    <a:pt x="10" y="34"/>
                  </a:lnTo>
                  <a:lnTo>
                    <a:pt x="10" y="45"/>
                  </a:lnTo>
                  <a:lnTo>
                    <a:pt x="10" y="51"/>
                  </a:lnTo>
                  <a:lnTo>
                    <a:pt x="0" y="57"/>
                  </a:lnTo>
                  <a:lnTo>
                    <a:pt x="10" y="57"/>
                  </a:lnTo>
                  <a:lnTo>
                    <a:pt x="10" y="51"/>
                  </a:lnTo>
                  <a:lnTo>
                    <a:pt x="10" y="45"/>
                  </a:lnTo>
                  <a:lnTo>
                    <a:pt x="19" y="40"/>
                  </a:lnTo>
                  <a:lnTo>
                    <a:pt x="19" y="34"/>
                  </a:lnTo>
                  <a:lnTo>
                    <a:pt x="19" y="23"/>
                  </a:lnTo>
                  <a:lnTo>
                    <a:pt x="19" y="17"/>
                  </a:lnTo>
                  <a:lnTo>
                    <a:pt x="19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1" name="Freeform 134"/>
            <p:cNvSpPr>
              <a:spLocks/>
            </p:cNvSpPr>
            <p:nvPr/>
          </p:nvSpPr>
          <p:spPr bwMode="auto">
            <a:xfrm>
              <a:off x="4562" y="3688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2" name="Freeform 135"/>
            <p:cNvSpPr>
              <a:spLocks/>
            </p:cNvSpPr>
            <p:nvPr/>
          </p:nvSpPr>
          <p:spPr bwMode="auto">
            <a:xfrm>
              <a:off x="4572" y="3756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6 h 6"/>
                <a:gd name="T4" fmla="*/ 10 w 10"/>
                <a:gd name="T5" fmla="*/ 6 h 6"/>
                <a:gd name="T6" fmla="*/ 10 w 10"/>
                <a:gd name="T7" fmla="*/ 0 h 6"/>
                <a:gd name="T8" fmla="*/ 10 w 10"/>
                <a:gd name="T9" fmla="*/ 0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6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3" name="Freeform 136"/>
            <p:cNvSpPr>
              <a:spLocks/>
            </p:cNvSpPr>
            <p:nvPr/>
          </p:nvSpPr>
          <p:spPr bwMode="auto">
            <a:xfrm>
              <a:off x="4572" y="3683"/>
              <a:ext cx="10" cy="73"/>
            </a:xfrm>
            <a:custGeom>
              <a:avLst/>
              <a:gdLst>
                <a:gd name="T0" fmla="*/ 10 w 10"/>
                <a:gd name="T1" fmla="*/ 0 h 73"/>
                <a:gd name="T2" fmla="*/ 10 w 10"/>
                <a:gd name="T3" fmla="*/ 0 h 73"/>
                <a:gd name="T4" fmla="*/ 10 w 10"/>
                <a:gd name="T5" fmla="*/ 5 h 73"/>
                <a:gd name="T6" fmla="*/ 10 w 10"/>
                <a:gd name="T7" fmla="*/ 11 h 73"/>
                <a:gd name="T8" fmla="*/ 0 w 10"/>
                <a:gd name="T9" fmla="*/ 17 h 73"/>
                <a:gd name="T10" fmla="*/ 0 w 10"/>
                <a:gd name="T11" fmla="*/ 17 h 73"/>
                <a:gd name="T12" fmla="*/ 0 w 10"/>
                <a:gd name="T13" fmla="*/ 22 h 73"/>
                <a:gd name="T14" fmla="*/ 0 w 10"/>
                <a:gd name="T15" fmla="*/ 28 h 73"/>
                <a:gd name="T16" fmla="*/ 0 w 10"/>
                <a:gd name="T17" fmla="*/ 28 h 73"/>
                <a:gd name="T18" fmla="*/ 0 w 10"/>
                <a:gd name="T19" fmla="*/ 34 h 73"/>
                <a:gd name="T20" fmla="*/ 0 w 10"/>
                <a:gd name="T21" fmla="*/ 34 h 73"/>
                <a:gd name="T22" fmla="*/ 0 w 10"/>
                <a:gd name="T23" fmla="*/ 39 h 73"/>
                <a:gd name="T24" fmla="*/ 0 w 10"/>
                <a:gd name="T25" fmla="*/ 45 h 73"/>
                <a:gd name="T26" fmla="*/ 0 w 10"/>
                <a:gd name="T27" fmla="*/ 50 h 73"/>
                <a:gd name="T28" fmla="*/ 0 w 10"/>
                <a:gd name="T29" fmla="*/ 56 h 73"/>
                <a:gd name="T30" fmla="*/ 0 w 10"/>
                <a:gd name="T31" fmla="*/ 62 h 73"/>
                <a:gd name="T32" fmla="*/ 0 w 10"/>
                <a:gd name="T33" fmla="*/ 67 h 73"/>
                <a:gd name="T34" fmla="*/ 0 w 10"/>
                <a:gd name="T35" fmla="*/ 73 h 73"/>
                <a:gd name="T36" fmla="*/ 10 w 10"/>
                <a:gd name="T37" fmla="*/ 73 h 73"/>
                <a:gd name="T38" fmla="*/ 10 w 10"/>
                <a:gd name="T39" fmla="*/ 67 h 73"/>
                <a:gd name="T40" fmla="*/ 10 w 10"/>
                <a:gd name="T41" fmla="*/ 62 h 73"/>
                <a:gd name="T42" fmla="*/ 10 w 10"/>
                <a:gd name="T43" fmla="*/ 56 h 73"/>
                <a:gd name="T44" fmla="*/ 0 w 10"/>
                <a:gd name="T45" fmla="*/ 50 h 73"/>
                <a:gd name="T46" fmla="*/ 0 w 10"/>
                <a:gd name="T47" fmla="*/ 45 h 73"/>
                <a:gd name="T48" fmla="*/ 0 w 10"/>
                <a:gd name="T49" fmla="*/ 39 h 73"/>
                <a:gd name="T50" fmla="*/ 10 w 10"/>
                <a:gd name="T51" fmla="*/ 39 h 73"/>
                <a:gd name="T52" fmla="*/ 10 w 10"/>
                <a:gd name="T53" fmla="*/ 34 h 73"/>
                <a:gd name="T54" fmla="*/ 10 w 10"/>
                <a:gd name="T55" fmla="*/ 34 h 73"/>
                <a:gd name="T56" fmla="*/ 10 w 10"/>
                <a:gd name="T57" fmla="*/ 28 h 73"/>
                <a:gd name="T58" fmla="*/ 10 w 10"/>
                <a:gd name="T59" fmla="*/ 22 h 73"/>
                <a:gd name="T60" fmla="*/ 10 w 10"/>
                <a:gd name="T61" fmla="*/ 22 h 73"/>
                <a:gd name="T62" fmla="*/ 10 w 10"/>
                <a:gd name="T63" fmla="*/ 17 h 73"/>
                <a:gd name="T64" fmla="*/ 10 w 10"/>
                <a:gd name="T65" fmla="*/ 11 h 73"/>
                <a:gd name="T66" fmla="*/ 10 w 10"/>
                <a:gd name="T67" fmla="*/ 11 h 73"/>
                <a:gd name="T68" fmla="*/ 10 w 10"/>
                <a:gd name="T69" fmla="*/ 5 h 73"/>
                <a:gd name="T70" fmla="*/ 10 w 10"/>
                <a:gd name="T71" fmla="*/ 5 h 73"/>
                <a:gd name="T72" fmla="*/ 10 w 10"/>
                <a:gd name="T73" fmla="*/ 5 h 73"/>
                <a:gd name="T74" fmla="*/ 10 w 10"/>
                <a:gd name="T75" fmla="*/ 0 h 73"/>
                <a:gd name="T76" fmla="*/ 10 w 10"/>
                <a:gd name="T77" fmla="*/ 0 h 73"/>
                <a:gd name="T78" fmla="*/ 10 w 10"/>
                <a:gd name="T79" fmla="*/ 0 h 73"/>
                <a:gd name="T80" fmla="*/ 10 w 10"/>
                <a:gd name="T81" fmla="*/ 0 h 7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"/>
                <a:gd name="T124" fmla="*/ 0 h 73"/>
                <a:gd name="T125" fmla="*/ 10 w 10"/>
                <a:gd name="T126" fmla="*/ 73 h 7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" h="73">
                  <a:moveTo>
                    <a:pt x="10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10" y="11"/>
                  </a:lnTo>
                  <a:lnTo>
                    <a:pt x="0" y="17"/>
                  </a:lnTo>
                  <a:lnTo>
                    <a:pt x="0" y="22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0" y="45"/>
                  </a:lnTo>
                  <a:lnTo>
                    <a:pt x="0" y="50"/>
                  </a:lnTo>
                  <a:lnTo>
                    <a:pt x="0" y="56"/>
                  </a:lnTo>
                  <a:lnTo>
                    <a:pt x="0" y="62"/>
                  </a:lnTo>
                  <a:lnTo>
                    <a:pt x="0" y="67"/>
                  </a:lnTo>
                  <a:lnTo>
                    <a:pt x="0" y="73"/>
                  </a:lnTo>
                  <a:lnTo>
                    <a:pt x="10" y="73"/>
                  </a:lnTo>
                  <a:lnTo>
                    <a:pt x="10" y="67"/>
                  </a:lnTo>
                  <a:lnTo>
                    <a:pt x="10" y="62"/>
                  </a:lnTo>
                  <a:lnTo>
                    <a:pt x="10" y="56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10" y="34"/>
                  </a:lnTo>
                  <a:lnTo>
                    <a:pt x="10" y="28"/>
                  </a:lnTo>
                  <a:lnTo>
                    <a:pt x="10" y="22"/>
                  </a:lnTo>
                  <a:lnTo>
                    <a:pt x="10" y="17"/>
                  </a:lnTo>
                  <a:lnTo>
                    <a:pt x="10" y="11"/>
                  </a:lnTo>
                  <a:lnTo>
                    <a:pt x="1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4" name="Freeform 137"/>
            <p:cNvSpPr>
              <a:spLocks/>
            </p:cNvSpPr>
            <p:nvPr/>
          </p:nvSpPr>
          <p:spPr bwMode="auto">
            <a:xfrm>
              <a:off x="4582" y="3638"/>
              <a:ext cx="20" cy="50"/>
            </a:xfrm>
            <a:custGeom>
              <a:avLst/>
              <a:gdLst>
                <a:gd name="T0" fmla="*/ 20 w 20"/>
                <a:gd name="T1" fmla="*/ 0 h 50"/>
                <a:gd name="T2" fmla="*/ 10 w 20"/>
                <a:gd name="T3" fmla="*/ 5 h 50"/>
                <a:gd name="T4" fmla="*/ 10 w 20"/>
                <a:gd name="T5" fmla="*/ 11 h 50"/>
                <a:gd name="T6" fmla="*/ 10 w 20"/>
                <a:gd name="T7" fmla="*/ 17 h 50"/>
                <a:gd name="T8" fmla="*/ 10 w 20"/>
                <a:gd name="T9" fmla="*/ 17 h 50"/>
                <a:gd name="T10" fmla="*/ 0 w 20"/>
                <a:gd name="T11" fmla="*/ 22 h 50"/>
                <a:gd name="T12" fmla="*/ 0 w 20"/>
                <a:gd name="T13" fmla="*/ 28 h 50"/>
                <a:gd name="T14" fmla="*/ 0 w 20"/>
                <a:gd name="T15" fmla="*/ 39 h 50"/>
                <a:gd name="T16" fmla="*/ 0 w 20"/>
                <a:gd name="T17" fmla="*/ 45 h 50"/>
                <a:gd name="T18" fmla="*/ 0 w 20"/>
                <a:gd name="T19" fmla="*/ 50 h 50"/>
                <a:gd name="T20" fmla="*/ 10 w 20"/>
                <a:gd name="T21" fmla="*/ 39 h 50"/>
                <a:gd name="T22" fmla="*/ 10 w 20"/>
                <a:gd name="T23" fmla="*/ 33 h 50"/>
                <a:gd name="T24" fmla="*/ 10 w 20"/>
                <a:gd name="T25" fmla="*/ 28 h 50"/>
                <a:gd name="T26" fmla="*/ 10 w 20"/>
                <a:gd name="T27" fmla="*/ 22 h 50"/>
                <a:gd name="T28" fmla="*/ 20 w 20"/>
                <a:gd name="T29" fmla="*/ 17 h 50"/>
                <a:gd name="T30" fmla="*/ 20 w 20"/>
                <a:gd name="T31" fmla="*/ 11 h 50"/>
                <a:gd name="T32" fmla="*/ 20 w 20"/>
                <a:gd name="T33" fmla="*/ 5 h 50"/>
                <a:gd name="T34" fmla="*/ 20 w 20"/>
                <a:gd name="T35" fmla="*/ 0 h 50"/>
                <a:gd name="T36" fmla="*/ 20 w 20"/>
                <a:gd name="T37" fmla="*/ 0 h 5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"/>
                <a:gd name="T58" fmla="*/ 0 h 50"/>
                <a:gd name="T59" fmla="*/ 20 w 20"/>
                <a:gd name="T60" fmla="*/ 50 h 5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" h="50">
                  <a:moveTo>
                    <a:pt x="20" y="0"/>
                  </a:moveTo>
                  <a:lnTo>
                    <a:pt x="10" y="5"/>
                  </a:lnTo>
                  <a:lnTo>
                    <a:pt x="10" y="11"/>
                  </a:lnTo>
                  <a:lnTo>
                    <a:pt x="10" y="17"/>
                  </a:lnTo>
                  <a:lnTo>
                    <a:pt x="0" y="22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5"/>
                  </a:lnTo>
                  <a:lnTo>
                    <a:pt x="0" y="50"/>
                  </a:lnTo>
                  <a:lnTo>
                    <a:pt x="10" y="39"/>
                  </a:lnTo>
                  <a:lnTo>
                    <a:pt x="10" y="33"/>
                  </a:lnTo>
                  <a:lnTo>
                    <a:pt x="10" y="28"/>
                  </a:lnTo>
                  <a:lnTo>
                    <a:pt x="10" y="22"/>
                  </a:lnTo>
                  <a:lnTo>
                    <a:pt x="20" y="17"/>
                  </a:lnTo>
                  <a:lnTo>
                    <a:pt x="20" y="11"/>
                  </a:lnTo>
                  <a:lnTo>
                    <a:pt x="20" y="5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5" name="Freeform 138"/>
            <p:cNvSpPr>
              <a:spLocks/>
            </p:cNvSpPr>
            <p:nvPr/>
          </p:nvSpPr>
          <p:spPr bwMode="auto">
            <a:xfrm>
              <a:off x="4602" y="3632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6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6" name="Freeform 139"/>
            <p:cNvSpPr>
              <a:spLocks/>
            </p:cNvSpPr>
            <p:nvPr/>
          </p:nvSpPr>
          <p:spPr bwMode="auto">
            <a:xfrm>
              <a:off x="4592" y="3694"/>
              <a:ext cx="10" cy="1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0 w 10"/>
                <a:gd name="T5" fmla="*/ 0 h 1"/>
                <a:gd name="T6" fmla="*/ 10 w 10"/>
                <a:gd name="T7" fmla="*/ 0 h 1"/>
                <a:gd name="T8" fmla="*/ 10 w 10"/>
                <a:gd name="T9" fmla="*/ 0 h 1"/>
                <a:gd name="T10" fmla="*/ 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7" name="Freeform 140"/>
            <p:cNvSpPr>
              <a:spLocks/>
            </p:cNvSpPr>
            <p:nvPr/>
          </p:nvSpPr>
          <p:spPr bwMode="auto">
            <a:xfrm>
              <a:off x="4592" y="3626"/>
              <a:ext cx="30" cy="68"/>
            </a:xfrm>
            <a:custGeom>
              <a:avLst/>
              <a:gdLst>
                <a:gd name="T0" fmla="*/ 30 w 30"/>
                <a:gd name="T1" fmla="*/ 0 h 68"/>
                <a:gd name="T2" fmla="*/ 30 w 30"/>
                <a:gd name="T3" fmla="*/ 0 h 68"/>
                <a:gd name="T4" fmla="*/ 20 w 30"/>
                <a:gd name="T5" fmla="*/ 6 h 68"/>
                <a:gd name="T6" fmla="*/ 20 w 30"/>
                <a:gd name="T7" fmla="*/ 12 h 68"/>
                <a:gd name="T8" fmla="*/ 20 w 30"/>
                <a:gd name="T9" fmla="*/ 12 h 68"/>
                <a:gd name="T10" fmla="*/ 20 w 30"/>
                <a:gd name="T11" fmla="*/ 17 h 68"/>
                <a:gd name="T12" fmla="*/ 20 w 30"/>
                <a:gd name="T13" fmla="*/ 17 h 68"/>
                <a:gd name="T14" fmla="*/ 20 w 30"/>
                <a:gd name="T15" fmla="*/ 23 h 68"/>
                <a:gd name="T16" fmla="*/ 10 w 30"/>
                <a:gd name="T17" fmla="*/ 23 h 68"/>
                <a:gd name="T18" fmla="*/ 10 w 30"/>
                <a:gd name="T19" fmla="*/ 29 h 68"/>
                <a:gd name="T20" fmla="*/ 10 w 30"/>
                <a:gd name="T21" fmla="*/ 34 h 68"/>
                <a:gd name="T22" fmla="*/ 10 w 30"/>
                <a:gd name="T23" fmla="*/ 34 h 68"/>
                <a:gd name="T24" fmla="*/ 10 w 30"/>
                <a:gd name="T25" fmla="*/ 40 h 68"/>
                <a:gd name="T26" fmla="*/ 10 w 30"/>
                <a:gd name="T27" fmla="*/ 45 h 68"/>
                <a:gd name="T28" fmla="*/ 0 w 30"/>
                <a:gd name="T29" fmla="*/ 51 h 68"/>
                <a:gd name="T30" fmla="*/ 0 w 30"/>
                <a:gd name="T31" fmla="*/ 57 h 68"/>
                <a:gd name="T32" fmla="*/ 0 w 30"/>
                <a:gd name="T33" fmla="*/ 62 h 68"/>
                <a:gd name="T34" fmla="*/ 0 w 30"/>
                <a:gd name="T35" fmla="*/ 68 h 68"/>
                <a:gd name="T36" fmla="*/ 10 w 30"/>
                <a:gd name="T37" fmla="*/ 68 h 68"/>
                <a:gd name="T38" fmla="*/ 10 w 30"/>
                <a:gd name="T39" fmla="*/ 62 h 68"/>
                <a:gd name="T40" fmla="*/ 10 w 30"/>
                <a:gd name="T41" fmla="*/ 57 h 68"/>
                <a:gd name="T42" fmla="*/ 10 w 30"/>
                <a:gd name="T43" fmla="*/ 51 h 68"/>
                <a:gd name="T44" fmla="*/ 10 w 30"/>
                <a:gd name="T45" fmla="*/ 45 h 68"/>
                <a:gd name="T46" fmla="*/ 10 w 30"/>
                <a:gd name="T47" fmla="*/ 45 h 68"/>
                <a:gd name="T48" fmla="*/ 20 w 30"/>
                <a:gd name="T49" fmla="*/ 40 h 68"/>
                <a:gd name="T50" fmla="*/ 20 w 30"/>
                <a:gd name="T51" fmla="*/ 34 h 68"/>
                <a:gd name="T52" fmla="*/ 20 w 30"/>
                <a:gd name="T53" fmla="*/ 29 h 68"/>
                <a:gd name="T54" fmla="*/ 20 w 30"/>
                <a:gd name="T55" fmla="*/ 29 h 68"/>
                <a:gd name="T56" fmla="*/ 20 w 30"/>
                <a:gd name="T57" fmla="*/ 23 h 68"/>
                <a:gd name="T58" fmla="*/ 20 w 30"/>
                <a:gd name="T59" fmla="*/ 23 h 68"/>
                <a:gd name="T60" fmla="*/ 20 w 30"/>
                <a:gd name="T61" fmla="*/ 17 h 68"/>
                <a:gd name="T62" fmla="*/ 30 w 30"/>
                <a:gd name="T63" fmla="*/ 17 h 68"/>
                <a:gd name="T64" fmla="*/ 30 w 30"/>
                <a:gd name="T65" fmla="*/ 12 h 68"/>
                <a:gd name="T66" fmla="*/ 30 w 30"/>
                <a:gd name="T67" fmla="*/ 6 h 68"/>
                <a:gd name="T68" fmla="*/ 30 w 30"/>
                <a:gd name="T69" fmla="*/ 6 h 68"/>
                <a:gd name="T70" fmla="*/ 30 w 30"/>
                <a:gd name="T71" fmla="*/ 6 h 68"/>
                <a:gd name="T72" fmla="*/ 30 w 30"/>
                <a:gd name="T73" fmla="*/ 6 h 68"/>
                <a:gd name="T74" fmla="*/ 30 w 30"/>
                <a:gd name="T75" fmla="*/ 0 h 68"/>
                <a:gd name="T76" fmla="*/ 30 w 30"/>
                <a:gd name="T77" fmla="*/ 0 h 68"/>
                <a:gd name="T78" fmla="*/ 30 w 30"/>
                <a:gd name="T79" fmla="*/ 0 h 68"/>
                <a:gd name="T80" fmla="*/ 30 w 30"/>
                <a:gd name="T81" fmla="*/ 0 h 68"/>
                <a:gd name="T82" fmla="*/ 30 w 30"/>
                <a:gd name="T83" fmla="*/ 0 h 6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0"/>
                <a:gd name="T127" fmla="*/ 0 h 68"/>
                <a:gd name="T128" fmla="*/ 30 w 30"/>
                <a:gd name="T129" fmla="*/ 68 h 6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0" h="68">
                  <a:moveTo>
                    <a:pt x="30" y="0"/>
                  </a:moveTo>
                  <a:lnTo>
                    <a:pt x="30" y="0"/>
                  </a:lnTo>
                  <a:lnTo>
                    <a:pt x="20" y="6"/>
                  </a:lnTo>
                  <a:lnTo>
                    <a:pt x="20" y="12"/>
                  </a:lnTo>
                  <a:lnTo>
                    <a:pt x="20" y="17"/>
                  </a:lnTo>
                  <a:lnTo>
                    <a:pt x="20" y="23"/>
                  </a:lnTo>
                  <a:lnTo>
                    <a:pt x="10" y="23"/>
                  </a:lnTo>
                  <a:lnTo>
                    <a:pt x="10" y="29"/>
                  </a:lnTo>
                  <a:lnTo>
                    <a:pt x="10" y="34"/>
                  </a:lnTo>
                  <a:lnTo>
                    <a:pt x="10" y="40"/>
                  </a:lnTo>
                  <a:lnTo>
                    <a:pt x="10" y="45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2"/>
                  </a:lnTo>
                  <a:lnTo>
                    <a:pt x="0" y="68"/>
                  </a:lnTo>
                  <a:lnTo>
                    <a:pt x="10" y="68"/>
                  </a:lnTo>
                  <a:lnTo>
                    <a:pt x="10" y="62"/>
                  </a:lnTo>
                  <a:lnTo>
                    <a:pt x="10" y="57"/>
                  </a:lnTo>
                  <a:lnTo>
                    <a:pt x="10" y="51"/>
                  </a:lnTo>
                  <a:lnTo>
                    <a:pt x="10" y="45"/>
                  </a:lnTo>
                  <a:lnTo>
                    <a:pt x="20" y="40"/>
                  </a:lnTo>
                  <a:lnTo>
                    <a:pt x="20" y="34"/>
                  </a:lnTo>
                  <a:lnTo>
                    <a:pt x="20" y="29"/>
                  </a:lnTo>
                  <a:lnTo>
                    <a:pt x="20" y="23"/>
                  </a:lnTo>
                  <a:lnTo>
                    <a:pt x="20" y="17"/>
                  </a:lnTo>
                  <a:lnTo>
                    <a:pt x="30" y="17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8" name="Freeform 141"/>
            <p:cNvSpPr>
              <a:spLocks/>
            </p:cNvSpPr>
            <p:nvPr/>
          </p:nvSpPr>
          <p:spPr bwMode="auto">
            <a:xfrm>
              <a:off x="4622" y="3581"/>
              <a:ext cx="30" cy="51"/>
            </a:xfrm>
            <a:custGeom>
              <a:avLst/>
              <a:gdLst>
                <a:gd name="T0" fmla="*/ 20 w 30"/>
                <a:gd name="T1" fmla="*/ 0 h 51"/>
                <a:gd name="T2" fmla="*/ 20 w 30"/>
                <a:gd name="T3" fmla="*/ 6 h 51"/>
                <a:gd name="T4" fmla="*/ 20 w 30"/>
                <a:gd name="T5" fmla="*/ 11 h 51"/>
                <a:gd name="T6" fmla="*/ 10 w 30"/>
                <a:gd name="T7" fmla="*/ 17 h 51"/>
                <a:gd name="T8" fmla="*/ 10 w 30"/>
                <a:gd name="T9" fmla="*/ 23 h 51"/>
                <a:gd name="T10" fmla="*/ 10 w 30"/>
                <a:gd name="T11" fmla="*/ 28 h 51"/>
                <a:gd name="T12" fmla="*/ 0 w 30"/>
                <a:gd name="T13" fmla="*/ 34 h 51"/>
                <a:gd name="T14" fmla="*/ 0 w 30"/>
                <a:gd name="T15" fmla="*/ 40 h 51"/>
                <a:gd name="T16" fmla="*/ 0 w 30"/>
                <a:gd name="T17" fmla="*/ 45 h 51"/>
                <a:gd name="T18" fmla="*/ 0 w 30"/>
                <a:gd name="T19" fmla="*/ 51 h 51"/>
                <a:gd name="T20" fmla="*/ 0 w 30"/>
                <a:gd name="T21" fmla="*/ 45 h 51"/>
                <a:gd name="T22" fmla="*/ 10 w 30"/>
                <a:gd name="T23" fmla="*/ 34 h 51"/>
                <a:gd name="T24" fmla="*/ 10 w 30"/>
                <a:gd name="T25" fmla="*/ 34 h 51"/>
                <a:gd name="T26" fmla="*/ 20 w 30"/>
                <a:gd name="T27" fmla="*/ 28 h 51"/>
                <a:gd name="T28" fmla="*/ 20 w 30"/>
                <a:gd name="T29" fmla="*/ 23 h 51"/>
                <a:gd name="T30" fmla="*/ 20 w 30"/>
                <a:gd name="T31" fmla="*/ 17 h 51"/>
                <a:gd name="T32" fmla="*/ 30 w 30"/>
                <a:gd name="T33" fmla="*/ 11 h 51"/>
                <a:gd name="T34" fmla="*/ 30 w 30"/>
                <a:gd name="T35" fmla="*/ 0 h 51"/>
                <a:gd name="T36" fmla="*/ 20 w 30"/>
                <a:gd name="T37" fmla="*/ 0 h 5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0"/>
                <a:gd name="T58" fmla="*/ 0 h 51"/>
                <a:gd name="T59" fmla="*/ 30 w 30"/>
                <a:gd name="T60" fmla="*/ 51 h 5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0" h="51">
                  <a:moveTo>
                    <a:pt x="20" y="0"/>
                  </a:moveTo>
                  <a:lnTo>
                    <a:pt x="20" y="6"/>
                  </a:lnTo>
                  <a:lnTo>
                    <a:pt x="20" y="11"/>
                  </a:lnTo>
                  <a:lnTo>
                    <a:pt x="10" y="17"/>
                  </a:lnTo>
                  <a:lnTo>
                    <a:pt x="10" y="23"/>
                  </a:lnTo>
                  <a:lnTo>
                    <a:pt x="10" y="28"/>
                  </a:lnTo>
                  <a:lnTo>
                    <a:pt x="0" y="34"/>
                  </a:lnTo>
                  <a:lnTo>
                    <a:pt x="0" y="40"/>
                  </a:lnTo>
                  <a:lnTo>
                    <a:pt x="0" y="45"/>
                  </a:lnTo>
                  <a:lnTo>
                    <a:pt x="0" y="51"/>
                  </a:lnTo>
                  <a:lnTo>
                    <a:pt x="0" y="45"/>
                  </a:lnTo>
                  <a:lnTo>
                    <a:pt x="10" y="34"/>
                  </a:lnTo>
                  <a:lnTo>
                    <a:pt x="20" y="28"/>
                  </a:lnTo>
                  <a:lnTo>
                    <a:pt x="20" y="23"/>
                  </a:lnTo>
                  <a:lnTo>
                    <a:pt x="20" y="17"/>
                  </a:lnTo>
                  <a:lnTo>
                    <a:pt x="30" y="11"/>
                  </a:lnTo>
                  <a:lnTo>
                    <a:pt x="3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9" name="Freeform 142"/>
            <p:cNvSpPr>
              <a:spLocks/>
            </p:cNvSpPr>
            <p:nvPr/>
          </p:nvSpPr>
          <p:spPr bwMode="auto">
            <a:xfrm>
              <a:off x="4642" y="3581"/>
              <a:ext cx="10" cy="1"/>
            </a:xfrm>
            <a:custGeom>
              <a:avLst/>
              <a:gdLst>
                <a:gd name="T0" fmla="*/ 10 w 10"/>
                <a:gd name="T1" fmla="*/ 0 h 1"/>
                <a:gd name="T2" fmla="*/ 10 w 10"/>
                <a:gd name="T3" fmla="*/ 0 h 1"/>
                <a:gd name="T4" fmla="*/ 10 w 10"/>
                <a:gd name="T5" fmla="*/ 0 h 1"/>
                <a:gd name="T6" fmla="*/ 10 w 10"/>
                <a:gd name="T7" fmla="*/ 0 h 1"/>
                <a:gd name="T8" fmla="*/ 0 w 10"/>
                <a:gd name="T9" fmla="*/ 0 h 1"/>
                <a:gd name="T10" fmla="*/ 1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0" name="Freeform 143"/>
            <p:cNvSpPr>
              <a:spLocks/>
            </p:cNvSpPr>
            <p:nvPr/>
          </p:nvSpPr>
          <p:spPr bwMode="auto">
            <a:xfrm>
              <a:off x="4622" y="3655"/>
              <a:ext cx="10" cy="1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0 w 10"/>
                <a:gd name="T5" fmla="*/ 0 h 1"/>
                <a:gd name="T6" fmla="*/ 10 w 10"/>
                <a:gd name="T7" fmla="*/ 0 h 1"/>
                <a:gd name="T8" fmla="*/ 10 w 10"/>
                <a:gd name="T9" fmla="*/ 0 h 1"/>
                <a:gd name="T10" fmla="*/ 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1" name="Freeform 144"/>
            <p:cNvSpPr>
              <a:spLocks/>
            </p:cNvSpPr>
            <p:nvPr/>
          </p:nvSpPr>
          <p:spPr bwMode="auto">
            <a:xfrm>
              <a:off x="4622" y="3581"/>
              <a:ext cx="49" cy="74"/>
            </a:xfrm>
            <a:custGeom>
              <a:avLst/>
              <a:gdLst>
                <a:gd name="T0" fmla="*/ 39 w 49"/>
                <a:gd name="T1" fmla="*/ 0 h 74"/>
                <a:gd name="T2" fmla="*/ 39 w 49"/>
                <a:gd name="T3" fmla="*/ 0 h 74"/>
                <a:gd name="T4" fmla="*/ 39 w 49"/>
                <a:gd name="T5" fmla="*/ 6 h 74"/>
                <a:gd name="T6" fmla="*/ 30 w 49"/>
                <a:gd name="T7" fmla="*/ 11 h 74"/>
                <a:gd name="T8" fmla="*/ 30 w 49"/>
                <a:gd name="T9" fmla="*/ 17 h 74"/>
                <a:gd name="T10" fmla="*/ 30 w 49"/>
                <a:gd name="T11" fmla="*/ 17 h 74"/>
                <a:gd name="T12" fmla="*/ 30 w 49"/>
                <a:gd name="T13" fmla="*/ 23 h 74"/>
                <a:gd name="T14" fmla="*/ 30 w 49"/>
                <a:gd name="T15" fmla="*/ 28 h 74"/>
                <a:gd name="T16" fmla="*/ 20 w 49"/>
                <a:gd name="T17" fmla="*/ 28 h 74"/>
                <a:gd name="T18" fmla="*/ 20 w 49"/>
                <a:gd name="T19" fmla="*/ 34 h 74"/>
                <a:gd name="T20" fmla="*/ 20 w 49"/>
                <a:gd name="T21" fmla="*/ 40 h 74"/>
                <a:gd name="T22" fmla="*/ 20 w 49"/>
                <a:gd name="T23" fmla="*/ 40 h 74"/>
                <a:gd name="T24" fmla="*/ 10 w 49"/>
                <a:gd name="T25" fmla="*/ 45 h 74"/>
                <a:gd name="T26" fmla="*/ 10 w 49"/>
                <a:gd name="T27" fmla="*/ 51 h 74"/>
                <a:gd name="T28" fmla="*/ 10 w 49"/>
                <a:gd name="T29" fmla="*/ 57 h 74"/>
                <a:gd name="T30" fmla="*/ 10 w 49"/>
                <a:gd name="T31" fmla="*/ 62 h 74"/>
                <a:gd name="T32" fmla="*/ 0 w 49"/>
                <a:gd name="T33" fmla="*/ 68 h 74"/>
                <a:gd name="T34" fmla="*/ 0 w 49"/>
                <a:gd name="T35" fmla="*/ 74 h 74"/>
                <a:gd name="T36" fmla="*/ 10 w 49"/>
                <a:gd name="T37" fmla="*/ 74 h 74"/>
                <a:gd name="T38" fmla="*/ 10 w 49"/>
                <a:gd name="T39" fmla="*/ 68 h 74"/>
                <a:gd name="T40" fmla="*/ 10 w 49"/>
                <a:gd name="T41" fmla="*/ 62 h 74"/>
                <a:gd name="T42" fmla="*/ 20 w 49"/>
                <a:gd name="T43" fmla="*/ 57 h 74"/>
                <a:gd name="T44" fmla="*/ 20 w 49"/>
                <a:gd name="T45" fmla="*/ 51 h 74"/>
                <a:gd name="T46" fmla="*/ 20 w 49"/>
                <a:gd name="T47" fmla="*/ 51 h 74"/>
                <a:gd name="T48" fmla="*/ 20 w 49"/>
                <a:gd name="T49" fmla="*/ 45 h 74"/>
                <a:gd name="T50" fmla="*/ 30 w 49"/>
                <a:gd name="T51" fmla="*/ 40 h 74"/>
                <a:gd name="T52" fmla="*/ 30 w 49"/>
                <a:gd name="T53" fmla="*/ 40 h 74"/>
                <a:gd name="T54" fmla="*/ 30 w 49"/>
                <a:gd name="T55" fmla="*/ 34 h 74"/>
                <a:gd name="T56" fmla="*/ 30 w 49"/>
                <a:gd name="T57" fmla="*/ 28 h 74"/>
                <a:gd name="T58" fmla="*/ 30 w 49"/>
                <a:gd name="T59" fmla="*/ 28 h 74"/>
                <a:gd name="T60" fmla="*/ 39 w 49"/>
                <a:gd name="T61" fmla="*/ 23 h 74"/>
                <a:gd name="T62" fmla="*/ 39 w 49"/>
                <a:gd name="T63" fmla="*/ 17 h 74"/>
                <a:gd name="T64" fmla="*/ 39 w 49"/>
                <a:gd name="T65" fmla="*/ 11 h 74"/>
                <a:gd name="T66" fmla="*/ 39 w 49"/>
                <a:gd name="T67" fmla="*/ 6 h 74"/>
                <a:gd name="T68" fmla="*/ 49 w 49"/>
                <a:gd name="T69" fmla="*/ 0 h 74"/>
                <a:gd name="T70" fmla="*/ 49 w 49"/>
                <a:gd name="T71" fmla="*/ 0 h 74"/>
                <a:gd name="T72" fmla="*/ 49 w 49"/>
                <a:gd name="T73" fmla="*/ 0 h 74"/>
                <a:gd name="T74" fmla="*/ 49 w 49"/>
                <a:gd name="T75" fmla="*/ 0 h 74"/>
                <a:gd name="T76" fmla="*/ 39 w 49"/>
                <a:gd name="T77" fmla="*/ 0 h 74"/>
                <a:gd name="T78" fmla="*/ 39 w 49"/>
                <a:gd name="T79" fmla="*/ 0 h 74"/>
                <a:gd name="T80" fmla="*/ 39 w 49"/>
                <a:gd name="T81" fmla="*/ 0 h 74"/>
                <a:gd name="T82" fmla="*/ 39 w 49"/>
                <a:gd name="T83" fmla="*/ 0 h 7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9"/>
                <a:gd name="T127" fmla="*/ 0 h 74"/>
                <a:gd name="T128" fmla="*/ 49 w 49"/>
                <a:gd name="T129" fmla="*/ 74 h 7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9" h="74">
                  <a:moveTo>
                    <a:pt x="39" y="0"/>
                  </a:moveTo>
                  <a:lnTo>
                    <a:pt x="39" y="0"/>
                  </a:lnTo>
                  <a:lnTo>
                    <a:pt x="39" y="6"/>
                  </a:lnTo>
                  <a:lnTo>
                    <a:pt x="30" y="11"/>
                  </a:lnTo>
                  <a:lnTo>
                    <a:pt x="30" y="17"/>
                  </a:lnTo>
                  <a:lnTo>
                    <a:pt x="30" y="23"/>
                  </a:lnTo>
                  <a:lnTo>
                    <a:pt x="30" y="28"/>
                  </a:lnTo>
                  <a:lnTo>
                    <a:pt x="20" y="28"/>
                  </a:lnTo>
                  <a:lnTo>
                    <a:pt x="20" y="34"/>
                  </a:lnTo>
                  <a:lnTo>
                    <a:pt x="20" y="40"/>
                  </a:lnTo>
                  <a:lnTo>
                    <a:pt x="10" y="45"/>
                  </a:lnTo>
                  <a:lnTo>
                    <a:pt x="10" y="51"/>
                  </a:lnTo>
                  <a:lnTo>
                    <a:pt x="10" y="57"/>
                  </a:lnTo>
                  <a:lnTo>
                    <a:pt x="10" y="62"/>
                  </a:lnTo>
                  <a:lnTo>
                    <a:pt x="0" y="68"/>
                  </a:lnTo>
                  <a:lnTo>
                    <a:pt x="0" y="74"/>
                  </a:lnTo>
                  <a:lnTo>
                    <a:pt x="10" y="74"/>
                  </a:lnTo>
                  <a:lnTo>
                    <a:pt x="10" y="68"/>
                  </a:lnTo>
                  <a:lnTo>
                    <a:pt x="10" y="62"/>
                  </a:lnTo>
                  <a:lnTo>
                    <a:pt x="20" y="57"/>
                  </a:lnTo>
                  <a:lnTo>
                    <a:pt x="20" y="51"/>
                  </a:lnTo>
                  <a:lnTo>
                    <a:pt x="20" y="45"/>
                  </a:lnTo>
                  <a:lnTo>
                    <a:pt x="30" y="40"/>
                  </a:lnTo>
                  <a:lnTo>
                    <a:pt x="30" y="34"/>
                  </a:lnTo>
                  <a:lnTo>
                    <a:pt x="30" y="28"/>
                  </a:lnTo>
                  <a:lnTo>
                    <a:pt x="39" y="23"/>
                  </a:lnTo>
                  <a:lnTo>
                    <a:pt x="39" y="17"/>
                  </a:lnTo>
                  <a:lnTo>
                    <a:pt x="39" y="11"/>
                  </a:lnTo>
                  <a:lnTo>
                    <a:pt x="39" y="6"/>
                  </a:lnTo>
                  <a:lnTo>
                    <a:pt x="4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2" name="Freeform 145"/>
            <p:cNvSpPr>
              <a:spLocks/>
            </p:cNvSpPr>
            <p:nvPr/>
          </p:nvSpPr>
          <p:spPr bwMode="auto">
            <a:xfrm>
              <a:off x="4661" y="3519"/>
              <a:ext cx="40" cy="62"/>
            </a:xfrm>
            <a:custGeom>
              <a:avLst/>
              <a:gdLst>
                <a:gd name="T0" fmla="*/ 40 w 40"/>
                <a:gd name="T1" fmla="*/ 0 h 62"/>
                <a:gd name="T2" fmla="*/ 30 w 40"/>
                <a:gd name="T3" fmla="*/ 11 h 62"/>
                <a:gd name="T4" fmla="*/ 30 w 40"/>
                <a:gd name="T5" fmla="*/ 17 h 62"/>
                <a:gd name="T6" fmla="*/ 20 w 40"/>
                <a:gd name="T7" fmla="*/ 23 h 62"/>
                <a:gd name="T8" fmla="*/ 20 w 40"/>
                <a:gd name="T9" fmla="*/ 28 h 62"/>
                <a:gd name="T10" fmla="*/ 10 w 40"/>
                <a:gd name="T11" fmla="*/ 40 h 62"/>
                <a:gd name="T12" fmla="*/ 10 w 40"/>
                <a:gd name="T13" fmla="*/ 45 h 62"/>
                <a:gd name="T14" fmla="*/ 0 w 40"/>
                <a:gd name="T15" fmla="*/ 51 h 62"/>
                <a:gd name="T16" fmla="*/ 0 w 40"/>
                <a:gd name="T17" fmla="*/ 62 h 62"/>
                <a:gd name="T18" fmla="*/ 10 w 40"/>
                <a:gd name="T19" fmla="*/ 62 h 62"/>
                <a:gd name="T20" fmla="*/ 10 w 40"/>
                <a:gd name="T21" fmla="*/ 57 h 62"/>
                <a:gd name="T22" fmla="*/ 10 w 40"/>
                <a:gd name="T23" fmla="*/ 45 h 62"/>
                <a:gd name="T24" fmla="*/ 20 w 40"/>
                <a:gd name="T25" fmla="*/ 40 h 62"/>
                <a:gd name="T26" fmla="*/ 20 w 40"/>
                <a:gd name="T27" fmla="*/ 34 h 62"/>
                <a:gd name="T28" fmla="*/ 30 w 40"/>
                <a:gd name="T29" fmla="*/ 28 h 62"/>
                <a:gd name="T30" fmla="*/ 30 w 40"/>
                <a:gd name="T31" fmla="*/ 23 h 62"/>
                <a:gd name="T32" fmla="*/ 40 w 40"/>
                <a:gd name="T33" fmla="*/ 11 h 62"/>
                <a:gd name="T34" fmla="*/ 40 w 40"/>
                <a:gd name="T35" fmla="*/ 6 h 62"/>
                <a:gd name="T36" fmla="*/ 40 w 40"/>
                <a:gd name="T37" fmla="*/ 0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0"/>
                <a:gd name="T58" fmla="*/ 0 h 62"/>
                <a:gd name="T59" fmla="*/ 40 w 40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0" h="62">
                  <a:moveTo>
                    <a:pt x="40" y="0"/>
                  </a:moveTo>
                  <a:lnTo>
                    <a:pt x="30" y="11"/>
                  </a:lnTo>
                  <a:lnTo>
                    <a:pt x="30" y="17"/>
                  </a:lnTo>
                  <a:lnTo>
                    <a:pt x="20" y="23"/>
                  </a:lnTo>
                  <a:lnTo>
                    <a:pt x="20" y="28"/>
                  </a:lnTo>
                  <a:lnTo>
                    <a:pt x="10" y="40"/>
                  </a:lnTo>
                  <a:lnTo>
                    <a:pt x="10" y="45"/>
                  </a:lnTo>
                  <a:lnTo>
                    <a:pt x="0" y="51"/>
                  </a:lnTo>
                  <a:lnTo>
                    <a:pt x="0" y="62"/>
                  </a:lnTo>
                  <a:lnTo>
                    <a:pt x="10" y="62"/>
                  </a:lnTo>
                  <a:lnTo>
                    <a:pt x="10" y="57"/>
                  </a:lnTo>
                  <a:lnTo>
                    <a:pt x="10" y="45"/>
                  </a:lnTo>
                  <a:lnTo>
                    <a:pt x="20" y="40"/>
                  </a:lnTo>
                  <a:lnTo>
                    <a:pt x="20" y="34"/>
                  </a:lnTo>
                  <a:lnTo>
                    <a:pt x="30" y="28"/>
                  </a:lnTo>
                  <a:lnTo>
                    <a:pt x="30" y="23"/>
                  </a:lnTo>
                  <a:lnTo>
                    <a:pt x="40" y="11"/>
                  </a:lnTo>
                  <a:lnTo>
                    <a:pt x="40" y="6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3" name="Freeform 146"/>
            <p:cNvSpPr>
              <a:spLocks/>
            </p:cNvSpPr>
            <p:nvPr/>
          </p:nvSpPr>
          <p:spPr bwMode="auto">
            <a:xfrm>
              <a:off x="4701" y="3519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10 w 10"/>
                <a:gd name="T3" fmla="*/ 6 h 6"/>
                <a:gd name="T4" fmla="*/ 10 w 10"/>
                <a:gd name="T5" fmla="*/ 6 h 6"/>
                <a:gd name="T6" fmla="*/ 0 w 10"/>
                <a:gd name="T7" fmla="*/ 0 h 6"/>
                <a:gd name="T8" fmla="*/ 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1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4" name="Freeform 147"/>
            <p:cNvSpPr>
              <a:spLocks/>
            </p:cNvSpPr>
            <p:nvPr/>
          </p:nvSpPr>
          <p:spPr bwMode="auto">
            <a:xfrm>
              <a:off x="4671" y="3598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6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6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5" name="Freeform 148"/>
            <p:cNvSpPr>
              <a:spLocks/>
            </p:cNvSpPr>
            <p:nvPr/>
          </p:nvSpPr>
          <p:spPr bwMode="auto">
            <a:xfrm>
              <a:off x="4671" y="3530"/>
              <a:ext cx="50" cy="74"/>
            </a:xfrm>
            <a:custGeom>
              <a:avLst/>
              <a:gdLst>
                <a:gd name="T0" fmla="*/ 40 w 50"/>
                <a:gd name="T1" fmla="*/ 0 h 74"/>
                <a:gd name="T2" fmla="*/ 40 w 50"/>
                <a:gd name="T3" fmla="*/ 0 h 74"/>
                <a:gd name="T4" fmla="*/ 40 w 50"/>
                <a:gd name="T5" fmla="*/ 6 h 74"/>
                <a:gd name="T6" fmla="*/ 30 w 50"/>
                <a:gd name="T7" fmla="*/ 12 h 74"/>
                <a:gd name="T8" fmla="*/ 30 w 50"/>
                <a:gd name="T9" fmla="*/ 17 h 74"/>
                <a:gd name="T10" fmla="*/ 30 w 50"/>
                <a:gd name="T11" fmla="*/ 23 h 74"/>
                <a:gd name="T12" fmla="*/ 20 w 50"/>
                <a:gd name="T13" fmla="*/ 23 h 74"/>
                <a:gd name="T14" fmla="*/ 20 w 50"/>
                <a:gd name="T15" fmla="*/ 29 h 74"/>
                <a:gd name="T16" fmla="*/ 20 w 50"/>
                <a:gd name="T17" fmla="*/ 34 h 74"/>
                <a:gd name="T18" fmla="*/ 20 w 50"/>
                <a:gd name="T19" fmla="*/ 40 h 74"/>
                <a:gd name="T20" fmla="*/ 10 w 50"/>
                <a:gd name="T21" fmla="*/ 40 h 74"/>
                <a:gd name="T22" fmla="*/ 10 w 50"/>
                <a:gd name="T23" fmla="*/ 46 h 74"/>
                <a:gd name="T24" fmla="*/ 10 w 50"/>
                <a:gd name="T25" fmla="*/ 51 h 74"/>
                <a:gd name="T26" fmla="*/ 10 w 50"/>
                <a:gd name="T27" fmla="*/ 51 h 74"/>
                <a:gd name="T28" fmla="*/ 10 w 50"/>
                <a:gd name="T29" fmla="*/ 57 h 74"/>
                <a:gd name="T30" fmla="*/ 0 w 50"/>
                <a:gd name="T31" fmla="*/ 62 h 74"/>
                <a:gd name="T32" fmla="*/ 0 w 50"/>
                <a:gd name="T33" fmla="*/ 62 h 74"/>
                <a:gd name="T34" fmla="*/ 0 w 50"/>
                <a:gd name="T35" fmla="*/ 68 h 74"/>
                <a:gd name="T36" fmla="*/ 0 w 50"/>
                <a:gd name="T37" fmla="*/ 74 h 74"/>
                <a:gd name="T38" fmla="*/ 10 w 50"/>
                <a:gd name="T39" fmla="*/ 68 h 74"/>
                <a:gd name="T40" fmla="*/ 10 w 50"/>
                <a:gd name="T41" fmla="*/ 62 h 74"/>
                <a:gd name="T42" fmla="*/ 10 w 50"/>
                <a:gd name="T43" fmla="*/ 62 h 74"/>
                <a:gd name="T44" fmla="*/ 10 w 50"/>
                <a:gd name="T45" fmla="*/ 57 h 74"/>
                <a:gd name="T46" fmla="*/ 20 w 50"/>
                <a:gd name="T47" fmla="*/ 51 h 74"/>
                <a:gd name="T48" fmla="*/ 20 w 50"/>
                <a:gd name="T49" fmla="*/ 51 h 74"/>
                <a:gd name="T50" fmla="*/ 20 w 50"/>
                <a:gd name="T51" fmla="*/ 46 h 74"/>
                <a:gd name="T52" fmla="*/ 20 w 50"/>
                <a:gd name="T53" fmla="*/ 40 h 74"/>
                <a:gd name="T54" fmla="*/ 20 w 50"/>
                <a:gd name="T55" fmla="*/ 34 h 74"/>
                <a:gd name="T56" fmla="*/ 30 w 50"/>
                <a:gd name="T57" fmla="*/ 34 h 74"/>
                <a:gd name="T58" fmla="*/ 30 w 50"/>
                <a:gd name="T59" fmla="*/ 29 h 74"/>
                <a:gd name="T60" fmla="*/ 30 w 50"/>
                <a:gd name="T61" fmla="*/ 23 h 74"/>
                <a:gd name="T62" fmla="*/ 30 w 50"/>
                <a:gd name="T63" fmla="*/ 17 h 74"/>
                <a:gd name="T64" fmla="*/ 40 w 50"/>
                <a:gd name="T65" fmla="*/ 17 h 74"/>
                <a:gd name="T66" fmla="*/ 40 w 50"/>
                <a:gd name="T67" fmla="*/ 12 h 74"/>
                <a:gd name="T68" fmla="*/ 40 w 50"/>
                <a:gd name="T69" fmla="*/ 6 h 74"/>
                <a:gd name="T70" fmla="*/ 50 w 50"/>
                <a:gd name="T71" fmla="*/ 6 h 74"/>
                <a:gd name="T72" fmla="*/ 40 w 50"/>
                <a:gd name="T73" fmla="*/ 6 h 74"/>
                <a:gd name="T74" fmla="*/ 50 w 50"/>
                <a:gd name="T75" fmla="*/ 0 h 74"/>
                <a:gd name="T76" fmla="*/ 40 w 50"/>
                <a:gd name="T77" fmla="*/ 0 h 74"/>
                <a:gd name="T78" fmla="*/ 40 w 50"/>
                <a:gd name="T79" fmla="*/ 0 h 74"/>
                <a:gd name="T80" fmla="*/ 40 w 50"/>
                <a:gd name="T81" fmla="*/ 0 h 74"/>
                <a:gd name="T82" fmla="*/ 40 w 50"/>
                <a:gd name="T83" fmla="*/ 0 h 7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0"/>
                <a:gd name="T127" fmla="*/ 0 h 74"/>
                <a:gd name="T128" fmla="*/ 50 w 50"/>
                <a:gd name="T129" fmla="*/ 74 h 7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0" h="74">
                  <a:moveTo>
                    <a:pt x="40" y="0"/>
                  </a:moveTo>
                  <a:lnTo>
                    <a:pt x="40" y="0"/>
                  </a:lnTo>
                  <a:lnTo>
                    <a:pt x="40" y="6"/>
                  </a:lnTo>
                  <a:lnTo>
                    <a:pt x="30" y="12"/>
                  </a:lnTo>
                  <a:lnTo>
                    <a:pt x="30" y="17"/>
                  </a:lnTo>
                  <a:lnTo>
                    <a:pt x="30" y="23"/>
                  </a:lnTo>
                  <a:lnTo>
                    <a:pt x="20" y="23"/>
                  </a:lnTo>
                  <a:lnTo>
                    <a:pt x="20" y="29"/>
                  </a:lnTo>
                  <a:lnTo>
                    <a:pt x="20" y="34"/>
                  </a:lnTo>
                  <a:lnTo>
                    <a:pt x="20" y="40"/>
                  </a:lnTo>
                  <a:lnTo>
                    <a:pt x="10" y="40"/>
                  </a:lnTo>
                  <a:lnTo>
                    <a:pt x="10" y="46"/>
                  </a:lnTo>
                  <a:lnTo>
                    <a:pt x="10" y="51"/>
                  </a:lnTo>
                  <a:lnTo>
                    <a:pt x="10" y="57"/>
                  </a:lnTo>
                  <a:lnTo>
                    <a:pt x="0" y="62"/>
                  </a:lnTo>
                  <a:lnTo>
                    <a:pt x="0" y="68"/>
                  </a:lnTo>
                  <a:lnTo>
                    <a:pt x="0" y="74"/>
                  </a:lnTo>
                  <a:lnTo>
                    <a:pt x="10" y="68"/>
                  </a:lnTo>
                  <a:lnTo>
                    <a:pt x="10" y="62"/>
                  </a:lnTo>
                  <a:lnTo>
                    <a:pt x="10" y="57"/>
                  </a:lnTo>
                  <a:lnTo>
                    <a:pt x="20" y="51"/>
                  </a:lnTo>
                  <a:lnTo>
                    <a:pt x="20" y="46"/>
                  </a:lnTo>
                  <a:lnTo>
                    <a:pt x="20" y="40"/>
                  </a:lnTo>
                  <a:lnTo>
                    <a:pt x="20" y="34"/>
                  </a:lnTo>
                  <a:lnTo>
                    <a:pt x="30" y="34"/>
                  </a:lnTo>
                  <a:lnTo>
                    <a:pt x="30" y="29"/>
                  </a:lnTo>
                  <a:lnTo>
                    <a:pt x="30" y="23"/>
                  </a:lnTo>
                  <a:lnTo>
                    <a:pt x="30" y="17"/>
                  </a:lnTo>
                  <a:lnTo>
                    <a:pt x="40" y="17"/>
                  </a:lnTo>
                  <a:lnTo>
                    <a:pt x="40" y="12"/>
                  </a:lnTo>
                  <a:lnTo>
                    <a:pt x="40" y="6"/>
                  </a:lnTo>
                  <a:lnTo>
                    <a:pt x="50" y="6"/>
                  </a:lnTo>
                  <a:lnTo>
                    <a:pt x="40" y="6"/>
                  </a:lnTo>
                  <a:lnTo>
                    <a:pt x="5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6" name="Freeform 149"/>
            <p:cNvSpPr>
              <a:spLocks/>
            </p:cNvSpPr>
            <p:nvPr/>
          </p:nvSpPr>
          <p:spPr bwMode="auto">
            <a:xfrm>
              <a:off x="4711" y="3502"/>
              <a:ext cx="30" cy="34"/>
            </a:xfrm>
            <a:custGeom>
              <a:avLst/>
              <a:gdLst>
                <a:gd name="T0" fmla="*/ 20 w 30"/>
                <a:gd name="T1" fmla="*/ 0 h 34"/>
                <a:gd name="T2" fmla="*/ 20 w 30"/>
                <a:gd name="T3" fmla="*/ 6 h 34"/>
                <a:gd name="T4" fmla="*/ 10 w 30"/>
                <a:gd name="T5" fmla="*/ 12 h 34"/>
                <a:gd name="T6" fmla="*/ 10 w 30"/>
                <a:gd name="T7" fmla="*/ 17 h 34"/>
                <a:gd name="T8" fmla="*/ 0 w 30"/>
                <a:gd name="T9" fmla="*/ 17 h 34"/>
                <a:gd name="T10" fmla="*/ 0 w 30"/>
                <a:gd name="T11" fmla="*/ 23 h 34"/>
                <a:gd name="T12" fmla="*/ 0 w 30"/>
                <a:gd name="T13" fmla="*/ 23 h 34"/>
                <a:gd name="T14" fmla="*/ 0 w 30"/>
                <a:gd name="T15" fmla="*/ 28 h 34"/>
                <a:gd name="T16" fmla="*/ 0 w 30"/>
                <a:gd name="T17" fmla="*/ 28 h 34"/>
                <a:gd name="T18" fmla="*/ 10 w 30"/>
                <a:gd name="T19" fmla="*/ 34 h 34"/>
                <a:gd name="T20" fmla="*/ 10 w 30"/>
                <a:gd name="T21" fmla="*/ 28 h 34"/>
                <a:gd name="T22" fmla="*/ 10 w 30"/>
                <a:gd name="T23" fmla="*/ 28 h 34"/>
                <a:gd name="T24" fmla="*/ 10 w 30"/>
                <a:gd name="T25" fmla="*/ 28 h 34"/>
                <a:gd name="T26" fmla="*/ 10 w 30"/>
                <a:gd name="T27" fmla="*/ 23 h 34"/>
                <a:gd name="T28" fmla="*/ 10 w 30"/>
                <a:gd name="T29" fmla="*/ 17 h 34"/>
                <a:gd name="T30" fmla="*/ 20 w 30"/>
                <a:gd name="T31" fmla="*/ 17 h 34"/>
                <a:gd name="T32" fmla="*/ 20 w 30"/>
                <a:gd name="T33" fmla="*/ 12 h 34"/>
                <a:gd name="T34" fmla="*/ 30 w 30"/>
                <a:gd name="T35" fmla="*/ 6 h 34"/>
                <a:gd name="T36" fmla="*/ 20 w 30"/>
                <a:gd name="T37" fmla="*/ 0 h 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0"/>
                <a:gd name="T58" fmla="*/ 0 h 34"/>
                <a:gd name="T59" fmla="*/ 30 w 30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0" h="34">
                  <a:moveTo>
                    <a:pt x="20" y="0"/>
                  </a:moveTo>
                  <a:lnTo>
                    <a:pt x="20" y="6"/>
                  </a:lnTo>
                  <a:lnTo>
                    <a:pt x="10" y="12"/>
                  </a:lnTo>
                  <a:lnTo>
                    <a:pt x="10" y="17"/>
                  </a:lnTo>
                  <a:lnTo>
                    <a:pt x="0" y="17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0" y="34"/>
                  </a:lnTo>
                  <a:lnTo>
                    <a:pt x="10" y="28"/>
                  </a:lnTo>
                  <a:lnTo>
                    <a:pt x="10" y="23"/>
                  </a:lnTo>
                  <a:lnTo>
                    <a:pt x="10" y="17"/>
                  </a:lnTo>
                  <a:lnTo>
                    <a:pt x="20" y="17"/>
                  </a:lnTo>
                  <a:lnTo>
                    <a:pt x="20" y="12"/>
                  </a:lnTo>
                  <a:lnTo>
                    <a:pt x="30" y="6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7" name="Freeform 150"/>
            <p:cNvSpPr>
              <a:spLocks/>
            </p:cNvSpPr>
            <p:nvPr/>
          </p:nvSpPr>
          <p:spPr bwMode="auto">
            <a:xfrm>
              <a:off x="4731" y="3502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10 w 10"/>
                <a:gd name="T3" fmla="*/ 0 h 6"/>
                <a:gd name="T4" fmla="*/ 10 w 10"/>
                <a:gd name="T5" fmla="*/ 0 h 6"/>
                <a:gd name="T6" fmla="*/ 10 w 10"/>
                <a:gd name="T7" fmla="*/ 0 h 6"/>
                <a:gd name="T8" fmla="*/ 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8" name="Freeform 151"/>
            <p:cNvSpPr>
              <a:spLocks/>
            </p:cNvSpPr>
            <p:nvPr/>
          </p:nvSpPr>
          <p:spPr bwMode="auto">
            <a:xfrm>
              <a:off x="4701" y="3564"/>
              <a:ext cx="10" cy="1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0 w 10"/>
                <a:gd name="T5" fmla="*/ 0 h 1"/>
                <a:gd name="T6" fmla="*/ 10 w 10"/>
                <a:gd name="T7" fmla="*/ 0 h 1"/>
                <a:gd name="T8" fmla="*/ 10 w 10"/>
                <a:gd name="T9" fmla="*/ 0 h 1"/>
                <a:gd name="T10" fmla="*/ 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9" name="Freeform 152"/>
            <p:cNvSpPr>
              <a:spLocks/>
            </p:cNvSpPr>
            <p:nvPr/>
          </p:nvSpPr>
          <p:spPr bwMode="auto">
            <a:xfrm>
              <a:off x="4701" y="3463"/>
              <a:ext cx="89" cy="101"/>
            </a:xfrm>
            <a:custGeom>
              <a:avLst/>
              <a:gdLst>
                <a:gd name="T0" fmla="*/ 79 w 89"/>
                <a:gd name="T1" fmla="*/ 0 h 101"/>
                <a:gd name="T2" fmla="*/ 69 w 89"/>
                <a:gd name="T3" fmla="*/ 5 h 101"/>
                <a:gd name="T4" fmla="*/ 69 w 89"/>
                <a:gd name="T5" fmla="*/ 11 h 101"/>
                <a:gd name="T6" fmla="*/ 59 w 89"/>
                <a:gd name="T7" fmla="*/ 17 h 101"/>
                <a:gd name="T8" fmla="*/ 59 w 89"/>
                <a:gd name="T9" fmla="*/ 22 h 101"/>
                <a:gd name="T10" fmla="*/ 50 w 89"/>
                <a:gd name="T11" fmla="*/ 28 h 101"/>
                <a:gd name="T12" fmla="*/ 50 w 89"/>
                <a:gd name="T13" fmla="*/ 34 h 101"/>
                <a:gd name="T14" fmla="*/ 40 w 89"/>
                <a:gd name="T15" fmla="*/ 39 h 101"/>
                <a:gd name="T16" fmla="*/ 40 w 89"/>
                <a:gd name="T17" fmla="*/ 45 h 101"/>
                <a:gd name="T18" fmla="*/ 30 w 89"/>
                <a:gd name="T19" fmla="*/ 51 h 101"/>
                <a:gd name="T20" fmla="*/ 30 w 89"/>
                <a:gd name="T21" fmla="*/ 56 h 101"/>
                <a:gd name="T22" fmla="*/ 30 w 89"/>
                <a:gd name="T23" fmla="*/ 67 h 101"/>
                <a:gd name="T24" fmla="*/ 20 w 89"/>
                <a:gd name="T25" fmla="*/ 73 h 101"/>
                <a:gd name="T26" fmla="*/ 20 w 89"/>
                <a:gd name="T27" fmla="*/ 79 h 101"/>
                <a:gd name="T28" fmla="*/ 10 w 89"/>
                <a:gd name="T29" fmla="*/ 84 h 101"/>
                <a:gd name="T30" fmla="*/ 10 w 89"/>
                <a:gd name="T31" fmla="*/ 90 h 101"/>
                <a:gd name="T32" fmla="*/ 0 w 89"/>
                <a:gd name="T33" fmla="*/ 101 h 101"/>
                <a:gd name="T34" fmla="*/ 10 w 89"/>
                <a:gd name="T35" fmla="*/ 101 h 101"/>
                <a:gd name="T36" fmla="*/ 10 w 89"/>
                <a:gd name="T37" fmla="*/ 96 h 101"/>
                <a:gd name="T38" fmla="*/ 20 w 89"/>
                <a:gd name="T39" fmla="*/ 90 h 101"/>
                <a:gd name="T40" fmla="*/ 20 w 89"/>
                <a:gd name="T41" fmla="*/ 84 h 101"/>
                <a:gd name="T42" fmla="*/ 30 w 89"/>
                <a:gd name="T43" fmla="*/ 73 h 101"/>
                <a:gd name="T44" fmla="*/ 30 w 89"/>
                <a:gd name="T45" fmla="*/ 67 h 101"/>
                <a:gd name="T46" fmla="*/ 40 w 89"/>
                <a:gd name="T47" fmla="*/ 62 h 101"/>
                <a:gd name="T48" fmla="*/ 40 w 89"/>
                <a:gd name="T49" fmla="*/ 56 h 101"/>
                <a:gd name="T50" fmla="*/ 40 w 89"/>
                <a:gd name="T51" fmla="*/ 51 h 101"/>
                <a:gd name="T52" fmla="*/ 50 w 89"/>
                <a:gd name="T53" fmla="*/ 45 h 101"/>
                <a:gd name="T54" fmla="*/ 50 w 89"/>
                <a:gd name="T55" fmla="*/ 39 h 101"/>
                <a:gd name="T56" fmla="*/ 59 w 89"/>
                <a:gd name="T57" fmla="*/ 34 h 101"/>
                <a:gd name="T58" fmla="*/ 59 w 89"/>
                <a:gd name="T59" fmla="*/ 28 h 101"/>
                <a:gd name="T60" fmla="*/ 69 w 89"/>
                <a:gd name="T61" fmla="*/ 22 h 101"/>
                <a:gd name="T62" fmla="*/ 69 w 89"/>
                <a:gd name="T63" fmla="*/ 17 h 101"/>
                <a:gd name="T64" fmla="*/ 79 w 89"/>
                <a:gd name="T65" fmla="*/ 11 h 101"/>
                <a:gd name="T66" fmla="*/ 89 w 89"/>
                <a:gd name="T67" fmla="*/ 5 h 101"/>
                <a:gd name="T68" fmla="*/ 79 w 89"/>
                <a:gd name="T69" fmla="*/ 0 h 10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9"/>
                <a:gd name="T106" fmla="*/ 0 h 101"/>
                <a:gd name="T107" fmla="*/ 89 w 89"/>
                <a:gd name="T108" fmla="*/ 101 h 10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9" h="101">
                  <a:moveTo>
                    <a:pt x="79" y="0"/>
                  </a:moveTo>
                  <a:lnTo>
                    <a:pt x="69" y="5"/>
                  </a:lnTo>
                  <a:lnTo>
                    <a:pt x="69" y="11"/>
                  </a:lnTo>
                  <a:lnTo>
                    <a:pt x="59" y="17"/>
                  </a:lnTo>
                  <a:lnTo>
                    <a:pt x="59" y="22"/>
                  </a:lnTo>
                  <a:lnTo>
                    <a:pt x="50" y="28"/>
                  </a:lnTo>
                  <a:lnTo>
                    <a:pt x="50" y="34"/>
                  </a:lnTo>
                  <a:lnTo>
                    <a:pt x="40" y="39"/>
                  </a:lnTo>
                  <a:lnTo>
                    <a:pt x="40" y="45"/>
                  </a:lnTo>
                  <a:lnTo>
                    <a:pt x="30" y="51"/>
                  </a:lnTo>
                  <a:lnTo>
                    <a:pt x="30" y="56"/>
                  </a:lnTo>
                  <a:lnTo>
                    <a:pt x="30" y="67"/>
                  </a:lnTo>
                  <a:lnTo>
                    <a:pt x="20" y="73"/>
                  </a:lnTo>
                  <a:lnTo>
                    <a:pt x="20" y="79"/>
                  </a:lnTo>
                  <a:lnTo>
                    <a:pt x="10" y="84"/>
                  </a:lnTo>
                  <a:lnTo>
                    <a:pt x="10" y="90"/>
                  </a:lnTo>
                  <a:lnTo>
                    <a:pt x="0" y="101"/>
                  </a:lnTo>
                  <a:lnTo>
                    <a:pt x="10" y="101"/>
                  </a:lnTo>
                  <a:lnTo>
                    <a:pt x="10" y="96"/>
                  </a:lnTo>
                  <a:lnTo>
                    <a:pt x="20" y="90"/>
                  </a:lnTo>
                  <a:lnTo>
                    <a:pt x="20" y="84"/>
                  </a:lnTo>
                  <a:lnTo>
                    <a:pt x="30" y="73"/>
                  </a:lnTo>
                  <a:lnTo>
                    <a:pt x="30" y="67"/>
                  </a:lnTo>
                  <a:lnTo>
                    <a:pt x="40" y="62"/>
                  </a:lnTo>
                  <a:lnTo>
                    <a:pt x="40" y="56"/>
                  </a:lnTo>
                  <a:lnTo>
                    <a:pt x="40" y="51"/>
                  </a:lnTo>
                  <a:lnTo>
                    <a:pt x="50" y="45"/>
                  </a:lnTo>
                  <a:lnTo>
                    <a:pt x="50" y="39"/>
                  </a:lnTo>
                  <a:lnTo>
                    <a:pt x="59" y="34"/>
                  </a:lnTo>
                  <a:lnTo>
                    <a:pt x="59" y="28"/>
                  </a:lnTo>
                  <a:lnTo>
                    <a:pt x="69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9" y="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0" name="Freeform 153"/>
            <p:cNvSpPr>
              <a:spLocks/>
            </p:cNvSpPr>
            <p:nvPr/>
          </p:nvSpPr>
          <p:spPr bwMode="auto">
            <a:xfrm>
              <a:off x="4780" y="3463"/>
              <a:ext cx="10" cy="5"/>
            </a:xfrm>
            <a:custGeom>
              <a:avLst/>
              <a:gdLst>
                <a:gd name="T0" fmla="*/ 10 w 10"/>
                <a:gd name="T1" fmla="*/ 5 h 5"/>
                <a:gd name="T2" fmla="*/ 10 w 10"/>
                <a:gd name="T3" fmla="*/ 5 h 5"/>
                <a:gd name="T4" fmla="*/ 10 w 10"/>
                <a:gd name="T5" fmla="*/ 5 h 5"/>
                <a:gd name="T6" fmla="*/ 0 w 10"/>
                <a:gd name="T7" fmla="*/ 0 h 5"/>
                <a:gd name="T8" fmla="*/ 0 w 10"/>
                <a:gd name="T9" fmla="*/ 0 h 5"/>
                <a:gd name="T10" fmla="*/ 1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5"/>
                  </a:moveTo>
                  <a:lnTo>
                    <a:pt x="10" y="5"/>
                  </a:lnTo>
                  <a:lnTo>
                    <a:pt x="0" y="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1" name="Freeform 154"/>
            <p:cNvSpPr>
              <a:spLocks/>
            </p:cNvSpPr>
            <p:nvPr/>
          </p:nvSpPr>
          <p:spPr bwMode="auto">
            <a:xfrm>
              <a:off x="4751" y="3514"/>
              <a:ext cx="9" cy="5"/>
            </a:xfrm>
            <a:custGeom>
              <a:avLst/>
              <a:gdLst>
                <a:gd name="T0" fmla="*/ 0 w 9"/>
                <a:gd name="T1" fmla="*/ 0 h 5"/>
                <a:gd name="T2" fmla="*/ 0 w 9"/>
                <a:gd name="T3" fmla="*/ 0 h 5"/>
                <a:gd name="T4" fmla="*/ 9 w 9"/>
                <a:gd name="T5" fmla="*/ 5 h 5"/>
                <a:gd name="T6" fmla="*/ 9 w 9"/>
                <a:gd name="T7" fmla="*/ 5 h 5"/>
                <a:gd name="T8" fmla="*/ 9 w 9"/>
                <a:gd name="T9" fmla="*/ 0 h 5"/>
                <a:gd name="T10" fmla="*/ 0 w 9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5"/>
                <a:gd name="T20" fmla="*/ 9 w 9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5">
                  <a:moveTo>
                    <a:pt x="0" y="0"/>
                  </a:moveTo>
                  <a:lnTo>
                    <a:pt x="0" y="0"/>
                  </a:lnTo>
                  <a:lnTo>
                    <a:pt x="9" y="5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2" name="Freeform 155"/>
            <p:cNvSpPr>
              <a:spLocks/>
            </p:cNvSpPr>
            <p:nvPr/>
          </p:nvSpPr>
          <p:spPr bwMode="auto">
            <a:xfrm>
              <a:off x="4751" y="3395"/>
              <a:ext cx="158" cy="119"/>
            </a:xfrm>
            <a:custGeom>
              <a:avLst/>
              <a:gdLst>
                <a:gd name="T0" fmla="*/ 158 w 158"/>
                <a:gd name="T1" fmla="*/ 0 h 119"/>
                <a:gd name="T2" fmla="*/ 148 w 158"/>
                <a:gd name="T3" fmla="*/ 6 h 119"/>
                <a:gd name="T4" fmla="*/ 138 w 158"/>
                <a:gd name="T5" fmla="*/ 11 h 119"/>
                <a:gd name="T6" fmla="*/ 128 w 158"/>
                <a:gd name="T7" fmla="*/ 23 h 119"/>
                <a:gd name="T8" fmla="*/ 118 w 158"/>
                <a:gd name="T9" fmla="*/ 28 h 119"/>
                <a:gd name="T10" fmla="*/ 108 w 158"/>
                <a:gd name="T11" fmla="*/ 34 h 119"/>
                <a:gd name="T12" fmla="*/ 98 w 158"/>
                <a:gd name="T13" fmla="*/ 45 h 119"/>
                <a:gd name="T14" fmla="*/ 79 w 158"/>
                <a:gd name="T15" fmla="*/ 51 h 119"/>
                <a:gd name="T16" fmla="*/ 69 w 158"/>
                <a:gd name="T17" fmla="*/ 56 h 119"/>
                <a:gd name="T18" fmla="*/ 59 w 158"/>
                <a:gd name="T19" fmla="*/ 68 h 119"/>
                <a:gd name="T20" fmla="*/ 49 w 158"/>
                <a:gd name="T21" fmla="*/ 73 h 119"/>
                <a:gd name="T22" fmla="*/ 39 w 158"/>
                <a:gd name="T23" fmla="*/ 85 h 119"/>
                <a:gd name="T24" fmla="*/ 29 w 158"/>
                <a:gd name="T25" fmla="*/ 90 h 119"/>
                <a:gd name="T26" fmla="*/ 19 w 158"/>
                <a:gd name="T27" fmla="*/ 96 h 119"/>
                <a:gd name="T28" fmla="*/ 9 w 158"/>
                <a:gd name="T29" fmla="*/ 107 h 119"/>
                <a:gd name="T30" fmla="*/ 9 w 158"/>
                <a:gd name="T31" fmla="*/ 113 h 119"/>
                <a:gd name="T32" fmla="*/ 0 w 158"/>
                <a:gd name="T33" fmla="*/ 119 h 119"/>
                <a:gd name="T34" fmla="*/ 9 w 158"/>
                <a:gd name="T35" fmla="*/ 119 h 119"/>
                <a:gd name="T36" fmla="*/ 9 w 158"/>
                <a:gd name="T37" fmla="*/ 119 h 119"/>
                <a:gd name="T38" fmla="*/ 19 w 158"/>
                <a:gd name="T39" fmla="*/ 107 h 119"/>
                <a:gd name="T40" fmla="*/ 19 w 158"/>
                <a:gd name="T41" fmla="*/ 102 h 119"/>
                <a:gd name="T42" fmla="*/ 29 w 158"/>
                <a:gd name="T43" fmla="*/ 96 h 119"/>
                <a:gd name="T44" fmla="*/ 39 w 158"/>
                <a:gd name="T45" fmla="*/ 90 h 119"/>
                <a:gd name="T46" fmla="*/ 49 w 158"/>
                <a:gd name="T47" fmla="*/ 79 h 119"/>
                <a:gd name="T48" fmla="*/ 59 w 158"/>
                <a:gd name="T49" fmla="*/ 73 h 119"/>
                <a:gd name="T50" fmla="*/ 79 w 158"/>
                <a:gd name="T51" fmla="*/ 62 h 119"/>
                <a:gd name="T52" fmla="*/ 89 w 158"/>
                <a:gd name="T53" fmla="*/ 56 h 119"/>
                <a:gd name="T54" fmla="*/ 98 w 158"/>
                <a:gd name="T55" fmla="*/ 45 h 119"/>
                <a:gd name="T56" fmla="*/ 108 w 158"/>
                <a:gd name="T57" fmla="*/ 40 h 119"/>
                <a:gd name="T58" fmla="*/ 118 w 158"/>
                <a:gd name="T59" fmla="*/ 34 h 119"/>
                <a:gd name="T60" fmla="*/ 128 w 158"/>
                <a:gd name="T61" fmla="*/ 23 h 119"/>
                <a:gd name="T62" fmla="*/ 138 w 158"/>
                <a:gd name="T63" fmla="*/ 17 h 119"/>
                <a:gd name="T64" fmla="*/ 148 w 158"/>
                <a:gd name="T65" fmla="*/ 11 h 119"/>
                <a:gd name="T66" fmla="*/ 158 w 158"/>
                <a:gd name="T67" fmla="*/ 6 h 119"/>
                <a:gd name="T68" fmla="*/ 158 w 158"/>
                <a:gd name="T69" fmla="*/ 0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8"/>
                <a:gd name="T106" fmla="*/ 0 h 119"/>
                <a:gd name="T107" fmla="*/ 158 w 158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8" h="119">
                  <a:moveTo>
                    <a:pt x="158" y="0"/>
                  </a:moveTo>
                  <a:lnTo>
                    <a:pt x="148" y="6"/>
                  </a:lnTo>
                  <a:lnTo>
                    <a:pt x="138" y="11"/>
                  </a:lnTo>
                  <a:lnTo>
                    <a:pt x="128" y="23"/>
                  </a:lnTo>
                  <a:lnTo>
                    <a:pt x="118" y="28"/>
                  </a:lnTo>
                  <a:lnTo>
                    <a:pt x="108" y="34"/>
                  </a:lnTo>
                  <a:lnTo>
                    <a:pt x="98" y="45"/>
                  </a:lnTo>
                  <a:lnTo>
                    <a:pt x="79" y="51"/>
                  </a:lnTo>
                  <a:lnTo>
                    <a:pt x="69" y="56"/>
                  </a:lnTo>
                  <a:lnTo>
                    <a:pt x="59" y="68"/>
                  </a:lnTo>
                  <a:lnTo>
                    <a:pt x="49" y="73"/>
                  </a:lnTo>
                  <a:lnTo>
                    <a:pt x="39" y="85"/>
                  </a:lnTo>
                  <a:lnTo>
                    <a:pt x="29" y="90"/>
                  </a:lnTo>
                  <a:lnTo>
                    <a:pt x="19" y="96"/>
                  </a:lnTo>
                  <a:lnTo>
                    <a:pt x="9" y="107"/>
                  </a:lnTo>
                  <a:lnTo>
                    <a:pt x="9" y="113"/>
                  </a:lnTo>
                  <a:lnTo>
                    <a:pt x="0" y="119"/>
                  </a:lnTo>
                  <a:lnTo>
                    <a:pt x="9" y="119"/>
                  </a:lnTo>
                  <a:lnTo>
                    <a:pt x="19" y="107"/>
                  </a:lnTo>
                  <a:lnTo>
                    <a:pt x="19" y="102"/>
                  </a:lnTo>
                  <a:lnTo>
                    <a:pt x="29" y="96"/>
                  </a:lnTo>
                  <a:lnTo>
                    <a:pt x="39" y="90"/>
                  </a:lnTo>
                  <a:lnTo>
                    <a:pt x="49" y="79"/>
                  </a:lnTo>
                  <a:lnTo>
                    <a:pt x="59" y="73"/>
                  </a:lnTo>
                  <a:lnTo>
                    <a:pt x="79" y="62"/>
                  </a:lnTo>
                  <a:lnTo>
                    <a:pt x="89" y="56"/>
                  </a:lnTo>
                  <a:lnTo>
                    <a:pt x="98" y="45"/>
                  </a:lnTo>
                  <a:lnTo>
                    <a:pt x="108" y="40"/>
                  </a:lnTo>
                  <a:lnTo>
                    <a:pt x="118" y="34"/>
                  </a:lnTo>
                  <a:lnTo>
                    <a:pt x="128" y="23"/>
                  </a:lnTo>
                  <a:lnTo>
                    <a:pt x="138" y="17"/>
                  </a:lnTo>
                  <a:lnTo>
                    <a:pt x="148" y="11"/>
                  </a:lnTo>
                  <a:lnTo>
                    <a:pt x="158" y="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3" name="Freeform 156"/>
            <p:cNvSpPr>
              <a:spLocks/>
            </p:cNvSpPr>
            <p:nvPr/>
          </p:nvSpPr>
          <p:spPr bwMode="auto">
            <a:xfrm>
              <a:off x="4909" y="3395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6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4" name="Freeform 157"/>
            <p:cNvSpPr>
              <a:spLocks/>
            </p:cNvSpPr>
            <p:nvPr/>
          </p:nvSpPr>
          <p:spPr bwMode="auto">
            <a:xfrm>
              <a:off x="4810" y="3474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0 h 6"/>
                <a:gd name="T6" fmla="*/ 0 w 1"/>
                <a:gd name="T7" fmla="*/ 6 h 6"/>
                <a:gd name="T8" fmla="*/ 0 w 1"/>
                <a:gd name="T9" fmla="*/ 0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5" name="Freeform 158"/>
            <p:cNvSpPr>
              <a:spLocks/>
            </p:cNvSpPr>
            <p:nvPr/>
          </p:nvSpPr>
          <p:spPr bwMode="auto">
            <a:xfrm>
              <a:off x="4810" y="3367"/>
              <a:ext cx="168" cy="107"/>
            </a:xfrm>
            <a:custGeom>
              <a:avLst/>
              <a:gdLst>
                <a:gd name="T0" fmla="*/ 168 w 168"/>
                <a:gd name="T1" fmla="*/ 0 h 107"/>
                <a:gd name="T2" fmla="*/ 158 w 168"/>
                <a:gd name="T3" fmla="*/ 6 h 107"/>
                <a:gd name="T4" fmla="*/ 148 w 168"/>
                <a:gd name="T5" fmla="*/ 11 h 107"/>
                <a:gd name="T6" fmla="*/ 138 w 168"/>
                <a:gd name="T7" fmla="*/ 17 h 107"/>
                <a:gd name="T8" fmla="*/ 129 w 168"/>
                <a:gd name="T9" fmla="*/ 28 h 107"/>
                <a:gd name="T10" fmla="*/ 109 w 168"/>
                <a:gd name="T11" fmla="*/ 34 h 107"/>
                <a:gd name="T12" fmla="*/ 99 w 168"/>
                <a:gd name="T13" fmla="*/ 39 h 107"/>
                <a:gd name="T14" fmla="*/ 89 w 168"/>
                <a:gd name="T15" fmla="*/ 45 h 107"/>
                <a:gd name="T16" fmla="*/ 79 w 168"/>
                <a:gd name="T17" fmla="*/ 51 h 107"/>
                <a:gd name="T18" fmla="*/ 69 w 168"/>
                <a:gd name="T19" fmla="*/ 56 h 107"/>
                <a:gd name="T20" fmla="*/ 59 w 168"/>
                <a:gd name="T21" fmla="*/ 68 h 107"/>
                <a:gd name="T22" fmla="*/ 39 w 168"/>
                <a:gd name="T23" fmla="*/ 73 h 107"/>
                <a:gd name="T24" fmla="*/ 30 w 168"/>
                <a:gd name="T25" fmla="*/ 79 h 107"/>
                <a:gd name="T26" fmla="*/ 20 w 168"/>
                <a:gd name="T27" fmla="*/ 84 h 107"/>
                <a:gd name="T28" fmla="*/ 20 w 168"/>
                <a:gd name="T29" fmla="*/ 90 h 107"/>
                <a:gd name="T30" fmla="*/ 10 w 168"/>
                <a:gd name="T31" fmla="*/ 96 h 107"/>
                <a:gd name="T32" fmla="*/ 0 w 168"/>
                <a:gd name="T33" fmla="*/ 107 h 107"/>
                <a:gd name="T34" fmla="*/ 0 w 168"/>
                <a:gd name="T35" fmla="*/ 107 h 107"/>
                <a:gd name="T36" fmla="*/ 10 w 168"/>
                <a:gd name="T37" fmla="*/ 101 h 107"/>
                <a:gd name="T38" fmla="*/ 20 w 168"/>
                <a:gd name="T39" fmla="*/ 96 h 107"/>
                <a:gd name="T40" fmla="*/ 30 w 168"/>
                <a:gd name="T41" fmla="*/ 90 h 107"/>
                <a:gd name="T42" fmla="*/ 39 w 168"/>
                <a:gd name="T43" fmla="*/ 84 h 107"/>
                <a:gd name="T44" fmla="*/ 49 w 168"/>
                <a:gd name="T45" fmla="*/ 79 h 107"/>
                <a:gd name="T46" fmla="*/ 59 w 168"/>
                <a:gd name="T47" fmla="*/ 73 h 107"/>
                <a:gd name="T48" fmla="*/ 69 w 168"/>
                <a:gd name="T49" fmla="*/ 62 h 107"/>
                <a:gd name="T50" fmla="*/ 79 w 168"/>
                <a:gd name="T51" fmla="*/ 56 h 107"/>
                <a:gd name="T52" fmla="*/ 99 w 168"/>
                <a:gd name="T53" fmla="*/ 51 h 107"/>
                <a:gd name="T54" fmla="*/ 109 w 168"/>
                <a:gd name="T55" fmla="*/ 45 h 107"/>
                <a:gd name="T56" fmla="*/ 119 w 168"/>
                <a:gd name="T57" fmla="*/ 39 h 107"/>
                <a:gd name="T58" fmla="*/ 129 w 168"/>
                <a:gd name="T59" fmla="*/ 28 h 107"/>
                <a:gd name="T60" fmla="*/ 138 w 168"/>
                <a:gd name="T61" fmla="*/ 22 h 107"/>
                <a:gd name="T62" fmla="*/ 148 w 168"/>
                <a:gd name="T63" fmla="*/ 17 h 107"/>
                <a:gd name="T64" fmla="*/ 158 w 168"/>
                <a:gd name="T65" fmla="*/ 11 h 107"/>
                <a:gd name="T66" fmla="*/ 168 w 168"/>
                <a:gd name="T67" fmla="*/ 6 h 107"/>
                <a:gd name="T68" fmla="*/ 168 w 168"/>
                <a:gd name="T69" fmla="*/ 0 h 10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8"/>
                <a:gd name="T106" fmla="*/ 0 h 107"/>
                <a:gd name="T107" fmla="*/ 168 w 168"/>
                <a:gd name="T108" fmla="*/ 107 h 10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8" h="107">
                  <a:moveTo>
                    <a:pt x="168" y="0"/>
                  </a:moveTo>
                  <a:lnTo>
                    <a:pt x="158" y="6"/>
                  </a:lnTo>
                  <a:lnTo>
                    <a:pt x="148" y="11"/>
                  </a:lnTo>
                  <a:lnTo>
                    <a:pt x="138" y="17"/>
                  </a:lnTo>
                  <a:lnTo>
                    <a:pt x="129" y="28"/>
                  </a:lnTo>
                  <a:lnTo>
                    <a:pt x="109" y="34"/>
                  </a:lnTo>
                  <a:lnTo>
                    <a:pt x="99" y="39"/>
                  </a:lnTo>
                  <a:lnTo>
                    <a:pt x="89" y="45"/>
                  </a:lnTo>
                  <a:lnTo>
                    <a:pt x="79" y="51"/>
                  </a:lnTo>
                  <a:lnTo>
                    <a:pt x="69" y="56"/>
                  </a:lnTo>
                  <a:lnTo>
                    <a:pt x="59" y="68"/>
                  </a:lnTo>
                  <a:lnTo>
                    <a:pt x="39" y="73"/>
                  </a:lnTo>
                  <a:lnTo>
                    <a:pt x="30" y="79"/>
                  </a:lnTo>
                  <a:lnTo>
                    <a:pt x="20" y="84"/>
                  </a:lnTo>
                  <a:lnTo>
                    <a:pt x="20" y="90"/>
                  </a:lnTo>
                  <a:lnTo>
                    <a:pt x="10" y="96"/>
                  </a:lnTo>
                  <a:lnTo>
                    <a:pt x="0" y="107"/>
                  </a:lnTo>
                  <a:lnTo>
                    <a:pt x="10" y="101"/>
                  </a:lnTo>
                  <a:lnTo>
                    <a:pt x="20" y="96"/>
                  </a:lnTo>
                  <a:lnTo>
                    <a:pt x="30" y="90"/>
                  </a:lnTo>
                  <a:lnTo>
                    <a:pt x="39" y="84"/>
                  </a:lnTo>
                  <a:lnTo>
                    <a:pt x="49" y="79"/>
                  </a:lnTo>
                  <a:lnTo>
                    <a:pt x="59" y="73"/>
                  </a:lnTo>
                  <a:lnTo>
                    <a:pt x="69" y="62"/>
                  </a:lnTo>
                  <a:lnTo>
                    <a:pt x="79" y="56"/>
                  </a:lnTo>
                  <a:lnTo>
                    <a:pt x="99" y="51"/>
                  </a:lnTo>
                  <a:lnTo>
                    <a:pt x="109" y="45"/>
                  </a:lnTo>
                  <a:lnTo>
                    <a:pt x="119" y="39"/>
                  </a:lnTo>
                  <a:lnTo>
                    <a:pt x="129" y="28"/>
                  </a:lnTo>
                  <a:lnTo>
                    <a:pt x="138" y="22"/>
                  </a:lnTo>
                  <a:lnTo>
                    <a:pt x="148" y="17"/>
                  </a:lnTo>
                  <a:lnTo>
                    <a:pt x="158" y="11"/>
                  </a:lnTo>
                  <a:lnTo>
                    <a:pt x="168" y="6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6" name="Freeform 159"/>
            <p:cNvSpPr>
              <a:spLocks/>
            </p:cNvSpPr>
            <p:nvPr/>
          </p:nvSpPr>
          <p:spPr bwMode="auto">
            <a:xfrm>
              <a:off x="4978" y="3367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7" name="Freeform 160"/>
            <p:cNvSpPr>
              <a:spLocks/>
            </p:cNvSpPr>
            <p:nvPr/>
          </p:nvSpPr>
          <p:spPr bwMode="auto">
            <a:xfrm>
              <a:off x="4820" y="3497"/>
              <a:ext cx="1" cy="5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5 h 5"/>
                <a:gd name="T4" fmla="*/ 0 w 1"/>
                <a:gd name="T5" fmla="*/ 5 h 5"/>
                <a:gd name="T6" fmla="*/ 0 w 1"/>
                <a:gd name="T7" fmla="*/ 5 h 5"/>
                <a:gd name="T8" fmla="*/ 0 w 1"/>
                <a:gd name="T9" fmla="*/ 5 h 5"/>
                <a:gd name="T10" fmla="*/ 0 w 1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0"/>
                  </a:move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8" name="Freeform 161"/>
            <p:cNvSpPr>
              <a:spLocks/>
            </p:cNvSpPr>
            <p:nvPr/>
          </p:nvSpPr>
          <p:spPr bwMode="auto">
            <a:xfrm>
              <a:off x="4820" y="3373"/>
              <a:ext cx="198" cy="129"/>
            </a:xfrm>
            <a:custGeom>
              <a:avLst/>
              <a:gdLst>
                <a:gd name="T0" fmla="*/ 188 w 198"/>
                <a:gd name="T1" fmla="*/ 0 h 129"/>
                <a:gd name="T2" fmla="*/ 188 w 198"/>
                <a:gd name="T3" fmla="*/ 0 h 129"/>
                <a:gd name="T4" fmla="*/ 178 w 198"/>
                <a:gd name="T5" fmla="*/ 5 h 129"/>
                <a:gd name="T6" fmla="*/ 168 w 198"/>
                <a:gd name="T7" fmla="*/ 11 h 129"/>
                <a:gd name="T8" fmla="*/ 148 w 198"/>
                <a:gd name="T9" fmla="*/ 22 h 129"/>
                <a:gd name="T10" fmla="*/ 138 w 198"/>
                <a:gd name="T11" fmla="*/ 28 h 129"/>
                <a:gd name="T12" fmla="*/ 128 w 198"/>
                <a:gd name="T13" fmla="*/ 33 h 129"/>
                <a:gd name="T14" fmla="*/ 109 w 198"/>
                <a:gd name="T15" fmla="*/ 45 h 129"/>
                <a:gd name="T16" fmla="*/ 99 w 198"/>
                <a:gd name="T17" fmla="*/ 56 h 129"/>
                <a:gd name="T18" fmla="*/ 79 w 198"/>
                <a:gd name="T19" fmla="*/ 67 h 129"/>
                <a:gd name="T20" fmla="*/ 69 w 198"/>
                <a:gd name="T21" fmla="*/ 73 h 129"/>
                <a:gd name="T22" fmla="*/ 49 w 198"/>
                <a:gd name="T23" fmla="*/ 84 h 129"/>
                <a:gd name="T24" fmla="*/ 39 w 198"/>
                <a:gd name="T25" fmla="*/ 95 h 129"/>
                <a:gd name="T26" fmla="*/ 29 w 198"/>
                <a:gd name="T27" fmla="*/ 101 h 129"/>
                <a:gd name="T28" fmla="*/ 20 w 198"/>
                <a:gd name="T29" fmla="*/ 112 h 129"/>
                <a:gd name="T30" fmla="*/ 10 w 198"/>
                <a:gd name="T31" fmla="*/ 118 h 129"/>
                <a:gd name="T32" fmla="*/ 0 w 198"/>
                <a:gd name="T33" fmla="*/ 124 h 129"/>
                <a:gd name="T34" fmla="*/ 0 w 198"/>
                <a:gd name="T35" fmla="*/ 129 h 129"/>
                <a:gd name="T36" fmla="*/ 10 w 198"/>
                <a:gd name="T37" fmla="*/ 124 h 129"/>
                <a:gd name="T38" fmla="*/ 20 w 198"/>
                <a:gd name="T39" fmla="*/ 118 h 129"/>
                <a:gd name="T40" fmla="*/ 29 w 198"/>
                <a:gd name="T41" fmla="*/ 107 h 129"/>
                <a:gd name="T42" fmla="*/ 49 w 198"/>
                <a:gd name="T43" fmla="*/ 101 h 129"/>
                <a:gd name="T44" fmla="*/ 59 w 198"/>
                <a:gd name="T45" fmla="*/ 90 h 129"/>
                <a:gd name="T46" fmla="*/ 69 w 198"/>
                <a:gd name="T47" fmla="*/ 78 h 129"/>
                <a:gd name="T48" fmla="*/ 89 w 198"/>
                <a:gd name="T49" fmla="*/ 67 h 129"/>
                <a:gd name="T50" fmla="*/ 99 w 198"/>
                <a:gd name="T51" fmla="*/ 62 h 129"/>
                <a:gd name="T52" fmla="*/ 119 w 198"/>
                <a:gd name="T53" fmla="*/ 50 h 129"/>
                <a:gd name="T54" fmla="*/ 128 w 198"/>
                <a:gd name="T55" fmla="*/ 39 h 129"/>
                <a:gd name="T56" fmla="*/ 148 w 198"/>
                <a:gd name="T57" fmla="*/ 33 h 129"/>
                <a:gd name="T58" fmla="*/ 158 w 198"/>
                <a:gd name="T59" fmla="*/ 22 h 129"/>
                <a:gd name="T60" fmla="*/ 168 w 198"/>
                <a:gd name="T61" fmla="*/ 16 h 129"/>
                <a:gd name="T62" fmla="*/ 178 w 198"/>
                <a:gd name="T63" fmla="*/ 11 h 129"/>
                <a:gd name="T64" fmla="*/ 188 w 198"/>
                <a:gd name="T65" fmla="*/ 11 h 129"/>
                <a:gd name="T66" fmla="*/ 198 w 198"/>
                <a:gd name="T67" fmla="*/ 5 h 129"/>
                <a:gd name="T68" fmla="*/ 188 w 198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8"/>
                <a:gd name="T106" fmla="*/ 0 h 129"/>
                <a:gd name="T107" fmla="*/ 198 w 198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8" h="129">
                  <a:moveTo>
                    <a:pt x="188" y="0"/>
                  </a:moveTo>
                  <a:lnTo>
                    <a:pt x="188" y="0"/>
                  </a:lnTo>
                  <a:lnTo>
                    <a:pt x="178" y="5"/>
                  </a:lnTo>
                  <a:lnTo>
                    <a:pt x="168" y="11"/>
                  </a:lnTo>
                  <a:lnTo>
                    <a:pt x="148" y="22"/>
                  </a:lnTo>
                  <a:lnTo>
                    <a:pt x="138" y="28"/>
                  </a:lnTo>
                  <a:lnTo>
                    <a:pt x="128" y="33"/>
                  </a:lnTo>
                  <a:lnTo>
                    <a:pt x="109" y="45"/>
                  </a:lnTo>
                  <a:lnTo>
                    <a:pt x="99" y="56"/>
                  </a:lnTo>
                  <a:lnTo>
                    <a:pt x="79" y="67"/>
                  </a:lnTo>
                  <a:lnTo>
                    <a:pt x="69" y="73"/>
                  </a:lnTo>
                  <a:lnTo>
                    <a:pt x="49" y="84"/>
                  </a:lnTo>
                  <a:lnTo>
                    <a:pt x="39" y="95"/>
                  </a:lnTo>
                  <a:lnTo>
                    <a:pt x="29" y="101"/>
                  </a:lnTo>
                  <a:lnTo>
                    <a:pt x="20" y="112"/>
                  </a:lnTo>
                  <a:lnTo>
                    <a:pt x="10" y="118"/>
                  </a:lnTo>
                  <a:lnTo>
                    <a:pt x="0" y="124"/>
                  </a:lnTo>
                  <a:lnTo>
                    <a:pt x="0" y="129"/>
                  </a:lnTo>
                  <a:lnTo>
                    <a:pt x="10" y="124"/>
                  </a:lnTo>
                  <a:lnTo>
                    <a:pt x="20" y="118"/>
                  </a:lnTo>
                  <a:lnTo>
                    <a:pt x="29" y="107"/>
                  </a:lnTo>
                  <a:lnTo>
                    <a:pt x="49" y="101"/>
                  </a:lnTo>
                  <a:lnTo>
                    <a:pt x="59" y="90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99" y="62"/>
                  </a:lnTo>
                  <a:lnTo>
                    <a:pt x="119" y="50"/>
                  </a:lnTo>
                  <a:lnTo>
                    <a:pt x="128" y="39"/>
                  </a:lnTo>
                  <a:lnTo>
                    <a:pt x="148" y="33"/>
                  </a:lnTo>
                  <a:lnTo>
                    <a:pt x="158" y="22"/>
                  </a:lnTo>
                  <a:lnTo>
                    <a:pt x="168" y="16"/>
                  </a:lnTo>
                  <a:lnTo>
                    <a:pt x="178" y="11"/>
                  </a:lnTo>
                  <a:lnTo>
                    <a:pt x="188" y="11"/>
                  </a:lnTo>
                  <a:lnTo>
                    <a:pt x="198" y="5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9" name="Freeform 162"/>
            <p:cNvSpPr>
              <a:spLocks/>
            </p:cNvSpPr>
            <p:nvPr/>
          </p:nvSpPr>
          <p:spPr bwMode="auto">
            <a:xfrm>
              <a:off x="5008" y="3373"/>
              <a:ext cx="10" cy="5"/>
            </a:xfrm>
            <a:custGeom>
              <a:avLst/>
              <a:gdLst>
                <a:gd name="T0" fmla="*/ 10 w 10"/>
                <a:gd name="T1" fmla="*/ 5 h 5"/>
                <a:gd name="T2" fmla="*/ 10 w 10"/>
                <a:gd name="T3" fmla="*/ 5 h 5"/>
                <a:gd name="T4" fmla="*/ 10 w 10"/>
                <a:gd name="T5" fmla="*/ 0 h 5"/>
                <a:gd name="T6" fmla="*/ 10 w 10"/>
                <a:gd name="T7" fmla="*/ 0 h 5"/>
                <a:gd name="T8" fmla="*/ 0 w 10"/>
                <a:gd name="T9" fmla="*/ 0 h 5"/>
                <a:gd name="T10" fmla="*/ 1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5"/>
                  </a:moveTo>
                  <a:lnTo>
                    <a:pt x="10" y="5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0" name="Freeform 163"/>
            <p:cNvSpPr>
              <a:spLocks/>
            </p:cNvSpPr>
            <p:nvPr/>
          </p:nvSpPr>
          <p:spPr bwMode="auto">
            <a:xfrm>
              <a:off x="4760" y="3553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0 h 6"/>
                <a:gd name="T4" fmla="*/ 0 w 10"/>
                <a:gd name="T5" fmla="*/ 0 h 6"/>
                <a:gd name="T6" fmla="*/ 0 w 10"/>
                <a:gd name="T7" fmla="*/ 6 h 6"/>
                <a:gd name="T8" fmla="*/ 1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1" name="Freeform 164"/>
            <p:cNvSpPr>
              <a:spLocks/>
            </p:cNvSpPr>
            <p:nvPr/>
          </p:nvSpPr>
          <p:spPr bwMode="auto">
            <a:xfrm>
              <a:off x="4760" y="3457"/>
              <a:ext cx="139" cy="102"/>
            </a:xfrm>
            <a:custGeom>
              <a:avLst/>
              <a:gdLst>
                <a:gd name="T0" fmla="*/ 129 w 139"/>
                <a:gd name="T1" fmla="*/ 0 h 102"/>
                <a:gd name="T2" fmla="*/ 129 w 139"/>
                <a:gd name="T3" fmla="*/ 6 h 102"/>
                <a:gd name="T4" fmla="*/ 119 w 139"/>
                <a:gd name="T5" fmla="*/ 11 h 102"/>
                <a:gd name="T6" fmla="*/ 109 w 139"/>
                <a:gd name="T7" fmla="*/ 11 h 102"/>
                <a:gd name="T8" fmla="*/ 99 w 139"/>
                <a:gd name="T9" fmla="*/ 17 h 102"/>
                <a:gd name="T10" fmla="*/ 99 w 139"/>
                <a:gd name="T11" fmla="*/ 23 h 102"/>
                <a:gd name="T12" fmla="*/ 89 w 139"/>
                <a:gd name="T13" fmla="*/ 28 h 102"/>
                <a:gd name="T14" fmla="*/ 80 w 139"/>
                <a:gd name="T15" fmla="*/ 34 h 102"/>
                <a:gd name="T16" fmla="*/ 70 w 139"/>
                <a:gd name="T17" fmla="*/ 40 h 102"/>
                <a:gd name="T18" fmla="*/ 70 w 139"/>
                <a:gd name="T19" fmla="*/ 45 h 102"/>
                <a:gd name="T20" fmla="*/ 60 w 139"/>
                <a:gd name="T21" fmla="*/ 57 h 102"/>
                <a:gd name="T22" fmla="*/ 50 w 139"/>
                <a:gd name="T23" fmla="*/ 62 h 102"/>
                <a:gd name="T24" fmla="*/ 40 w 139"/>
                <a:gd name="T25" fmla="*/ 68 h 102"/>
                <a:gd name="T26" fmla="*/ 30 w 139"/>
                <a:gd name="T27" fmla="*/ 73 h 102"/>
                <a:gd name="T28" fmla="*/ 20 w 139"/>
                <a:gd name="T29" fmla="*/ 79 h 102"/>
                <a:gd name="T30" fmla="*/ 10 w 139"/>
                <a:gd name="T31" fmla="*/ 85 h 102"/>
                <a:gd name="T32" fmla="*/ 0 w 139"/>
                <a:gd name="T33" fmla="*/ 96 h 102"/>
                <a:gd name="T34" fmla="*/ 10 w 139"/>
                <a:gd name="T35" fmla="*/ 102 h 102"/>
                <a:gd name="T36" fmla="*/ 20 w 139"/>
                <a:gd name="T37" fmla="*/ 90 h 102"/>
                <a:gd name="T38" fmla="*/ 30 w 139"/>
                <a:gd name="T39" fmla="*/ 85 h 102"/>
                <a:gd name="T40" fmla="*/ 40 w 139"/>
                <a:gd name="T41" fmla="*/ 79 h 102"/>
                <a:gd name="T42" fmla="*/ 50 w 139"/>
                <a:gd name="T43" fmla="*/ 73 h 102"/>
                <a:gd name="T44" fmla="*/ 50 w 139"/>
                <a:gd name="T45" fmla="*/ 68 h 102"/>
                <a:gd name="T46" fmla="*/ 60 w 139"/>
                <a:gd name="T47" fmla="*/ 62 h 102"/>
                <a:gd name="T48" fmla="*/ 70 w 139"/>
                <a:gd name="T49" fmla="*/ 51 h 102"/>
                <a:gd name="T50" fmla="*/ 80 w 139"/>
                <a:gd name="T51" fmla="*/ 45 h 102"/>
                <a:gd name="T52" fmla="*/ 89 w 139"/>
                <a:gd name="T53" fmla="*/ 40 h 102"/>
                <a:gd name="T54" fmla="*/ 89 w 139"/>
                <a:gd name="T55" fmla="*/ 34 h 102"/>
                <a:gd name="T56" fmla="*/ 99 w 139"/>
                <a:gd name="T57" fmla="*/ 28 h 102"/>
                <a:gd name="T58" fmla="*/ 109 w 139"/>
                <a:gd name="T59" fmla="*/ 23 h 102"/>
                <a:gd name="T60" fmla="*/ 119 w 139"/>
                <a:gd name="T61" fmla="*/ 17 h 102"/>
                <a:gd name="T62" fmla="*/ 119 w 139"/>
                <a:gd name="T63" fmla="*/ 17 h 102"/>
                <a:gd name="T64" fmla="*/ 129 w 139"/>
                <a:gd name="T65" fmla="*/ 11 h 102"/>
                <a:gd name="T66" fmla="*/ 139 w 139"/>
                <a:gd name="T67" fmla="*/ 6 h 102"/>
                <a:gd name="T68" fmla="*/ 129 w 139"/>
                <a:gd name="T69" fmla="*/ 0 h 10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9"/>
                <a:gd name="T106" fmla="*/ 0 h 102"/>
                <a:gd name="T107" fmla="*/ 139 w 139"/>
                <a:gd name="T108" fmla="*/ 102 h 10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9" h="102">
                  <a:moveTo>
                    <a:pt x="129" y="0"/>
                  </a:moveTo>
                  <a:lnTo>
                    <a:pt x="129" y="6"/>
                  </a:lnTo>
                  <a:lnTo>
                    <a:pt x="119" y="11"/>
                  </a:lnTo>
                  <a:lnTo>
                    <a:pt x="109" y="11"/>
                  </a:lnTo>
                  <a:lnTo>
                    <a:pt x="99" y="17"/>
                  </a:lnTo>
                  <a:lnTo>
                    <a:pt x="99" y="23"/>
                  </a:lnTo>
                  <a:lnTo>
                    <a:pt x="89" y="28"/>
                  </a:lnTo>
                  <a:lnTo>
                    <a:pt x="80" y="34"/>
                  </a:lnTo>
                  <a:lnTo>
                    <a:pt x="70" y="40"/>
                  </a:lnTo>
                  <a:lnTo>
                    <a:pt x="70" y="45"/>
                  </a:lnTo>
                  <a:lnTo>
                    <a:pt x="60" y="57"/>
                  </a:lnTo>
                  <a:lnTo>
                    <a:pt x="50" y="62"/>
                  </a:lnTo>
                  <a:lnTo>
                    <a:pt x="40" y="68"/>
                  </a:lnTo>
                  <a:lnTo>
                    <a:pt x="30" y="73"/>
                  </a:lnTo>
                  <a:lnTo>
                    <a:pt x="20" y="79"/>
                  </a:lnTo>
                  <a:lnTo>
                    <a:pt x="10" y="85"/>
                  </a:lnTo>
                  <a:lnTo>
                    <a:pt x="0" y="96"/>
                  </a:lnTo>
                  <a:lnTo>
                    <a:pt x="10" y="102"/>
                  </a:lnTo>
                  <a:lnTo>
                    <a:pt x="20" y="90"/>
                  </a:lnTo>
                  <a:lnTo>
                    <a:pt x="30" y="85"/>
                  </a:lnTo>
                  <a:lnTo>
                    <a:pt x="40" y="79"/>
                  </a:lnTo>
                  <a:lnTo>
                    <a:pt x="50" y="73"/>
                  </a:lnTo>
                  <a:lnTo>
                    <a:pt x="50" y="68"/>
                  </a:lnTo>
                  <a:lnTo>
                    <a:pt x="60" y="62"/>
                  </a:lnTo>
                  <a:lnTo>
                    <a:pt x="70" y="51"/>
                  </a:lnTo>
                  <a:lnTo>
                    <a:pt x="80" y="45"/>
                  </a:lnTo>
                  <a:lnTo>
                    <a:pt x="89" y="40"/>
                  </a:lnTo>
                  <a:lnTo>
                    <a:pt x="89" y="34"/>
                  </a:lnTo>
                  <a:lnTo>
                    <a:pt x="99" y="28"/>
                  </a:lnTo>
                  <a:lnTo>
                    <a:pt x="109" y="23"/>
                  </a:lnTo>
                  <a:lnTo>
                    <a:pt x="119" y="17"/>
                  </a:lnTo>
                  <a:lnTo>
                    <a:pt x="129" y="11"/>
                  </a:lnTo>
                  <a:lnTo>
                    <a:pt x="139" y="6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2" name="Freeform 165"/>
            <p:cNvSpPr>
              <a:spLocks/>
            </p:cNvSpPr>
            <p:nvPr/>
          </p:nvSpPr>
          <p:spPr bwMode="auto">
            <a:xfrm>
              <a:off x="4889" y="3457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10 w 10"/>
                <a:gd name="T3" fmla="*/ 6 h 6"/>
                <a:gd name="T4" fmla="*/ 10 w 10"/>
                <a:gd name="T5" fmla="*/ 0 h 6"/>
                <a:gd name="T6" fmla="*/ 0 w 10"/>
                <a:gd name="T7" fmla="*/ 0 h 6"/>
                <a:gd name="T8" fmla="*/ 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10" y="6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3" name="Freeform 166"/>
            <p:cNvSpPr>
              <a:spLocks/>
            </p:cNvSpPr>
            <p:nvPr/>
          </p:nvSpPr>
          <p:spPr bwMode="auto">
            <a:xfrm>
              <a:off x="4731" y="3592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6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6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4" name="Freeform 167"/>
            <p:cNvSpPr>
              <a:spLocks/>
            </p:cNvSpPr>
            <p:nvPr/>
          </p:nvSpPr>
          <p:spPr bwMode="auto">
            <a:xfrm>
              <a:off x="4731" y="3514"/>
              <a:ext cx="99" cy="84"/>
            </a:xfrm>
            <a:custGeom>
              <a:avLst/>
              <a:gdLst>
                <a:gd name="T0" fmla="*/ 99 w 99"/>
                <a:gd name="T1" fmla="*/ 0 h 84"/>
                <a:gd name="T2" fmla="*/ 89 w 99"/>
                <a:gd name="T3" fmla="*/ 5 h 84"/>
                <a:gd name="T4" fmla="*/ 89 w 99"/>
                <a:gd name="T5" fmla="*/ 11 h 84"/>
                <a:gd name="T6" fmla="*/ 79 w 99"/>
                <a:gd name="T7" fmla="*/ 11 h 84"/>
                <a:gd name="T8" fmla="*/ 79 w 99"/>
                <a:gd name="T9" fmla="*/ 16 h 84"/>
                <a:gd name="T10" fmla="*/ 69 w 99"/>
                <a:gd name="T11" fmla="*/ 22 h 84"/>
                <a:gd name="T12" fmla="*/ 59 w 99"/>
                <a:gd name="T13" fmla="*/ 28 h 84"/>
                <a:gd name="T14" fmla="*/ 59 w 99"/>
                <a:gd name="T15" fmla="*/ 33 h 84"/>
                <a:gd name="T16" fmla="*/ 49 w 99"/>
                <a:gd name="T17" fmla="*/ 33 h 84"/>
                <a:gd name="T18" fmla="*/ 39 w 99"/>
                <a:gd name="T19" fmla="*/ 39 h 84"/>
                <a:gd name="T20" fmla="*/ 39 w 99"/>
                <a:gd name="T21" fmla="*/ 45 h 84"/>
                <a:gd name="T22" fmla="*/ 29 w 99"/>
                <a:gd name="T23" fmla="*/ 50 h 84"/>
                <a:gd name="T24" fmla="*/ 20 w 99"/>
                <a:gd name="T25" fmla="*/ 56 h 84"/>
                <a:gd name="T26" fmla="*/ 20 w 99"/>
                <a:gd name="T27" fmla="*/ 62 h 84"/>
                <a:gd name="T28" fmla="*/ 10 w 99"/>
                <a:gd name="T29" fmla="*/ 67 h 84"/>
                <a:gd name="T30" fmla="*/ 10 w 99"/>
                <a:gd name="T31" fmla="*/ 73 h 84"/>
                <a:gd name="T32" fmla="*/ 0 w 99"/>
                <a:gd name="T33" fmla="*/ 78 h 84"/>
                <a:gd name="T34" fmla="*/ 0 w 99"/>
                <a:gd name="T35" fmla="*/ 84 h 84"/>
                <a:gd name="T36" fmla="*/ 10 w 99"/>
                <a:gd name="T37" fmla="*/ 78 h 84"/>
                <a:gd name="T38" fmla="*/ 20 w 99"/>
                <a:gd name="T39" fmla="*/ 73 h 84"/>
                <a:gd name="T40" fmla="*/ 20 w 99"/>
                <a:gd name="T41" fmla="*/ 67 h 84"/>
                <a:gd name="T42" fmla="*/ 29 w 99"/>
                <a:gd name="T43" fmla="*/ 62 h 84"/>
                <a:gd name="T44" fmla="*/ 39 w 99"/>
                <a:gd name="T45" fmla="*/ 56 h 84"/>
                <a:gd name="T46" fmla="*/ 39 w 99"/>
                <a:gd name="T47" fmla="*/ 50 h 84"/>
                <a:gd name="T48" fmla="*/ 49 w 99"/>
                <a:gd name="T49" fmla="*/ 45 h 84"/>
                <a:gd name="T50" fmla="*/ 59 w 99"/>
                <a:gd name="T51" fmla="*/ 39 h 84"/>
                <a:gd name="T52" fmla="*/ 59 w 99"/>
                <a:gd name="T53" fmla="*/ 39 h 84"/>
                <a:gd name="T54" fmla="*/ 69 w 99"/>
                <a:gd name="T55" fmla="*/ 33 h 84"/>
                <a:gd name="T56" fmla="*/ 69 w 99"/>
                <a:gd name="T57" fmla="*/ 28 h 84"/>
                <a:gd name="T58" fmla="*/ 79 w 99"/>
                <a:gd name="T59" fmla="*/ 22 h 84"/>
                <a:gd name="T60" fmla="*/ 89 w 99"/>
                <a:gd name="T61" fmla="*/ 16 h 84"/>
                <a:gd name="T62" fmla="*/ 89 w 99"/>
                <a:gd name="T63" fmla="*/ 16 h 84"/>
                <a:gd name="T64" fmla="*/ 99 w 99"/>
                <a:gd name="T65" fmla="*/ 11 h 84"/>
                <a:gd name="T66" fmla="*/ 99 w 99"/>
                <a:gd name="T67" fmla="*/ 5 h 84"/>
                <a:gd name="T68" fmla="*/ 99 w 99"/>
                <a:gd name="T69" fmla="*/ 0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84"/>
                <a:gd name="T107" fmla="*/ 99 w 99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84">
                  <a:moveTo>
                    <a:pt x="99" y="0"/>
                  </a:moveTo>
                  <a:lnTo>
                    <a:pt x="89" y="5"/>
                  </a:lnTo>
                  <a:lnTo>
                    <a:pt x="89" y="11"/>
                  </a:lnTo>
                  <a:lnTo>
                    <a:pt x="79" y="11"/>
                  </a:lnTo>
                  <a:lnTo>
                    <a:pt x="79" y="16"/>
                  </a:lnTo>
                  <a:lnTo>
                    <a:pt x="69" y="22"/>
                  </a:lnTo>
                  <a:lnTo>
                    <a:pt x="59" y="28"/>
                  </a:lnTo>
                  <a:lnTo>
                    <a:pt x="59" y="33"/>
                  </a:lnTo>
                  <a:lnTo>
                    <a:pt x="49" y="33"/>
                  </a:lnTo>
                  <a:lnTo>
                    <a:pt x="39" y="39"/>
                  </a:lnTo>
                  <a:lnTo>
                    <a:pt x="39" y="45"/>
                  </a:lnTo>
                  <a:lnTo>
                    <a:pt x="29" y="50"/>
                  </a:lnTo>
                  <a:lnTo>
                    <a:pt x="20" y="56"/>
                  </a:lnTo>
                  <a:lnTo>
                    <a:pt x="20" y="62"/>
                  </a:lnTo>
                  <a:lnTo>
                    <a:pt x="10" y="67"/>
                  </a:lnTo>
                  <a:lnTo>
                    <a:pt x="10" y="73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10" y="78"/>
                  </a:lnTo>
                  <a:lnTo>
                    <a:pt x="20" y="73"/>
                  </a:lnTo>
                  <a:lnTo>
                    <a:pt x="20" y="67"/>
                  </a:lnTo>
                  <a:lnTo>
                    <a:pt x="29" y="62"/>
                  </a:lnTo>
                  <a:lnTo>
                    <a:pt x="39" y="56"/>
                  </a:lnTo>
                  <a:lnTo>
                    <a:pt x="39" y="50"/>
                  </a:lnTo>
                  <a:lnTo>
                    <a:pt x="49" y="45"/>
                  </a:lnTo>
                  <a:lnTo>
                    <a:pt x="59" y="39"/>
                  </a:lnTo>
                  <a:lnTo>
                    <a:pt x="69" y="33"/>
                  </a:lnTo>
                  <a:lnTo>
                    <a:pt x="69" y="28"/>
                  </a:lnTo>
                  <a:lnTo>
                    <a:pt x="79" y="22"/>
                  </a:lnTo>
                  <a:lnTo>
                    <a:pt x="89" y="16"/>
                  </a:lnTo>
                  <a:lnTo>
                    <a:pt x="99" y="11"/>
                  </a:lnTo>
                  <a:lnTo>
                    <a:pt x="99" y="5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5" name="Freeform 168"/>
            <p:cNvSpPr>
              <a:spLocks/>
            </p:cNvSpPr>
            <p:nvPr/>
          </p:nvSpPr>
          <p:spPr bwMode="auto">
            <a:xfrm>
              <a:off x="4830" y="3514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5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6" name="Freeform 169"/>
            <p:cNvSpPr>
              <a:spLocks/>
            </p:cNvSpPr>
            <p:nvPr/>
          </p:nvSpPr>
          <p:spPr bwMode="auto">
            <a:xfrm>
              <a:off x="4701" y="3638"/>
              <a:ext cx="1" cy="11"/>
            </a:xfrm>
            <a:custGeom>
              <a:avLst/>
              <a:gdLst>
                <a:gd name="T0" fmla="*/ 0 w 1"/>
                <a:gd name="T1" fmla="*/ 0 h 11"/>
                <a:gd name="T2" fmla="*/ 0 w 1"/>
                <a:gd name="T3" fmla="*/ 5 h 11"/>
                <a:gd name="T4" fmla="*/ 0 w 1"/>
                <a:gd name="T5" fmla="*/ 5 h 11"/>
                <a:gd name="T6" fmla="*/ 0 w 1"/>
                <a:gd name="T7" fmla="*/ 11 h 11"/>
                <a:gd name="T8" fmla="*/ 0 w 1"/>
                <a:gd name="T9" fmla="*/ 5 h 11"/>
                <a:gd name="T10" fmla="*/ 0 w 1"/>
                <a:gd name="T11" fmla="*/ 0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1"/>
                <a:gd name="T20" fmla="*/ 1 w 1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1">
                  <a:moveTo>
                    <a:pt x="0" y="0"/>
                  </a:moveTo>
                  <a:lnTo>
                    <a:pt x="0" y="5"/>
                  </a:lnTo>
                  <a:lnTo>
                    <a:pt x="0" y="11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7" name="Freeform 170"/>
            <p:cNvSpPr>
              <a:spLocks/>
            </p:cNvSpPr>
            <p:nvPr/>
          </p:nvSpPr>
          <p:spPr bwMode="auto">
            <a:xfrm>
              <a:off x="4701" y="3564"/>
              <a:ext cx="89" cy="79"/>
            </a:xfrm>
            <a:custGeom>
              <a:avLst/>
              <a:gdLst>
                <a:gd name="T0" fmla="*/ 79 w 89"/>
                <a:gd name="T1" fmla="*/ 0 h 79"/>
                <a:gd name="T2" fmla="*/ 79 w 89"/>
                <a:gd name="T3" fmla="*/ 6 h 79"/>
                <a:gd name="T4" fmla="*/ 69 w 89"/>
                <a:gd name="T5" fmla="*/ 6 h 79"/>
                <a:gd name="T6" fmla="*/ 69 w 89"/>
                <a:gd name="T7" fmla="*/ 12 h 79"/>
                <a:gd name="T8" fmla="*/ 69 w 89"/>
                <a:gd name="T9" fmla="*/ 17 h 79"/>
                <a:gd name="T10" fmla="*/ 59 w 89"/>
                <a:gd name="T11" fmla="*/ 17 h 79"/>
                <a:gd name="T12" fmla="*/ 50 w 89"/>
                <a:gd name="T13" fmla="*/ 23 h 79"/>
                <a:gd name="T14" fmla="*/ 50 w 89"/>
                <a:gd name="T15" fmla="*/ 28 h 79"/>
                <a:gd name="T16" fmla="*/ 40 w 89"/>
                <a:gd name="T17" fmla="*/ 34 h 79"/>
                <a:gd name="T18" fmla="*/ 40 w 89"/>
                <a:gd name="T19" fmla="*/ 40 h 79"/>
                <a:gd name="T20" fmla="*/ 30 w 89"/>
                <a:gd name="T21" fmla="*/ 40 h 79"/>
                <a:gd name="T22" fmla="*/ 30 w 89"/>
                <a:gd name="T23" fmla="*/ 45 h 79"/>
                <a:gd name="T24" fmla="*/ 20 w 89"/>
                <a:gd name="T25" fmla="*/ 51 h 79"/>
                <a:gd name="T26" fmla="*/ 10 w 89"/>
                <a:gd name="T27" fmla="*/ 57 h 79"/>
                <a:gd name="T28" fmla="*/ 10 w 89"/>
                <a:gd name="T29" fmla="*/ 62 h 79"/>
                <a:gd name="T30" fmla="*/ 0 w 89"/>
                <a:gd name="T31" fmla="*/ 68 h 79"/>
                <a:gd name="T32" fmla="*/ 0 w 89"/>
                <a:gd name="T33" fmla="*/ 74 h 79"/>
                <a:gd name="T34" fmla="*/ 0 w 89"/>
                <a:gd name="T35" fmla="*/ 79 h 79"/>
                <a:gd name="T36" fmla="*/ 10 w 89"/>
                <a:gd name="T37" fmla="*/ 74 h 79"/>
                <a:gd name="T38" fmla="*/ 10 w 89"/>
                <a:gd name="T39" fmla="*/ 68 h 79"/>
                <a:gd name="T40" fmla="*/ 20 w 89"/>
                <a:gd name="T41" fmla="*/ 62 h 79"/>
                <a:gd name="T42" fmla="*/ 30 w 89"/>
                <a:gd name="T43" fmla="*/ 57 h 79"/>
                <a:gd name="T44" fmla="*/ 30 w 89"/>
                <a:gd name="T45" fmla="*/ 51 h 79"/>
                <a:gd name="T46" fmla="*/ 40 w 89"/>
                <a:gd name="T47" fmla="*/ 45 h 79"/>
                <a:gd name="T48" fmla="*/ 40 w 89"/>
                <a:gd name="T49" fmla="*/ 40 h 79"/>
                <a:gd name="T50" fmla="*/ 50 w 89"/>
                <a:gd name="T51" fmla="*/ 40 h 79"/>
                <a:gd name="T52" fmla="*/ 50 w 89"/>
                <a:gd name="T53" fmla="*/ 34 h 79"/>
                <a:gd name="T54" fmla="*/ 59 w 89"/>
                <a:gd name="T55" fmla="*/ 28 h 79"/>
                <a:gd name="T56" fmla="*/ 59 w 89"/>
                <a:gd name="T57" fmla="*/ 23 h 79"/>
                <a:gd name="T58" fmla="*/ 69 w 89"/>
                <a:gd name="T59" fmla="*/ 17 h 79"/>
                <a:gd name="T60" fmla="*/ 69 w 89"/>
                <a:gd name="T61" fmla="*/ 17 h 79"/>
                <a:gd name="T62" fmla="*/ 79 w 89"/>
                <a:gd name="T63" fmla="*/ 12 h 79"/>
                <a:gd name="T64" fmla="*/ 79 w 89"/>
                <a:gd name="T65" fmla="*/ 6 h 79"/>
                <a:gd name="T66" fmla="*/ 89 w 89"/>
                <a:gd name="T67" fmla="*/ 6 h 79"/>
                <a:gd name="T68" fmla="*/ 79 w 89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9"/>
                <a:gd name="T106" fmla="*/ 0 h 79"/>
                <a:gd name="T107" fmla="*/ 89 w 89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9" h="79">
                  <a:moveTo>
                    <a:pt x="79" y="0"/>
                  </a:moveTo>
                  <a:lnTo>
                    <a:pt x="79" y="6"/>
                  </a:lnTo>
                  <a:lnTo>
                    <a:pt x="69" y="6"/>
                  </a:lnTo>
                  <a:lnTo>
                    <a:pt x="69" y="12"/>
                  </a:lnTo>
                  <a:lnTo>
                    <a:pt x="69" y="17"/>
                  </a:lnTo>
                  <a:lnTo>
                    <a:pt x="59" y="17"/>
                  </a:lnTo>
                  <a:lnTo>
                    <a:pt x="50" y="23"/>
                  </a:lnTo>
                  <a:lnTo>
                    <a:pt x="50" y="28"/>
                  </a:lnTo>
                  <a:lnTo>
                    <a:pt x="40" y="34"/>
                  </a:lnTo>
                  <a:lnTo>
                    <a:pt x="40" y="40"/>
                  </a:lnTo>
                  <a:lnTo>
                    <a:pt x="30" y="40"/>
                  </a:lnTo>
                  <a:lnTo>
                    <a:pt x="30" y="45"/>
                  </a:lnTo>
                  <a:lnTo>
                    <a:pt x="20" y="51"/>
                  </a:lnTo>
                  <a:lnTo>
                    <a:pt x="10" y="57"/>
                  </a:lnTo>
                  <a:lnTo>
                    <a:pt x="10" y="62"/>
                  </a:lnTo>
                  <a:lnTo>
                    <a:pt x="0" y="68"/>
                  </a:lnTo>
                  <a:lnTo>
                    <a:pt x="0" y="74"/>
                  </a:lnTo>
                  <a:lnTo>
                    <a:pt x="0" y="79"/>
                  </a:lnTo>
                  <a:lnTo>
                    <a:pt x="10" y="74"/>
                  </a:lnTo>
                  <a:lnTo>
                    <a:pt x="10" y="68"/>
                  </a:lnTo>
                  <a:lnTo>
                    <a:pt x="20" y="62"/>
                  </a:lnTo>
                  <a:lnTo>
                    <a:pt x="30" y="57"/>
                  </a:lnTo>
                  <a:lnTo>
                    <a:pt x="30" y="51"/>
                  </a:lnTo>
                  <a:lnTo>
                    <a:pt x="40" y="45"/>
                  </a:lnTo>
                  <a:lnTo>
                    <a:pt x="40" y="40"/>
                  </a:lnTo>
                  <a:lnTo>
                    <a:pt x="50" y="40"/>
                  </a:lnTo>
                  <a:lnTo>
                    <a:pt x="50" y="34"/>
                  </a:lnTo>
                  <a:lnTo>
                    <a:pt x="59" y="28"/>
                  </a:lnTo>
                  <a:lnTo>
                    <a:pt x="59" y="23"/>
                  </a:lnTo>
                  <a:lnTo>
                    <a:pt x="69" y="17"/>
                  </a:lnTo>
                  <a:lnTo>
                    <a:pt x="79" y="12"/>
                  </a:lnTo>
                  <a:lnTo>
                    <a:pt x="79" y="6"/>
                  </a:lnTo>
                  <a:lnTo>
                    <a:pt x="89" y="6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8" name="Freeform 171"/>
            <p:cNvSpPr>
              <a:spLocks/>
            </p:cNvSpPr>
            <p:nvPr/>
          </p:nvSpPr>
          <p:spPr bwMode="auto">
            <a:xfrm>
              <a:off x="4780" y="3564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10 w 10"/>
                <a:gd name="T3" fmla="*/ 0 h 6"/>
                <a:gd name="T4" fmla="*/ 10 w 10"/>
                <a:gd name="T5" fmla="*/ 0 h 6"/>
                <a:gd name="T6" fmla="*/ 10 w 10"/>
                <a:gd name="T7" fmla="*/ 0 h 6"/>
                <a:gd name="T8" fmla="*/ 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9" name="Freeform 172"/>
            <p:cNvSpPr>
              <a:spLocks/>
            </p:cNvSpPr>
            <p:nvPr/>
          </p:nvSpPr>
          <p:spPr bwMode="auto">
            <a:xfrm>
              <a:off x="4671" y="3700"/>
              <a:ext cx="10" cy="5"/>
            </a:xfrm>
            <a:custGeom>
              <a:avLst/>
              <a:gdLst>
                <a:gd name="T0" fmla="*/ 0 w 10"/>
                <a:gd name="T1" fmla="*/ 0 h 5"/>
                <a:gd name="T2" fmla="*/ 0 w 10"/>
                <a:gd name="T3" fmla="*/ 0 h 5"/>
                <a:gd name="T4" fmla="*/ 0 w 10"/>
                <a:gd name="T5" fmla="*/ 5 h 5"/>
                <a:gd name="T6" fmla="*/ 10 w 10"/>
                <a:gd name="T7" fmla="*/ 5 h 5"/>
                <a:gd name="T8" fmla="*/ 10 w 10"/>
                <a:gd name="T9" fmla="*/ 5 h 5"/>
                <a:gd name="T10" fmla="*/ 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1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0" name="Freeform 173"/>
            <p:cNvSpPr>
              <a:spLocks/>
            </p:cNvSpPr>
            <p:nvPr/>
          </p:nvSpPr>
          <p:spPr bwMode="auto">
            <a:xfrm>
              <a:off x="4671" y="3626"/>
              <a:ext cx="80" cy="79"/>
            </a:xfrm>
            <a:custGeom>
              <a:avLst/>
              <a:gdLst>
                <a:gd name="T0" fmla="*/ 80 w 80"/>
                <a:gd name="T1" fmla="*/ 0 h 79"/>
                <a:gd name="T2" fmla="*/ 70 w 80"/>
                <a:gd name="T3" fmla="*/ 6 h 79"/>
                <a:gd name="T4" fmla="*/ 70 w 80"/>
                <a:gd name="T5" fmla="*/ 12 h 79"/>
                <a:gd name="T6" fmla="*/ 70 w 80"/>
                <a:gd name="T7" fmla="*/ 12 h 79"/>
                <a:gd name="T8" fmla="*/ 60 w 80"/>
                <a:gd name="T9" fmla="*/ 17 h 79"/>
                <a:gd name="T10" fmla="*/ 60 w 80"/>
                <a:gd name="T11" fmla="*/ 23 h 79"/>
                <a:gd name="T12" fmla="*/ 50 w 80"/>
                <a:gd name="T13" fmla="*/ 23 h 79"/>
                <a:gd name="T14" fmla="*/ 50 w 80"/>
                <a:gd name="T15" fmla="*/ 29 h 79"/>
                <a:gd name="T16" fmla="*/ 40 w 80"/>
                <a:gd name="T17" fmla="*/ 34 h 79"/>
                <a:gd name="T18" fmla="*/ 40 w 80"/>
                <a:gd name="T19" fmla="*/ 34 h 79"/>
                <a:gd name="T20" fmla="*/ 30 w 80"/>
                <a:gd name="T21" fmla="*/ 40 h 79"/>
                <a:gd name="T22" fmla="*/ 30 w 80"/>
                <a:gd name="T23" fmla="*/ 45 h 79"/>
                <a:gd name="T24" fmla="*/ 20 w 80"/>
                <a:gd name="T25" fmla="*/ 51 h 79"/>
                <a:gd name="T26" fmla="*/ 20 w 80"/>
                <a:gd name="T27" fmla="*/ 57 h 79"/>
                <a:gd name="T28" fmla="*/ 10 w 80"/>
                <a:gd name="T29" fmla="*/ 62 h 79"/>
                <a:gd name="T30" fmla="*/ 10 w 80"/>
                <a:gd name="T31" fmla="*/ 68 h 79"/>
                <a:gd name="T32" fmla="*/ 0 w 80"/>
                <a:gd name="T33" fmla="*/ 74 h 79"/>
                <a:gd name="T34" fmla="*/ 10 w 80"/>
                <a:gd name="T35" fmla="*/ 79 h 79"/>
                <a:gd name="T36" fmla="*/ 10 w 80"/>
                <a:gd name="T37" fmla="*/ 74 h 79"/>
                <a:gd name="T38" fmla="*/ 20 w 80"/>
                <a:gd name="T39" fmla="*/ 68 h 79"/>
                <a:gd name="T40" fmla="*/ 20 w 80"/>
                <a:gd name="T41" fmla="*/ 62 h 79"/>
                <a:gd name="T42" fmla="*/ 30 w 80"/>
                <a:gd name="T43" fmla="*/ 57 h 79"/>
                <a:gd name="T44" fmla="*/ 30 w 80"/>
                <a:gd name="T45" fmla="*/ 51 h 79"/>
                <a:gd name="T46" fmla="*/ 40 w 80"/>
                <a:gd name="T47" fmla="*/ 45 h 79"/>
                <a:gd name="T48" fmla="*/ 40 w 80"/>
                <a:gd name="T49" fmla="*/ 40 h 79"/>
                <a:gd name="T50" fmla="*/ 50 w 80"/>
                <a:gd name="T51" fmla="*/ 34 h 79"/>
                <a:gd name="T52" fmla="*/ 50 w 80"/>
                <a:gd name="T53" fmla="*/ 34 h 79"/>
                <a:gd name="T54" fmla="*/ 60 w 80"/>
                <a:gd name="T55" fmla="*/ 29 h 79"/>
                <a:gd name="T56" fmla="*/ 60 w 80"/>
                <a:gd name="T57" fmla="*/ 23 h 79"/>
                <a:gd name="T58" fmla="*/ 70 w 80"/>
                <a:gd name="T59" fmla="*/ 23 h 79"/>
                <a:gd name="T60" fmla="*/ 70 w 80"/>
                <a:gd name="T61" fmla="*/ 17 h 79"/>
                <a:gd name="T62" fmla="*/ 80 w 80"/>
                <a:gd name="T63" fmla="*/ 12 h 79"/>
                <a:gd name="T64" fmla="*/ 80 w 80"/>
                <a:gd name="T65" fmla="*/ 12 h 79"/>
                <a:gd name="T66" fmla="*/ 80 w 80"/>
                <a:gd name="T67" fmla="*/ 6 h 79"/>
                <a:gd name="T68" fmla="*/ 80 w 8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0"/>
                <a:gd name="T106" fmla="*/ 0 h 79"/>
                <a:gd name="T107" fmla="*/ 80 w 8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0" h="79">
                  <a:moveTo>
                    <a:pt x="80" y="0"/>
                  </a:moveTo>
                  <a:lnTo>
                    <a:pt x="70" y="6"/>
                  </a:lnTo>
                  <a:lnTo>
                    <a:pt x="70" y="12"/>
                  </a:lnTo>
                  <a:lnTo>
                    <a:pt x="60" y="17"/>
                  </a:lnTo>
                  <a:lnTo>
                    <a:pt x="60" y="23"/>
                  </a:lnTo>
                  <a:lnTo>
                    <a:pt x="50" y="23"/>
                  </a:lnTo>
                  <a:lnTo>
                    <a:pt x="50" y="29"/>
                  </a:lnTo>
                  <a:lnTo>
                    <a:pt x="40" y="34"/>
                  </a:lnTo>
                  <a:lnTo>
                    <a:pt x="30" y="40"/>
                  </a:lnTo>
                  <a:lnTo>
                    <a:pt x="30" y="45"/>
                  </a:lnTo>
                  <a:lnTo>
                    <a:pt x="20" y="51"/>
                  </a:lnTo>
                  <a:lnTo>
                    <a:pt x="20" y="57"/>
                  </a:lnTo>
                  <a:lnTo>
                    <a:pt x="10" y="62"/>
                  </a:lnTo>
                  <a:lnTo>
                    <a:pt x="10" y="68"/>
                  </a:lnTo>
                  <a:lnTo>
                    <a:pt x="0" y="74"/>
                  </a:lnTo>
                  <a:lnTo>
                    <a:pt x="10" y="79"/>
                  </a:lnTo>
                  <a:lnTo>
                    <a:pt x="10" y="74"/>
                  </a:lnTo>
                  <a:lnTo>
                    <a:pt x="20" y="68"/>
                  </a:lnTo>
                  <a:lnTo>
                    <a:pt x="20" y="62"/>
                  </a:lnTo>
                  <a:lnTo>
                    <a:pt x="30" y="57"/>
                  </a:lnTo>
                  <a:lnTo>
                    <a:pt x="30" y="51"/>
                  </a:lnTo>
                  <a:lnTo>
                    <a:pt x="40" y="45"/>
                  </a:lnTo>
                  <a:lnTo>
                    <a:pt x="40" y="40"/>
                  </a:lnTo>
                  <a:lnTo>
                    <a:pt x="50" y="34"/>
                  </a:lnTo>
                  <a:lnTo>
                    <a:pt x="60" y="29"/>
                  </a:lnTo>
                  <a:lnTo>
                    <a:pt x="60" y="23"/>
                  </a:lnTo>
                  <a:lnTo>
                    <a:pt x="70" y="23"/>
                  </a:lnTo>
                  <a:lnTo>
                    <a:pt x="70" y="17"/>
                  </a:lnTo>
                  <a:lnTo>
                    <a:pt x="80" y="12"/>
                  </a:lnTo>
                  <a:lnTo>
                    <a:pt x="80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1" name="Freeform 174"/>
            <p:cNvSpPr>
              <a:spLocks/>
            </p:cNvSpPr>
            <p:nvPr/>
          </p:nvSpPr>
          <p:spPr bwMode="auto">
            <a:xfrm>
              <a:off x="4751" y="3626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2" name="Freeform 175"/>
            <p:cNvSpPr>
              <a:spLocks/>
            </p:cNvSpPr>
            <p:nvPr/>
          </p:nvSpPr>
          <p:spPr bwMode="auto">
            <a:xfrm>
              <a:off x="4751" y="3655"/>
              <a:ext cx="9" cy="5"/>
            </a:xfrm>
            <a:custGeom>
              <a:avLst/>
              <a:gdLst>
                <a:gd name="T0" fmla="*/ 0 w 9"/>
                <a:gd name="T1" fmla="*/ 0 h 5"/>
                <a:gd name="T2" fmla="*/ 0 w 9"/>
                <a:gd name="T3" fmla="*/ 0 h 5"/>
                <a:gd name="T4" fmla="*/ 0 w 9"/>
                <a:gd name="T5" fmla="*/ 0 h 5"/>
                <a:gd name="T6" fmla="*/ 9 w 9"/>
                <a:gd name="T7" fmla="*/ 5 h 5"/>
                <a:gd name="T8" fmla="*/ 9 w 9"/>
                <a:gd name="T9" fmla="*/ 0 h 5"/>
                <a:gd name="T10" fmla="*/ 0 w 9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5"/>
                <a:gd name="T20" fmla="*/ 9 w 9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5">
                  <a:moveTo>
                    <a:pt x="0" y="0"/>
                  </a:moveTo>
                  <a:lnTo>
                    <a:pt x="0" y="0"/>
                  </a:lnTo>
                  <a:lnTo>
                    <a:pt x="9" y="5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3" name="Freeform 176"/>
            <p:cNvSpPr>
              <a:spLocks/>
            </p:cNvSpPr>
            <p:nvPr/>
          </p:nvSpPr>
          <p:spPr bwMode="auto">
            <a:xfrm>
              <a:off x="4751" y="3587"/>
              <a:ext cx="108" cy="68"/>
            </a:xfrm>
            <a:custGeom>
              <a:avLst/>
              <a:gdLst>
                <a:gd name="T0" fmla="*/ 98 w 108"/>
                <a:gd name="T1" fmla="*/ 0 h 68"/>
                <a:gd name="T2" fmla="*/ 98 w 108"/>
                <a:gd name="T3" fmla="*/ 5 h 68"/>
                <a:gd name="T4" fmla="*/ 89 w 108"/>
                <a:gd name="T5" fmla="*/ 5 h 68"/>
                <a:gd name="T6" fmla="*/ 79 w 108"/>
                <a:gd name="T7" fmla="*/ 11 h 68"/>
                <a:gd name="T8" fmla="*/ 79 w 108"/>
                <a:gd name="T9" fmla="*/ 11 h 68"/>
                <a:gd name="T10" fmla="*/ 69 w 108"/>
                <a:gd name="T11" fmla="*/ 17 h 68"/>
                <a:gd name="T12" fmla="*/ 69 w 108"/>
                <a:gd name="T13" fmla="*/ 22 h 68"/>
                <a:gd name="T14" fmla="*/ 59 w 108"/>
                <a:gd name="T15" fmla="*/ 22 h 68"/>
                <a:gd name="T16" fmla="*/ 59 w 108"/>
                <a:gd name="T17" fmla="*/ 28 h 68"/>
                <a:gd name="T18" fmla="*/ 49 w 108"/>
                <a:gd name="T19" fmla="*/ 34 h 68"/>
                <a:gd name="T20" fmla="*/ 39 w 108"/>
                <a:gd name="T21" fmla="*/ 34 h 68"/>
                <a:gd name="T22" fmla="*/ 39 w 108"/>
                <a:gd name="T23" fmla="*/ 39 h 68"/>
                <a:gd name="T24" fmla="*/ 29 w 108"/>
                <a:gd name="T25" fmla="*/ 45 h 68"/>
                <a:gd name="T26" fmla="*/ 19 w 108"/>
                <a:gd name="T27" fmla="*/ 51 h 68"/>
                <a:gd name="T28" fmla="*/ 19 w 108"/>
                <a:gd name="T29" fmla="*/ 56 h 68"/>
                <a:gd name="T30" fmla="*/ 9 w 108"/>
                <a:gd name="T31" fmla="*/ 62 h 68"/>
                <a:gd name="T32" fmla="*/ 0 w 108"/>
                <a:gd name="T33" fmla="*/ 68 h 68"/>
                <a:gd name="T34" fmla="*/ 9 w 108"/>
                <a:gd name="T35" fmla="*/ 68 h 68"/>
                <a:gd name="T36" fmla="*/ 19 w 108"/>
                <a:gd name="T37" fmla="*/ 62 h 68"/>
                <a:gd name="T38" fmla="*/ 19 w 108"/>
                <a:gd name="T39" fmla="*/ 62 h 68"/>
                <a:gd name="T40" fmla="*/ 29 w 108"/>
                <a:gd name="T41" fmla="*/ 56 h 68"/>
                <a:gd name="T42" fmla="*/ 39 w 108"/>
                <a:gd name="T43" fmla="*/ 51 h 68"/>
                <a:gd name="T44" fmla="*/ 39 w 108"/>
                <a:gd name="T45" fmla="*/ 45 h 68"/>
                <a:gd name="T46" fmla="*/ 49 w 108"/>
                <a:gd name="T47" fmla="*/ 39 h 68"/>
                <a:gd name="T48" fmla="*/ 49 w 108"/>
                <a:gd name="T49" fmla="*/ 39 h 68"/>
                <a:gd name="T50" fmla="*/ 59 w 108"/>
                <a:gd name="T51" fmla="*/ 34 h 68"/>
                <a:gd name="T52" fmla="*/ 59 w 108"/>
                <a:gd name="T53" fmla="*/ 28 h 68"/>
                <a:gd name="T54" fmla="*/ 69 w 108"/>
                <a:gd name="T55" fmla="*/ 28 h 68"/>
                <a:gd name="T56" fmla="*/ 79 w 108"/>
                <a:gd name="T57" fmla="*/ 22 h 68"/>
                <a:gd name="T58" fmla="*/ 79 w 108"/>
                <a:gd name="T59" fmla="*/ 17 h 68"/>
                <a:gd name="T60" fmla="*/ 89 w 108"/>
                <a:gd name="T61" fmla="*/ 17 h 68"/>
                <a:gd name="T62" fmla="*/ 89 w 108"/>
                <a:gd name="T63" fmla="*/ 11 h 68"/>
                <a:gd name="T64" fmla="*/ 98 w 108"/>
                <a:gd name="T65" fmla="*/ 11 h 68"/>
                <a:gd name="T66" fmla="*/ 108 w 108"/>
                <a:gd name="T67" fmla="*/ 5 h 68"/>
                <a:gd name="T68" fmla="*/ 98 w 108"/>
                <a:gd name="T69" fmla="*/ 0 h 6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8"/>
                <a:gd name="T106" fmla="*/ 0 h 68"/>
                <a:gd name="T107" fmla="*/ 108 w 108"/>
                <a:gd name="T108" fmla="*/ 68 h 6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8" h="68">
                  <a:moveTo>
                    <a:pt x="98" y="0"/>
                  </a:moveTo>
                  <a:lnTo>
                    <a:pt x="98" y="5"/>
                  </a:lnTo>
                  <a:lnTo>
                    <a:pt x="89" y="5"/>
                  </a:lnTo>
                  <a:lnTo>
                    <a:pt x="79" y="11"/>
                  </a:lnTo>
                  <a:lnTo>
                    <a:pt x="69" y="17"/>
                  </a:lnTo>
                  <a:lnTo>
                    <a:pt x="69" y="22"/>
                  </a:lnTo>
                  <a:lnTo>
                    <a:pt x="59" y="22"/>
                  </a:lnTo>
                  <a:lnTo>
                    <a:pt x="59" y="28"/>
                  </a:lnTo>
                  <a:lnTo>
                    <a:pt x="49" y="34"/>
                  </a:lnTo>
                  <a:lnTo>
                    <a:pt x="39" y="34"/>
                  </a:lnTo>
                  <a:lnTo>
                    <a:pt x="39" y="39"/>
                  </a:lnTo>
                  <a:lnTo>
                    <a:pt x="29" y="45"/>
                  </a:lnTo>
                  <a:lnTo>
                    <a:pt x="19" y="51"/>
                  </a:lnTo>
                  <a:lnTo>
                    <a:pt x="19" y="56"/>
                  </a:lnTo>
                  <a:lnTo>
                    <a:pt x="9" y="62"/>
                  </a:lnTo>
                  <a:lnTo>
                    <a:pt x="0" y="68"/>
                  </a:lnTo>
                  <a:lnTo>
                    <a:pt x="9" y="68"/>
                  </a:lnTo>
                  <a:lnTo>
                    <a:pt x="19" y="62"/>
                  </a:lnTo>
                  <a:lnTo>
                    <a:pt x="29" y="56"/>
                  </a:lnTo>
                  <a:lnTo>
                    <a:pt x="39" y="51"/>
                  </a:lnTo>
                  <a:lnTo>
                    <a:pt x="39" y="45"/>
                  </a:lnTo>
                  <a:lnTo>
                    <a:pt x="49" y="39"/>
                  </a:lnTo>
                  <a:lnTo>
                    <a:pt x="59" y="34"/>
                  </a:lnTo>
                  <a:lnTo>
                    <a:pt x="59" y="28"/>
                  </a:lnTo>
                  <a:lnTo>
                    <a:pt x="69" y="28"/>
                  </a:lnTo>
                  <a:lnTo>
                    <a:pt x="79" y="22"/>
                  </a:lnTo>
                  <a:lnTo>
                    <a:pt x="79" y="17"/>
                  </a:lnTo>
                  <a:lnTo>
                    <a:pt x="89" y="17"/>
                  </a:lnTo>
                  <a:lnTo>
                    <a:pt x="89" y="11"/>
                  </a:lnTo>
                  <a:lnTo>
                    <a:pt x="98" y="11"/>
                  </a:lnTo>
                  <a:lnTo>
                    <a:pt x="108" y="5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4" name="Freeform 177"/>
            <p:cNvSpPr>
              <a:spLocks/>
            </p:cNvSpPr>
            <p:nvPr/>
          </p:nvSpPr>
          <p:spPr bwMode="auto">
            <a:xfrm>
              <a:off x="4849" y="3587"/>
              <a:ext cx="10" cy="5"/>
            </a:xfrm>
            <a:custGeom>
              <a:avLst/>
              <a:gdLst>
                <a:gd name="T0" fmla="*/ 10 w 10"/>
                <a:gd name="T1" fmla="*/ 5 h 5"/>
                <a:gd name="T2" fmla="*/ 10 w 10"/>
                <a:gd name="T3" fmla="*/ 5 h 5"/>
                <a:gd name="T4" fmla="*/ 10 w 10"/>
                <a:gd name="T5" fmla="*/ 0 h 5"/>
                <a:gd name="T6" fmla="*/ 0 w 10"/>
                <a:gd name="T7" fmla="*/ 0 h 5"/>
                <a:gd name="T8" fmla="*/ 0 w 10"/>
                <a:gd name="T9" fmla="*/ 0 h 5"/>
                <a:gd name="T10" fmla="*/ 1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5"/>
                  </a:moveTo>
                  <a:lnTo>
                    <a:pt x="10" y="5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5" name="Freeform 178"/>
            <p:cNvSpPr>
              <a:spLocks/>
            </p:cNvSpPr>
            <p:nvPr/>
          </p:nvSpPr>
          <p:spPr bwMode="auto">
            <a:xfrm>
              <a:off x="4889" y="3592"/>
              <a:ext cx="1" cy="12"/>
            </a:xfrm>
            <a:custGeom>
              <a:avLst/>
              <a:gdLst>
                <a:gd name="T0" fmla="*/ 0 w 1"/>
                <a:gd name="T1" fmla="*/ 0 h 12"/>
                <a:gd name="T2" fmla="*/ 0 w 1"/>
                <a:gd name="T3" fmla="*/ 6 h 12"/>
                <a:gd name="T4" fmla="*/ 0 w 1"/>
                <a:gd name="T5" fmla="*/ 6 h 12"/>
                <a:gd name="T6" fmla="*/ 0 w 1"/>
                <a:gd name="T7" fmla="*/ 12 h 12"/>
                <a:gd name="T8" fmla="*/ 0 w 1"/>
                <a:gd name="T9" fmla="*/ 6 h 12"/>
                <a:gd name="T10" fmla="*/ 0 w 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2"/>
                <a:gd name="T20" fmla="*/ 1 w 1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2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6" name="Freeform 179"/>
            <p:cNvSpPr>
              <a:spLocks/>
            </p:cNvSpPr>
            <p:nvPr/>
          </p:nvSpPr>
          <p:spPr bwMode="auto">
            <a:xfrm>
              <a:off x="4889" y="3559"/>
              <a:ext cx="119" cy="39"/>
            </a:xfrm>
            <a:custGeom>
              <a:avLst/>
              <a:gdLst>
                <a:gd name="T0" fmla="*/ 119 w 119"/>
                <a:gd name="T1" fmla="*/ 0 h 39"/>
                <a:gd name="T2" fmla="*/ 119 w 119"/>
                <a:gd name="T3" fmla="*/ 0 h 39"/>
                <a:gd name="T4" fmla="*/ 109 w 119"/>
                <a:gd name="T5" fmla="*/ 5 h 39"/>
                <a:gd name="T6" fmla="*/ 99 w 119"/>
                <a:gd name="T7" fmla="*/ 5 h 39"/>
                <a:gd name="T8" fmla="*/ 99 w 119"/>
                <a:gd name="T9" fmla="*/ 5 h 39"/>
                <a:gd name="T10" fmla="*/ 89 w 119"/>
                <a:gd name="T11" fmla="*/ 11 h 39"/>
                <a:gd name="T12" fmla="*/ 79 w 119"/>
                <a:gd name="T13" fmla="*/ 11 h 39"/>
                <a:gd name="T14" fmla="*/ 69 w 119"/>
                <a:gd name="T15" fmla="*/ 11 h 39"/>
                <a:gd name="T16" fmla="*/ 69 w 119"/>
                <a:gd name="T17" fmla="*/ 11 h 39"/>
                <a:gd name="T18" fmla="*/ 59 w 119"/>
                <a:gd name="T19" fmla="*/ 17 h 39"/>
                <a:gd name="T20" fmla="*/ 50 w 119"/>
                <a:gd name="T21" fmla="*/ 17 h 39"/>
                <a:gd name="T22" fmla="*/ 40 w 119"/>
                <a:gd name="T23" fmla="*/ 22 h 39"/>
                <a:gd name="T24" fmla="*/ 30 w 119"/>
                <a:gd name="T25" fmla="*/ 22 h 39"/>
                <a:gd name="T26" fmla="*/ 20 w 119"/>
                <a:gd name="T27" fmla="*/ 22 h 39"/>
                <a:gd name="T28" fmla="*/ 20 w 119"/>
                <a:gd name="T29" fmla="*/ 28 h 39"/>
                <a:gd name="T30" fmla="*/ 10 w 119"/>
                <a:gd name="T31" fmla="*/ 33 h 39"/>
                <a:gd name="T32" fmla="*/ 0 w 119"/>
                <a:gd name="T33" fmla="*/ 33 h 39"/>
                <a:gd name="T34" fmla="*/ 0 w 119"/>
                <a:gd name="T35" fmla="*/ 39 h 39"/>
                <a:gd name="T36" fmla="*/ 10 w 119"/>
                <a:gd name="T37" fmla="*/ 39 h 39"/>
                <a:gd name="T38" fmla="*/ 20 w 119"/>
                <a:gd name="T39" fmla="*/ 33 h 39"/>
                <a:gd name="T40" fmla="*/ 30 w 119"/>
                <a:gd name="T41" fmla="*/ 33 h 39"/>
                <a:gd name="T42" fmla="*/ 40 w 119"/>
                <a:gd name="T43" fmla="*/ 28 h 39"/>
                <a:gd name="T44" fmla="*/ 40 w 119"/>
                <a:gd name="T45" fmla="*/ 28 h 39"/>
                <a:gd name="T46" fmla="*/ 50 w 119"/>
                <a:gd name="T47" fmla="*/ 22 h 39"/>
                <a:gd name="T48" fmla="*/ 59 w 119"/>
                <a:gd name="T49" fmla="*/ 22 h 39"/>
                <a:gd name="T50" fmla="*/ 69 w 119"/>
                <a:gd name="T51" fmla="*/ 22 h 39"/>
                <a:gd name="T52" fmla="*/ 79 w 119"/>
                <a:gd name="T53" fmla="*/ 17 h 39"/>
                <a:gd name="T54" fmla="*/ 79 w 119"/>
                <a:gd name="T55" fmla="*/ 17 h 39"/>
                <a:gd name="T56" fmla="*/ 89 w 119"/>
                <a:gd name="T57" fmla="*/ 17 h 39"/>
                <a:gd name="T58" fmla="*/ 99 w 119"/>
                <a:gd name="T59" fmla="*/ 11 h 39"/>
                <a:gd name="T60" fmla="*/ 109 w 119"/>
                <a:gd name="T61" fmla="*/ 11 h 39"/>
                <a:gd name="T62" fmla="*/ 109 w 119"/>
                <a:gd name="T63" fmla="*/ 11 h 39"/>
                <a:gd name="T64" fmla="*/ 119 w 119"/>
                <a:gd name="T65" fmla="*/ 5 h 39"/>
                <a:gd name="T66" fmla="*/ 119 w 119"/>
                <a:gd name="T67" fmla="*/ 5 h 39"/>
                <a:gd name="T68" fmla="*/ 119 w 119"/>
                <a:gd name="T69" fmla="*/ 0 h 3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9"/>
                <a:gd name="T106" fmla="*/ 0 h 39"/>
                <a:gd name="T107" fmla="*/ 119 w 119"/>
                <a:gd name="T108" fmla="*/ 39 h 3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9" h="39">
                  <a:moveTo>
                    <a:pt x="119" y="0"/>
                  </a:moveTo>
                  <a:lnTo>
                    <a:pt x="119" y="0"/>
                  </a:lnTo>
                  <a:lnTo>
                    <a:pt x="109" y="5"/>
                  </a:lnTo>
                  <a:lnTo>
                    <a:pt x="99" y="5"/>
                  </a:lnTo>
                  <a:lnTo>
                    <a:pt x="89" y="11"/>
                  </a:lnTo>
                  <a:lnTo>
                    <a:pt x="79" y="11"/>
                  </a:lnTo>
                  <a:lnTo>
                    <a:pt x="69" y="11"/>
                  </a:lnTo>
                  <a:lnTo>
                    <a:pt x="59" y="17"/>
                  </a:lnTo>
                  <a:lnTo>
                    <a:pt x="50" y="17"/>
                  </a:lnTo>
                  <a:lnTo>
                    <a:pt x="40" y="22"/>
                  </a:lnTo>
                  <a:lnTo>
                    <a:pt x="30" y="22"/>
                  </a:lnTo>
                  <a:lnTo>
                    <a:pt x="20" y="22"/>
                  </a:lnTo>
                  <a:lnTo>
                    <a:pt x="20" y="28"/>
                  </a:lnTo>
                  <a:lnTo>
                    <a:pt x="10" y="33"/>
                  </a:lnTo>
                  <a:lnTo>
                    <a:pt x="0" y="33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20" y="33"/>
                  </a:lnTo>
                  <a:lnTo>
                    <a:pt x="30" y="33"/>
                  </a:lnTo>
                  <a:lnTo>
                    <a:pt x="40" y="28"/>
                  </a:lnTo>
                  <a:lnTo>
                    <a:pt x="50" y="22"/>
                  </a:lnTo>
                  <a:lnTo>
                    <a:pt x="59" y="22"/>
                  </a:lnTo>
                  <a:lnTo>
                    <a:pt x="69" y="22"/>
                  </a:lnTo>
                  <a:lnTo>
                    <a:pt x="79" y="17"/>
                  </a:lnTo>
                  <a:lnTo>
                    <a:pt x="89" y="17"/>
                  </a:lnTo>
                  <a:lnTo>
                    <a:pt x="99" y="11"/>
                  </a:lnTo>
                  <a:lnTo>
                    <a:pt x="109" y="11"/>
                  </a:lnTo>
                  <a:lnTo>
                    <a:pt x="119" y="5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7" name="Freeform 180"/>
            <p:cNvSpPr>
              <a:spLocks/>
            </p:cNvSpPr>
            <p:nvPr/>
          </p:nvSpPr>
          <p:spPr bwMode="auto">
            <a:xfrm>
              <a:off x="5008" y="3559"/>
              <a:ext cx="10" cy="5"/>
            </a:xfrm>
            <a:custGeom>
              <a:avLst/>
              <a:gdLst>
                <a:gd name="T0" fmla="*/ 0 w 10"/>
                <a:gd name="T1" fmla="*/ 5 h 5"/>
                <a:gd name="T2" fmla="*/ 10 w 10"/>
                <a:gd name="T3" fmla="*/ 0 h 5"/>
                <a:gd name="T4" fmla="*/ 10 w 10"/>
                <a:gd name="T5" fmla="*/ 0 h 5"/>
                <a:gd name="T6" fmla="*/ 0 w 10"/>
                <a:gd name="T7" fmla="*/ 0 h 5"/>
                <a:gd name="T8" fmla="*/ 0 w 10"/>
                <a:gd name="T9" fmla="*/ 0 h 5"/>
                <a:gd name="T10" fmla="*/ 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0" y="5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8" name="Freeform 181"/>
            <p:cNvSpPr>
              <a:spLocks/>
            </p:cNvSpPr>
            <p:nvPr/>
          </p:nvSpPr>
          <p:spPr bwMode="auto">
            <a:xfrm>
              <a:off x="4830" y="3643"/>
              <a:ext cx="10" cy="6"/>
            </a:xfrm>
            <a:custGeom>
              <a:avLst/>
              <a:gdLst>
                <a:gd name="T0" fmla="*/ 10 w 10"/>
                <a:gd name="T1" fmla="*/ 0 h 6"/>
                <a:gd name="T2" fmla="*/ 0 w 10"/>
                <a:gd name="T3" fmla="*/ 0 h 6"/>
                <a:gd name="T4" fmla="*/ 10 w 10"/>
                <a:gd name="T5" fmla="*/ 6 h 6"/>
                <a:gd name="T6" fmla="*/ 10 w 10"/>
                <a:gd name="T7" fmla="*/ 6 h 6"/>
                <a:gd name="T8" fmla="*/ 10 w 10"/>
                <a:gd name="T9" fmla="*/ 6 h 6"/>
                <a:gd name="T10" fmla="*/ 1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0"/>
                  </a:moveTo>
                  <a:lnTo>
                    <a:pt x="0" y="0"/>
                  </a:lnTo>
                  <a:lnTo>
                    <a:pt x="1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9" name="Freeform 182"/>
            <p:cNvSpPr>
              <a:spLocks/>
            </p:cNvSpPr>
            <p:nvPr/>
          </p:nvSpPr>
          <p:spPr bwMode="auto">
            <a:xfrm>
              <a:off x="4840" y="3592"/>
              <a:ext cx="108" cy="57"/>
            </a:xfrm>
            <a:custGeom>
              <a:avLst/>
              <a:gdLst>
                <a:gd name="T0" fmla="*/ 108 w 108"/>
                <a:gd name="T1" fmla="*/ 0 h 57"/>
                <a:gd name="T2" fmla="*/ 99 w 108"/>
                <a:gd name="T3" fmla="*/ 6 h 57"/>
                <a:gd name="T4" fmla="*/ 99 w 108"/>
                <a:gd name="T5" fmla="*/ 6 h 57"/>
                <a:gd name="T6" fmla="*/ 89 w 108"/>
                <a:gd name="T7" fmla="*/ 12 h 57"/>
                <a:gd name="T8" fmla="*/ 89 w 108"/>
                <a:gd name="T9" fmla="*/ 12 h 57"/>
                <a:gd name="T10" fmla="*/ 79 w 108"/>
                <a:gd name="T11" fmla="*/ 12 h 57"/>
                <a:gd name="T12" fmla="*/ 69 w 108"/>
                <a:gd name="T13" fmla="*/ 17 h 57"/>
                <a:gd name="T14" fmla="*/ 59 w 108"/>
                <a:gd name="T15" fmla="*/ 17 h 57"/>
                <a:gd name="T16" fmla="*/ 59 w 108"/>
                <a:gd name="T17" fmla="*/ 23 h 57"/>
                <a:gd name="T18" fmla="*/ 49 w 108"/>
                <a:gd name="T19" fmla="*/ 23 h 57"/>
                <a:gd name="T20" fmla="*/ 39 w 108"/>
                <a:gd name="T21" fmla="*/ 29 h 57"/>
                <a:gd name="T22" fmla="*/ 29 w 108"/>
                <a:gd name="T23" fmla="*/ 29 h 57"/>
                <a:gd name="T24" fmla="*/ 29 w 108"/>
                <a:gd name="T25" fmla="*/ 34 h 57"/>
                <a:gd name="T26" fmla="*/ 19 w 108"/>
                <a:gd name="T27" fmla="*/ 34 h 57"/>
                <a:gd name="T28" fmla="*/ 9 w 108"/>
                <a:gd name="T29" fmla="*/ 40 h 57"/>
                <a:gd name="T30" fmla="*/ 0 w 108"/>
                <a:gd name="T31" fmla="*/ 46 h 57"/>
                <a:gd name="T32" fmla="*/ 0 w 108"/>
                <a:gd name="T33" fmla="*/ 51 h 57"/>
                <a:gd name="T34" fmla="*/ 0 w 108"/>
                <a:gd name="T35" fmla="*/ 57 h 57"/>
                <a:gd name="T36" fmla="*/ 9 w 108"/>
                <a:gd name="T37" fmla="*/ 51 h 57"/>
                <a:gd name="T38" fmla="*/ 9 w 108"/>
                <a:gd name="T39" fmla="*/ 46 h 57"/>
                <a:gd name="T40" fmla="*/ 19 w 108"/>
                <a:gd name="T41" fmla="*/ 40 h 57"/>
                <a:gd name="T42" fmla="*/ 29 w 108"/>
                <a:gd name="T43" fmla="*/ 40 h 57"/>
                <a:gd name="T44" fmla="*/ 39 w 108"/>
                <a:gd name="T45" fmla="*/ 34 h 57"/>
                <a:gd name="T46" fmla="*/ 39 w 108"/>
                <a:gd name="T47" fmla="*/ 34 h 57"/>
                <a:gd name="T48" fmla="*/ 49 w 108"/>
                <a:gd name="T49" fmla="*/ 29 h 57"/>
                <a:gd name="T50" fmla="*/ 59 w 108"/>
                <a:gd name="T51" fmla="*/ 29 h 57"/>
                <a:gd name="T52" fmla="*/ 69 w 108"/>
                <a:gd name="T53" fmla="*/ 23 h 57"/>
                <a:gd name="T54" fmla="*/ 69 w 108"/>
                <a:gd name="T55" fmla="*/ 23 h 57"/>
                <a:gd name="T56" fmla="*/ 79 w 108"/>
                <a:gd name="T57" fmla="*/ 23 h 57"/>
                <a:gd name="T58" fmla="*/ 89 w 108"/>
                <a:gd name="T59" fmla="*/ 17 h 57"/>
                <a:gd name="T60" fmla="*/ 89 w 108"/>
                <a:gd name="T61" fmla="*/ 17 h 57"/>
                <a:gd name="T62" fmla="*/ 99 w 108"/>
                <a:gd name="T63" fmla="*/ 12 h 57"/>
                <a:gd name="T64" fmla="*/ 108 w 108"/>
                <a:gd name="T65" fmla="*/ 12 h 57"/>
                <a:gd name="T66" fmla="*/ 108 w 108"/>
                <a:gd name="T67" fmla="*/ 6 h 57"/>
                <a:gd name="T68" fmla="*/ 108 w 108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8"/>
                <a:gd name="T106" fmla="*/ 0 h 57"/>
                <a:gd name="T107" fmla="*/ 108 w 108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8" h="57">
                  <a:moveTo>
                    <a:pt x="108" y="0"/>
                  </a:moveTo>
                  <a:lnTo>
                    <a:pt x="99" y="6"/>
                  </a:lnTo>
                  <a:lnTo>
                    <a:pt x="89" y="12"/>
                  </a:lnTo>
                  <a:lnTo>
                    <a:pt x="79" y="12"/>
                  </a:lnTo>
                  <a:lnTo>
                    <a:pt x="69" y="17"/>
                  </a:lnTo>
                  <a:lnTo>
                    <a:pt x="59" y="17"/>
                  </a:lnTo>
                  <a:lnTo>
                    <a:pt x="59" y="23"/>
                  </a:lnTo>
                  <a:lnTo>
                    <a:pt x="49" y="23"/>
                  </a:lnTo>
                  <a:lnTo>
                    <a:pt x="39" y="29"/>
                  </a:lnTo>
                  <a:lnTo>
                    <a:pt x="29" y="29"/>
                  </a:lnTo>
                  <a:lnTo>
                    <a:pt x="29" y="34"/>
                  </a:lnTo>
                  <a:lnTo>
                    <a:pt x="19" y="34"/>
                  </a:lnTo>
                  <a:lnTo>
                    <a:pt x="9" y="40"/>
                  </a:lnTo>
                  <a:lnTo>
                    <a:pt x="0" y="46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9" y="51"/>
                  </a:lnTo>
                  <a:lnTo>
                    <a:pt x="9" y="46"/>
                  </a:lnTo>
                  <a:lnTo>
                    <a:pt x="19" y="40"/>
                  </a:lnTo>
                  <a:lnTo>
                    <a:pt x="29" y="40"/>
                  </a:lnTo>
                  <a:lnTo>
                    <a:pt x="39" y="34"/>
                  </a:lnTo>
                  <a:lnTo>
                    <a:pt x="49" y="29"/>
                  </a:lnTo>
                  <a:lnTo>
                    <a:pt x="59" y="29"/>
                  </a:lnTo>
                  <a:lnTo>
                    <a:pt x="69" y="23"/>
                  </a:lnTo>
                  <a:lnTo>
                    <a:pt x="79" y="23"/>
                  </a:lnTo>
                  <a:lnTo>
                    <a:pt x="89" y="17"/>
                  </a:lnTo>
                  <a:lnTo>
                    <a:pt x="99" y="12"/>
                  </a:lnTo>
                  <a:lnTo>
                    <a:pt x="108" y="12"/>
                  </a:lnTo>
                  <a:lnTo>
                    <a:pt x="108" y="6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0" name="Freeform 183"/>
            <p:cNvSpPr>
              <a:spLocks/>
            </p:cNvSpPr>
            <p:nvPr/>
          </p:nvSpPr>
          <p:spPr bwMode="auto">
            <a:xfrm>
              <a:off x="4948" y="3592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10 w 10"/>
                <a:gd name="T3" fmla="*/ 6 h 6"/>
                <a:gd name="T4" fmla="*/ 0 w 10"/>
                <a:gd name="T5" fmla="*/ 0 h 6"/>
                <a:gd name="T6" fmla="*/ 0 w 10"/>
                <a:gd name="T7" fmla="*/ 0 h 6"/>
                <a:gd name="T8" fmla="*/ 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1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1" name="Freeform 184"/>
            <p:cNvSpPr>
              <a:spLocks/>
            </p:cNvSpPr>
            <p:nvPr/>
          </p:nvSpPr>
          <p:spPr bwMode="auto">
            <a:xfrm>
              <a:off x="4790" y="3683"/>
              <a:ext cx="1" cy="5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0 h 5"/>
                <a:gd name="T4" fmla="*/ 0 w 1"/>
                <a:gd name="T5" fmla="*/ 5 h 5"/>
                <a:gd name="T6" fmla="*/ 0 w 1"/>
                <a:gd name="T7" fmla="*/ 5 h 5"/>
                <a:gd name="T8" fmla="*/ 0 w 1"/>
                <a:gd name="T9" fmla="*/ 5 h 5"/>
                <a:gd name="T10" fmla="*/ 0 w 1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2" name="Freeform 185"/>
            <p:cNvSpPr>
              <a:spLocks/>
            </p:cNvSpPr>
            <p:nvPr/>
          </p:nvSpPr>
          <p:spPr bwMode="auto">
            <a:xfrm>
              <a:off x="4790" y="3626"/>
              <a:ext cx="109" cy="62"/>
            </a:xfrm>
            <a:custGeom>
              <a:avLst/>
              <a:gdLst>
                <a:gd name="T0" fmla="*/ 109 w 109"/>
                <a:gd name="T1" fmla="*/ 0 h 62"/>
                <a:gd name="T2" fmla="*/ 99 w 109"/>
                <a:gd name="T3" fmla="*/ 6 h 62"/>
                <a:gd name="T4" fmla="*/ 99 w 109"/>
                <a:gd name="T5" fmla="*/ 6 h 62"/>
                <a:gd name="T6" fmla="*/ 89 w 109"/>
                <a:gd name="T7" fmla="*/ 12 h 62"/>
                <a:gd name="T8" fmla="*/ 89 w 109"/>
                <a:gd name="T9" fmla="*/ 12 h 62"/>
                <a:gd name="T10" fmla="*/ 79 w 109"/>
                <a:gd name="T11" fmla="*/ 17 h 62"/>
                <a:gd name="T12" fmla="*/ 69 w 109"/>
                <a:gd name="T13" fmla="*/ 17 h 62"/>
                <a:gd name="T14" fmla="*/ 59 w 109"/>
                <a:gd name="T15" fmla="*/ 23 h 62"/>
                <a:gd name="T16" fmla="*/ 59 w 109"/>
                <a:gd name="T17" fmla="*/ 23 h 62"/>
                <a:gd name="T18" fmla="*/ 50 w 109"/>
                <a:gd name="T19" fmla="*/ 29 h 62"/>
                <a:gd name="T20" fmla="*/ 40 w 109"/>
                <a:gd name="T21" fmla="*/ 29 h 62"/>
                <a:gd name="T22" fmla="*/ 30 w 109"/>
                <a:gd name="T23" fmla="*/ 34 h 62"/>
                <a:gd name="T24" fmla="*/ 30 w 109"/>
                <a:gd name="T25" fmla="*/ 34 h 62"/>
                <a:gd name="T26" fmla="*/ 20 w 109"/>
                <a:gd name="T27" fmla="*/ 40 h 62"/>
                <a:gd name="T28" fmla="*/ 10 w 109"/>
                <a:gd name="T29" fmla="*/ 45 h 62"/>
                <a:gd name="T30" fmla="*/ 0 w 109"/>
                <a:gd name="T31" fmla="*/ 51 h 62"/>
                <a:gd name="T32" fmla="*/ 0 w 109"/>
                <a:gd name="T33" fmla="*/ 57 h 62"/>
                <a:gd name="T34" fmla="*/ 0 w 109"/>
                <a:gd name="T35" fmla="*/ 62 h 62"/>
                <a:gd name="T36" fmla="*/ 10 w 109"/>
                <a:gd name="T37" fmla="*/ 57 h 62"/>
                <a:gd name="T38" fmla="*/ 10 w 109"/>
                <a:gd name="T39" fmla="*/ 51 h 62"/>
                <a:gd name="T40" fmla="*/ 20 w 109"/>
                <a:gd name="T41" fmla="*/ 45 h 62"/>
                <a:gd name="T42" fmla="*/ 30 w 109"/>
                <a:gd name="T43" fmla="*/ 40 h 62"/>
                <a:gd name="T44" fmla="*/ 40 w 109"/>
                <a:gd name="T45" fmla="*/ 40 h 62"/>
                <a:gd name="T46" fmla="*/ 40 w 109"/>
                <a:gd name="T47" fmla="*/ 34 h 62"/>
                <a:gd name="T48" fmla="*/ 50 w 109"/>
                <a:gd name="T49" fmla="*/ 34 h 62"/>
                <a:gd name="T50" fmla="*/ 59 w 109"/>
                <a:gd name="T51" fmla="*/ 29 h 62"/>
                <a:gd name="T52" fmla="*/ 69 w 109"/>
                <a:gd name="T53" fmla="*/ 29 h 62"/>
                <a:gd name="T54" fmla="*/ 69 w 109"/>
                <a:gd name="T55" fmla="*/ 23 h 62"/>
                <a:gd name="T56" fmla="*/ 79 w 109"/>
                <a:gd name="T57" fmla="*/ 23 h 62"/>
                <a:gd name="T58" fmla="*/ 89 w 109"/>
                <a:gd name="T59" fmla="*/ 17 h 62"/>
                <a:gd name="T60" fmla="*/ 99 w 109"/>
                <a:gd name="T61" fmla="*/ 17 h 62"/>
                <a:gd name="T62" fmla="*/ 99 w 109"/>
                <a:gd name="T63" fmla="*/ 12 h 62"/>
                <a:gd name="T64" fmla="*/ 109 w 109"/>
                <a:gd name="T65" fmla="*/ 12 h 62"/>
                <a:gd name="T66" fmla="*/ 109 w 109"/>
                <a:gd name="T67" fmla="*/ 6 h 62"/>
                <a:gd name="T68" fmla="*/ 109 w 109"/>
                <a:gd name="T69" fmla="*/ 0 h 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2"/>
                <a:gd name="T107" fmla="*/ 109 w 109"/>
                <a:gd name="T108" fmla="*/ 62 h 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2">
                  <a:moveTo>
                    <a:pt x="109" y="0"/>
                  </a:moveTo>
                  <a:lnTo>
                    <a:pt x="99" y="6"/>
                  </a:lnTo>
                  <a:lnTo>
                    <a:pt x="89" y="12"/>
                  </a:lnTo>
                  <a:lnTo>
                    <a:pt x="79" y="17"/>
                  </a:lnTo>
                  <a:lnTo>
                    <a:pt x="69" y="17"/>
                  </a:lnTo>
                  <a:lnTo>
                    <a:pt x="59" y="23"/>
                  </a:lnTo>
                  <a:lnTo>
                    <a:pt x="50" y="29"/>
                  </a:lnTo>
                  <a:lnTo>
                    <a:pt x="40" y="29"/>
                  </a:lnTo>
                  <a:lnTo>
                    <a:pt x="30" y="34"/>
                  </a:lnTo>
                  <a:lnTo>
                    <a:pt x="20" y="40"/>
                  </a:lnTo>
                  <a:lnTo>
                    <a:pt x="10" y="45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2"/>
                  </a:lnTo>
                  <a:lnTo>
                    <a:pt x="10" y="57"/>
                  </a:lnTo>
                  <a:lnTo>
                    <a:pt x="10" y="51"/>
                  </a:lnTo>
                  <a:lnTo>
                    <a:pt x="20" y="45"/>
                  </a:lnTo>
                  <a:lnTo>
                    <a:pt x="30" y="40"/>
                  </a:lnTo>
                  <a:lnTo>
                    <a:pt x="40" y="40"/>
                  </a:lnTo>
                  <a:lnTo>
                    <a:pt x="40" y="34"/>
                  </a:lnTo>
                  <a:lnTo>
                    <a:pt x="50" y="34"/>
                  </a:lnTo>
                  <a:lnTo>
                    <a:pt x="59" y="29"/>
                  </a:lnTo>
                  <a:lnTo>
                    <a:pt x="69" y="29"/>
                  </a:lnTo>
                  <a:lnTo>
                    <a:pt x="69" y="23"/>
                  </a:lnTo>
                  <a:lnTo>
                    <a:pt x="79" y="23"/>
                  </a:lnTo>
                  <a:lnTo>
                    <a:pt x="89" y="17"/>
                  </a:lnTo>
                  <a:lnTo>
                    <a:pt x="99" y="17"/>
                  </a:lnTo>
                  <a:lnTo>
                    <a:pt x="99" y="12"/>
                  </a:lnTo>
                  <a:lnTo>
                    <a:pt x="109" y="12"/>
                  </a:lnTo>
                  <a:lnTo>
                    <a:pt x="109" y="6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3" name="Freeform 186"/>
            <p:cNvSpPr>
              <a:spLocks/>
            </p:cNvSpPr>
            <p:nvPr/>
          </p:nvSpPr>
          <p:spPr bwMode="auto">
            <a:xfrm>
              <a:off x="4899" y="3626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10 w 10"/>
                <a:gd name="T3" fmla="*/ 6 h 6"/>
                <a:gd name="T4" fmla="*/ 0 w 10"/>
                <a:gd name="T5" fmla="*/ 0 h 6"/>
                <a:gd name="T6" fmla="*/ 0 w 10"/>
                <a:gd name="T7" fmla="*/ 0 h 6"/>
                <a:gd name="T8" fmla="*/ 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1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4" name="Freeform 187"/>
            <p:cNvSpPr>
              <a:spLocks/>
            </p:cNvSpPr>
            <p:nvPr/>
          </p:nvSpPr>
          <p:spPr bwMode="auto">
            <a:xfrm>
              <a:off x="4731" y="3733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0 h 6"/>
                <a:gd name="T4" fmla="*/ 10 w 10"/>
                <a:gd name="T5" fmla="*/ 6 h 6"/>
                <a:gd name="T6" fmla="*/ 10 w 10"/>
                <a:gd name="T7" fmla="*/ 6 h 6"/>
                <a:gd name="T8" fmla="*/ 1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0"/>
                  </a:lnTo>
                  <a:lnTo>
                    <a:pt x="1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5" name="Freeform 188"/>
            <p:cNvSpPr>
              <a:spLocks/>
            </p:cNvSpPr>
            <p:nvPr/>
          </p:nvSpPr>
          <p:spPr bwMode="auto">
            <a:xfrm>
              <a:off x="4731" y="3671"/>
              <a:ext cx="118" cy="68"/>
            </a:xfrm>
            <a:custGeom>
              <a:avLst/>
              <a:gdLst>
                <a:gd name="T0" fmla="*/ 118 w 118"/>
                <a:gd name="T1" fmla="*/ 0 h 68"/>
                <a:gd name="T2" fmla="*/ 109 w 118"/>
                <a:gd name="T3" fmla="*/ 0 h 68"/>
                <a:gd name="T4" fmla="*/ 109 w 118"/>
                <a:gd name="T5" fmla="*/ 6 h 68"/>
                <a:gd name="T6" fmla="*/ 99 w 118"/>
                <a:gd name="T7" fmla="*/ 6 h 68"/>
                <a:gd name="T8" fmla="*/ 89 w 118"/>
                <a:gd name="T9" fmla="*/ 12 h 68"/>
                <a:gd name="T10" fmla="*/ 89 w 118"/>
                <a:gd name="T11" fmla="*/ 12 h 68"/>
                <a:gd name="T12" fmla="*/ 79 w 118"/>
                <a:gd name="T13" fmla="*/ 17 h 68"/>
                <a:gd name="T14" fmla="*/ 69 w 118"/>
                <a:gd name="T15" fmla="*/ 23 h 68"/>
                <a:gd name="T16" fmla="*/ 59 w 118"/>
                <a:gd name="T17" fmla="*/ 23 h 68"/>
                <a:gd name="T18" fmla="*/ 59 w 118"/>
                <a:gd name="T19" fmla="*/ 29 h 68"/>
                <a:gd name="T20" fmla="*/ 49 w 118"/>
                <a:gd name="T21" fmla="*/ 34 h 68"/>
                <a:gd name="T22" fmla="*/ 39 w 118"/>
                <a:gd name="T23" fmla="*/ 34 h 68"/>
                <a:gd name="T24" fmla="*/ 29 w 118"/>
                <a:gd name="T25" fmla="*/ 40 h 68"/>
                <a:gd name="T26" fmla="*/ 20 w 118"/>
                <a:gd name="T27" fmla="*/ 46 h 68"/>
                <a:gd name="T28" fmla="*/ 20 w 118"/>
                <a:gd name="T29" fmla="*/ 51 h 68"/>
                <a:gd name="T30" fmla="*/ 10 w 118"/>
                <a:gd name="T31" fmla="*/ 57 h 68"/>
                <a:gd name="T32" fmla="*/ 0 w 118"/>
                <a:gd name="T33" fmla="*/ 62 h 68"/>
                <a:gd name="T34" fmla="*/ 10 w 118"/>
                <a:gd name="T35" fmla="*/ 68 h 68"/>
                <a:gd name="T36" fmla="*/ 20 w 118"/>
                <a:gd name="T37" fmla="*/ 62 h 68"/>
                <a:gd name="T38" fmla="*/ 20 w 118"/>
                <a:gd name="T39" fmla="*/ 57 h 68"/>
                <a:gd name="T40" fmla="*/ 29 w 118"/>
                <a:gd name="T41" fmla="*/ 51 h 68"/>
                <a:gd name="T42" fmla="*/ 39 w 118"/>
                <a:gd name="T43" fmla="*/ 46 h 68"/>
                <a:gd name="T44" fmla="*/ 39 w 118"/>
                <a:gd name="T45" fmla="*/ 46 h 68"/>
                <a:gd name="T46" fmla="*/ 49 w 118"/>
                <a:gd name="T47" fmla="*/ 40 h 68"/>
                <a:gd name="T48" fmla="*/ 59 w 118"/>
                <a:gd name="T49" fmla="*/ 34 h 68"/>
                <a:gd name="T50" fmla="*/ 59 w 118"/>
                <a:gd name="T51" fmla="*/ 29 h 68"/>
                <a:gd name="T52" fmla="*/ 69 w 118"/>
                <a:gd name="T53" fmla="*/ 29 h 68"/>
                <a:gd name="T54" fmla="*/ 79 w 118"/>
                <a:gd name="T55" fmla="*/ 23 h 68"/>
                <a:gd name="T56" fmla="*/ 89 w 118"/>
                <a:gd name="T57" fmla="*/ 23 h 68"/>
                <a:gd name="T58" fmla="*/ 99 w 118"/>
                <a:gd name="T59" fmla="*/ 17 h 68"/>
                <a:gd name="T60" fmla="*/ 99 w 118"/>
                <a:gd name="T61" fmla="*/ 12 h 68"/>
                <a:gd name="T62" fmla="*/ 109 w 118"/>
                <a:gd name="T63" fmla="*/ 12 h 68"/>
                <a:gd name="T64" fmla="*/ 118 w 118"/>
                <a:gd name="T65" fmla="*/ 6 h 68"/>
                <a:gd name="T66" fmla="*/ 118 w 118"/>
                <a:gd name="T67" fmla="*/ 6 h 68"/>
                <a:gd name="T68" fmla="*/ 118 w 118"/>
                <a:gd name="T69" fmla="*/ 0 h 6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8"/>
                <a:gd name="T106" fmla="*/ 0 h 68"/>
                <a:gd name="T107" fmla="*/ 118 w 118"/>
                <a:gd name="T108" fmla="*/ 68 h 6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8" h="68">
                  <a:moveTo>
                    <a:pt x="118" y="0"/>
                  </a:moveTo>
                  <a:lnTo>
                    <a:pt x="109" y="0"/>
                  </a:lnTo>
                  <a:lnTo>
                    <a:pt x="109" y="6"/>
                  </a:lnTo>
                  <a:lnTo>
                    <a:pt x="99" y="6"/>
                  </a:lnTo>
                  <a:lnTo>
                    <a:pt x="89" y="12"/>
                  </a:lnTo>
                  <a:lnTo>
                    <a:pt x="79" y="17"/>
                  </a:lnTo>
                  <a:lnTo>
                    <a:pt x="69" y="23"/>
                  </a:lnTo>
                  <a:lnTo>
                    <a:pt x="59" y="23"/>
                  </a:lnTo>
                  <a:lnTo>
                    <a:pt x="59" y="29"/>
                  </a:lnTo>
                  <a:lnTo>
                    <a:pt x="49" y="34"/>
                  </a:lnTo>
                  <a:lnTo>
                    <a:pt x="39" y="34"/>
                  </a:lnTo>
                  <a:lnTo>
                    <a:pt x="29" y="40"/>
                  </a:lnTo>
                  <a:lnTo>
                    <a:pt x="20" y="46"/>
                  </a:lnTo>
                  <a:lnTo>
                    <a:pt x="20" y="51"/>
                  </a:lnTo>
                  <a:lnTo>
                    <a:pt x="10" y="57"/>
                  </a:lnTo>
                  <a:lnTo>
                    <a:pt x="0" y="62"/>
                  </a:lnTo>
                  <a:lnTo>
                    <a:pt x="10" y="68"/>
                  </a:lnTo>
                  <a:lnTo>
                    <a:pt x="20" y="62"/>
                  </a:lnTo>
                  <a:lnTo>
                    <a:pt x="20" y="57"/>
                  </a:lnTo>
                  <a:lnTo>
                    <a:pt x="29" y="51"/>
                  </a:lnTo>
                  <a:lnTo>
                    <a:pt x="39" y="46"/>
                  </a:lnTo>
                  <a:lnTo>
                    <a:pt x="49" y="40"/>
                  </a:lnTo>
                  <a:lnTo>
                    <a:pt x="59" y="34"/>
                  </a:lnTo>
                  <a:lnTo>
                    <a:pt x="59" y="29"/>
                  </a:lnTo>
                  <a:lnTo>
                    <a:pt x="69" y="29"/>
                  </a:lnTo>
                  <a:lnTo>
                    <a:pt x="79" y="23"/>
                  </a:lnTo>
                  <a:lnTo>
                    <a:pt x="89" y="23"/>
                  </a:lnTo>
                  <a:lnTo>
                    <a:pt x="99" y="17"/>
                  </a:lnTo>
                  <a:lnTo>
                    <a:pt x="99" y="12"/>
                  </a:lnTo>
                  <a:lnTo>
                    <a:pt x="109" y="12"/>
                  </a:lnTo>
                  <a:lnTo>
                    <a:pt x="118" y="6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6" name="Freeform 189"/>
            <p:cNvSpPr>
              <a:spLocks/>
            </p:cNvSpPr>
            <p:nvPr/>
          </p:nvSpPr>
          <p:spPr bwMode="auto">
            <a:xfrm>
              <a:off x="4849" y="3671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0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7" name="Freeform 190"/>
            <p:cNvSpPr>
              <a:spLocks/>
            </p:cNvSpPr>
            <p:nvPr/>
          </p:nvSpPr>
          <p:spPr bwMode="auto">
            <a:xfrm>
              <a:off x="4691" y="3829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6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8" name="Freeform 191"/>
            <p:cNvSpPr>
              <a:spLocks/>
            </p:cNvSpPr>
            <p:nvPr/>
          </p:nvSpPr>
          <p:spPr bwMode="auto">
            <a:xfrm>
              <a:off x="4691" y="3739"/>
              <a:ext cx="99" cy="96"/>
            </a:xfrm>
            <a:custGeom>
              <a:avLst/>
              <a:gdLst>
                <a:gd name="T0" fmla="*/ 89 w 99"/>
                <a:gd name="T1" fmla="*/ 0 h 96"/>
                <a:gd name="T2" fmla="*/ 79 w 99"/>
                <a:gd name="T3" fmla="*/ 6 h 96"/>
                <a:gd name="T4" fmla="*/ 69 w 99"/>
                <a:gd name="T5" fmla="*/ 6 h 96"/>
                <a:gd name="T6" fmla="*/ 60 w 99"/>
                <a:gd name="T7" fmla="*/ 17 h 96"/>
                <a:gd name="T8" fmla="*/ 50 w 99"/>
                <a:gd name="T9" fmla="*/ 23 h 96"/>
                <a:gd name="T10" fmla="*/ 40 w 99"/>
                <a:gd name="T11" fmla="*/ 28 h 96"/>
                <a:gd name="T12" fmla="*/ 30 w 99"/>
                <a:gd name="T13" fmla="*/ 34 h 96"/>
                <a:gd name="T14" fmla="*/ 30 w 99"/>
                <a:gd name="T15" fmla="*/ 40 h 96"/>
                <a:gd name="T16" fmla="*/ 30 w 99"/>
                <a:gd name="T17" fmla="*/ 51 h 96"/>
                <a:gd name="T18" fmla="*/ 20 w 99"/>
                <a:gd name="T19" fmla="*/ 57 h 96"/>
                <a:gd name="T20" fmla="*/ 20 w 99"/>
                <a:gd name="T21" fmla="*/ 62 h 96"/>
                <a:gd name="T22" fmla="*/ 20 w 99"/>
                <a:gd name="T23" fmla="*/ 68 h 96"/>
                <a:gd name="T24" fmla="*/ 10 w 99"/>
                <a:gd name="T25" fmla="*/ 73 h 96"/>
                <a:gd name="T26" fmla="*/ 10 w 99"/>
                <a:gd name="T27" fmla="*/ 79 h 96"/>
                <a:gd name="T28" fmla="*/ 10 w 99"/>
                <a:gd name="T29" fmla="*/ 85 h 96"/>
                <a:gd name="T30" fmla="*/ 0 w 99"/>
                <a:gd name="T31" fmla="*/ 85 h 96"/>
                <a:gd name="T32" fmla="*/ 0 w 99"/>
                <a:gd name="T33" fmla="*/ 90 h 96"/>
                <a:gd name="T34" fmla="*/ 0 w 99"/>
                <a:gd name="T35" fmla="*/ 96 h 96"/>
                <a:gd name="T36" fmla="*/ 10 w 99"/>
                <a:gd name="T37" fmla="*/ 90 h 96"/>
                <a:gd name="T38" fmla="*/ 10 w 99"/>
                <a:gd name="T39" fmla="*/ 85 h 96"/>
                <a:gd name="T40" fmla="*/ 20 w 99"/>
                <a:gd name="T41" fmla="*/ 85 h 96"/>
                <a:gd name="T42" fmla="*/ 20 w 99"/>
                <a:gd name="T43" fmla="*/ 79 h 96"/>
                <a:gd name="T44" fmla="*/ 20 w 99"/>
                <a:gd name="T45" fmla="*/ 73 h 96"/>
                <a:gd name="T46" fmla="*/ 30 w 99"/>
                <a:gd name="T47" fmla="*/ 68 h 96"/>
                <a:gd name="T48" fmla="*/ 30 w 99"/>
                <a:gd name="T49" fmla="*/ 57 h 96"/>
                <a:gd name="T50" fmla="*/ 30 w 99"/>
                <a:gd name="T51" fmla="*/ 51 h 96"/>
                <a:gd name="T52" fmla="*/ 40 w 99"/>
                <a:gd name="T53" fmla="*/ 45 h 96"/>
                <a:gd name="T54" fmla="*/ 40 w 99"/>
                <a:gd name="T55" fmla="*/ 40 h 96"/>
                <a:gd name="T56" fmla="*/ 50 w 99"/>
                <a:gd name="T57" fmla="*/ 34 h 96"/>
                <a:gd name="T58" fmla="*/ 50 w 99"/>
                <a:gd name="T59" fmla="*/ 28 h 96"/>
                <a:gd name="T60" fmla="*/ 60 w 99"/>
                <a:gd name="T61" fmla="*/ 17 h 96"/>
                <a:gd name="T62" fmla="*/ 69 w 99"/>
                <a:gd name="T63" fmla="*/ 17 h 96"/>
                <a:gd name="T64" fmla="*/ 79 w 99"/>
                <a:gd name="T65" fmla="*/ 11 h 96"/>
                <a:gd name="T66" fmla="*/ 99 w 99"/>
                <a:gd name="T67" fmla="*/ 6 h 96"/>
                <a:gd name="T68" fmla="*/ 89 w 99"/>
                <a:gd name="T69" fmla="*/ 0 h 9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96"/>
                <a:gd name="T107" fmla="*/ 99 w 99"/>
                <a:gd name="T108" fmla="*/ 96 h 9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96">
                  <a:moveTo>
                    <a:pt x="89" y="0"/>
                  </a:moveTo>
                  <a:lnTo>
                    <a:pt x="79" y="6"/>
                  </a:lnTo>
                  <a:lnTo>
                    <a:pt x="69" y="6"/>
                  </a:lnTo>
                  <a:lnTo>
                    <a:pt x="60" y="17"/>
                  </a:lnTo>
                  <a:lnTo>
                    <a:pt x="50" y="23"/>
                  </a:lnTo>
                  <a:lnTo>
                    <a:pt x="40" y="28"/>
                  </a:lnTo>
                  <a:lnTo>
                    <a:pt x="30" y="34"/>
                  </a:lnTo>
                  <a:lnTo>
                    <a:pt x="30" y="40"/>
                  </a:lnTo>
                  <a:lnTo>
                    <a:pt x="30" y="51"/>
                  </a:lnTo>
                  <a:lnTo>
                    <a:pt x="20" y="57"/>
                  </a:lnTo>
                  <a:lnTo>
                    <a:pt x="20" y="62"/>
                  </a:lnTo>
                  <a:lnTo>
                    <a:pt x="20" y="68"/>
                  </a:lnTo>
                  <a:lnTo>
                    <a:pt x="10" y="73"/>
                  </a:lnTo>
                  <a:lnTo>
                    <a:pt x="10" y="79"/>
                  </a:lnTo>
                  <a:lnTo>
                    <a:pt x="10" y="85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0" y="96"/>
                  </a:lnTo>
                  <a:lnTo>
                    <a:pt x="10" y="90"/>
                  </a:lnTo>
                  <a:lnTo>
                    <a:pt x="10" y="85"/>
                  </a:lnTo>
                  <a:lnTo>
                    <a:pt x="20" y="85"/>
                  </a:lnTo>
                  <a:lnTo>
                    <a:pt x="20" y="79"/>
                  </a:lnTo>
                  <a:lnTo>
                    <a:pt x="20" y="73"/>
                  </a:lnTo>
                  <a:lnTo>
                    <a:pt x="30" y="68"/>
                  </a:lnTo>
                  <a:lnTo>
                    <a:pt x="30" y="57"/>
                  </a:lnTo>
                  <a:lnTo>
                    <a:pt x="30" y="51"/>
                  </a:lnTo>
                  <a:lnTo>
                    <a:pt x="40" y="45"/>
                  </a:lnTo>
                  <a:lnTo>
                    <a:pt x="40" y="40"/>
                  </a:lnTo>
                  <a:lnTo>
                    <a:pt x="50" y="34"/>
                  </a:lnTo>
                  <a:lnTo>
                    <a:pt x="50" y="28"/>
                  </a:lnTo>
                  <a:lnTo>
                    <a:pt x="60" y="17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99" y="6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9" name="Freeform 192"/>
            <p:cNvSpPr>
              <a:spLocks/>
            </p:cNvSpPr>
            <p:nvPr/>
          </p:nvSpPr>
          <p:spPr bwMode="auto">
            <a:xfrm>
              <a:off x="4780" y="3739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10 w 10"/>
                <a:gd name="T3" fmla="*/ 6 h 6"/>
                <a:gd name="T4" fmla="*/ 10 w 10"/>
                <a:gd name="T5" fmla="*/ 0 h 6"/>
                <a:gd name="T6" fmla="*/ 10 w 10"/>
                <a:gd name="T7" fmla="*/ 0 h 6"/>
                <a:gd name="T8" fmla="*/ 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10" y="6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0" name="Freeform 193"/>
            <p:cNvSpPr>
              <a:spLocks/>
            </p:cNvSpPr>
            <p:nvPr/>
          </p:nvSpPr>
          <p:spPr bwMode="auto">
            <a:xfrm>
              <a:off x="4681" y="3880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6 h 6"/>
                <a:gd name="T4" fmla="*/ 0 w 10"/>
                <a:gd name="T5" fmla="*/ 6 h 6"/>
                <a:gd name="T6" fmla="*/ 10 w 10"/>
                <a:gd name="T7" fmla="*/ 6 h 6"/>
                <a:gd name="T8" fmla="*/ 1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6"/>
                  </a:lnTo>
                  <a:lnTo>
                    <a:pt x="1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1" name="Freeform 194"/>
            <p:cNvSpPr>
              <a:spLocks/>
            </p:cNvSpPr>
            <p:nvPr/>
          </p:nvSpPr>
          <p:spPr bwMode="auto">
            <a:xfrm>
              <a:off x="4681" y="3773"/>
              <a:ext cx="70" cy="113"/>
            </a:xfrm>
            <a:custGeom>
              <a:avLst/>
              <a:gdLst>
                <a:gd name="T0" fmla="*/ 70 w 70"/>
                <a:gd name="T1" fmla="*/ 0 h 113"/>
                <a:gd name="T2" fmla="*/ 60 w 70"/>
                <a:gd name="T3" fmla="*/ 6 h 113"/>
                <a:gd name="T4" fmla="*/ 60 w 70"/>
                <a:gd name="T5" fmla="*/ 11 h 113"/>
                <a:gd name="T6" fmla="*/ 50 w 70"/>
                <a:gd name="T7" fmla="*/ 17 h 113"/>
                <a:gd name="T8" fmla="*/ 50 w 70"/>
                <a:gd name="T9" fmla="*/ 23 h 113"/>
                <a:gd name="T10" fmla="*/ 50 w 70"/>
                <a:gd name="T11" fmla="*/ 28 h 113"/>
                <a:gd name="T12" fmla="*/ 40 w 70"/>
                <a:gd name="T13" fmla="*/ 34 h 113"/>
                <a:gd name="T14" fmla="*/ 40 w 70"/>
                <a:gd name="T15" fmla="*/ 45 h 113"/>
                <a:gd name="T16" fmla="*/ 30 w 70"/>
                <a:gd name="T17" fmla="*/ 51 h 113"/>
                <a:gd name="T18" fmla="*/ 30 w 70"/>
                <a:gd name="T19" fmla="*/ 56 h 113"/>
                <a:gd name="T20" fmla="*/ 30 w 70"/>
                <a:gd name="T21" fmla="*/ 68 h 113"/>
                <a:gd name="T22" fmla="*/ 20 w 70"/>
                <a:gd name="T23" fmla="*/ 73 h 113"/>
                <a:gd name="T24" fmla="*/ 20 w 70"/>
                <a:gd name="T25" fmla="*/ 79 h 113"/>
                <a:gd name="T26" fmla="*/ 10 w 70"/>
                <a:gd name="T27" fmla="*/ 90 h 113"/>
                <a:gd name="T28" fmla="*/ 10 w 70"/>
                <a:gd name="T29" fmla="*/ 96 h 113"/>
                <a:gd name="T30" fmla="*/ 10 w 70"/>
                <a:gd name="T31" fmla="*/ 101 h 113"/>
                <a:gd name="T32" fmla="*/ 0 w 70"/>
                <a:gd name="T33" fmla="*/ 107 h 113"/>
                <a:gd name="T34" fmla="*/ 10 w 70"/>
                <a:gd name="T35" fmla="*/ 113 h 113"/>
                <a:gd name="T36" fmla="*/ 10 w 70"/>
                <a:gd name="T37" fmla="*/ 107 h 113"/>
                <a:gd name="T38" fmla="*/ 20 w 70"/>
                <a:gd name="T39" fmla="*/ 101 h 113"/>
                <a:gd name="T40" fmla="*/ 20 w 70"/>
                <a:gd name="T41" fmla="*/ 90 h 113"/>
                <a:gd name="T42" fmla="*/ 20 w 70"/>
                <a:gd name="T43" fmla="*/ 85 h 113"/>
                <a:gd name="T44" fmla="*/ 30 w 70"/>
                <a:gd name="T45" fmla="*/ 79 h 113"/>
                <a:gd name="T46" fmla="*/ 30 w 70"/>
                <a:gd name="T47" fmla="*/ 68 h 113"/>
                <a:gd name="T48" fmla="*/ 40 w 70"/>
                <a:gd name="T49" fmla="*/ 62 h 113"/>
                <a:gd name="T50" fmla="*/ 40 w 70"/>
                <a:gd name="T51" fmla="*/ 51 h 113"/>
                <a:gd name="T52" fmla="*/ 40 w 70"/>
                <a:gd name="T53" fmla="*/ 45 h 113"/>
                <a:gd name="T54" fmla="*/ 50 w 70"/>
                <a:gd name="T55" fmla="*/ 39 h 113"/>
                <a:gd name="T56" fmla="*/ 50 w 70"/>
                <a:gd name="T57" fmla="*/ 34 h 113"/>
                <a:gd name="T58" fmla="*/ 60 w 70"/>
                <a:gd name="T59" fmla="*/ 23 h 113"/>
                <a:gd name="T60" fmla="*/ 60 w 70"/>
                <a:gd name="T61" fmla="*/ 17 h 113"/>
                <a:gd name="T62" fmla="*/ 60 w 70"/>
                <a:gd name="T63" fmla="*/ 11 h 113"/>
                <a:gd name="T64" fmla="*/ 70 w 70"/>
                <a:gd name="T65" fmla="*/ 11 h 113"/>
                <a:gd name="T66" fmla="*/ 70 w 70"/>
                <a:gd name="T67" fmla="*/ 6 h 113"/>
                <a:gd name="T68" fmla="*/ 70 w 70"/>
                <a:gd name="T69" fmla="*/ 0 h 11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0"/>
                <a:gd name="T106" fmla="*/ 0 h 113"/>
                <a:gd name="T107" fmla="*/ 70 w 70"/>
                <a:gd name="T108" fmla="*/ 113 h 11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0" h="113">
                  <a:moveTo>
                    <a:pt x="70" y="0"/>
                  </a:moveTo>
                  <a:lnTo>
                    <a:pt x="60" y="6"/>
                  </a:lnTo>
                  <a:lnTo>
                    <a:pt x="60" y="11"/>
                  </a:lnTo>
                  <a:lnTo>
                    <a:pt x="50" y="17"/>
                  </a:lnTo>
                  <a:lnTo>
                    <a:pt x="50" y="23"/>
                  </a:lnTo>
                  <a:lnTo>
                    <a:pt x="50" y="28"/>
                  </a:lnTo>
                  <a:lnTo>
                    <a:pt x="40" y="34"/>
                  </a:lnTo>
                  <a:lnTo>
                    <a:pt x="40" y="45"/>
                  </a:lnTo>
                  <a:lnTo>
                    <a:pt x="30" y="51"/>
                  </a:lnTo>
                  <a:lnTo>
                    <a:pt x="30" y="56"/>
                  </a:lnTo>
                  <a:lnTo>
                    <a:pt x="30" y="68"/>
                  </a:lnTo>
                  <a:lnTo>
                    <a:pt x="20" y="73"/>
                  </a:lnTo>
                  <a:lnTo>
                    <a:pt x="20" y="79"/>
                  </a:lnTo>
                  <a:lnTo>
                    <a:pt x="10" y="90"/>
                  </a:lnTo>
                  <a:lnTo>
                    <a:pt x="10" y="96"/>
                  </a:lnTo>
                  <a:lnTo>
                    <a:pt x="10" y="101"/>
                  </a:lnTo>
                  <a:lnTo>
                    <a:pt x="0" y="107"/>
                  </a:lnTo>
                  <a:lnTo>
                    <a:pt x="10" y="113"/>
                  </a:lnTo>
                  <a:lnTo>
                    <a:pt x="10" y="107"/>
                  </a:lnTo>
                  <a:lnTo>
                    <a:pt x="20" y="101"/>
                  </a:lnTo>
                  <a:lnTo>
                    <a:pt x="20" y="90"/>
                  </a:lnTo>
                  <a:lnTo>
                    <a:pt x="20" y="85"/>
                  </a:lnTo>
                  <a:lnTo>
                    <a:pt x="30" y="79"/>
                  </a:lnTo>
                  <a:lnTo>
                    <a:pt x="30" y="68"/>
                  </a:lnTo>
                  <a:lnTo>
                    <a:pt x="40" y="62"/>
                  </a:lnTo>
                  <a:lnTo>
                    <a:pt x="40" y="51"/>
                  </a:lnTo>
                  <a:lnTo>
                    <a:pt x="40" y="45"/>
                  </a:lnTo>
                  <a:lnTo>
                    <a:pt x="50" y="39"/>
                  </a:lnTo>
                  <a:lnTo>
                    <a:pt x="50" y="34"/>
                  </a:lnTo>
                  <a:lnTo>
                    <a:pt x="60" y="23"/>
                  </a:lnTo>
                  <a:lnTo>
                    <a:pt x="60" y="17"/>
                  </a:lnTo>
                  <a:lnTo>
                    <a:pt x="60" y="11"/>
                  </a:lnTo>
                  <a:lnTo>
                    <a:pt x="70" y="11"/>
                  </a:lnTo>
                  <a:lnTo>
                    <a:pt x="70" y="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2" name="Freeform 195"/>
            <p:cNvSpPr>
              <a:spLocks/>
            </p:cNvSpPr>
            <p:nvPr/>
          </p:nvSpPr>
          <p:spPr bwMode="auto">
            <a:xfrm>
              <a:off x="4751" y="3773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3" name="Freeform 196"/>
            <p:cNvSpPr>
              <a:spLocks/>
            </p:cNvSpPr>
            <p:nvPr/>
          </p:nvSpPr>
          <p:spPr bwMode="auto">
            <a:xfrm>
              <a:off x="4711" y="4015"/>
              <a:ext cx="10" cy="1"/>
            </a:xfrm>
            <a:custGeom>
              <a:avLst/>
              <a:gdLst>
                <a:gd name="T0" fmla="*/ 0 w 10"/>
                <a:gd name="T1" fmla="*/ 0 h 1"/>
                <a:gd name="T2" fmla="*/ 10 w 10"/>
                <a:gd name="T3" fmla="*/ 0 h 1"/>
                <a:gd name="T4" fmla="*/ 10 w 10"/>
                <a:gd name="T5" fmla="*/ 0 h 1"/>
                <a:gd name="T6" fmla="*/ 10 w 10"/>
                <a:gd name="T7" fmla="*/ 0 h 1"/>
                <a:gd name="T8" fmla="*/ 10 w 10"/>
                <a:gd name="T9" fmla="*/ 0 h 1"/>
                <a:gd name="T10" fmla="*/ 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4" name="Freeform 197"/>
            <p:cNvSpPr>
              <a:spLocks/>
            </p:cNvSpPr>
            <p:nvPr/>
          </p:nvSpPr>
          <p:spPr bwMode="auto">
            <a:xfrm>
              <a:off x="4701" y="3852"/>
              <a:ext cx="20" cy="163"/>
            </a:xfrm>
            <a:custGeom>
              <a:avLst/>
              <a:gdLst>
                <a:gd name="T0" fmla="*/ 20 w 20"/>
                <a:gd name="T1" fmla="*/ 0 h 163"/>
                <a:gd name="T2" fmla="*/ 10 w 20"/>
                <a:gd name="T3" fmla="*/ 11 h 163"/>
                <a:gd name="T4" fmla="*/ 0 w 20"/>
                <a:gd name="T5" fmla="*/ 28 h 163"/>
                <a:gd name="T6" fmla="*/ 0 w 20"/>
                <a:gd name="T7" fmla="*/ 39 h 163"/>
                <a:gd name="T8" fmla="*/ 0 w 20"/>
                <a:gd name="T9" fmla="*/ 51 h 163"/>
                <a:gd name="T10" fmla="*/ 0 w 20"/>
                <a:gd name="T11" fmla="*/ 62 h 163"/>
                <a:gd name="T12" fmla="*/ 0 w 20"/>
                <a:gd name="T13" fmla="*/ 73 h 163"/>
                <a:gd name="T14" fmla="*/ 0 w 20"/>
                <a:gd name="T15" fmla="*/ 85 h 163"/>
                <a:gd name="T16" fmla="*/ 0 w 20"/>
                <a:gd name="T17" fmla="*/ 96 h 163"/>
                <a:gd name="T18" fmla="*/ 0 w 20"/>
                <a:gd name="T19" fmla="*/ 107 h 163"/>
                <a:gd name="T20" fmla="*/ 10 w 20"/>
                <a:gd name="T21" fmla="*/ 118 h 163"/>
                <a:gd name="T22" fmla="*/ 10 w 20"/>
                <a:gd name="T23" fmla="*/ 124 h 163"/>
                <a:gd name="T24" fmla="*/ 10 w 20"/>
                <a:gd name="T25" fmla="*/ 135 h 163"/>
                <a:gd name="T26" fmla="*/ 10 w 20"/>
                <a:gd name="T27" fmla="*/ 141 h 163"/>
                <a:gd name="T28" fmla="*/ 10 w 20"/>
                <a:gd name="T29" fmla="*/ 147 h 163"/>
                <a:gd name="T30" fmla="*/ 20 w 20"/>
                <a:gd name="T31" fmla="*/ 158 h 163"/>
                <a:gd name="T32" fmla="*/ 10 w 20"/>
                <a:gd name="T33" fmla="*/ 163 h 163"/>
                <a:gd name="T34" fmla="*/ 20 w 20"/>
                <a:gd name="T35" fmla="*/ 163 h 163"/>
                <a:gd name="T36" fmla="*/ 20 w 20"/>
                <a:gd name="T37" fmla="*/ 158 h 163"/>
                <a:gd name="T38" fmla="*/ 20 w 20"/>
                <a:gd name="T39" fmla="*/ 147 h 163"/>
                <a:gd name="T40" fmla="*/ 20 w 20"/>
                <a:gd name="T41" fmla="*/ 141 h 163"/>
                <a:gd name="T42" fmla="*/ 20 w 20"/>
                <a:gd name="T43" fmla="*/ 135 h 163"/>
                <a:gd name="T44" fmla="*/ 20 w 20"/>
                <a:gd name="T45" fmla="*/ 124 h 163"/>
                <a:gd name="T46" fmla="*/ 10 w 20"/>
                <a:gd name="T47" fmla="*/ 113 h 163"/>
                <a:gd name="T48" fmla="*/ 10 w 20"/>
                <a:gd name="T49" fmla="*/ 107 h 163"/>
                <a:gd name="T50" fmla="*/ 10 w 20"/>
                <a:gd name="T51" fmla="*/ 96 h 163"/>
                <a:gd name="T52" fmla="*/ 10 w 20"/>
                <a:gd name="T53" fmla="*/ 85 h 163"/>
                <a:gd name="T54" fmla="*/ 0 w 20"/>
                <a:gd name="T55" fmla="*/ 73 h 163"/>
                <a:gd name="T56" fmla="*/ 0 w 20"/>
                <a:gd name="T57" fmla="*/ 62 h 163"/>
                <a:gd name="T58" fmla="*/ 10 w 20"/>
                <a:gd name="T59" fmla="*/ 51 h 163"/>
                <a:gd name="T60" fmla="*/ 10 w 20"/>
                <a:gd name="T61" fmla="*/ 39 h 163"/>
                <a:gd name="T62" fmla="*/ 10 w 20"/>
                <a:gd name="T63" fmla="*/ 28 h 163"/>
                <a:gd name="T64" fmla="*/ 20 w 20"/>
                <a:gd name="T65" fmla="*/ 17 h 163"/>
                <a:gd name="T66" fmla="*/ 20 w 20"/>
                <a:gd name="T67" fmla="*/ 6 h 163"/>
                <a:gd name="T68" fmla="*/ 20 w 20"/>
                <a:gd name="T69" fmla="*/ 0 h 1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"/>
                <a:gd name="T106" fmla="*/ 0 h 163"/>
                <a:gd name="T107" fmla="*/ 20 w 20"/>
                <a:gd name="T108" fmla="*/ 163 h 1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" h="163">
                  <a:moveTo>
                    <a:pt x="20" y="0"/>
                  </a:moveTo>
                  <a:lnTo>
                    <a:pt x="10" y="11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51"/>
                  </a:lnTo>
                  <a:lnTo>
                    <a:pt x="0" y="62"/>
                  </a:lnTo>
                  <a:lnTo>
                    <a:pt x="0" y="73"/>
                  </a:lnTo>
                  <a:lnTo>
                    <a:pt x="0" y="85"/>
                  </a:lnTo>
                  <a:lnTo>
                    <a:pt x="0" y="96"/>
                  </a:lnTo>
                  <a:lnTo>
                    <a:pt x="0" y="107"/>
                  </a:lnTo>
                  <a:lnTo>
                    <a:pt x="10" y="118"/>
                  </a:lnTo>
                  <a:lnTo>
                    <a:pt x="10" y="124"/>
                  </a:lnTo>
                  <a:lnTo>
                    <a:pt x="10" y="135"/>
                  </a:lnTo>
                  <a:lnTo>
                    <a:pt x="10" y="141"/>
                  </a:lnTo>
                  <a:lnTo>
                    <a:pt x="10" y="147"/>
                  </a:lnTo>
                  <a:lnTo>
                    <a:pt x="20" y="158"/>
                  </a:lnTo>
                  <a:lnTo>
                    <a:pt x="10" y="163"/>
                  </a:lnTo>
                  <a:lnTo>
                    <a:pt x="20" y="163"/>
                  </a:lnTo>
                  <a:lnTo>
                    <a:pt x="20" y="158"/>
                  </a:lnTo>
                  <a:lnTo>
                    <a:pt x="20" y="147"/>
                  </a:lnTo>
                  <a:lnTo>
                    <a:pt x="20" y="141"/>
                  </a:lnTo>
                  <a:lnTo>
                    <a:pt x="20" y="135"/>
                  </a:lnTo>
                  <a:lnTo>
                    <a:pt x="20" y="124"/>
                  </a:lnTo>
                  <a:lnTo>
                    <a:pt x="10" y="113"/>
                  </a:lnTo>
                  <a:lnTo>
                    <a:pt x="10" y="107"/>
                  </a:lnTo>
                  <a:lnTo>
                    <a:pt x="10" y="96"/>
                  </a:lnTo>
                  <a:lnTo>
                    <a:pt x="10" y="85"/>
                  </a:lnTo>
                  <a:lnTo>
                    <a:pt x="0" y="73"/>
                  </a:lnTo>
                  <a:lnTo>
                    <a:pt x="0" y="62"/>
                  </a:lnTo>
                  <a:lnTo>
                    <a:pt x="10" y="51"/>
                  </a:lnTo>
                  <a:lnTo>
                    <a:pt x="10" y="39"/>
                  </a:lnTo>
                  <a:lnTo>
                    <a:pt x="10" y="28"/>
                  </a:lnTo>
                  <a:lnTo>
                    <a:pt x="20" y="17"/>
                  </a:lnTo>
                  <a:lnTo>
                    <a:pt x="20" y="6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5" name="Freeform 198"/>
            <p:cNvSpPr>
              <a:spLocks/>
            </p:cNvSpPr>
            <p:nvPr/>
          </p:nvSpPr>
          <p:spPr bwMode="auto">
            <a:xfrm>
              <a:off x="4721" y="3852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0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6" name="Freeform 199"/>
            <p:cNvSpPr>
              <a:spLocks/>
            </p:cNvSpPr>
            <p:nvPr/>
          </p:nvSpPr>
          <p:spPr bwMode="auto">
            <a:xfrm>
              <a:off x="4820" y="3615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0 h 6"/>
                <a:gd name="T4" fmla="*/ 0 w 10"/>
                <a:gd name="T5" fmla="*/ 6 h 6"/>
                <a:gd name="T6" fmla="*/ 0 w 10"/>
                <a:gd name="T7" fmla="*/ 6 h 6"/>
                <a:gd name="T8" fmla="*/ 1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7" name="Freeform 200"/>
            <p:cNvSpPr>
              <a:spLocks/>
            </p:cNvSpPr>
            <p:nvPr/>
          </p:nvSpPr>
          <p:spPr bwMode="auto">
            <a:xfrm>
              <a:off x="4820" y="3559"/>
              <a:ext cx="119" cy="62"/>
            </a:xfrm>
            <a:custGeom>
              <a:avLst/>
              <a:gdLst>
                <a:gd name="T0" fmla="*/ 109 w 119"/>
                <a:gd name="T1" fmla="*/ 0 h 62"/>
                <a:gd name="T2" fmla="*/ 109 w 119"/>
                <a:gd name="T3" fmla="*/ 0 h 62"/>
                <a:gd name="T4" fmla="*/ 99 w 119"/>
                <a:gd name="T5" fmla="*/ 5 h 62"/>
                <a:gd name="T6" fmla="*/ 89 w 119"/>
                <a:gd name="T7" fmla="*/ 5 h 62"/>
                <a:gd name="T8" fmla="*/ 89 w 119"/>
                <a:gd name="T9" fmla="*/ 11 h 62"/>
                <a:gd name="T10" fmla="*/ 79 w 119"/>
                <a:gd name="T11" fmla="*/ 11 h 62"/>
                <a:gd name="T12" fmla="*/ 69 w 119"/>
                <a:gd name="T13" fmla="*/ 17 h 62"/>
                <a:gd name="T14" fmla="*/ 69 w 119"/>
                <a:gd name="T15" fmla="*/ 22 h 62"/>
                <a:gd name="T16" fmla="*/ 59 w 119"/>
                <a:gd name="T17" fmla="*/ 22 h 62"/>
                <a:gd name="T18" fmla="*/ 49 w 119"/>
                <a:gd name="T19" fmla="*/ 28 h 62"/>
                <a:gd name="T20" fmla="*/ 49 w 119"/>
                <a:gd name="T21" fmla="*/ 33 h 62"/>
                <a:gd name="T22" fmla="*/ 39 w 119"/>
                <a:gd name="T23" fmla="*/ 33 h 62"/>
                <a:gd name="T24" fmla="*/ 29 w 119"/>
                <a:gd name="T25" fmla="*/ 39 h 62"/>
                <a:gd name="T26" fmla="*/ 29 w 119"/>
                <a:gd name="T27" fmla="*/ 45 h 62"/>
                <a:gd name="T28" fmla="*/ 20 w 119"/>
                <a:gd name="T29" fmla="*/ 50 h 62"/>
                <a:gd name="T30" fmla="*/ 10 w 119"/>
                <a:gd name="T31" fmla="*/ 50 h 62"/>
                <a:gd name="T32" fmla="*/ 0 w 119"/>
                <a:gd name="T33" fmla="*/ 56 h 62"/>
                <a:gd name="T34" fmla="*/ 10 w 119"/>
                <a:gd name="T35" fmla="*/ 62 h 62"/>
                <a:gd name="T36" fmla="*/ 10 w 119"/>
                <a:gd name="T37" fmla="*/ 56 h 62"/>
                <a:gd name="T38" fmla="*/ 20 w 119"/>
                <a:gd name="T39" fmla="*/ 56 h 62"/>
                <a:gd name="T40" fmla="*/ 29 w 119"/>
                <a:gd name="T41" fmla="*/ 50 h 62"/>
                <a:gd name="T42" fmla="*/ 39 w 119"/>
                <a:gd name="T43" fmla="*/ 45 h 62"/>
                <a:gd name="T44" fmla="*/ 39 w 119"/>
                <a:gd name="T45" fmla="*/ 39 h 62"/>
                <a:gd name="T46" fmla="*/ 49 w 119"/>
                <a:gd name="T47" fmla="*/ 39 h 62"/>
                <a:gd name="T48" fmla="*/ 59 w 119"/>
                <a:gd name="T49" fmla="*/ 33 h 62"/>
                <a:gd name="T50" fmla="*/ 69 w 119"/>
                <a:gd name="T51" fmla="*/ 28 h 62"/>
                <a:gd name="T52" fmla="*/ 69 w 119"/>
                <a:gd name="T53" fmla="*/ 28 h 62"/>
                <a:gd name="T54" fmla="*/ 79 w 119"/>
                <a:gd name="T55" fmla="*/ 22 h 62"/>
                <a:gd name="T56" fmla="*/ 89 w 119"/>
                <a:gd name="T57" fmla="*/ 17 h 62"/>
                <a:gd name="T58" fmla="*/ 89 w 119"/>
                <a:gd name="T59" fmla="*/ 17 h 62"/>
                <a:gd name="T60" fmla="*/ 99 w 119"/>
                <a:gd name="T61" fmla="*/ 11 h 62"/>
                <a:gd name="T62" fmla="*/ 99 w 119"/>
                <a:gd name="T63" fmla="*/ 11 h 62"/>
                <a:gd name="T64" fmla="*/ 109 w 119"/>
                <a:gd name="T65" fmla="*/ 5 h 62"/>
                <a:gd name="T66" fmla="*/ 119 w 119"/>
                <a:gd name="T67" fmla="*/ 5 h 62"/>
                <a:gd name="T68" fmla="*/ 109 w 119"/>
                <a:gd name="T69" fmla="*/ 0 h 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9"/>
                <a:gd name="T106" fmla="*/ 0 h 62"/>
                <a:gd name="T107" fmla="*/ 119 w 119"/>
                <a:gd name="T108" fmla="*/ 62 h 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9" h="62">
                  <a:moveTo>
                    <a:pt x="109" y="0"/>
                  </a:moveTo>
                  <a:lnTo>
                    <a:pt x="109" y="0"/>
                  </a:lnTo>
                  <a:lnTo>
                    <a:pt x="99" y="5"/>
                  </a:lnTo>
                  <a:lnTo>
                    <a:pt x="89" y="5"/>
                  </a:lnTo>
                  <a:lnTo>
                    <a:pt x="89" y="11"/>
                  </a:lnTo>
                  <a:lnTo>
                    <a:pt x="79" y="11"/>
                  </a:lnTo>
                  <a:lnTo>
                    <a:pt x="69" y="17"/>
                  </a:lnTo>
                  <a:lnTo>
                    <a:pt x="69" y="22"/>
                  </a:lnTo>
                  <a:lnTo>
                    <a:pt x="59" y="22"/>
                  </a:lnTo>
                  <a:lnTo>
                    <a:pt x="49" y="28"/>
                  </a:lnTo>
                  <a:lnTo>
                    <a:pt x="49" y="33"/>
                  </a:lnTo>
                  <a:lnTo>
                    <a:pt x="39" y="33"/>
                  </a:lnTo>
                  <a:lnTo>
                    <a:pt x="29" y="39"/>
                  </a:lnTo>
                  <a:lnTo>
                    <a:pt x="29" y="45"/>
                  </a:lnTo>
                  <a:lnTo>
                    <a:pt x="20" y="50"/>
                  </a:lnTo>
                  <a:lnTo>
                    <a:pt x="10" y="50"/>
                  </a:lnTo>
                  <a:lnTo>
                    <a:pt x="0" y="56"/>
                  </a:lnTo>
                  <a:lnTo>
                    <a:pt x="10" y="62"/>
                  </a:lnTo>
                  <a:lnTo>
                    <a:pt x="10" y="56"/>
                  </a:lnTo>
                  <a:lnTo>
                    <a:pt x="20" y="56"/>
                  </a:lnTo>
                  <a:lnTo>
                    <a:pt x="29" y="50"/>
                  </a:lnTo>
                  <a:lnTo>
                    <a:pt x="39" y="45"/>
                  </a:lnTo>
                  <a:lnTo>
                    <a:pt x="39" y="39"/>
                  </a:lnTo>
                  <a:lnTo>
                    <a:pt x="49" y="39"/>
                  </a:lnTo>
                  <a:lnTo>
                    <a:pt x="59" y="33"/>
                  </a:lnTo>
                  <a:lnTo>
                    <a:pt x="69" y="28"/>
                  </a:lnTo>
                  <a:lnTo>
                    <a:pt x="79" y="22"/>
                  </a:lnTo>
                  <a:lnTo>
                    <a:pt x="89" y="17"/>
                  </a:lnTo>
                  <a:lnTo>
                    <a:pt x="99" y="11"/>
                  </a:lnTo>
                  <a:lnTo>
                    <a:pt x="109" y="5"/>
                  </a:lnTo>
                  <a:lnTo>
                    <a:pt x="119" y="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8" name="Freeform 201"/>
            <p:cNvSpPr>
              <a:spLocks/>
            </p:cNvSpPr>
            <p:nvPr/>
          </p:nvSpPr>
          <p:spPr bwMode="auto">
            <a:xfrm>
              <a:off x="4929" y="3559"/>
              <a:ext cx="10" cy="5"/>
            </a:xfrm>
            <a:custGeom>
              <a:avLst/>
              <a:gdLst>
                <a:gd name="T0" fmla="*/ 10 w 10"/>
                <a:gd name="T1" fmla="*/ 5 h 5"/>
                <a:gd name="T2" fmla="*/ 10 w 10"/>
                <a:gd name="T3" fmla="*/ 0 h 5"/>
                <a:gd name="T4" fmla="*/ 10 w 10"/>
                <a:gd name="T5" fmla="*/ 0 h 5"/>
                <a:gd name="T6" fmla="*/ 10 w 10"/>
                <a:gd name="T7" fmla="*/ 0 h 5"/>
                <a:gd name="T8" fmla="*/ 0 w 10"/>
                <a:gd name="T9" fmla="*/ 0 h 5"/>
                <a:gd name="T10" fmla="*/ 1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5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9" name="Freeform 202"/>
            <p:cNvSpPr>
              <a:spLocks/>
            </p:cNvSpPr>
            <p:nvPr/>
          </p:nvSpPr>
          <p:spPr bwMode="auto">
            <a:xfrm>
              <a:off x="4711" y="3688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0" name="Freeform 203"/>
            <p:cNvSpPr>
              <a:spLocks/>
            </p:cNvSpPr>
            <p:nvPr/>
          </p:nvSpPr>
          <p:spPr bwMode="auto">
            <a:xfrm>
              <a:off x="4711" y="3615"/>
              <a:ext cx="79" cy="73"/>
            </a:xfrm>
            <a:custGeom>
              <a:avLst/>
              <a:gdLst>
                <a:gd name="T0" fmla="*/ 79 w 79"/>
                <a:gd name="T1" fmla="*/ 0 h 73"/>
                <a:gd name="T2" fmla="*/ 69 w 79"/>
                <a:gd name="T3" fmla="*/ 0 h 73"/>
                <a:gd name="T4" fmla="*/ 69 w 79"/>
                <a:gd name="T5" fmla="*/ 6 h 73"/>
                <a:gd name="T6" fmla="*/ 59 w 79"/>
                <a:gd name="T7" fmla="*/ 6 h 73"/>
                <a:gd name="T8" fmla="*/ 59 w 79"/>
                <a:gd name="T9" fmla="*/ 11 h 73"/>
                <a:gd name="T10" fmla="*/ 59 w 79"/>
                <a:gd name="T11" fmla="*/ 17 h 73"/>
                <a:gd name="T12" fmla="*/ 49 w 79"/>
                <a:gd name="T13" fmla="*/ 17 h 73"/>
                <a:gd name="T14" fmla="*/ 40 w 79"/>
                <a:gd name="T15" fmla="*/ 23 h 73"/>
                <a:gd name="T16" fmla="*/ 40 w 79"/>
                <a:gd name="T17" fmla="*/ 28 h 73"/>
                <a:gd name="T18" fmla="*/ 30 w 79"/>
                <a:gd name="T19" fmla="*/ 34 h 73"/>
                <a:gd name="T20" fmla="*/ 30 w 79"/>
                <a:gd name="T21" fmla="*/ 34 h 73"/>
                <a:gd name="T22" fmla="*/ 20 w 79"/>
                <a:gd name="T23" fmla="*/ 40 h 73"/>
                <a:gd name="T24" fmla="*/ 20 w 79"/>
                <a:gd name="T25" fmla="*/ 45 h 73"/>
                <a:gd name="T26" fmla="*/ 10 w 79"/>
                <a:gd name="T27" fmla="*/ 51 h 73"/>
                <a:gd name="T28" fmla="*/ 10 w 79"/>
                <a:gd name="T29" fmla="*/ 56 h 73"/>
                <a:gd name="T30" fmla="*/ 0 w 79"/>
                <a:gd name="T31" fmla="*/ 62 h 73"/>
                <a:gd name="T32" fmla="*/ 0 w 79"/>
                <a:gd name="T33" fmla="*/ 73 h 73"/>
                <a:gd name="T34" fmla="*/ 0 w 79"/>
                <a:gd name="T35" fmla="*/ 73 h 73"/>
                <a:gd name="T36" fmla="*/ 10 w 79"/>
                <a:gd name="T37" fmla="*/ 68 h 73"/>
                <a:gd name="T38" fmla="*/ 10 w 79"/>
                <a:gd name="T39" fmla="*/ 62 h 73"/>
                <a:gd name="T40" fmla="*/ 20 w 79"/>
                <a:gd name="T41" fmla="*/ 56 h 73"/>
                <a:gd name="T42" fmla="*/ 20 w 79"/>
                <a:gd name="T43" fmla="*/ 51 h 73"/>
                <a:gd name="T44" fmla="*/ 30 w 79"/>
                <a:gd name="T45" fmla="*/ 45 h 73"/>
                <a:gd name="T46" fmla="*/ 30 w 79"/>
                <a:gd name="T47" fmla="*/ 40 h 73"/>
                <a:gd name="T48" fmla="*/ 40 w 79"/>
                <a:gd name="T49" fmla="*/ 34 h 73"/>
                <a:gd name="T50" fmla="*/ 40 w 79"/>
                <a:gd name="T51" fmla="*/ 34 h 73"/>
                <a:gd name="T52" fmla="*/ 49 w 79"/>
                <a:gd name="T53" fmla="*/ 28 h 73"/>
                <a:gd name="T54" fmla="*/ 49 w 79"/>
                <a:gd name="T55" fmla="*/ 23 h 73"/>
                <a:gd name="T56" fmla="*/ 59 w 79"/>
                <a:gd name="T57" fmla="*/ 23 h 73"/>
                <a:gd name="T58" fmla="*/ 59 w 79"/>
                <a:gd name="T59" fmla="*/ 17 h 73"/>
                <a:gd name="T60" fmla="*/ 69 w 79"/>
                <a:gd name="T61" fmla="*/ 11 h 73"/>
                <a:gd name="T62" fmla="*/ 69 w 79"/>
                <a:gd name="T63" fmla="*/ 11 h 73"/>
                <a:gd name="T64" fmla="*/ 79 w 79"/>
                <a:gd name="T65" fmla="*/ 6 h 73"/>
                <a:gd name="T66" fmla="*/ 79 w 79"/>
                <a:gd name="T67" fmla="*/ 0 h 73"/>
                <a:gd name="T68" fmla="*/ 79 w 79"/>
                <a:gd name="T69" fmla="*/ 0 h 7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"/>
                <a:gd name="T106" fmla="*/ 0 h 73"/>
                <a:gd name="T107" fmla="*/ 79 w 79"/>
                <a:gd name="T108" fmla="*/ 73 h 7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" h="73">
                  <a:moveTo>
                    <a:pt x="79" y="0"/>
                  </a:moveTo>
                  <a:lnTo>
                    <a:pt x="69" y="0"/>
                  </a:lnTo>
                  <a:lnTo>
                    <a:pt x="69" y="6"/>
                  </a:lnTo>
                  <a:lnTo>
                    <a:pt x="59" y="6"/>
                  </a:lnTo>
                  <a:lnTo>
                    <a:pt x="59" y="11"/>
                  </a:lnTo>
                  <a:lnTo>
                    <a:pt x="59" y="17"/>
                  </a:lnTo>
                  <a:lnTo>
                    <a:pt x="49" y="17"/>
                  </a:lnTo>
                  <a:lnTo>
                    <a:pt x="40" y="23"/>
                  </a:lnTo>
                  <a:lnTo>
                    <a:pt x="40" y="28"/>
                  </a:lnTo>
                  <a:lnTo>
                    <a:pt x="30" y="34"/>
                  </a:lnTo>
                  <a:lnTo>
                    <a:pt x="20" y="40"/>
                  </a:lnTo>
                  <a:lnTo>
                    <a:pt x="20" y="45"/>
                  </a:lnTo>
                  <a:lnTo>
                    <a:pt x="10" y="51"/>
                  </a:lnTo>
                  <a:lnTo>
                    <a:pt x="10" y="56"/>
                  </a:lnTo>
                  <a:lnTo>
                    <a:pt x="0" y="62"/>
                  </a:lnTo>
                  <a:lnTo>
                    <a:pt x="0" y="73"/>
                  </a:lnTo>
                  <a:lnTo>
                    <a:pt x="10" y="68"/>
                  </a:lnTo>
                  <a:lnTo>
                    <a:pt x="10" y="62"/>
                  </a:lnTo>
                  <a:lnTo>
                    <a:pt x="20" y="56"/>
                  </a:lnTo>
                  <a:lnTo>
                    <a:pt x="20" y="51"/>
                  </a:lnTo>
                  <a:lnTo>
                    <a:pt x="30" y="45"/>
                  </a:lnTo>
                  <a:lnTo>
                    <a:pt x="30" y="40"/>
                  </a:lnTo>
                  <a:lnTo>
                    <a:pt x="40" y="34"/>
                  </a:lnTo>
                  <a:lnTo>
                    <a:pt x="49" y="28"/>
                  </a:lnTo>
                  <a:lnTo>
                    <a:pt x="49" y="23"/>
                  </a:lnTo>
                  <a:lnTo>
                    <a:pt x="59" y="23"/>
                  </a:lnTo>
                  <a:lnTo>
                    <a:pt x="59" y="17"/>
                  </a:lnTo>
                  <a:lnTo>
                    <a:pt x="69" y="11"/>
                  </a:lnTo>
                  <a:lnTo>
                    <a:pt x="79" y="6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1" name="Freeform 204"/>
            <p:cNvSpPr>
              <a:spLocks/>
            </p:cNvSpPr>
            <p:nvPr/>
          </p:nvSpPr>
          <p:spPr bwMode="auto">
            <a:xfrm>
              <a:off x="4790" y="3609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6 h 6"/>
                <a:gd name="T6" fmla="*/ 0 w 1"/>
                <a:gd name="T7" fmla="*/ 0 h 6"/>
                <a:gd name="T8" fmla="*/ 0 w 1"/>
                <a:gd name="T9" fmla="*/ 6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2" name="Freeform 205"/>
            <p:cNvSpPr>
              <a:spLocks/>
            </p:cNvSpPr>
            <p:nvPr/>
          </p:nvSpPr>
          <p:spPr bwMode="auto">
            <a:xfrm>
              <a:off x="4671" y="3694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6 h 6"/>
                <a:gd name="T4" fmla="*/ 0 w 10"/>
                <a:gd name="T5" fmla="*/ 6 h 6"/>
                <a:gd name="T6" fmla="*/ 10 w 10"/>
                <a:gd name="T7" fmla="*/ 6 h 6"/>
                <a:gd name="T8" fmla="*/ 1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6"/>
                  </a:lnTo>
                  <a:lnTo>
                    <a:pt x="1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3077" name="Picture 206" descr="XMASCA~1">
            <a:hlinkClick r:id="rId6" action="ppaction://hlinkfile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724400"/>
            <a:ext cx="2743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207" descr="white_W">
            <a:hlinkClick r:id="rId8"/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14" y="4797426"/>
            <a:ext cx="8096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" name="WordArt 7"/>
          <p:cNvSpPr>
            <a:spLocks noChangeArrowheads="1" noChangeShapeType="1" noTextEdit="1"/>
          </p:cNvSpPr>
          <p:nvPr/>
        </p:nvSpPr>
        <p:spPr bwMode="auto">
          <a:xfrm>
            <a:off x="3810000" y="3124200"/>
            <a:ext cx="51054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 kern="10">
              <a:ln w="22225">
                <a:solidFill>
                  <a:srgbClr val="008000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1" name="Picture 207" descr="white_W">
            <a:hlinkClick r:id="rId8"/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4800601"/>
            <a:ext cx="8096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" name="Rectangle 209">
            <a:extLst>
              <a:ext uri="{FF2B5EF4-FFF2-40B4-BE49-F238E27FC236}">
                <a16:creationId xmlns:a16="http://schemas.microsoft.com/office/drawing/2014/main" id="{6F843223-C324-4FA0-A598-9EFF8D67BEC5}"/>
              </a:ext>
            </a:extLst>
          </p:cNvPr>
          <p:cNvSpPr/>
          <p:nvPr/>
        </p:nvSpPr>
        <p:spPr bwMode="auto">
          <a:xfrm>
            <a:off x="1340689" y="2253216"/>
            <a:ext cx="10044021" cy="1371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TOÁN LỚP 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 TRỪ TRONG PHẠM VI 6 (TT-Tiết 2)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351519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~PP11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ập Đế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684" end="9329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65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6731" y="1267100"/>
            <a:ext cx="91178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>
                <a:solidFill>
                  <a:srgbClr val="FF0000"/>
                </a:solidFill>
                <a:latin typeface=".VnAvant" pitchFamily="34" charset="0"/>
              </a:rPr>
              <a:t>KiÓm tra bµi cò:</a:t>
            </a:r>
          </a:p>
          <a:p>
            <a:pPr algn="ctr"/>
            <a:endParaRPr lang="vi-VN" sz="4800" b="1" dirty="0">
              <a:solidFill>
                <a:srgbClr val="FF0000"/>
              </a:solidFill>
              <a:latin typeface=".VnAvant" pitchFamily="34" charset="0"/>
            </a:endParaRPr>
          </a:p>
          <a:p>
            <a:pPr algn="ctr"/>
            <a:r>
              <a:rPr lang="vi-VN" sz="4800" b="1" dirty="0">
                <a:latin typeface=".VnAvant" pitchFamily="34" charset="0"/>
              </a:rPr>
              <a:t>Trß ch¬i: ChuyÒn bãng</a:t>
            </a:r>
            <a:endParaRPr lang="en-US" sz="4800" b="1" dirty="0">
              <a:latin typeface=".VnAvant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5" t="3530" r="8208" b="87450"/>
          <a:stretch/>
        </p:blipFill>
        <p:spPr>
          <a:xfrm>
            <a:off x="3052483" y="1532965"/>
            <a:ext cx="7005917" cy="6185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16" t="16079" r="7885" b="75424"/>
          <a:stretch/>
        </p:blipFill>
        <p:spPr>
          <a:xfrm>
            <a:off x="8952226" y="2430149"/>
            <a:ext cx="1159963" cy="5827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7" t="28431" r="17373" b="62733"/>
          <a:stretch/>
        </p:blipFill>
        <p:spPr>
          <a:xfrm>
            <a:off x="7768989" y="3257831"/>
            <a:ext cx="1173708" cy="6059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80" t="40784" r="8100" b="50197"/>
          <a:stretch/>
        </p:blipFill>
        <p:spPr>
          <a:xfrm>
            <a:off x="6548718" y="4074459"/>
            <a:ext cx="3482788" cy="6185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50" t="53921" r="7992" b="37647"/>
          <a:stretch/>
        </p:blipFill>
        <p:spPr>
          <a:xfrm>
            <a:off x="7705165" y="4975410"/>
            <a:ext cx="2339789" cy="578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37" t="66274" r="8207" b="25294"/>
          <a:stretch/>
        </p:blipFill>
        <p:spPr>
          <a:xfrm>
            <a:off x="8928848" y="5836024"/>
            <a:ext cx="1129552" cy="578224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794388" y="561502"/>
            <a:ext cx="564776" cy="578223"/>
          </a:xfrm>
          <a:prstGeom prst="ellipse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" name="TextBox 3"/>
          <p:cNvSpPr txBox="1"/>
          <p:nvPr/>
        </p:nvSpPr>
        <p:spPr>
          <a:xfrm>
            <a:off x="1520528" y="554950"/>
            <a:ext cx="5619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các phép tính còn thiếu: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5383421" y="3283318"/>
            <a:ext cx="1176114" cy="584944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cs typeface="Arial" panose="020B0604020202020204" pitchFamily="34" charset="0"/>
              </a:rPr>
              <a:t>3 - 3</a:t>
            </a:r>
          </a:p>
        </p:txBody>
      </p:sp>
      <p:sp>
        <p:nvSpPr>
          <p:cNvPr id="18" name="Flowchart: Alternate Process 17"/>
          <p:cNvSpPr/>
          <p:nvPr/>
        </p:nvSpPr>
        <p:spPr>
          <a:xfrm>
            <a:off x="6590469" y="3278807"/>
            <a:ext cx="1176114" cy="584944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cs typeface="Arial" panose="020B0604020202020204" pitchFamily="34" charset="0"/>
              </a:rPr>
              <a:t>4 - 3</a:t>
            </a:r>
          </a:p>
        </p:txBody>
      </p:sp>
      <p:sp>
        <p:nvSpPr>
          <p:cNvPr id="19" name="Flowchart: Alternate Process 18"/>
          <p:cNvSpPr/>
          <p:nvPr/>
        </p:nvSpPr>
        <p:spPr>
          <a:xfrm>
            <a:off x="8948741" y="3262109"/>
            <a:ext cx="1176114" cy="584944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cs typeface="Arial" panose="020B0604020202020204" pitchFamily="34" charset="0"/>
              </a:rPr>
              <a:t>6 - 3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6" t="16079" r="26921" b="75441"/>
          <a:stretch/>
        </p:blipFill>
        <p:spPr>
          <a:xfrm>
            <a:off x="4213802" y="2396727"/>
            <a:ext cx="3515352" cy="581635"/>
          </a:xfrm>
          <a:prstGeom prst="rect">
            <a:avLst/>
          </a:prstGeom>
        </p:spPr>
      </p:pic>
      <p:sp>
        <p:nvSpPr>
          <p:cNvPr id="21" name="Flowchart: Alternate Process 20"/>
          <p:cNvSpPr/>
          <p:nvPr/>
        </p:nvSpPr>
        <p:spPr>
          <a:xfrm>
            <a:off x="7766583" y="2412208"/>
            <a:ext cx="1176114" cy="584944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cs typeface="Arial" panose="020B0604020202020204" pitchFamily="34" charset="0"/>
              </a:rPr>
              <a:t>5 - 2</a:t>
            </a:r>
          </a:p>
        </p:txBody>
      </p:sp>
      <p:sp>
        <p:nvSpPr>
          <p:cNvPr id="22" name="Flowchart: Alternate Process 21"/>
          <p:cNvSpPr/>
          <p:nvPr/>
        </p:nvSpPr>
        <p:spPr>
          <a:xfrm>
            <a:off x="7701858" y="4108077"/>
            <a:ext cx="1176114" cy="584944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cs typeface="Arial" panose="020B0604020202020204" pitchFamily="34" charset="0"/>
              </a:rPr>
              <a:t>5 - 4</a:t>
            </a:r>
          </a:p>
        </p:txBody>
      </p:sp>
      <p:sp>
        <p:nvSpPr>
          <p:cNvPr id="23" name="Flowchart: Alternate Process 22"/>
          <p:cNvSpPr/>
          <p:nvPr/>
        </p:nvSpPr>
        <p:spPr>
          <a:xfrm>
            <a:off x="8879372" y="4944297"/>
            <a:ext cx="1176114" cy="584944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cs typeface="Arial" panose="020B0604020202020204" pitchFamily="34" charset="0"/>
              </a:rPr>
              <a:t>6 - 5</a:t>
            </a:r>
          </a:p>
        </p:txBody>
      </p:sp>
      <p:sp>
        <p:nvSpPr>
          <p:cNvPr id="24" name="Flowchart: Alternate Process 23"/>
          <p:cNvSpPr/>
          <p:nvPr/>
        </p:nvSpPr>
        <p:spPr>
          <a:xfrm>
            <a:off x="7752734" y="2433915"/>
            <a:ext cx="1176114" cy="58494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Flowchart: Alternate Process 24"/>
          <p:cNvSpPr/>
          <p:nvPr/>
        </p:nvSpPr>
        <p:spPr>
          <a:xfrm>
            <a:off x="5405718" y="3223941"/>
            <a:ext cx="1176114" cy="58494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6" name="Flowchart: Alternate Process 25"/>
          <p:cNvSpPr/>
          <p:nvPr/>
        </p:nvSpPr>
        <p:spPr>
          <a:xfrm>
            <a:off x="8936075" y="3254189"/>
            <a:ext cx="1176114" cy="58494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7" name="Flowchart: Alternate Process 26"/>
          <p:cNvSpPr/>
          <p:nvPr/>
        </p:nvSpPr>
        <p:spPr>
          <a:xfrm>
            <a:off x="8915401" y="4928352"/>
            <a:ext cx="1176114" cy="58494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8" name="Flowchart: Alternate Process 27"/>
          <p:cNvSpPr/>
          <p:nvPr/>
        </p:nvSpPr>
        <p:spPr>
          <a:xfrm>
            <a:off x="6607127" y="3243936"/>
            <a:ext cx="1176114" cy="58494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9" name="Flowchart: Alternate Process 28"/>
          <p:cNvSpPr/>
          <p:nvPr/>
        </p:nvSpPr>
        <p:spPr>
          <a:xfrm>
            <a:off x="7698945" y="4084373"/>
            <a:ext cx="1176114" cy="58494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6031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372611" y="951466"/>
            <a:ext cx="564776" cy="578223"/>
          </a:xfrm>
          <a:prstGeom prst="ellipse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098751" y="944914"/>
            <a:ext cx="2271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nhẩm: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78789" y="2528047"/>
            <a:ext cx="1264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1 – 1 </a:t>
            </a:r>
          </a:p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4 – 4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04764" y="2528047"/>
            <a:ext cx="1627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1 – 0 </a:t>
            </a:r>
          </a:p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2 – 0 </a:t>
            </a:r>
          </a:p>
          <a:p>
            <a:endParaRPr lang="en-US" sz="3200"/>
          </a:p>
        </p:txBody>
      </p:sp>
      <p:sp>
        <p:nvSpPr>
          <p:cNvPr id="10" name="TextBox 9"/>
          <p:cNvSpPr txBox="1"/>
          <p:nvPr/>
        </p:nvSpPr>
        <p:spPr>
          <a:xfrm>
            <a:off x="7315201" y="2528047"/>
            <a:ext cx="15060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3 – 0 </a:t>
            </a:r>
          </a:p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4 – 0</a:t>
            </a:r>
          </a:p>
          <a:p>
            <a:endParaRPr lang="en-US" sz="3200"/>
          </a:p>
        </p:txBody>
      </p:sp>
      <p:sp>
        <p:nvSpPr>
          <p:cNvPr id="11" name="TextBox 10"/>
          <p:cNvSpPr txBox="1"/>
          <p:nvPr/>
        </p:nvSpPr>
        <p:spPr>
          <a:xfrm>
            <a:off x="3092824" y="2528047"/>
            <a:ext cx="9332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</a:p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61907" y="2528047"/>
            <a:ext cx="12774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32001" y="2528047"/>
            <a:ext cx="12774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774209" y="2333767"/>
            <a:ext cx="2347415" cy="150125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4552919" y="2316029"/>
            <a:ext cx="5068753" cy="150125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0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  <p:bldP spid="13" grpId="0" uiExpand="1" build="p"/>
      <p:bldP spid="14" grpId="0" animBg="1"/>
      <p:bldP spid="14" grpId="1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WordArt 3">
            <a:extLst>
              <a:ext uri="{FF2B5EF4-FFF2-40B4-BE49-F238E27FC236}">
                <a16:creationId xmlns:a16="http://schemas.microsoft.com/office/drawing/2014/main" id="{E30222E0-4B5D-4150-A530-31BF318814D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62300" y="1256053"/>
            <a:ext cx="56388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sy="50000" rotWithShape="0">
                    <a:srgbClr val="C7DFD3">
                      <a:alpha val="50000"/>
                    </a:srgbClr>
                  </a:outerShdw>
                </a:effectLst>
                <a:uLnTx/>
                <a:uFillTx/>
                <a:latin typeface="VNI-Times" pitchFamily="2" charset="0"/>
                <a:ea typeface="+mn-ea"/>
                <a:cs typeface="+mn-cs"/>
              </a:rPr>
              <a:t>NGHỈ GIỮA GIỜ</a:t>
            </a:r>
          </a:p>
        </p:txBody>
      </p:sp>
      <p:sp>
        <p:nvSpPr>
          <p:cNvPr id="9220" name="WordArt 4">
            <a:extLst>
              <a:ext uri="{FF2B5EF4-FFF2-40B4-BE49-F238E27FC236}">
                <a16:creationId xmlns:a16="http://schemas.microsoft.com/office/drawing/2014/main" id="{C3CBDC9E-EDB7-4CE2-ABD3-5D409813F1F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05297" y="5225744"/>
            <a:ext cx="73914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0" cap="none" spc="0" normalizeH="0" baseline="0" noProof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FF00"/>
              </a:solidFill>
              <a:effectLst>
                <a:outerShdw dist="35921" dir="2700000" algn="ctr" rotWithShape="0">
                  <a:srgbClr val="868686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222" name="Picture 6" descr="lumiere longues(barre)">
            <a:extLst>
              <a:ext uri="{FF2B5EF4-FFF2-40B4-BE49-F238E27FC236}">
                <a16:creationId xmlns:a16="http://schemas.microsoft.com/office/drawing/2014/main" id="{AB672BB9-8C46-47E6-A188-3008CBE9D5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0" y="520700"/>
            <a:ext cx="60960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Picture58">
            <a:extLst>
              <a:ext uri="{FF2B5EF4-FFF2-40B4-BE49-F238E27FC236}">
                <a16:creationId xmlns:a16="http://schemas.microsoft.com/office/drawing/2014/main" id="{871D9FC5-C255-42A6-8CC4-FCE89856D3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-381000"/>
            <a:ext cx="18669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Picture58">
            <a:extLst>
              <a:ext uri="{FF2B5EF4-FFF2-40B4-BE49-F238E27FC236}">
                <a16:creationId xmlns:a16="http://schemas.microsoft.com/office/drawing/2014/main" id="{82F2054C-1029-42B6-94B8-8777932E46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01100" y="-304800"/>
            <a:ext cx="1905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flower1_div_md_wht">
            <a:extLst>
              <a:ext uri="{FF2B5EF4-FFF2-40B4-BE49-F238E27FC236}">
                <a16:creationId xmlns:a16="http://schemas.microsoft.com/office/drawing/2014/main" id="{8AEEE84E-ED6B-454F-89F8-0E4A8DA2A6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4985124"/>
            <a:ext cx="5943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5">
            <a:extLst>
              <a:ext uri="{FF2B5EF4-FFF2-40B4-BE49-F238E27FC236}">
                <a16:creationId xmlns:a16="http://schemas.microsoft.com/office/drawing/2014/main" id="{3A3D503A-3A06-491E-8D67-43E19FEDDC6F}"/>
              </a:ext>
            </a:extLst>
          </p:cNvPr>
          <p:cNvGrpSpPr>
            <a:grpSpLocks/>
          </p:cNvGrpSpPr>
          <p:nvPr/>
        </p:nvGrpSpPr>
        <p:grpSpPr bwMode="auto">
          <a:xfrm rot="5400000" flipH="1" flipV="1">
            <a:off x="465330" y="4477348"/>
            <a:ext cx="2105186" cy="2507161"/>
            <a:chOff x="4224" y="3120"/>
            <a:chExt cx="1536" cy="1200"/>
          </a:xfrm>
        </p:grpSpPr>
        <p:pic>
          <p:nvPicPr>
            <p:cNvPr id="12" name="Picture 6" descr="hoadong">
              <a:extLst>
                <a:ext uri="{FF2B5EF4-FFF2-40B4-BE49-F238E27FC236}">
                  <a16:creationId xmlns:a16="http://schemas.microsoft.com/office/drawing/2014/main" id="{60CEA3F7-19FC-42DA-AC76-9B67FB8A02C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" y="3504"/>
              <a:ext cx="458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" descr="hoadong">
              <a:extLst>
                <a:ext uri="{FF2B5EF4-FFF2-40B4-BE49-F238E27FC236}">
                  <a16:creationId xmlns:a16="http://schemas.microsoft.com/office/drawing/2014/main" id="{2CD7EF0F-5707-4435-BBC4-8FD03672F1F6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" y="3936"/>
              <a:ext cx="367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8" descr="hoadong">
              <a:extLst>
                <a:ext uri="{FF2B5EF4-FFF2-40B4-BE49-F238E27FC236}">
                  <a16:creationId xmlns:a16="http://schemas.microsoft.com/office/drawing/2014/main" id="{802B3743-B5E7-4FA8-82D6-4A34F74D2871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6" y="3120"/>
              <a:ext cx="458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9" descr="hoadong">
              <a:extLst>
                <a:ext uri="{FF2B5EF4-FFF2-40B4-BE49-F238E27FC236}">
                  <a16:creationId xmlns:a16="http://schemas.microsoft.com/office/drawing/2014/main" id="{C80BD2A8-AC8E-4974-8FB3-DBE3FEF14C82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4" y="3120"/>
              <a:ext cx="576" cy="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0" descr="hoadong">
              <a:hlinkClick r:id="" action="ppaction://noaction"/>
              <a:extLst>
                <a:ext uri="{FF2B5EF4-FFF2-40B4-BE49-F238E27FC236}">
                  <a16:creationId xmlns:a16="http://schemas.microsoft.com/office/drawing/2014/main" id="{23BA0EB2-DD47-42C6-816E-B824D11AA6C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" y="3120"/>
              <a:ext cx="816" cy="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25" descr="avatar_69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448" y="2868273"/>
            <a:ext cx="3271810" cy="1924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8" descr="sunflowers_wave_hb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433" y="2819910"/>
            <a:ext cx="2971800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8" descr="sunflowers_wave_hb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365" y="2752374"/>
            <a:ext cx="2971800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016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38850" y="260833"/>
            <a:ext cx="564776" cy="578223"/>
          </a:xfrm>
          <a:prstGeom prst="ellipse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64990" y="254281"/>
            <a:ext cx="2271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Số 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250" y="254281"/>
            <a:ext cx="3505689" cy="29436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550" y="3452199"/>
            <a:ext cx="3505689" cy="3010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250" y="3452199"/>
            <a:ext cx="3572374" cy="29531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550" y="292387"/>
            <a:ext cx="3534268" cy="28674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98189" y="2540228"/>
            <a:ext cx="697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03187" y="2579416"/>
            <a:ext cx="697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26731" y="2540228"/>
            <a:ext cx="697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455273" y="2562143"/>
            <a:ext cx="697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98189" y="5708755"/>
            <a:ext cx="697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25293" y="5722202"/>
            <a:ext cx="697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49223" y="5691468"/>
            <a:ext cx="697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53018" y="5698581"/>
            <a:ext cx="697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5914" y="5722202"/>
            <a:ext cx="697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98213" y="5738922"/>
            <a:ext cx="697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77533" y="2509450"/>
            <a:ext cx="578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68398" y="2505239"/>
            <a:ext cx="578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32074" y="2500588"/>
            <a:ext cx="578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29560" y="2531365"/>
            <a:ext cx="578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74386" y="5717913"/>
            <a:ext cx="578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10177" y="5708144"/>
            <a:ext cx="578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54091" y="5687961"/>
            <a:ext cx="578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36568" y="5687961"/>
            <a:ext cx="578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576799" y="5665215"/>
            <a:ext cx="578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44326" y="5667803"/>
            <a:ext cx="578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9" name="TextBox 3"/>
          <p:cNvSpPr txBox="1"/>
          <p:nvPr/>
        </p:nvSpPr>
        <p:spPr>
          <a:xfrm>
            <a:off x="311956" y="6307880"/>
            <a:ext cx="10417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Xem tranh rồi tập  kể chuyện theo mỗi phép tính trên.</a:t>
            </a:r>
          </a:p>
        </p:txBody>
      </p:sp>
    </p:spTree>
    <p:extLst>
      <p:ext uri="{BB962C8B-B14F-4D97-AF65-F5344CB8AC3E}">
        <p14:creationId xmlns:p14="http://schemas.microsoft.com/office/powerpoint/2010/main" val="18824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29" grpId="1"/>
      <p:bldP spid="29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29" name="Group 5"/>
          <p:cNvGrpSpPr>
            <a:grpSpLocks/>
          </p:cNvGrpSpPr>
          <p:nvPr/>
        </p:nvGrpSpPr>
        <p:grpSpPr bwMode="auto">
          <a:xfrm>
            <a:off x="1930957" y="3657600"/>
            <a:ext cx="2787650" cy="3048000"/>
            <a:chOff x="816" y="2544"/>
            <a:chExt cx="1632" cy="1632"/>
          </a:xfrm>
        </p:grpSpPr>
        <p:grpSp>
          <p:nvGrpSpPr>
            <p:cNvPr id="21531" name="Group 6"/>
            <p:cNvGrpSpPr>
              <a:grpSpLocks/>
            </p:cNvGrpSpPr>
            <p:nvPr/>
          </p:nvGrpSpPr>
          <p:grpSpPr bwMode="auto">
            <a:xfrm>
              <a:off x="816" y="2544"/>
              <a:ext cx="1632" cy="1632"/>
              <a:chOff x="720" y="2496"/>
              <a:chExt cx="1632" cy="1632"/>
            </a:xfrm>
          </p:grpSpPr>
          <p:sp>
            <p:nvSpPr>
              <p:cNvPr id="21533" name="AutoShape 7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008" cy="67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5036 w 21600"/>
                  <a:gd name="T13" fmla="*/ 2282 h 21600"/>
                  <a:gd name="T14" fmla="*/ 16564 w 21600"/>
                  <a:gd name="T15" fmla="*/ 1369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0860" y="2187"/>
                    </a:moveTo>
                    <a:cubicBezTo>
                      <a:pt x="10451" y="1746"/>
                      <a:pt x="9529" y="1018"/>
                      <a:pt x="9015" y="730"/>
                    </a:cubicBezTo>
                    <a:cubicBezTo>
                      <a:pt x="7865" y="152"/>
                      <a:pt x="6685" y="0"/>
                      <a:pt x="5415" y="0"/>
                    </a:cubicBezTo>
                    <a:cubicBezTo>
                      <a:pt x="4175" y="152"/>
                      <a:pt x="2995" y="575"/>
                      <a:pt x="1967" y="1305"/>
                    </a:cubicBezTo>
                    <a:cubicBezTo>
                      <a:pt x="1150" y="2187"/>
                      <a:pt x="575" y="3222"/>
                      <a:pt x="242" y="4220"/>
                    </a:cubicBezTo>
                    <a:cubicBezTo>
                      <a:pt x="0" y="5410"/>
                      <a:pt x="242" y="6560"/>
                      <a:pt x="575" y="7597"/>
                    </a:cubicBezTo>
                    <a:lnTo>
                      <a:pt x="10860" y="21600"/>
                    </a:lnTo>
                    <a:lnTo>
                      <a:pt x="20995" y="7597"/>
                    </a:lnTo>
                    <a:cubicBezTo>
                      <a:pt x="21480" y="6560"/>
                      <a:pt x="21600" y="5410"/>
                      <a:pt x="21480" y="4220"/>
                    </a:cubicBezTo>
                    <a:cubicBezTo>
                      <a:pt x="21115" y="3222"/>
                      <a:pt x="20420" y="2187"/>
                      <a:pt x="19632" y="1305"/>
                    </a:cubicBezTo>
                    <a:cubicBezTo>
                      <a:pt x="18575" y="575"/>
                      <a:pt x="17425" y="152"/>
                      <a:pt x="16275" y="0"/>
                    </a:cubicBezTo>
                    <a:cubicBezTo>
                      <a:pt x="15005" y="0"/>
                      <a:pt x="13735" y="152"/>
                      <a:pt x="12705" y="730"/>
                    </a:cubicBezTo>
                    <a:cubicBezTo>
                      <a:pt x="12176" y="1018"/>
                      <a:pt x="11254" y="1746"/>
                      <a:pt x="10860" y="218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 algn="ctr">
                <a:solidFill>
                  <a:srgbClr val="FF99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1534" name="Picture 8" descr="happymom8b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720" y="2640"/>
                <a:ext cx="1632" cy="1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532" name="AutoShape 9"/>
            <p:cNvSpPr>
              <a:spLocks noChangeArrowheads="1"/>
            </p:cNvSpPr>
            <p:nvPr/>
          </p:nvSpPr>
          <p:spPr bwMode="auto">
            <a:xfrm rot="21045702">
              <a:off x="1090" y="2970"/>
              <a:ext cx="748" cy="5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25 w 21600"/>
                <a:gd name="T13" fmla="*/ 2300 h 21600"/>
                <a:gd name="T14" fmla="*/ 16575 w 21600"/>
                <a:gd name="T15" fmla="*/ 137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4903763" y="3630432"/>
            <a:ext cx="2819400" cy="3124199"/>
            <a:chOff x="3570" y="1009"/>
            <a:chExt cx="1259" cy="1379"/>
          </a:xfrm>
        </p:grpSpPr>
        <p:grpSp>
          <p:nvGrpSpPr>
            <p:cNvPr id="21525" name="Group 14"/>
            <p:cNvGrpSpPr>
              <a:grpSpLocks/>
            </p:cNvGrpSpPr>
            <p:nvPr/>
          </p:nvGrpSpPr>
          <p:grpSpPr bwMode="auto">
            <a:xfrm>
              <a:off x="3570" y="1009"/>
              <a:ext cx="1259" cy="1379"/>
              <a:chOff x="2256" y="2400"/>
              <a:chExt cx="1259" cy="1523"/>
            </a:xfrm>
          </p:grpSpPr>
          <p:sp>
            <p:nvSpPr>
              <p:cNvPr id="21527" name="AutoShape 15"/>
              <p:cNvSpPr>
                <a:spLocks noChangeArrowheads="1"/>
              </p:cNvSpPr>
              <p:nvPr/>
            </p:nvSpPr>
            <p:spPr bwMode="auto">
              <a:xfrm>
                <a:off x="2496" y="2400"/>
                <a:ext cx="816" cy="67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5029 w 21600"/>
                  <a:gd name="T13" fmla="*/ 2282 h 21600"/>
                  <a:gd name="T14" fmla="*/ 16544 w 21600"/>
                  <a:gd name="T15" fmla="*/ 1369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0860" y="2187"/>
                    </a:moveTo>
                    <a:cubicBezTo>
                      <a:pt x="10451" y="1746"/>
                      <a:pt x="9529" y="1018"/>
                      <a:pt x="9015" y="730"/>
                    </a:cubicBezTo>
                    <a:cubicBezTo>
                      <a:pt x="7865" y="152"/>
                      <a:pt x="6685" y="0"/>
                      <a:pt x="5415" y="0"/>
                    </a:cubicBezTo>
                    <a:cubicBezTo>
                      <a:pt x="4175" y="152"/>
                      <a:pt x="2995" y="575"/>
                      <a:pt x="1967" y="1305"/>
                    </a:cubicBezTo>
                    <a:cubicBezTo>
                      <a:pt x="1150" y="2187"/>
                      <a:pt x="575" y="3222"/>
                      <a:pt x="242" y="4220"/>
                    </a:cubicBezTo>
                    <a:cubicBezTo>
                      <a:pt x="0" y="5410"/>
                      <a:pt x="242" y="6560"/>
                      <a:pt x="575" y="7597"/>
                    </a:cubicBezTo>
                    <a:lnTo>
                      <a:pt x="10860" y="21600"/>
                    </a:lnTo>
                    <a:lnTo>
                      <a:pt x="20995" y="7597"/>
                    </a:lnTo>
                    <a:cubicBezTo>
                      <a:pt x="21480" y="6560"/>
                      <a:pt x="21600" y="5410"/>
                      <a:pt x="21480" y="4220"/>
                    </a:cubicBezTo>
                    <a:cubicBezTo>
                      <a:pt x="21115" y="3222"/>
                      <a:pt x="20420" y="2187"/>
                      <a:pt x="19632" y="1305"/>
                    </a:cubicBezTo>
                    <a:cubicBezTo>
                      <a:pt x="18575" y="575"/>
                      <a:pt x="17425" y="152"/>
                      <a:pt x="16275" y="0"/>
                    </a:cubicBezTo>
                    <a:cubicBezTo>
                      <a:pt x="15005" y="0"/>
                      <a:pt x="13735" y="152"/>
                      <a:pt x="12705" y="730"/>
                    </a:cubicBezTo>
                    <a:cubicBezTo>
                      <a:pt x="12176" y="1018"/>
                      <a:pt x="11254" y="1746"/>
                      <a:pt x="10860" y="218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 algn="ctr">
                <a:solidFill>
                  <a:srgbClr val="FF99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1528" name="Picture 16" descr="happymom8b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2256" y="2544"/>
                <a:ext cx="1259" cy="13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524" name="AutoShape 18"/>
            <p:cNvSpPr>
              <a:spLocks noChangeArrowheads="1"/>
            </p:cNvSpPr>
            <p:nvPr/>
          </p:nvSpPr>
          <p:spPr bwMode="auto">
            <a:xfrm rot="21117234">
              <a:off x="3807" y="1385"/>
              <a:ext cx="504" cy="4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40 w 21600"/>
                <a:gd name="T13" fmla="*/ 2250 h 21600"/>
                <a:gd name="T14" fmla="*/ 16560 w 21600"/>
                <a:gd name="T15" fmla="*/ 1366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515" name="Group 20"/>
          <p:cNvGrpSpPr>
            <a:grpSpLocks/>
          </p:cNvGrpSpPr>
          <p:nvPr/>
        </p:nvGrpSpPr>
        <p:grpSpPr bwMode="auto">
          <a:xfrm>
            <a:off x="7620000" y="3657600"/>
            <a:ext cx="3048000" cy="3124200"/>
            <a:chOff x="4176" y="2304"/>
            <a:chExt cx="1950" cy="2280"/>
          </a:xfrm>
        </p:grpSpPr>
        <p:sp>
          <p:nvSpPr>
            <p:cNvPr id="21517" name="Text Box 21"/>
            <p:cNvSpPr txBox="1">
              <a:spLocks noChangeArrowheads="1"/>
            </p:cNvSpPr>
            <p:nvPr/>
          </p:nvSpPr>
          <p:spPr bwMode="auto">
            <a:xfrm>
              <a:off x="4753" y="2399"/>
              <a:ext cx="720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vi-VN" sz="1800">
                  <a:solidFill>
                    <a:srgbClr val="FFFFFF"/>
                  </a:solidFill>
                  <a:latin typeface="VNI-Auchon" pitchFamily="2" charset="0"/>
                </a:rPr>
                <a:t>HOÏC GIOÛI</a:t>
              </a:r>
            </a:p>
          </p:txBody>
        </p:sp>
        <p:grpSp>
          <p:nvGrpSpPr>
            <p:cNvPr id="21518" name="Group 22"/>
            <p:cNvGrpSpPr>
              <a:grpSpLocks/>
            </p:cNvGrpSpPr>
            <p:nvPr/>
          </p:nvGrpSpPr>
          <p:grpSpPr bwMode="auto">
            <a:xfrm>
              <a:off x="4176" y="2304"/>
              <a:ext cx="1950" cy="2280"/>
              <a:chOff x="3456" y="1728"/>
              <a:chExt cx="1950" cy="2280"/>
            </a:xfrm>
          </p:grpSpPr>
          <p:grpSp>
            <p:nvGrpSpPr>
              <p:cNvPr id="21519" name="Group 23"/>
              <p:cNvGrpSpPr>
                <a:grpSpLocks/>
              </p:cNvGrpSpPr>
              <p:nvPr/>
            </p:nvGrpSpPr>
            <p:grpSpPr bwMode="auto">
              <a:xfrm>
                <a:off x="3456" y="1728"/>
                <a:ext cx="1950" cy="2280"/>
                <a:chOff x="3648" y="1824"/>
                <a:chExt cx="1950" cy="2280"/>
              </a:xfrm>
            </p:grpSpPr>
            <p:sp>
              <p:nvSpPr>
                <p:cNvPr id="21521" name="AutoShape 24"/>
                <p:cNvSpPr>
                  <a:spLocks noChangeArrowheads="1"/>
                </p:cNvSpPr>
                <p:nvPr/>
              </p:nvSpPr>
              <p:spPr bwMode="auto">
                <a:xfrm>
                  <a:off x="4128" y="1824"/>
                  <a:ext cx="1056" cy="81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5032 w 21600"/>
                    <a:gd name="T13" fmla="*/ 2276 h 21600"/>
                    <a:gd name="T14" fmla="*/ 16548 w 21600"/>
                    <a:gd name="T15" fmla="*/ 13685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0860" y="2187"/>
                      </a:moveTo>
                      <a:cubicBezTo>
                        <a:pt x="10451" y="1746"/>
                        <a:pt x="9529" y="1018"/>
                        <a:pt x="9015" y="730"/>
                      </a:cubicBezTo>
                      <a:cubicBezTo>
                        <a:pt x="7865" y="152"/>
                        <a:pt x="6685" y="0"/>
                        <a:pt x="5415" y="0"/>
                      </a:cubicBezTo>
                      <a:cubicBezTo>
                        <a:pt x="4175" y="152"/>
                        <a:pt x="2995" y="575"/>
                        <a:pt x="1967" y="1305"/>
                      </a:cubicBezTo>
                      <a:cubicBezTo>
                        <a:pt x="1150" y="2187"/>
                        <a:pt x="575" y="3222"/>
                        <a:pt x="242" y="4220"/>
                      </a:cubicBezTo>
                      <a:cubicBezTo>
                        <a:pt x="0" y="5410"/>
                        <a:pt x="242" y="6560"/>
                        <a:pt x="575" y="7597"/>
                      </a:cubicBezTo>
                      <a:lnTo>
                        <a:pt x="10860" y="21600"/>
                      </a:lnTo>
                      <a:lnTo>
                        <a:pt x="20995" y="7597"/>
                      </a:lnTo>
                      <a:cubicBezTo>
                        <a:pt x="21480" y="6560"/>
                        <a:pt x="21600" y="5410"/>
                        <a:pt x="21480" y="4220"/>
                      </a:cubicBezTo>
                      <a:cubicBezTo>
                        <a:pt x="21115" y="3222"/>
                        <a:pt x="20420" y="2187"/>
                        <a:pt x="19632" y="1305"/>
                      </a:cubicBezTo>
                      <a:cubicBezTo>
                        <a:pt x="18575" y="575"/>
                        <a:pt x="17425" y="152"/>
                        <a:pt x="16275" y="0"/>
                      </a:cubicBezTo>
                      <a:cubicBezTo>
                        <a:pt x="15005" y="0"/>
                        <a:pt x="13735" y="152"/>
                        <a:pt x="12705" y="730"/>
                      </a:cubicBezTo>
                      <a:cubicBezTo>
                        <a:pt x="12176" y="1018"/>
                        <a:pt x="11254" y="1746"/>
                        <a:pt x="10860" y="2187"/>
                      </a:cubicBezTo>
                      <a:close/>
                    </a:path>
                  </a:pathLst>
                </a:custGeom>
                <a:solidFill>
                  <a:srgbClr val="FF3300"/>
                </a:solidFill>
                <a:ln w="9525" algn="ctr">
                  <a:solidFill>
                    <a:srgbClr val="FF99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pic>
              <p:nvPicPr>
                <p:cNvPr id="21522" name="Picture 25" descr="happymom8b"/>
                <p:cNvPicPr>
                  <a:picLocks noChangeAspect="1" noChangeArrowheads="1" noCrop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3648" y="1968"/>
                  <a:ext cx="1950" cy="2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21520" name="AutoShape 26"/>
              <p:cNvSpPr>
                <a:spLocks noChangeArrowheads="1"/>
              </p:cNvSpPr>
              <p:nvPr/>
            </p:nvSpPr>
            <p:spPr bwMode="auto">
              <a:xfrm rot="-482766">
                <a:off x="3840" y="2352"/>
                <a:ext cx="799" cy="62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5028 w 21600"/>
                  <a:gd name="T13" fmla="*/ 2285 h 21600"/>
                  <a:gd name="T14" fmla="*/ 16545 w 21600"/>
                  <a:gd name="T15" fmla="*/ 1367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0860" y="2187"/>
                    </a:moveTo>
                    <a:cubicBezTo>
                      <a:pt x="10451" y="1746"/>
                      <a:pt x="9529" y="1018"/>
                      <a:pt x="9015" y="730"/>
                    </a:cubicBezTo>
                    <a:cubicBezTo>
                      <a:pt x="7865" y="152"/>
                      <a:pt x="6685" y="0"/>
                      <a:pt x="5415" y="0"/>
                    </a:cubicBezTo>
                    <a:cubicBezTo>
                      <a:pt x="4175" y="152"/>
                      <a:pt x="2995" y="575"/>
                      <a:pt x="1967" y="1305"/>
                    </a:cubicBezTo>
                    <a:cubicBezTo>
                      <a:pt x="1150" y="2187"/>
                      <a:pt x="575" y="3222"/>
                      <a:pt x="242" y="4220"/>
                    </a:cubicBezTo>
                    <a:cubicBezTo>
                      <a:pt x="0" y="5410"/>
                      <a:pt x="242" y="6560"/>
                      <a:pt x="575" y="7597"/>
                    </a:cubicBezTo>
                    <a:lnTo>
                      <a:pt x="10860" y="21600"/>
                    </a:lnTo>
                    <a:lnTo>
                      <a:pt x="20995" y="7597"/>
                    </a:lnTo>
                    <a:cubicBezTo>
                      <a:pt x="21480" y="6560"/>
                      <a:pt x="21600" y="5410"/>
                      <a:pt x="21480" y="4220"/>
                    </a:cubicBezTo>
                    <a:cubicBezTo>
                      <a:pt x="21115" y="3222"/>
                      <a:pt x="20420" y="2187"/>
                      <a:pt x="19632" y="1305"/>
                    </a:cubicBezTo>
                    <a:cubicBezTo>
                      <a:pt x="18575" y="575"/>
                      <a:pt x="17425" y="152"/>
                      <a:pt x="16275" y="0"/>
                    </a:cubicBezTo>
                    <a:cubicBezTo>
                      <a:pt x="15005" y="0"/>
                      <a:pt x="13735" y="152"/>
                      <a:pt x="12705" y="730"/>
                    </a:cubicBezTo>
                    <a:cubicBezTo>
                      <a:pt x="12176" y="1018"/>
                      <a:pt x="11254" y="1746"/>
                      <a:pt x="10860" y="2187"/>
                    </a:cubicBez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21509" name="Picture 43" descr="Bouqu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2361">
            <a:off x="9526560" y="-105305"/>
            <a:ext cx="25146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26" descr="ad06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85" y="180977"/>
            <a:ext cx="2209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32" descr="JULY40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04800"/>
            <a:ext cx="1752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32" descr="JULY40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0"/>
            <a:ext cx="1752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7" name="WordArt 29"/>
          <p:cNvSpPr>
            <a:spLocks noChangeArrowheads="1" noChangeShapeType="1" noTextEdit="1"/>
          </p:cNvSpPr>
          <p:nvPr/>
        </p:nvSpPr>
        <p:spPr bwMode="auto">
          <a:xfrm>
            <a:off x="2057400" y="1447801"/>
            <a:ext cx="8001000" cy="166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>
                <a:ln w="12700">
                  <a:solidFill>
                    <a:srgbClr val="99CC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quý thầy cô sức khỏe</a:t>
            </a:r>
          </a:p>
        </p:txBody>
      </p:sp>
      <p:pic>
        <p:nvPicPr>
          <p:cNvPr id="21514" name="Picture 32" descr="JULY40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762000"/>
            <a:ext cx="1752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196370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141</Words>
  <Application>Microsoft Office PowerPoint</Application>
  <PresentationFormat>Widescreen</PresentationFormat>
  <Paragraphs>59</Paragraphs>
  <Slides>8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.VnAvant</vt:lpstr>
      <vt:lpstr>Arial</vt:lpstr>
      <vt:lpstr>Calibri</vt:lpstr>
      <vt:lpstr>Calibri Light</vt:lpstr>
      <vt:lpstr>Times New Roman</vt:lpstr>
      <vt:lpstr>VNI-Auchon</vt:lpstr>
      <vt:lpstr>VNI-Times</vt:lpstr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LE HONG VAN</cp:lastModifiedBy>
  <cp:revision>13</cp:revision>
  <dcterms:created xsi:type="dcterms:W3CDTF">2020-08-24T02:25:52Z</dcterms:created>
  <dcterms:modified xsi:type="dcterms:W3CDTF">2022-08-05T06:38:32Z</dcterms:modified>
</cp:coreProperties>
</file>