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6" r:id="rId2"/>
    <p:sldId id="287" r:id="rId3"/>
    <p:sldId id="317" r:id="rId4"/>
    <p:sldId id="288" r:id="rId5"/>
    <p:sldId id="320" r:id="rId6"/>
    <p:sldId id="323" r:id="rId7"/>
    <p:sldId id="322" r:id="rId8"/>
    <p:sldId id="321" r:id="rId9"/>
    <p:sldId id="319" r:id="rId10"/>
    <p:sldId id="324" r:id="rId11"/>
    <p:sldId id="318" r:id="rId12"/>
    <p:sldId id="289" r:id="rId13"/>
    <p:sldId id="290" r:id="rId14"/>
    <p:sldId id="291" r:id="rId15"/>
    <p:sldId id="326" r:id="rId16"/>
    <p:sldId id="296" r:id="rId17"/>
    <p:sldId id="297" r:id="rId18"/>
    <p:sldId id="310" r:id="rId19"/>
    <p:sldId id="299" r:id="rId20"/>
    <p:sldId id="311" r:id="rId21"/>
    <p:sldId id="314" r:id="rId22"/>
    <p:sldId id="313" r:id="rId23"/>
    <p:sldId id="315" r:id="rId24"/>
    <p:sldId id="312" r:id="rId25"/>
    <p:sldId id="309" r:id="rId26"/>
    <p:sldId id="292" r:id="rId27"/>
    <p:sldId id="293" r:id="rId28"/>
    <p:sldId id="29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ECC5C8"/>
    <a:srgbClr val="85FFBC"/>
    <a:srgbClr val="C9DB2C"/>
    <a:srgbClr val="FFC44F"/>
    <a:srgbClr val="D1B3E7"/>
    <a:srgbClr val="DAC2EC"/>
    <a:srgbClr val="FFCCFF"/>
    <a:srgbClr val="00E7E2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>
        <p:scale>
          <a:sx n="74" d="100"/>
          <a:sy n="74" d="100"/>
        </p:scale>
        <p:origin x="-360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45A98-C132-4CE3-B879-B2E401A868B0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0AA3F-9FD9-4FA8-B653-072713AB9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351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753-D3DD-49E6-B7CD-B2304C1235D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70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</a:t>
            </a:r>
            <a:r>
              <a:rPr lang="en-US" sz="1200" b="0" cap="none" spc="0" baseline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753-D3DD-49E6-B7CD-B2304C1235D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72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753-D3DD-49E6-B7CD-B2304C1235D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36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753-D3DD-49E6-B7CD-B2304C1235D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13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753-D3DD-49E6-B7CD-B2304C1235D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059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753-D3DD-49E6-B7CD-B2304C1235D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99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753-D3DD-49E6-B7CD-B2304C1235D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753-D3DD-49E6-B7CD-B2304C1235D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23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753-D3DD-49E6-B7CD-B2304C1235D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597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753-D3DD-49E6-B7CD-B2304C1235D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97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791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8201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99AE18-99A8-4406-9555-1F2887105B37}" type="datetimeFigureOut">
              <a:rPr lang="en-US" smtClean="0"/>
              <a:t>8/24/2021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4CFC81-6B06-4786-B585-2BED721BE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7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98139"/>
            <a:ext cx="12808806" cy="695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62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audio" Target="../media/audio12.wav"/><Relationship Id="rId18" Type="http://schemas.openxmlformats.org/officeDocument/2006/relationships/image" Target="../media/image4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audio" Target="../media/audio11.wav"/><Relationship Id="rId17" Type="http://schemas.openxmlformats.org/officeDocument/2006/relationships/audio" Target="../media/audio16.wav"/><Relationship Id="rId2" Type="http://schemas.openxmlformats.org/officeDocument/2006/relationships/audio" Target="../media/audio1.wav"/><Relationship Id="rId16" Type="http://schemas.openxmlformats.org/officeDocument/2006/relationships/audio" Target="../media/audio15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5.wav"/><Relationship Id="rId11" Type="http://schemas.openxmlformats.org/officeDocument/2006/relationships/audio" Target="../media/audio10.wav"/><Relationship Id="rId5" Type="http://schemas.openxmlformats.org/officeDocument/2006/relationships/audio" Target="../media/audio4.wav"/><Relationship Id="rId15" Type="http://schemas.openxmlformats.org/officeDocument/2006/relationships/audio" Target="../media/audio14.wav"/><Relationship Id="rId10" Type="http://schemas.openxmlformats.org/officeDocument/2006/relationships/audio" Target="../media/audio9.wav"/><Relationship Id="rId19" Type="http://schemas.openxmlformats.org/officeDocument/2006/relationships/image" Target="../media/image5.png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audio" Target="../media/audio1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7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8.jpeg"/><Relationship Id="rId4" Type="http://schemas.openxmlformats.org/officeDocument/2006/relationships/audio" Target="../media/audio18.wav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7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9.jpeg"/><Relationship Id="rId4" Type="http://schemas.openxmlformats.org/officeDocument/2006/relationships/audio" Target="../media/audio18.wav"/><Relationship Id="rId9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8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20.jpeg"/><Relationship Id="rId4" Type="http://schemas.openxmlformats.org/officeDocument/2006/relationships/audio" Target="../media/audio17.wav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8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21.jpeg"/><Relationship Id="rId4" Type="http://schemas.openxmlformats.org/officeDocument/2006/relationships/audio" Target="../media/audio17.wav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7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22.jpeg"/><Relationship Id="rId4" Type="http://schemas.openxmlformats.org/officeDocument/2006/relationships/audio" Target="../media/audio18.wav"/><Relationship Id="rId9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8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4.jpeg"/><Relationship Id="rId5" Type="http://schemas.openxmlformats.org/officeDocument/2006/relationships/image" Target="../media/image11.png"/><Relationship Id="rId10" Type="http://schemas.openxmlformats.org/officeDocument/2006/relationships/image" Target="../media/image23.jpeg"/><Relationship Id="rId4" Type="http://schemas.openxmlformats.org/officeDocument/2006/relationships/audio" Target="../media/audio17.wav"/><Relationship Id="rId9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8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25.jpeg"/><Relationship Id="rId4" Type="http://schemas.openxmlformats.org/officeDocument/2006/relationships/audio" Target="../media/audio17.wav"/><Relationship Id="rId9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17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26.jpeg"/><Relationship Id="rId4" Type="http://schemas.openxmlformats.org/officeDocument/2006/relationships/audio" Target="../media/audio18.wav"/><Relationship Id="rId9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9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21.wav"/><Relationship Id="rId7" Type="http://schemas.openxmlformats.org/officeDocument/2006/relationships/image" Target="../media/image29.png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audio" Target="../media/audio23.wav"/><Relationship Id="rId4" Type="http://schemas.openxmlformats.org/officeDocument/2006/relationships/audio" Target="../media/audio22.wav"/><Relationship Id="rId9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audio" Target="../media/audio24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53878" y="1572426"/>
            <a:ext cx="16722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 w="0">
                  <a:solidFill>
                    <a:schemeClr val="bg1"/>
                  </a:solidFill>
                </a:ln>
                <a:solidFill>
                  <a:srgbClr val="FF4B87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3000" endA="300" endPos="35500" dir="5400000" sy="-90000" algn="bl" rotWithShape="0"/>
                </a:effectLst>
                <a:latin typeface="Berlin Sans FB Demi" panose="020E0802020502020306" pitchFamily="34" charset="0"/>
              </a:rPr>
              <a:t>Unit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31061" y="4343063"/>
            <a:ext cx="21178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 w="0">
                  <a:solidFill>
                    <a:schemeClr val="bg1"/>
                  </a:solidFill>
                </a:ln>
                <a:solidFill>
                  <a:srgbClr val="FF4B87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3000" endA="300" endPos="35500" dir="5400000" sy="-90000" algn="bl" rotWithShape="0"/>
                </a:effectLst>
                <a:latin typeface="Berlin Sans FB Demi" panose="020E0802020502020306" pitchFamily="34" charset="0"/>
              </a:rPr>
              <a:t>Lesson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38667" y="2621421"/>
            <a:ext cx="9302674" cy="1721641"/>
          </a:xfrm>
          <a:prstGeom prst="rect">
            <a:avLst/>
          </a:prstGeom>
          <a:noFill/>
        </p:spPr>
        <p:txBody>
          <a:bodyPr wrap="none" rtlCol="0">
            <a:prstTxWarp prst="textDeflate">
              <a:avLst>
                <a:gd name="adj" fmla="val 17551"/>
              </a:avLst>
            </a:prstTxWarp>
            <a:spAutoFit/>
          </a:bodyPr>
          <a:lstStyle/>
          <a:p>
            <a:r>
              <a:rPr 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66"/>
                </a:solidFill>
                <a:effectLst>
                  <a:outerShdw dist="38100" dir="2700000" algn="tl" rotWithShape="0">
                    <a:srgbClr val="FF6196"/>
                  </a:outerShdw>
                </a:effectLst>
                <a:latin typeface="Love Craft" panose="02000000000000000000" pitchFamily="2" charset="0"/>
              </a:rPr>
              <a:t>What </a:t>
            </a:r>
            <a:r>
              <a:rPr 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33FF8F"/>
                </a:solidFill>
                <a:effectLst>
                  <a:outerShdw dist="38100" dir="2700000" algn="tl" rotWithShape="0">
                    <a:srgbClr val="FF6196"/>
                  </a:outerShdw>
                </a:effectLst>
                <a:latin typeface="Love Craft" panose="02000000000000000000" pitchFamily="2" charset="0"/>
              </a:rPr>
              <a:t>day </a:t>
            </a:r>
            <a:r>
              <a:rPr 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66"/>
                </a:solidFill>
                <a:effectLst>
                  <a:outerShdw dist="38100" dir="2700000" algn="tl" rotWithShape="0">
                    <a:srgbClr val="FF6196"/>
                  </a:outerShdw>
                </a:effectLst>
                <a:latin typeface="Love Craft" panose="02000000000000000000" pitchFamily="2" charset="0"/>
              </a:rPr>
              <a:t>is </a:t>
            </a:r>
            <a:r>
              <a:rPr 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E7E2"/>
                </a:solidFill>
                <a:effectLst>
                  <a:outerShdw dist="38100" dir="2700000" algn="tl" rotWithShape="0">
                    <a:srgbClr val="FF6196"/>
                  </a:outerShdw>
                </a:effectLst>
                <a:latin typeface="Love Craft" panose="02000000000000000000" pitchFamily="2" charset="0"/>
              </a:rPr>
              <a:t>it</a:t>
            </a:r>
            <a:r>
              <a:rPr lang="en-US" sz="3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66"/>
                </a:solidFill>
                <a:effectLst>
                  <a:outerShdw dist="38100" dir="2700000" algn="tl" rotWithShape="0">
                    <a:srgbClr val="FF6196"/>
                  </a:outerShdw>
                </a:effectLst>
                <a:latin typeface="Love Craft" panose="02000000000000000000" pitchFamily="2" charset="0"/>
              </a:rPr>
              <a:t> to day ?</a:t>
            </a:r>
          </a:p>
        </p:txBody>
      </p:sp>
    </p:spTree>
    <p:extLst>
      <p:ext uri="{BB962C8B-B14F-4D97-AF65-F5344CB8AC3E}">
        <p14:creationId xmlns:p14="http://schemas.microsoft.com/office/powerpoint/2010/main" val="100497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1369"/>
          <a:stretch/>
        </p:blipFill>
        <p:spPr>
          <a:xfrm>
            <a:off x="1100963" y="1158240"/>
            <a:ext cx="9771484" cy="529336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344939" y="475283"/>
            <a:ext cx="58192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ript MT Bold" panose="03040602040607080904" pitchFamily="66" charset="0"/>
              </a:rPr>
              <a:t>What is the day missing?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444551" y="5518613"/>
            <a:ext cx="2341429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4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1369"/>
          <a:stretch/>
        </p:blipFill>
        <p:spPr>
          <a:xfrm>
            <a:off x="1100963" y="1158240"/>
            <a:ext cx="9771484" cy="529336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344939" y="475283"/>
            <a:ext cx="58192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ript MT Bold" panose="03040602040607080904" pitchFamily="66" charset="0"/>
              </a:rPr>
              <a:t>What is the day missing?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037840" y="1544320"/>
            <a:ext cx="2286000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71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3284" y="2833120"/>
            <a:ext cx="8405433" cy="1191761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en-US" sz="600" b="1">
                <a:ln w="12700" cmpd="sng">
                  <a:solidFill>
                    <a:schemeClr val="bg1"/>
                  </a:solidFill>
                  <a:prstDash val="solid"/>
                </a:ln>
                <a:solidFill>
                  <a:srgbClr val="007D75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.VnCooperH" panose="020B7200000000000000" pitchFamily="34" charset="0"/>
              </a:rPr>
              <a:t>grammar</a:t>
            </a:r>
          </a:p>
        </p:txBody>
      </p:sp>
    </p:spTree>
    <p:extLst>
      <p:ext uri="{BB962C8B-B14F-4D97-AF65-F5344CB8AC3E}">
        <p14:creationId xmlns:p14="http://schemas.microsoft.com/office/powerpoint/2010/main" val="276242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20240" y="682785"/>
            <a:ext cx="8240710" cy="589331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08641" y="329684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Mspham0936082789">
            <a:extLst>
              <a:ext uri="{FF2B5EF4-FFF2-40B4-BE49-F238E27FC236}">
                <a16:creationId xmlns:a16="http://schemas.microsoft.com/office/drawing/2014/main" xmlns="" id="{D9F85C51-ECB5-4885-8AAD-1F4AB9F5ED6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55200" y="1647932"/>
            <a:ext cx="361938" cy="365760"/>
          </a:xfrm>
          <a:prstGeom prst="rect">
            <a:avLst/>
          </a:prstGeom>
        </p:spPr>
      </p:pic>
      <p:pic>
        <p:nvPicPr>
          <p:cNvPr id="13" name="Mspham0936082789">
            <a:extLst>
              <a:ext uri="{FF2B5EF4-FFF2-40B4-BE49-F238E27FC236}">
                <a16:creationId xmlns:a16="http://schemas.microsoft.com/office/drawing/2014/main" xmlns="" id="{30ED699C-1C39-4D1F-ACE8-A6B6BA6E839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25293" y="801726"/>
            <a:ext cx="226211" cy="228600"/>
          </a:xfrm>
          <a:prstGeom prst="rect">
            <a:avLst/>
          </a:prstGeom>
        </p:spPr>
      </p:pic>
      <p:pic>
        <p:nvPicPr>
          <p:cNvPr id="14" name="Mspham0936082789">
            <a:extLst>
              <a:ext uri="{FF2B5EF4-FFF2-40B4-BE49-F238E27FC236}">
                <a16:creationId xmlns:a16="http://schemas.microsoft.com/office/drawing/2014/main" xmlns="" id="{1359E111-3235-4D63-9677-0250D740A74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55200" y="3287189"/>
            <a:ext cx="361938" cy="365760"/>
          </a:xfrm>
          <a:prstGeom prst="rect">
            <a:avLst/>
          </a:prstGeom>
        </p:spPr>
      </p:pic>
      <p:pic>
        <p:nvPicPr>
          <p:cNvPr id="15" name="Mspham0936082789">
            <a:extLst>
              <a:ext uri="{FF2B5EF4-FFF2-40B4-BE49-F238E27FC236}">
                <a16:creationId xmlns:a16="http://schemas.microsoft.com/office/drawing/2014/main" xmlns="" id="{EBA11C1A-D068-46B9-AD22-D3DE834B464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160950" y="1366578"/>
            <a:ext cx="361938" cy="365760"/>
          </a:xfrm>
          <a:prstGeom prst="rect">
            <a:avLst/>
          </a:prstGeom>
        </p:spPr>
      </p:pic>
      <p:pic>
        <p:nvPicPr>
          <p:cNvPr id="16" name="Mspham0936082789">
            <a:extLst>
              <a:ext uri="{FF2B5EF4-FFF2-40B4-BE49-F238E27FC236}">
                <a16:creationId xmlns:a16="http://schemas.microsoft.com/office/drawing/2014/main" xmlns="" id="{7804E2BF-83D7-49D0-9AB5-A0984636A36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90791" y="4929697"/>
            <a:ext cx="361938" cy="365760"/>
          </a:xfrm>
          <a:prstGeom prst="rect">
            <a:avLst/>
          </a:prstGeom>
        </p:spPr>
      </p:pic>
      <p:pic>
        <p:nvPicPr>
          <p:cNvPr id="17" name="Mspham0936082789">
            <a:extLst>
              <a:ext uri="{FF2B5EF4-FFF2-40B4-BE49-F238E27FC236}">
                <a16:creationId xmlns:a16="http://schemas.microsoft.com/office/drawing/2014/main" xmlns="" id="{699B2DFD-FA3F-4740-B1B2-A96A259F79F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69355" y="2479801"/>
            <a:ext cx="226211" cy="228600"/>
          </a:xfrm>
          <a:prstGeom prst="rect">
            <a:avLst/>
          </a:prstGeom>
        </p:spPr>
      </p:pic>
      <p:pic>
        <p:nvPicPr>
          <p:cNvPr id="18" name="Mspham0936082789">
            <a:extLst>
              <a:ext uri="{FF2B5EF4-FFF2-40B4-BE49-F238E27FC236}">
                <a16:creationId xmlns:a16="http://schemas.microsoft.com/office/drawing/2014/main" xmlns="" id="{DC2D343F-A81B-4AC5-B123-EB172657B0B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42973" y="3058589"/>
            <a:ext cx="226211" cy="228600"/>
          </a:xfrm>
          <a:prstGeom prst="rect">
            <a:avLst/>
          </a:prstGeom>
        </p:spPr>
      </p:pic>
      <p:pic>
        <p:nvPicPr>
          <p:cNvPr id="19" name="Mspham0936082789">
            <a:extLst>
              <a:ext uri="{FF2B5EF4-FFF2-40B4-BE49-F238E27FC236}">
                <a16:creationId xmlns:a16="http://schemas.microsoft.com/office/drawing/2014/main" xmlns="" id="{1BCB69BD-0ABA-45E2-8AFF-011CA9FE836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38398" y="3832312"/>
            <a:ext cx="226211" cy="228600"/>
          </a:xfrm>
          <a:prstGeom prst="rect">
            <a:avLst/>
          </a:prstGeom>
        </p:spPr>
      </p:pic>
      <p:pic>
        <p:nvPicPr>
          <p:cNvPr id="20" name="Mspham0936082789">
            <a:extLst>
              <a:ext uri="{FF2B5EF4-FFF2-40B4-BE49-F238E27FC236}">
                <a16:creationId xmlns:a16="http://schemas.microsoft.com/office/drawing/2014/main" xmlns="" id="{C7A6FE9E-2D75-40E8-B10D-F22B7B6B694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89445" y="5954273"/>
            <a:ext cx="226211" cy="228600"/>
          </a:xfrm>
          <a:prstGeom prst="rect">
            <a:avLst/>
          </a:prstGeom>
        </p:spPr>
      </p:pic>
      <p:pic>
        <p:nvPicPr>
          <p:cNvPr id="21" name="Mspham0936082789">
            <a:extLst>
              <a:ext uri="{FF2B5EF4-FFF2-40B4-BE49-F238E27FC236}">
                <a16:creationId xmlns:a16="http://schemas.microsoft.com/office/drawing/2014/main" xmlns="" id="{E4616526-CC67-4F80-8542-E8408A5F428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557392" y="3274751"/>
            <a:ext cx="226211" cy="228600"/>
          </a:xfrm>
          <a:prstGeom prst="rect">
            <a:avLst/>
          </a:prstGeom>
        </p:spPr>
      </p:pic>
      <p:pic>
        <p:nvPicPr>
          <p:cNvPr id="22" name="Mspham0936082789">
            <a:extLst>
              <a:ext uri="{FF2B5EF4-FFF2-40B4-BE49-F238E27FC236}">
                <a16:creationId xmlns:a16="http://schemas.microsoft.com/office/drawing/2014/main" xmlns="" id="{166B0698-940D-4227-BC9C-DC12386FA0E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75226" y="3718012"/>
            <a:ext cx="226211" cy="228600"/>
          </a:xfrm>
          <a:prstGeom prst="rect">
            <a:avLst/>
          </a:prstGeom>
        </p:spPr>
      </p:pic>
      <p:pic>
        <p:nvPicPr>
          <p:cNvPr id="23" name="Mspham0936082789">
            <a:extLst>
              <a:ext uri="{FF2B5EF4-FFF2-40B4-BE49-F238E27FC236}">
                <a16:creationId xmlns:a16="http://schemas.microsoft.com/office/drawing/2014/main" xmlns="" id="{CA1EBD18-70E7-4B24-A114-01BDCA13CF6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977685" y="4105621"/>
            <a:ext cx="226211" cy="228600"/>
          </a:xfrm>
          <a:prstGeom prst="rect">
            <a:avLst/>
          </a:prstGeom>
        </p:spPr>
      </p:pic>
      <p:pic>
        <p:nvPicPr>
          <p:cNvPr id="24" name="Mspham0936082789">
            <a:extLst>
              <a:ext uri="{FF2B5EF4-FFF2-40B4-BE49-F238E27FC236}">
                <a16:creationId xmlns:a16="http://schemas.microsoft.com/office/drawing/2014/main" xmlns="" id="{06E5D8D7-5232-4219-9341-CFFC2DFB6E8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33427" y="6175215"/>
            <a:ext cx="226211" cy="228600"/>
          </a:xfrm>
          <a:prstGeom prst="rect">
            <a:avLst/>
          </a:prstGeom>
        </p:spPr>
      </p:pic>
      <p:pic>
        <p:nvPicPr>
          <p:cNvPr id="25" name="Mspham0936082789">
            <a:extLst>
              <a:ext uri="{FF2B5EF4-FFF2-40B4-BE49-F238E27FC236}">
                <a16:creationId xmlns:a16="http://schemas.microsoft.com/office/drawing/2014/main" xmlns="" id="{A72ACA3E-48A8-45A3-A163-71BFBCC76B9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670497" y="687426"/>
            <a:ext cx="226211" cy="228600"/>
          </a:xfrm>
          <a:prstGeom prst="rect">
            <a:avLst/>
          </a:prstGeom>
        </p:spPr>
      </p:pic>
      <p:pic>
        <p:nvPicPr>
          <p:cNvPr id="26" name="Mspham0936082789">
            <a:extLst>
              <a:ext uri="{FF2B5EF4-FFF2-40B4-BE49-F238E27FC236}">
                <a16:creationId xmlns:a16="http://schemas.microsoft.com/office/drawing/2014/main" xmlns="" id="{C03687B5-8C83-42B3-9006-FB5EDFF27CD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83602" y="1154827"/>
            <a:ext cx="226211" cy="228600"/>
          </a:xfrm>
          <a:prstGeom prst="rect">
            <a:avLst/>
          </a:prstGeom>
        </p:spPr>
      </p:pic>
      <p:pic>
        <p:nvPicPr>
          <p:cNvPr id="27" name="Mspham0936082789">
            <a:extLst>
              <a:ext uri="{FF2B5EF4-FFF2-40B4-BE49-F238E27FC236}">
                <a16:creationId xmlns:a16="http://schemas.microsoft.com/office/drawing/2014/main" xmlns="" id="{68281F02-C9EA-414F-96AE-403DA00D2E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64433" y="6423911"/>
            <a:ext cx="226211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46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4 Tập 1 - Unit 3 What day is it today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4 Tập 1 - Unit 3 What day is it today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4 Tập 1 - Unit 3 What day is it today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4 Tập 1 - Unit 3 What day is it today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4 Tập 1 - Unit 3 What day is it today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4 Tập 1 - Unit 3 What day is it today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4 Tập 1 - Unit 3 What day is it today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4 Tập 1 - Unit 3 What day is it today- - Lesson 1 - 1 Look, listen and repeat (mp3cut.net) (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4 Tập 1 - Unit 3 What day is it today- - Lesson 1 - 1 Look, listen and repeat (mp3cut.net) (1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4 Tập 1 - Unit 3 What day is it today- - Lesson 1 - 1 Look, listen and repeat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iếng Anh 4 Tập 1 - Unit 3 What day is it today- - Lesson 1 - 1 Look, listen and repeat (mp3cut.net) (1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Tiếng Anh 4 Tập 1 - Unit 3 What day is it today- - Lesson 1 - 1 Look, listen and repeat (mp3cut.net) (1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Tiếng Anh 4 Tập 1 - Unit 3 What day is it today- - Lesson 1 - 1 Look, listen and repeat (mp3cut.net) (1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Tiếng Anh 4 Tập 1 - Unit 3 What day is it today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Tiếng Anh 4 Tập 1 - Unit 3 What day is it today- - Lesson 1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Tiếng Anh 4 Tập 1 - Unit 3 What day is it today- - Lesson 1 - 1 Look, listen and repeat (mp3cut.net) (1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997" y="1149733"/>
            <a:ext cx="2348168" cy="1834506"/>
          </a:xfrm>
          <a:prstGeom prst="rect">
            <a:avLst/>
          </a:prstGeom>
        </p:spPr>
      </p:pic>
      <p:pic>
        <p:nvPicPr>
          <p:cNvPr id="2" name="Picture 2" descr="https://s.sachmem.vn/public/images/v2/TA4T1SHS/U3-L1-2-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3" t="6131" r="1841" b="4220"/>
          <a:stretch/>
        </p:blipFill>
        <p:spPr bwMode="auto">
          <a:xfrm>
            <a:off x="1355547" y="3899945"/>
            <a:ext cx="9398643" cy="2579558"/>
          </a:xfrm>
          <a:prstGeom prst="roundRect">
            <a:avLst>
              <a:gd name="adj" fmla="val 1006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862" y="9219336"/>
            <a:ext cx="86270" cy="8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>
            <a:stCxn id="12" idx="2"/>
          </p:cNvCxnSpPr>
          <p:nvPr/>
        </p:nvCxnSpPr>
        <p:spPr>
          <a:xfrm flipH="1">
            <a:off x="2388949" y="2254602"/>
            <a:ext cx="2993158" cy="1719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12" idx="2"/>
          </p:cNvCxnSpPr>
          <p:nvPr/>
        </p:nvCxnSpPr>
        <p:spPr>
          <a:xfrm flipH="1">
            <a:off x="3723561" y="2254602"/>
            <a:ext cx="1658546" cy="1719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12" idx="2"/>
          </p:cNvCxnSpPr>
          <p:nvPr/>
        </p:nvCxnSpPr>
        <p:spPr>
          <a:xfrm flipH="1">
            <a:off x="4907280" y="2254602"/>
            <a:ext cx="474827" cy="1719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2" idx="2"/>
            <a:endCxn id="2" idx="0"/>
          </p:cNvCxnSpPr>
          <p:nvPr/>
        </p:nvCxnSpPr>
        <p:spPr>
          <a:xfrm>
            <a:off x="5382107" y="2254602"/>
            <a:ext cx="672762" cy="16453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1302658" y="317153"/>
            <a:ext cx="21725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032138" y="796212"/>
            <a:ext cx="4254364" cy="646986"/>
            <a:chOff x="2388949" y="767956"/>
            <a:chExt cx="6852339" cy="646986"/>
          </a:xfrm>
        </p:grpSpPr>
        <p:sp>
          <p:nvSpPr>
            <p:cNvPr id="5" name="Rounded Rectangle 4"/>
            <p:cNvSpPr/>
            <p:nvPr/>
          </p:nvSpPr>
          <p:spPr>
            <a:xfrm>
              <a:off x="2388949" y="767956"/>
              <a:ext cx="6569395" cy="646986"/>
            </a:xfrm>
            <a:prstGeom prst="roundRect">
              <a:avLst/>
            </a:prstGeom>
            <a:ln>
              <a:solidFill>
                <a:srgbClr val="FFA15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en-US" sz="3200">
                  <a:solidFill>
                    <a:srgbClr val="33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 day is it today?</a:t>
              </a:r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34" name="Picture 10" descr="https://s.sachmem.vn/public/temp/bubble-chat-right-top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953265" y="1117633"/>
              <a:ext cx="288023" cy="19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3475240" y="1607616"/>
            <a:ext cx="4120086" cy="646986"/>
            <a:chOff x="3812191" y="1620931"/>
            <a:chExt cx="4120086" cy="646986"/>
          </a:xfrm>
        </p:grpSpPr>
        <p:sp>
          <p:nvSpPr>
            <p:cNvPr id="12" name="Rounded Rectangle 11"/>
            <p:cNvSpPr/>
            <p:nvPr/>
          </p:nvSpPr>
          <p:spPr>
            <a:xfrm>
              <a:off x="3812191" y="1620931"/>
              <a:ext cx="3813733" cy="646986"/>
            </a:xfrm>
            <a:prstGeom prst="roundRect">
              <a:avLst/>
            </a:prstGeom>
            <a:ln>
              <a:solidFill>
                <a:srgbClr val="FFA155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3200">
                  <a:solidFill>
                    <a:srgbClr val="33333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It’s ___________.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/>
            <a:srcRect l="7459"/>
            <a:stretch/>
          </p:blipFill>
          <p:spPr>
            <a:xfrm>
              <a:off x="7627620" y="1776845"/>
              <a:ext cx="304657" cy="249958"/>
            </a:xfrm>
            <a:prstGeom prst="rect">
              <a:avLst/>
            </a:prstGeom>
          </p:spPr>
        </p:pic>
      </p:grpSp>
      <p:cxnSp>
        <p:nvCxnSpPr>
          <p:cNvPr id="37" name="Straight Arrow Connector 36"/>
          <p:cNvCxnSpPr>
            <a:stCxn id="12" idx="2"/>
          </p:cNvCxnSpPr>
          <p:nvPr/>
        </p:nvCxnSpPr>
        <p:spPr>
          <a:xfrm>
            <a:off x="5382107" y="2254602"/>
            <a:ext cx="1906866" cy="1719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2" idx="2"/>
          </p:cNvCxnSpPr>
          <p:nvPr/>
        </p:nvCxnSpPr>
        <p:spPr>
          <a:xfrm>
            <a:off x="5382107" y="2254602"/>
            <a:ext cx="3079179" cy="1727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2" idx="2"/>
          </p:cNvCxnSpPr>
          <p:nvPr/>
        </p:nvCxnSpPr>
        <p:spPr>
          <a:xfrm>
            <a:off x="5382107" y="2254602"/>
            <a:ext cx="4409058" cy="1727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47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862" y="9219336"/>
            <a:ext cx="86270" cy="8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098101" y="2351546"/>
            <a:ext cx="4078695" cy="646986"/>
          </a:xfrm>
          <a:prstGeom prst="roundRect">
            <a:avLst/>
          </a:prstGeom>
          <a:ln>
            <a:solidFill>
              <a:srgbClr val="FFA155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day is it today?</a:t>
            </a: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130511" y="3171496"/>
            <a:ext cx="3813733" cy="646986"/>
          </a:xfrm>
          <a:prstGeom prst="roundRect">
            <a:avLst/>
          </a:prstGeom>
          <a:ln>
            <a:solidFill>
              <a:srgbClr val="FFA155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_______.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526432" y="207123"/>
            <a:ext cx="438293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>
                <a:ln w="12700" cmpd="sng">
                  <a:solidFill>
                    <a:srgbClr val="47D147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entury Gothic" panose="020B0502020202020204" pitchFamily="34" charset="0"/>
              </a:rPr>
              <a:t>Structures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6627" y="1479537"/>
            <a:ext cx="5860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 hỏi và trả lời hôm nay là thứ mấy: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52092" y="2444206"/>
            <a:ext cx="3334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(Hôm nay là thứ mấy?)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64401" y="3264156"/>
            <a:ext cx="946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day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81176" y="3270703"/>
            <a:ext cx="2241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(Thứ _______)</a:t>
            </a:r>
          </a:p>
        </p:txBody>
      </p:sp>
    </p:spTree>
    <p:extLst>
      <p:ext uri="{BB962C8B-B14F-4D97-AF65-F5344CB8AC3E}">
        <p14:creationId xmlns:p14="http://schemas.microsoft.com/office/powerpoint/2010/main" val="206580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353" t="6099" r="6213" b="-999"/>
          <a:stretch/>
        </p:blipFill>
        <p:spPr>
          <a:xfrm>
            <a:off x="-39329" y="-22122"/>
            <a:ext cx="12270658" cy="690224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955" y="4598396"/>
            <a:ext cx="2197444" cy="180078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944" y="3741532"/>
            <a:ext cx="1210705" cy="26576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3296" y="710811"/>
            <a:ext cx="7712108" cy="4011516"/>
          </a:xfrm>
          <a:prstGeom prst="rect">
            <a:avLst/>
          </a:prstGeom>
        </p:spPr>
      </p:pic>
      <p:pic>
        <p:nvPicPr>
          <p:cNvPr id="23" name="WINNER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258" y="1973396"/>
            <a:ext cx="1639643" cy="152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4718" y="4111861"/>
            <a:ext cx="1469263" cy="8900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98235" y="5270594"/>
            <a:ext cx="4862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Click hình chú Th</a:t>
            </a:r>
            <a:r>
              <a:rPr lang="vi-VN" dirty="0"/>
              <a:t>ỏ</a:t>
            </a:r>
            <a:r>
              <a:rPr lang="en-US" dirty="0"/>
              <a:t> hoặc chú Rùa khi chọn đáp án. </a:t>
            </a:r>
          </a:p>
        </p:txBody>
      </p:sp>
    </p:spTree>
    <p:extLst>
      <p:ext uri="{BB962C8B-B14F-4D97-AF65-F5344CB8AC3E}">
        <p14:creationId xmlns:p14="http://schemas.microsoft.com/office/powerpoint/2010/main" val="363937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79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5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53" tmFilter="0, 0; 0.125,0.2665; 0.25,0.4; 0.375,0.465; 0.5,0.5;  0.625,0.535; 0.75,0.6; 0.875,0.7335; 1,1">
                                          <p:stCondLst>
                                            <p:cond delay="65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" tmFilter="0, 0; 0.125,0.2665; 0.25,0.4; 0.375,0.465; 0.5,0.5;  0.625,0.535; 0.75,0.6; 0.875,0.7335; 1,1">
                                          <p:stCondLst>
                                            <p:cond delay="130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" tmFilter="0, 0; 0.125,0.2665; 0.25,0.4; 0.375,0.465; 0.5,0.5;  0.625,0.535; 0.75,0.6; 0.875,0.7335; 1,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1">
                                          <p:stCondLst>
                                            <p:cond delay="63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" decel="50000">
                                          <p:stCondLst>
                                            <p:cond delay="66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">
                                          <p:stCondLst>
                                            <p:cond delay="129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" decel="50000">
                                          <p:stCondLst>
                                            <p:cond delay="131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" decel="50000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6353" t="6099" r="6213" b="-999"/>
          <a:stretch/>
        </p:blipFill>
        <p:spPr>
          <a:xfrm>
            <a:off x="-39329" y="-22122"/>
            <a:ext cx="12270658" cy="6902245"/>
          </a:xfrm>
          <a:prstGeom prst="rect">
            <a:avLst/>
          </a:prstGeom>
        </p:spPr>
      </p:pic>
      <p:pic>
        <p:nvPicPr>
          <p:cNvPr id="23" name="WINNE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559" y="4705701"/>
            <a:ext cx="1282412" cy="118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MsPham"/>
          <p:cNvSpPr/>
          <p:nvPr/>
        </p:nvSpPr>
        <p:spPr>
          <a:xfrm flipH="1">
            <a:off x="1825323" y="4705701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five.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MsPham"/>
          <p:cNvSpPr/>
          <p:nvPr/>
        </p:nvSpPr>
        <p:spPr>
          <a:xfrm>
            <a:off x="6863535" y="4698719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Wednesday.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rabbi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27" y="3703179"/>
            <a:ext cx="1210705" cy="2657645"/>
          </a:xfrm>
          <a:prstGeom prst="rect">
            <a:avLst/>
          </a:prstGeom>
        </p:spPr>
      </p:pic>
      <p:pic>
        <p:nvPicPr>
          <p:cNvPr id="18" name="ttl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632" y="4579666"/>
            <a:ext cx="2197444" cy="1800781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8153400" y="7219950"/>
            <a:ext cx="1289232" cy="704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2712" y="3831138"/>
            <a:ext cx="1505843" cy="1018120"/>
          </a:xfrm>
          <a:prstGeom prst="rect">
            <a:avLst/>
          </a:prstGeom>
        </p:spPr>
      </p:pic>
      <p:pic>
        <p:nvPicPr>
          <p:cNvPr id="28" name="Picture 10" descr="https://s.sachmem.vn/public/images/TA4T1SHS/U3-L1-3-9-phapadbaeegtzcac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812" y="910526"/>
            <a:ext cx="3175575" cy="289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5929073" y="2362582"/>
            <a:ext cx="4448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Century Gothic" panose="020B0502020202020204" pitchFamily="34" charset="0"/>
              </a:rPr>
              <a:t>What day is it today?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21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6353" t="6099" r="6213" b="-999"/>
          <a:stretch/>
        </p:blipFill>
        <p:spPr>
          <a:xfrm>
            <a:off x="-39329" y="-22122"/>
            <a:ext cx="12270658" cy="6902245"/>
          </a:xfrm>
          <a:prstGeom prst="rect">
            <a:avLst/>
          </a:prstGeom>
        </p:spPr>
      </p:pic>
      <p:pic>
        <p:nvPicPr>
          <p:cNvPr id="23" name="WINNE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559" y="4705701"/>
            <a:ext cx="1282412" cy="118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MsPham"/>
          <p:cNvSpPr/>
          <p:nvPr/>
        </p:nvSpPr>
        <p:spPr>
          <a:xfrm flipH="1">
            <a:off x="1825323" y="4705701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seven.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MsPham"/>
          <p:cNvSpPr/>
          <p:nvPr/>
        </p:nvSpPr>
        <p:spPr>
          <a:xfrm>
            <a:off x="6863535" y="4698719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Friday.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rabbi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27" y="3703179"/>
            <a:ext cx="1210705" cy="2657645"/>
          </a:xfrm>
          <a:prstGeom prst="rect">
            <a:avLst/>
          </a:prstGeom>
        </p:spPr>
      </p:pic>
      <p:pic>
        <p:nvPicPr>
          <p:cNvPr id="18" name="ttl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632" y="4579666"/>
            <a:ext cx="2197444" cy="1800781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8153400" y="7219950"/>
            <a:ext cx="1289232" cy="704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2712" y="3831138"/>
            <a:ext cx="1505843" cy="1018120"/>
          </a:xfrm>
          <a:prstGeom prst="rect">
            <a:avLst/>
          </a:prstGeom>
        </p:spPr>
      </p:pic>
      <p:pic>
        <p:nvPicPr>
          <p:cNvPr id="26" name="Picture 9" descr="https://s.sachmem.vn/public/images/TA4T1SHS/U3-L1-3-8-lfihvuozvikbrmxs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876" y="945943"/>
            <a:ext cx="3187381" cy="278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5929073" y="2362582"/>
            <a:ext cx="4448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Century Gothic" panose="020B0502020202020204" pitchFamily="34" charset="0"/>
              </a:rPr>
              <a:t>What day is it today?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0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6353" t="6099" r="6213" b="-999"/>
          <a:stretch/>
        </p:blipFill>
        <p:spPr>
          <a:xfrm>
            <a:off x="-39329" y="-22122"/>
            <a:ext cx="12270658" cy="6902245"/>
          </a:xfrm>
          <a:prstGeom prst="rect">
            <a:avLst/>
          </a:prstGeom>
        </p:spPr>
      </p:pic>
      <p:pic>
        <p:nvPicPr>
          <p:cNvPr id="23" name="WINNE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559" y="4705701"/>
            <a:ext cx="1282412" cy="118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MsPham"/>
          <p:cNvSpPr/>
          <p:nvPr/>
        </p:nvSpPr>
        <p:spPr>
          <a:xfrm flipH="1">
            <a:off x="1825323" y="4705701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Saturday.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MsPham"/>
          <p:cNvSpPr/>
          <p:nvPr/>
        </p:nvSpPr>
        <p:spPr>
          <a:xfrm>
            <a:off x="6863535" y="4698719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eight.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rabbi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27" y="3703179"/>
            <a:ext cx="1210705" cy="2657645"/>
          </a:xfrm>
          <a:prstGeom prst="rect">
            <a:avLst/>
          </a:prstGeom>
        </p:spPr>
      </p:pic>
      <p:pic>
        <p:nvPicPr>
          <p:cNvPr id="18" name="ttl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632" y="4579666"/>
            <a:ext cx="2197444" cy="1800781"/>
          </a:xfrm>
          <a:prstGeom prst="rect">
            <a:avLst/>
          </a:prstGeom>
        </p:spPr>
      </p:pic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2712" y="3831138"/>
            <a:ext cx="1505843" cy="1018120"/>
          </a:xfrm>
          <a:prstGeom prst="rect">
            <a:avLst/>
          </a:prstGeom>
        </p:spPr>
      </p:pic>
      <p:sp>
        <p:nvSpPr>
          <p:cNvPr id="29" name="Down Arrow 28"/>
          <p:cNvSpPr/>
          <p:nvPr/>
        </p:nvSpPr>
        <p:spPr>
          <a:xfrm rot="11111753">
            <a:off x="2492923" y="7218808"/>
            <a:ext cx="1182567" cy="1327674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8" descr="https://s.sachmem.vn/public/images/TA4T1SHS/U3-L1-3-7-clzfufzgyoreswe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668" y="910526"/>
            <a:ext cx="3149013" cy="289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5929073" y="2362582"/>
            <a:ext cx="4448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Century Gothic" panose="020B0502020202020204" pitchFamily="34" charset="0"/>
              </a:rPr>
              <a:t>What day is it today?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35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3284" y="2833120"/>
            <a:ext cx="8405433" cy="1191761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en-US" sz="600" b="1">
                <a:ln w="12700" cmpd="sng">
                  <a:solidFill>
                    <a:schemeClr val="bg1"/>
                  </a:solidFill>
                  <a:prstDash val="solid"/>
                </a:ln>
                <a:solidFill>
                  <a:srgbClr val="007D75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.VnCooperH" panose="020B7200000000000000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130943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6353" t="6099" r="6213" b="-999"/>
          <a:stretch/>
        </p:blipFill>
        <p:spPr>
          <a:xfrm>
            <a:off x="-39329" y="-22122"/>
            <a:ext cx="12270658" cy="6902245"/>
          </a:xfrm>
          <a:prstGeom prst="rect">
            <a:avLst/>
          </a:prstGeom>
        </p:spPr>
      </p:pic>
      <p:pic>
        <p:nvPicPr>
          <p:cNvPr id="23" name="WINNE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559" y="4705701"/>
            <a:ext cx="1282412" cy="118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MsPham"/>
          <p:cNvSpPr/>
          <p:nvPr/>
        </p:nvSpPr>
        <p:spPr>
          <a:xfrm flipH="1">
            <a:off x="1825323" y="4705701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Friday.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MsPham"/>
          <p:cNvSpPr/>
          <p:nvPr/>
        </p:nvSpPr>
        <p:spPr>
          <a:xfrm>
            <a:off x="6863535" y="4698719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six.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rabbi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27" y="3703179"/>
            <a:ext cx="1210705" cy="2657645"/>
          </a:xfrm>
          <a:prstGeom prst="rect">
            <a:avLst/>
          </a:prstGeom>
        </p:spPr>
      </p:pic>
      <p:pic>
        <p:nvPicPr>
          <p:cNvPr id="18" name="ttl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632" y="4579666"/>
            <a:ext cx="2197444" cy="1800781"/>
          </a:xfrm>
          <a:prstGeom prst="rect">
            <a:avLst/>
          </a:prstGeom>
        </p:spPr>
      </p:pic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2712" y="3831138"/>
            <a:ext cx="1505843" cy="1018120"/>
          </a:xfrm>
          <a:prstGeom prst="rect">
            <a:avLst/>
          </a:prstGeom>
        </p:spPr>
      </p:pic>
      <p:sp>
        <p:nvSpPr>
          <p:cNvPr id="29" name="Down Arrow 28"/>
          <p:cNvSpPr/>
          <p:nvPr/>
        </p:nvSpPr>
        <p:spPr>
          <a:xfrm rot="11111753">
            <a:off x="2492923" y="7218808"/>
            <a:ext cx="1182567" cy="1327674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7" descr="https://s.sachmem.vn/public/images/TA4T1SHS/U3-L1-3-6-opprfqamoqgtpeas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614" y="910525"/>
            <a:ext cx="2957181" cy="2895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5929073" y="2362582"/>
            <a:ext cx="4448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Century Gothic" panose="020B0502020202020204" pitchFamily="34" charset="0"/>
              </a:rPr>
              <a:t>What day is it today?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5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6353" t="6099" r="6213" b="-999"/>
          <a:stretch/>
        </p:blipFill>
        <p:spPr>
          <a:xfrm>
            <a:off x="-39329" y="-22122"/>
            <a:ext cx="12270658" cy="6902245"/>
          </a:xfrm>
          <a:prstGeom prst="rect">
            <a:avLst/>
          </a:prstGeom>
        </p:spPr>
      </p:pic>
      <p:pic>
        <p:nvPicPr>
          <p:cNvPr id="23" name="WINNE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559" y="4705701"/>
            <a:ext cx="1282412" cy="118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MsPham"/>
          <p:cNvSpPr/>
          <p:nvPr/>
        </p:nvSpPr>
        <p:spPr>
          <a:xfrm flipH="1">
            <a:off x="1825323" y="4705701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Thursty.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MsPham"/>
          <p:cNvSpPr/>
          <p:nvPr/>
        </p:nvSpPr>
        <p:spPr>
          <a:xfrm>
            <a:off x="6863535" y="4698719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Thursday.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rabbi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27" y="3703179"/>
            <a:ext cx="1210705" cy="2657645"/>
          </a:xfrm>
          <a:prstGeom prst="rect">
            <a:avLst/>
          </a:prstGeom>
        </p:spPr>
      </p:pic>
      <p:pic>
        <p:nvPicPr>
          <p:cNvPr id="18" name="ttl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632" y="4579666"/>
            <a:ext cx="2197444" cy="1800781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8153400" y="7219950"/>
            <a:ext cx="1289232" cy="704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2712" y="3831138"/>
            <a:ext cx="1505843" cy="1018120"/>
          </a:xfrm>
          <a:prstGeom prst="rect">
            <a:avLst/>
          </a:prstGeom>
        </p:spPr>
      </p:pic>
      <p:pic>
        <p:nvPicPr>
          <p:cNvPr id="22" name="Picture 6" descr="https://s.sachmem.vn/public/images/TA4T1SHS/U3-L1-3-5-hhigixuwizmcrlxm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710" y="911511"/>
            <a:ext cx="2974889" cy="289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5929073" y="2362582"/>
            <a:ext cx="4448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Century Gothic" panose="020B0502020202020204" pitchFamily="34" charset="0"/>
              </a:rPr>
              <a:t>What day is it today?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864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6353" t="6099" r="6213" b="-999"/>
          <a:stretch/>
        </p:blipFill>
        <p:spPr>
          <a:xfrm>
            <a:off x="-39329" y="-22122"/>
            <a:ext cx="12270658" cy="6902245"/>
          </a:xfrm>
          <a:prstGeom prst="rect">
            <a:avLst/>
          </a:prstGeom>
        </p:spPr>
      </p:pic>
      <p:pic>
        <p:nvPicPr>
          <p:cNvPr id="23" name="WINNE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559" y="4705701"/>
            <a:ext cx="1282412" cy="118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MsPham"/>
          <p:cNvSpPr/>
          <p:nvPr/>
        </p:nvSpPr>
        <p:spPr>
          <a:xfrm flipH="1">
            <a:off x="1825323" y="4705701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Tuesday. 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MsPham"/>
          <p:cNvSpPr/>
          <p:nvPr/>
        </p:nvSpPr>
        <p:spPr>
          <a:xfrm>
            <a:off x="6863535" y="4698719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four.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rabbi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27" y="3703179"/>
            <a:ext cx="1210705" cy="2657645"/>
          </a:xfrm>
          <a:prstGeom prst="rect">
            <a:avLst/>
          </a:prstGeom>
        </p:spPr>
      </p:pic>
      <p:pic>
        <p:nvPicPr>
          <p:cNvPr id="18" name="ttl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632" y="4579666"/>
            <a:ext cx="2197444" cy="1800781"/>
          </a:xfrm>
          <a:prstGeom prst="rect">
            <a:avLst/>
          </a:prstGeom>
        </p:spPr>
      </p:pic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2712" y="3831138"/>
            <a:ext cx="1505843" cy="1018120"/>
          </a:xfrm>
          <a:prstGeom prst="rect">
            <a:avLst/>
          </a:prstGeom>
        </p:spPr>
      </p:pic>
      <p:sp>
        <p:nvSpPr>
          <p:cNvPr id="29" name="Down Arrow 28"/>
          <p:cNvSpPr/>
          <p:nvPr/>
        </p:nvSpPr>
        <p:spPr>
          <a:xfrm rot="11111753">
            <a:off x="2492923" y="7218808"/>
            <a:ext cx="1182567" cy="1327674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5" descr="https://s.sachmem.vn/public/images/TA4T1SHS/U3-L1-3-4-cbabenehyvcmcyzx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537" y="891834"/>
            <a:ext cx="3125403" cy="295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s://s.sachmem.vn/public/images/TA4T1SHS/U3-L1-3-3-yxrplzjagnwzeaa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829" y="911510"/>
            <a:ext cx="3178528" cy="2892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5929073" y="2362582"/>
            <a:ext cx="44486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Century Gothic" panose="020B0502020202020204" pitchFamily="34" charset="0"/>
              </a:rPr>
              <a:t>What day is it today?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5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6353" t="6099" r="6213" b="-999"/>
          <a:stretch/>
        </p:blipFill>
        <p:spPr>
          <a:xfrm>
            <a:off x="-39329" y="-22122"/>
            <a:ext cx="12270658" cy="6902245"/>
          </a:xfrm>
          <a:prstGeom prst="rect">
            <a:avLst/>
          </a:prstGeom>
        </p:spPr>
      </p:pic>
      <p:pic>
        <p:nvPicPr>
          <p:cNvPr id="23" name="WINNE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559" y="4705701"/>
            <a:ext cx="1282412" cy="118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MsPham"/>
          <p:cNvSpPr/>
          <p:nvPr/>
        </p:nvSpPr>
        <p:spPr>
          <a:xfrm flipH="1">
            <a:off x="1825323" y="4705701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day </a:t>
            </a:r>
          </a:p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today?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MsPham"/>
          <p:cNvSpPr/>
          <p:nvPr/>
        </p:nvSpPr>
        <p:spPr>
          <a:xfrm>
            <a:off x="6863535" y="4698719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</a:p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today?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rabbi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27" y="3703179"/>
            <a:ext cx="1210705" cy="2657645"/>
          </a:xfrm>
          <a:prstGeom prst="rect">
            <a:avLst/>
          </a:prstGeom>
        </p:spPr>
      </p:pic>
      <p:pic>
        <p:nvPicPr>
          <p:cNvPr id="18" name="ttl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632" y="4579666"/>
            <a:ext cx="2197444" cy="1800781"/>
          </a:xfrm>
          <a:prstGeom prst="rect">
            <a:avLst/>
          </a:prstGeom>
        </p:spPr>
      </p:pic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2712" y="3831138"/>
            <a:ext cx="1505843" cy="1018120"/>
          </a:xfrm>
          <a:prstGeom prst="rect">
            <a:avLst/>
          </a:prstGeom>
        </p:spPr>
      </p:pic>
      <p:sp>
        <p:nvSpPr>
          <p:cNvPr id="29" name="Down Arrow 28"/>
          <p:cNvSpPr/>
          <p:nvPr/>
        </p:nvSpPr>
        <p:spPr>
          <a:xfrm rot="11111753">
            <a:off x="2492923" y="7218808"/>
            <a:ext cx="1182567" cy="1327674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 descr="https://s.sachmem.vn/public/images/TA4T1SHS/U3-L1-3-2-sysoyzivqkqybocp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071" y="1014812"/>
            <a:ext cx="3222797" cy="258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5929073" y="2362582"/>
            <a:ext cx="27109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Century Gothic" panose="020B0502020202020204" pitchFamily="34" charset="0"/>
              </a:rPr>
              <a:t>It’s Thursday.</a:t>
            </a:r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28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6353" t="6099" r="6213" b="-999"/>
          <a:stretch/>
        </p:blipFill>
        <p:spPr>
          <a:xfrm>
            <a:off x="-39329" y="-22122"/>
            <a:ext cx="12270658" cy="6902245"/>
          </a:xfrm>
          <a:prstGeom prst="rect">
            <a:avLst/>
          </a:prstGeom>
        </p:spPr>
      </p:pic>
      <p:pic>
        <p:nvPicPr>
          <p:cNvPr id="23" name="WINNER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559" y="4705701"/>
            <a:ext cx="1282412" cy="1189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MsPham"/>
          <p:cNvSpPr/>
          <p:nvPr/>
        </p:nvSpPr>
        <p:spPr>
          <a:xfrm flipH="1">
            <a:off x="1825323" y="4705701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day </a:t>
            </a:r>
          </a:p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tomorrow?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MsPham"/>
          <p:cNvSpPr/>
          <p:nvPr/>
        </p:nvSpPr>
        <p:spPr>
          <a:xfrm>
            <a:off x="6863535" y="4698719"/>
            <a:ext cx="3200400" cy="1524322"/>
          </a:xfrm>
          <a:prstGeom prst="round2Diag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day </a:t>
            </a:r>
          </a:p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today?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rabbi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27" y="3703179"/>
            <a:ext cx="1210705" cy="2657645"/>
          </a:xfrm>
          <a:prstGeom prst="rect">
            <a:avLst/>
          </a:prstGeom>
        </p:spPr>
      </p:pic>
      <p:pic>
        <p:nvPicPr>
          <p:cNvPr id="18" name="ttle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632" y="4579666"/>
            <a:ext cx="2197444" cy="1800781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8153400" y="7219950"/>
            <a:ext cx="1289232" cy="704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2712" y="3831138"/>
            <a:ext cx="1505843" cy="101812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929073" y="2362582"/>
            <a:ext cx="26100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Century Gothic" panose="020B0502020202020204" pitchFamily="34" charset="0"/>
              </a:rPr>
              <a:t>It’s Monday.</a:t>
            </a:r>
            <a:endParaRPr lang="en-US" sz="3200" b="1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Picture 1" descr="https://s.sachmem.vn/public/images/TA4T1SHS/U3-L1-3-1-uvrclhpuilpqktwo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7" r="9894"/>
          <a:stretch/>
        </p:blipFill>
        <p:spPr bwMode="auto">
          <a:xfrm>
            <a:off x="2570262" y="1116919"/>
            <a:ext cx="2509520" cy="271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55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6353" t="6099" r="6213" b="-999"/>
          <a:stretch/>
        </p:blipFill>
        <p:spPr>
          <a:xfrm>
            <a:off x="-39329" y="-22122"/>
            <a:ext cx="12270658" cy="690224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057" y="3189554"/>
            <a:ext cx="2197444" cy="180078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368" y="2332690"/>
            <a:ext cx="1210705" cy="2657645"/>
          </a:xfrm>
          <a:prstGeom prst="rect">
            <a:avLst/>
          </a:prstGeom>
        </p:spPr>
      </p:pic>
      <p:pic>
        <p:nvPicPr>
          <p:cNvPr id="23" name="WINNER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099" y="614672"/>
            <a:ext cx="2866339" cy="265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9794" y="4859561"/>
            <a:ext cx="1469263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1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772929" y="448976"/>
            <a:ext cx="5430068" cy="6193806"/>
            <a:chOff x="2285670" y="533149"/>
            <a:chExt cx="7620660" cy="869250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85670" y="533149"/>
              <a:ext cx="7620660" cy="579170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08532" y="6383147"/>
              <a:ext cx="7597798" cy="284250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/>
        </p:nvSpPr>
        <p:spPr>
          <a:xfrm>
            <a:off x="1361041" y="315828"/>
            <a:ext cx="23326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3. Listen and tick.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Check Mark Clip Art At Red PNG Transparent Background, Free Download #45015  - FreeIcons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54" y="1945977"/>
            <a:ext cx="407904" cy="37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heck Mark Clip Art At Red PNG Transparent Background, Free Download #45015  - FreeIcons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203" y="4028591"/>
            <a:ext cx="407904" cy="37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heck Mark Clip Art At Red PNG Transparent Background, Free Download #45015  - FreeIcons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994" y="6088919"/>
            <a:ext cx="407904" cy="37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Mspham0936082789">
            <a:extLst>
              <a:ext uri="{FF2B5EF4-FFF2-40B4-BE49-F238E27FC236}">
                <a16:creationId xmlns:a16="http://schemas.microsoft.com/office/drawing/2014/main" xmlns="" id="{52FA7E40-B5B8-4A1F-BF69-C52F904E24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2988" y="5631719"/>
            <a:ext cx="452422" cy="457200"/>
          </a:xfrm>
          <a:prstGeom prst="rect">
            <a:avLst/>
          </a:prstGeom>
        </p:spPr>
      </p:pic>
      <p:sp>
        <p:nvSpPr>
          <p:cNvPr id="13" name="Star: 32 Points 12">
            <a:extLst>
              <a:ext uri="{FF2B5EF4-FFF2-40B4-BE49-F238E27FC236}">
                <a16:creationId xmlns:a16="http://schemas.microsoft.com/office/drawing/2014/main" xmlns="" id="{C454DD4C-913F-4AAA-9047-77BBA2EF8C97}"/>
              </a:ext>
            </a:extLst>
          </p:cNvPr>
          <p:cNvSpPr/>
          <p:nvPr/>
        </p:nvSpPr>
        <p:spPr>
          <a:xfrm>
            <a:off x="2527385" y="5112482"/>
            <a:ext cx="551543" cy="548640"/>
          </a:xfrm>
          <a:prstGeom prst="star32">
            <a:avLst/>
          </a:prstGeom>
          <a:solidFill>
            <a:srgbClr val="FFFF99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4" name="Star: 32 Points 13">
            <a:extLst>
              <a:ext uri="{FF2B5EF4-FFF2-40B4-BE49-F238E27FC236}">
                <a16:creationId xmlns:a16="http://schemas.microsoft.com/office/drawing/2014/main" xmlns="" id="{9BE93F0F-0591-4EC6-B0B0-463A3C0D631F}"/>
              </a:ext>
            </a:extLst>
          </p:cNvPr>
          <p:cNvSpPr/>
          <p:nvPr/>
        </p:nvSpPr>
        <p:spPr>
          <a:xfrm>
            <a:off x="2527385" y="3025679"/>
            <a:ext cx="551543" cy="548640"/>
          </a:xfrm>
          <a:prstGeom prst="star32">
            <a:avLst/>
          </a:prstGeom>
          <a:solidFill>
            <a:srgbClr val="FFFF99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5" name="Star: 32 Points 14">
            <a:extLst>
              <a:ext uri="{FF2B5EF4-FFF2-40B4-BE49-F238E27FC236}">
                <a16:creationId xmlns:a16="http://schemas.microsoft.com/office/drawing/2014/main" xmlns="" id="{DBE4D7EE-4EDF-4BAE-843A-F221A5DBBD27}"/>
              </a:ext>
            </a:extLst>
          </p:cNvPr>
          <p:cNvSpPr/>
          <p:nvPr/>
        </p:nvSpPr>
        <p:spPr>
          <a:xfrm>
            <a:off x="2527386" y="1196879"/>
            <a:ext cx="551543" cy="548640"/>
          </a:xfrm>
          <a:prstGeom prst="star32">
            <a:avLst/>
          </a:prstGeom>
          <a:solidFill>
            <a:srgbClr val="FFFF99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1</a:t>
            </a:r>
          </a:p>
        </p:txBody>
      </p:sp>
      <p:pic>
        <p:nvPicPr>
          <p:cNvPr id="16" name="Mspham0936082789">
            <a:extLst>
              <a:ext uri="{FF2B5EF4-FFF2-40B4-BE49-F238E27FC236}">
                <a16:creationId xmlns:a16="http://schemas.microsoft.com/office/drawing/2014/main" xmlns="" id="{B84ED04C-11C0-496A-A984-A984BF8526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1697" y="1334039"/>
            <a:ext cx="271454" cy="274320"/>
          </a:xfrm>
          <a:prstGeom prst="rect">
            <a:avLst/>
          </a:prstGeom>
        </p:spPr>
      </p:pic>
      <p:pic>
        <p:nvPicPr>
          <p:cNvPr id="17" name="Mspham0936082789">
            <a:extLst>
              <a:ext uri="{FF2B5EF4-FFF2-40B4-BE49-F238E27FC236}">
                <a16:creationId xmlns:a16="http://schemas.microsoft.com/office/drawing/2014/main" xmlns="" id="{39059BBA-92D4-4110-9318-9B844FC135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1697" y="3154680"/>
            <a:ext cx="271454" cy="274320"/>
          </a:xfrm>
          <a:prstGeom prst="rect">
            <a:avLst/>
          </a:prstGeom>
        </p:spPr>
      </p:pic>
      <p:pic>
        <p:nvPicPr>
          <p:cNvPr id="18" name="Mspham0936082789">
            <a:extLst>
              <a:ext uri="{FF2B5EF4-FFF2-40B4-BE49-F238E27FC236}">
                <a16:creationId xmlns:a16="http://schemas.microsoft.com/office/drawing/2014/main" xmlns="" id="{9BB0EC7E-662D-469F-B5DB-745E36D1A4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1697" y="5322196"/>
            <a:ext cx="271454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73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4 Tập 1 - Unit 3 What day is it today- - Lesson 1 - 3 Listen and tick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4 Tập 1 - Unit 3 What day is it today- - Lesson 1 - 3 Listen and tick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4 Tập 1 - Unit 3 What day is it today- - Lesson 1 - 3 Listen and tick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4 Tập 1 - Unit 3 What day is it today- - Lesson 1 - 3 Listen and tick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2759" b="2648"/>
          <a:stretch/>
        </p:blipFill>
        <p:spPr>
          <a:xfrm>
            <a:off x="1005441" y="894080"/>
            <a:ext cx="10434719" cy="5220093"/>
          </a:xfrm>
          <a:prstGeom prst="roundRect">
            <a:avLst>
              <a:gd name="adj" fmla="val 5901"/>
            </a:avLst>
          </a:prstGeom>
        </p:spPr>
      </p:pic>
      <p:sp>
        <p:nvSpPr>
          <p:cNvPr id="3" name="Rectangle 2"/>
          <p:cNvSpPr/>
          <p:nvPr/>
        </p:nvSpPr>
        <p:spPr>
          <a:xfrm>
            <a:off x="1340721" y="354099"/>
            <a:ext cx="23471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4. Look and write.</a:t>
            </a:r>
          </a:p>
        </p:txBody>
      </p:sp>
      <p:sp>
        <p:nvSpPr>
          <p:cNvPr id="4" name="Rectangle 3"/>
          <p:cNvSpPr/>
          <p:nvPr/>
        </p:nvSpPr>
        <p:spPr>
          <a:xfrm>
            <a:off x="2831222" y="3742108"/>
            <a:ext cx="1750938" cy="555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_______.</a:t>
            </a:r>
          </a:p>
        </p:txBody>
      </p:sp>
      <p:sp>
        <p:nvSpPr>
          <p:cNvPr id="5" name="Rectangle 4"/>
          <p:cNvSpPr/>
          <p:nvPr/>
        </p:nvSpPr>
        <p:spPr>
          <a:xfrm>
            <a:off x="2909844" y="4372663"/>
            <a:ext cx="1753596" cy="555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_______.</a:t>
            </a:r>
          </a:p>
        </p:txBody>
      </p:sp>
      <p:sp>
        <p:nvSpPr>
          <p:cNvPr id="6" name="Rectangle 5"/>
          <p:cNvSpPr/>
          <p:nvPr/>
        </p:nvSpPr>
        <p:spPr>
          <a:xfrm>
            <a:off x="2909844" y="4918646"/>
            <a:ext cx="1753596" cy="555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_______.</a:t>
            </a:r>
          </a:p>
        </p:txBody>
      </p:sp>
      <p:sp>
        <p:nvSpPr>
          <p:cNvPr id="7" name="Rectangle 6"/>
          <p:cNvSpPr/>
          <p:nvPr/>
        </p:nvSpPr>
        <p:spPr>
          <a:xfrm>
            <a:off x="2909844" y="5464629"/>
            <a:ext cx="1601196" cy="555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______.</a:t>
            </a:r>
          </a:p>
        </p:txBody>
      </p:sp>
    </p:spTree>
    <p:extLst>
      <p:ext uri="{BB962C8B-B14F-4D97-AF65-F5344CB8AC3E}">
        <p14:creationId xmlns:p14="http://schemas.microsoft.com/office/powerpoint/2010/main" val="261474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y2mate.com - Tiếng Anh 4  Unit 3  Lesson 1  Sing  1_10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1680" y="936035"/>
            <a:ext cx="9543611" cy="536828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0081" y="564315"/>
            <a:ext cx="9825119" cy="5851726"/>
          </a:xfrm>
          <a:prstGeom prst="roundRect">
            <a:avLst>
              <a:gd name="adj" fmla="val 6620"/>
            </a:avLst>
          </a:prstGeom>
        </p:spPr>
      </p:pic>
      <p:sp>
        <p:nvSpPr>
          <p:cNvPr id="3" name="Rectangle 2"/>
          <p:cNvSpPr/>
          <p:nvPr/>
        </p:nvSpPr>
        <p:spPr>
          <a:xfrm>
            <a:off x="1300081" y="364259"/>
            <a:ext cx="16547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5. Let’s sing</a:t>
            </a:r>
          </a:p>
        </p:txBody>
      </p:sp>
      <p:pic>
        <p:nvPicPr>
          <p:cNvPr id="7" name="Mspham0936082789">
            <a:extLst>
              <a:ext uri="{FF2B5EF4-FFF2-40B4-BE49-F238E27FC236}">
                <a16:creationId xmlns:a16="http://schemas.microsoft.com/office/drawing/2014/main" xmlns="" id="{6E035DA8-701E-4B25-ABB3-DBDE13FBBF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2868" y="5921965"/>
            <a:ext cx="452423" cy="457200"/>
          </a:xfrm>
          <a:prstGeom prst="rect">
            <a:avLst/>
          </a:prstGeom>
        </p:spPr>
      </p:pic>
      <p:pic>
        <p:nvPicPr>
          <p:cNvPr id="8" name="Mspham0936082789">
            <a:extLst>
              <a:ext uri="{FF2B5EF4-FFF2-40B4-BE49-F238E27FC236}">
                <a16:creationId xmlns:a16="http://schemas.microsoft.com/office/drawing/2014/main" xmlns="" id="{E6DEFDE1-6913-4DB1-860A-CF31920EA4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4640" y="5876245"/>
            <a:ext cx="548640" cy="5486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5799263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4 Tập 1 - Unit 3 What day is it today- - Lesson 1 - 5 Let's sing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63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" b="11542"/>
          <a:stretch/>
        </p:blipFill>
        <p:spPr>
          <a:xfrm>
            <a:off x="3067469" y="1172966"/>
            <a:ext cx="6046051" cy="49473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21102378">
            <a:off x="3988099" y="2630725"/>
            <a:ext cx="4221779" cy="489862"/>
          </a:xfrm>
          <a:prstGeom prst="rect">
            <a:avLst/>
          </a:prstGeom>
          <a:solidFill>
            <a:srgbClr val="85FFBC">
              <a:alpha val="23000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loud 3"/>
          <p:cNvSpPr/>
          <p:nvPr/>
        </p:nvSpPr>
        <p:spPr>
          <a:xfrm rot="21102378">
            <a:off x="3910711" y="2120424"/>
            <a:ext cx="1859573" cy="677628"/>
          </a:xfrm>
          <a:prstGeom prst="cloud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 w="28575"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xplosion 1 4"/>
          <p:cNvSpPr/>
          <p:nvPr/>
        </p:nvSpPr>
        <p:spPr>
          <a:xfrm rot="21102378">
            <a:off x="7451146" y="2333660"/>
            <a:ext cx="917640" cy="692858"/>
          </a:xfrm>
          <a:prstGeom prst="irregularSeal1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733459" y="1231002"/>
            <a:ext cx="2612146" cy="10685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</a:p>
        </p:txBody>
      </p:sp>
      <p:sp>
        <p:nvSpPr>
          <p:cNvPr id="8" name="Rectangle 7"/>
          <p:cNvSpPr/>
          <p:nvPr/>
        </p:nvSpPr>
        <p:spPr>
          <a:xfrm>
            <a:off x="472311" y="1455580"/>
            <a:ext cx="2127912" cy="10685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</a:t>
            </a:r>
          </a:p>
        </p:txBody>
      </p:sp>
      <p:sp>
        <p:nvSpPr>
          <p:cNvPr id="9" name="Rectangle 8"/>
          <p:cNvSpPr/>
          <p:nvPr/>
        </p:nvSpPr>
        <p:spPr>
          <a:xfrm>
            <a:off x="716280" y="3422516"/>
            <a:ext cx="2299548" cy="10685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30508" y="2782185"/>
            <a:ext cx="2612146" cy="10685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8094457" y="1844040"/>
            <a:ext cx="1070704" cy="223011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4" idx="2"/>
          </p:cNvCxnSpPr>
          <p:nvPr/>
        </p:nvCxnSpPr>
        <p:spPr>
          <a:xfrm flipH="1" flipV="1">
            <a:off x="2478303" y="2151030"/>
            <a:ext cx="1447840" cy="441495"/>
          </a:xfrm>
          <a:prstGeom prst="straightConnector1">
            <a:avLst/>
          </a:prstGeom>
          <a:ln>
            <a:solidFill>
              <a:srgbClr val="FF33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797237" y="3340997"/>
            <a:ext cx="1177607" cy="48603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8733459" y="4828643"/>
            <a:ext cx="2612146" cy="10685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Date</a:t>
            </a:r>
          </a:p>
        </p:txBody>
      </p:sp>
      <p:sp>
        <p:nvSpPr>
          <p:cNvPr id="20" name="Flowchart: Terminator 19"/>
          <p:cNvSpPr/>
          <p:nvPr/>
        </p:nvSpPr>
        <p:spPr>
          <a:xfrm rot="21102378">
            <a:off x="6929156" y="1937310"/>
            <a:ext cx="1168509" cy="412593"/>
          </a:xfrm>
          <a:prstGeom prst="flowChartTerminator">
            <a:avLst/>
          </a:prstGeom>
          <a:solidFill>
            <a:schemeClr val="accent2">
              <a:lumMod val="20000"/>
              <a:lumOff val="80000"/>
              <a:alpha val="23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305733" y="2694890"/>
            <a:ext cx="1483493" cy="552934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939922" y="4025412"/>
            <a:ext cx="2443830" cy="13374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160618" y="190031"/>
            <a:ext cx="328166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>
                <a:ln w="12700" cmpd="sng">
                  <a:solidFill>
                    <a:srgbClr val="47D147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cript MT Bold" panose="03040602040607080904" pitchFamily="66" charset="0"/>
              </a:rPr>
              <a:t>Calendar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08873" y="-1600986"/>
            <a:ext cx="54569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b="1">
                <a:ln w="12700" cmpd="sng">
                  <a:solidFill>
                    <a:srgbClr val="47D147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cript MT Bold" panose="03040602040607080904" pitchFamily="66" charset="0"/>
              </a:rPr>
              <a:t>MsPham-9036082789</a:t>
            </a:r>
          </a:p>
        </p:txBody>
      </p:sp>
    </p:spTree>
    <p:extLst>
      <p:ext uri="{BB962C8B-B14F-4D97-AF65-F5344CB8AC3E}">
        <p14:creationId xmlns:p14="http://schemas.microsoft.com/office/powerpoint/2010/main" val="312971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/>
      <p:bldP spid="8" grpId="0"/>
      <p:bldP spid="9" grpId="0"/>
      <p:bldP spid="10" grpId="0"/>
      <p:bldP spid="19" grpId="0"/>
      <p:bldP spid="20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1369"/>
          <a:stretch/>
        </p:blipFill>
        <p:spPr>
          <a:xfrm>
            <a:off x="1100963" y="1158240"/>
            <a:ext cx="9771484" cy="529336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381154" y="190031"/>
            <a:ext cx="54296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>
                <a:ln w="12700" cmpd="sng">
                  <a:solidFill>
                    <a:srgbClr val="47D147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cript MT Bold" panose="03040602040607080904" pitchFamily="66" charset="0"/>
              </a:rPr>
              <a:t>Days of a week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037840" y="1544320"/>
            <a:ext cx="2286000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037840" y="2863049"/>
            <a:ext cx="2286000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739075" y="4190831"/>
            <a:ext cx="2837859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7898042" y="1568197"/>
            <a:ext cx="2837859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7898041" y="2890208"/>
            <a:ext cx="2837859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898040" y="4199884"/>
            <a:ext cx="2837859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444551" y="5518613"/>
            <a:ext cx="2341429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4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1369"/>
          <a:stretch/>
        </p:blipFill>
        <p:spPr>
          <a:xfrm>
            <a:off x="1100963" y="1158240"/>
            <a:ext cx="9771484" cy="529336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344939" y="475283"/>
            <a:ext cx="58192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ript MT Bold" panose="03040602040607080904" pitchFamily="66" charset="0"/>
              </a:rPr>
              <a:t>What is the day missing?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898042" y="1568197"/>
            <a:ext cx="2837859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3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1369"/>
          <a:stretch/>
        </p:blipFill>
        <p:spPr>
          <a:xfrm>
            <a:off x="1100963" y="1158240"/>
            <a:ext cx="9771484" cy="529336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344939" y="475283"/>
            <a:ext cx="58192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ript MT Bold" panose="03040602040607080904" pitchFamily="66" charset="0"/>
              </a:rPr>
              <a:t>What is the day missing?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898040" y="4199884"/>
            <a:ext cx="2837859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815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1369"/>
          <a:stretch/>
        </p:blipFill>
        <p:spPr>
          <a:xfrm>
            <a:off x="1100963" y="1158240"/>
            <a:ext cx="9771484" cy="529336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344939" y="475283"/>
            <a:ext cx="58192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ript MT Bold" panose="03040602040607080904" pitchFamily="66" charset="0"/>
              </a:rPr>
              <a:t>What is the day missing?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898041" y="2890208"/>
            <a:ext cx="2837859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9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1369"/>
          <a:stretch/>
        </p:blipFill>
        <p:spPr>
          <a:xfrm>
            <a:off x="1100963" y="1158240"/>
            <a:ext cx="9771484" cy="529336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344939" y="475283"/>
            <a:ext cx="58192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ript MT Bold" panose="03040602040607080904" pitchFamily="66" charset="0"/>
              </a:rPr>
              <a:t>What is the day missing?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037840" y="2863049"/>
            <a:ext cx="2286000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07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t="1369"/>
          <a:stretch/>
        </p:blipFill>
        <p:spPr>
          <a:xfrm>
            <a:off x="1100963" y="1158240"/>
            <a:ext cx="9771484" cy="5293360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3344939" y="475283"/>
            <a:ext cx="58192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cript MT Bold" panose="03040602040607080904" pitchFamily="66" charset="0"/>
              </a:rPr>
              <a:t>What is the day missing?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739075" y="4190831"/>
            <a:ext cx="2837859" cy="64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1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</TotalTime>
  <Words>437</Words>
  <Application>Microsoft Office PowerPoint</Application>
  <PresentationFormat>Custom</PresentationFormat>
  <Paragraphs>90</Paragraphs>
  <Slides>28</Slides>
  <Notes>10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PC</cp:lastModifiedBy>
  <cp:revision>80</cp:revision>
  <dcterms:created xsi:type="dcterms:W3CDTF">2021-05-06T05:34:23Z</dcterms:created>
  <dcterms:modified xsi:type="dcterms:W3CDTF">2021-08-24T16:25:33Z</dcterms:modified>
</cp:coreProperties>
</file>