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93" r:id="rId2"/>
    <p:sldId id="295" r:id="rId3"/>
    <p:sldId id="316" r:id="rId4"/>
    <p:sldId id="327" r:id="rId5"/>
    <p:sldId id="328" r:id="rId6"/>
    <p:sldId id="329" r:id="rId7"/>
    <p:sldId id="330" r:id="rId8"/>
    <p:sldId id="331" r:id="rId9"/>
    <p:sldId id="333" r:id="rId10"/>
    <p:sldId id="332" r:id="rId11"/>
    <p:sldId id="334" r:id="rId12"/>
    <p:sldId id="296" r:id="rId13"/>
    <p:sldId id="309" r:id="rId14"/>
    <p:sldId id="310" r:id="rId15"/>
    <p:sldId id="312" r:id="rId16"/>
    <p:sldId id="335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13" r:id="rId27"/>
    <p:sldId id="314" r:id="rId28"/>
    <p:sldId id="315" r:id="rId29"/>
  </p:sldIdLst>
  <p:sldSz cx="12192000" cy="6858000"/>
  <p:notesSz cx="6858000" cy="9144000"/>
  <p:embeddedFontLst>
    <p:embeddedFont>
      <p:font typeface=".VnCommercial Script"/>
      <p:italic r:id="rId32"/>
    </p:embeddedFont>
    <p:embeddedFont>
      <p:font typeface="Bauhaus 93" pitchFamily="82" charset="0"/>
      <p:regular r:id="rId33"/>
    </p:embeddedFont>
    <p:embeddedFont>
      <p:font typeface=".VnTifani HeavyH"/>
      <p:regular r:id="rId34"/>
    </p:embeddedFont>
    <p:embeddedFont>
      <p:font typeface="Arial Black" pitchFamily="34" charset="0"/>
      <p:bold r:id="rId35"/>
    </p:embeddedFont>
    <p:embeddedFont>
      <p:font typeface=".VnArial"/>
      <p:regular r:id="rId36"/>
      <p:bold r:id="rId37"/>
      <p:italic r:id="rId38"/>
      <p:boldItalic r:id="rId39"/>
    </p:embeddedFont>
    <p:embeddedFont>
      <p:font typeface="宋体" pitchFamily="2" charset="-122"/>
      <p:regular r:id="rId40"/>
    </p:embeddedFont>
    <p:embeddedFont>
      <p:font typeface="Tahoma" pitchFamily="34" charset="0"/>
      <p:regular r:id="rId41"/>
      <p:bold r:id="rId42"/>
    </p:embeddedFont>
    <p:embeddedFont>
      <p:font typeface="Calibri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FFEF"/>
    <a:srgbClr val="0D6B81"/>
    <a:srgbClr val="FFFF66"/>
    <a:srgbClr val="FCEEE4"/>
    <a:srgbClr val="1EEEDF"/>
    <a:srgbClr val="FFFFF3"/>
    <a:srgbClr val="BCFAF6"/>
    <a:srgbClr val="FFFFF7"/>
    <a:srgbClr val="F0F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-296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3120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2424F-0CE7-4216-8F3A-0343E40E2A3A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E1D5D-5F6D-403E-86EE-1BF4216D26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1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E1FA0-BA38-469F-8B25-3B9CBFCF31F7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E2F1D-4210-48F8-953D-48CF3C0B0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90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804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606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671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0591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46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811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613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0332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690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310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9190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E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34718"/>
            <a:ext cx="12424725" cy="699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5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image" Target="../media/image13.png"/><Relationship Id="rId5" Type="http://schemas.openxmlformats.org/officeDocument/2006/relationships/audio" Target="../media/audio4.wav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audio" Target="../media/audio8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9.jpe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8.jpe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7.jpe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5.jpe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4.jpe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audio" Target="../media/audio9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1.wav"/><Relationship Id="rId7" Type="http://schemas.openxmlformats.org/officeDocument/2006/relationships/image" Target="../media/image30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4.wav"/><Relationship Id="rId5" Type="http://schemas.openxmlformats.org/officeDocument/2006/relationships/audio" Target="../media/audio13.wav"/><Relationship Id="rId4" Type="http://schemas.openxmlformats.org/officeDocument/2006/relationships/audio" Target="../media/audio12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audio" Target="../media/audio1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00187" y="1190476"/>
            <a:ext cx="18549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>
                <a:solidFill>
                  <a:schemeClr val="accent2">
                    <a:lumMod val="75000"/>
                  </a:schemeClr>
                </a:solidFill>
                <a:latin typeface=".VnCommercial Script" panose="020B7200000000000000" pitchFamily="34" charset="0"/>
              </a:rPr>
              <a:t>Unit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53948" y="4571970"/>
            <a:ext cx="22926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>
                <a:solidFill>
                  <a:schemeClr val="accent2">
                    <a:lumMod val="75000"/>
                  </a:schemeClr>
                </a:solidFill>
                <a:latin typeface=".VnCommercial Script" panose="020B7200000000000000" pitchFamily="34" charset="0"/>
              </a:rPr>
              <a:t>Lesson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14450" y="2485251"/>
            <a:ext cx="9591675" cy="1887498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en-U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D6B8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.VnTifani HeavyH" panose="020B7200000000000000" pitchFamily="34" charset="0"/>
              </a:rPr>
              <a:t>CAN YOU SWIM?</a:t>
            </a:r>
          </a:p>
        </p:txBody>
      </p:sp>
    </p:spTree>
    <p:extLst>
      <p:ext uri="{BB962C8B-B14F-4D97-AF65-F5344CB8AC3E}">
        <p14:creationId xmlns:p14="http://schemas.microsoft.com/office/powerpoint/2010/main" val="200757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34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0 L 0 -0.07222 " pathEditMode="relative" rAng="0" ptsTypes="AA">
                                          <p:cBhvr>
                                            <p:cTn id="14" dur="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15" dur="2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6" dur="250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7" dur="25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8" dur="2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0" presetID="2" presetClass="entr" presetSubtype="2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8" grpId="0"/>
          <p:bldP spid="9" grpId="0"/>
          <p:bldP spid="9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34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0 L 0 -0.07222 " pathEditMode="relative" rAng="0" ptsTypes="AA">
                                          <p:cBhvr>
                                            <p:cTn id="14" dur="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15" dur="2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6" dur="250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7" dur="25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8" dur="2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0" presetID="2" presetClass="entr" presetSubtype="2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8" grpId="0"/>
          <p:bldP spid="9" grpId="0"/>
          <p:bldP spid="9" grpId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6" y="880622"/>
            <a:ext cx="10492125" cy="44687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4306" y="398286"/>
            <a:ext cx="5056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tick the correct picture: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2383399" y="5396981"/>
            <a:ext cx="7425202" cy="1179794"/>
          </a:xfrm>
          <a:prstGeom prst="horizontalScroll">
            <a:avLst>
              <a:gd name="adj" fmla="val 8834"/>
            </a:avLst>
          </a:prstGeom>
          <a:solidFill>
            <a:srgbClr val="FFFFE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the guitar</a:t>
            </a:r>
          </a:p>
        </p:txBody>
      </p:sp>
      <p:pic>
        <p:nvPicPr>
          <p:cNvPr id="20" name="du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676" y="4674853"/>
            <a:ext cx="588834" cy="58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8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6" y="880622"/>
            <a:ext cx="10492125" cy="44687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4306" y="398286"/>
            <a:ext cx="5056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tick the correct picture: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2383399" y="5396981"/>
            <a:ext cx="7425202" cy="1179794"/>
          </a:xfrm>
          <a:prstGeom prst="horizontalScroll">
            <a:avLst>
              <a:gd name="adj" fmla="val 8834"/>
            </a:avLst>
          </a:prstGeom>
          <a:solidFill>
            <a:srgbClr val="FFFFE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table tennis</a:t>
            </a:r>
          </a:p>
        </p:txBody>
      </p:sp>
      <p:pic>
        <p:nvPicPr>
          <p:cNvPr id="20" name="du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20" y="4649216"/>
            <a:ext cx="588834" cy="58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4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5"/>
          <p:cNvSpPr txBox="1"/>
          <p:nvPr/>
        </p:nvSpPr>
        <p:spPr>
          <a:xfrm>
            <a:off x="2411338" y="2497976"/>
            <a:ext cx="736932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15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C90D3A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auhaus 93" panose="04030905020B02020C02" pitchFamily="82" charset="0"/>
              </a:defRPr>
            </a:lvl1pPr>
          </a:lstStyle>
          <a:p>
            <a:r>
              <a:rPr lang="en-US" altLang="zh-CN"/>
              <a:t>GRAMMAR 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9359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0864" y="481014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720" y="881124"/>
            <a:ext cx="10483819" cy="4472411"/>
          </a:xfrm>
          <a:prstGeom prst="rect">
            <a:avLst/>
          </a:prstGeom>
        </p:spPr>
      </p:pic>
      <p:pic>
        <p:nvPicPr>
          <p:cNvPr id="6" name="Mspham0936082789">
            <a:extLst>
              <a:ext uri="{FF2B5EF4-FFF2-40B4-BE49-F238E27FC236}">
                <a16:creationId xmlns:a16="http://schemas.microsoft.com/office/drawing/2014/main" xmlns="" id="{43F970A2-4FAD-4E5F-9732-7AB9108FE3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15157" y="5384978"/>
            <a:ext cx="361938" cy="365760"/>
          </a:xfrm>
          <a:prstGeom prst="rect">
            <a:avLst/>
          </a:prstGeom>
        </p:spPr>
      </p:pic>
      <p:pic>
        <p:nvPicPr>
          <p:cNvPr id="7" name="Mspham0936082789">
            <a:extLst>
              <a:ext uri="{FF2B5EF4-FFF2-40B4-BE49-F238E27FC236}">
                <a16:creationId xmlns:a16="http://schemas.microsoft.com/office/drawing/2014/main" xmlns="" id="{7D6FF4E8-9464-4067-9D1C-41C00172CD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2762" y="3815272"/>
            <a:ext cx="226211" cy="228600"/>
          </a:xfrm>
          <a:prstGeom prst="rect">
            <a:avLst/>
          </a:prstGeom>
        </p:spPr>
      </p:pic>
      <p:pic>
        <p:nvPicPr>
          <p:cNvPr id="8" name="Mspham0936082789">
            <a:extLst>
              <a:ext uri="{FF2B5EF4-FFF2-40B4-BE49-F238E27FC236}">
                <a16:creationId xmlns:a16="http://schemas.microsoft.com/office/drawing/2014/main" xmlns="" id="{CCE7C43F-E293-4850-85D1-92F2B9FE40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062" y="5384978"/>
            <a:ext cx="361938" cy="365760"/>
          </a:xfrm>
          <a:prstGeom prst="rect">
            <a:avLst/>
          </a:prstGeom>
        </p:spPr>
      </p:pic>
      <p:pic>
        <p:nvPicPr>
          <p:cNvPr id="9" name="Mspham0936082789">
            <a:extLst>
              <a:ext uri="{FF2B5EF4-FFF2-40B4-BE49-F238E27FC236}">
                <a16:creationId xmlns:a16="http://schemas.microsoft.com/office/drawing/2014/main" xmlns="" id="{A1FB0856-8B6E-4618-92B5-4561790DA2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95874" y="5349268"/>
            <a:ext cx="361938" cy="365760"/>
          </a:xfrm>
          <a:prstGeom prst="rect">
            <a:avLst/>
          </a:prstGeom>
        </p:spPr>
      </p:pic>
      <p:pic>
        <p:nvPicPr>
          <p:cNvPr id="10" name="Mspham0936082789">
            <a:extLst>
              <a:ext uri="{FF2B5EF4-FFF2-40B4-BE49-F238E27FC236}">
                <a16:creationId xmlns:a16="http://schemas.microsoft.com/office/drawing/2014/main" xmlns="" id="{F2E2BA8D-15C7-48D5-8A05-2834BAC0BF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63970" y="4367722"/>
            <a:ext cx="226211" cy="228600"/>
          </a:xfrm>
          <a:prstGeom prst="rect">
            <a:avLst/>
          </a:prstGeom>
        </p:spPr>
      </p:pic>
      <p:pic>
        <p:nvPicPr>
          <p:cNvPr id="11" name="Mspham0936082789">
            <a:extLst>
              <a:ext uri="{FF2B5EF4-FFF2-40B4-BE49-F238E27FC236}">
                <a16:creationId xmlns:a16="http://schemas.microsoft.com/office/drawing/2014/main" xmlns="" id="{33EA9F61-8EB3-43E2-9607-18A90D749C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87920" y="1281234"/>
            <a:ext cx="226211" cy="228600"/>
          </a:xfrm>
          <a:prstGeom prst="rect">
            <a:avLst/>
          </a:prstGeom>
        </p:spPr>
      </p:pic>
      <p:pic>
        <p:nvPicPr>
          <p:cNvPr id="12" name="Mspham0936082789">
            <a:extLst>
              <a:ext uri="{FF2B5EF4-FFF2-40B4-BE49-F238E27FC236}">
                <a16:creationId xmlns:a16="http://schemas.microsoft.com/office/drawing/2014/main" xmlns="" id="{68059908-84AC-4B38-9F39-A87A1A7A80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10768" y="1275865"/>
            <a:ext cx="226211" cy="228600"/>
          </a:xfrm>
          <a:prstGeom prst="rect">
            <a:avLst/>
          </a:prstGeom>
        </p:spPr>
      </p:pic>
      <p:pic>
        <p:nvPicPr>
          <p:cNvPr id="13" name="Mspham0936082789">
            <a:extLst>
              <a:ext uri="{FF2B5EF4-FFF2-40B4-BE49-F238E27FC236}">
                <a16:creationId xmlns:a16="http://schemas.microsoft.com/office/drawing/2014/main" xmlns="" id="{DFE59FF6-BD43-4786-B27B-657D12E60C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58293" y="3425187"/>
            <a:ext cx="22621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2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4 Tập 1 - Unit 5 Can you swim- - Lesson 2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4 Tập 1 - Unit 5 Can you swim- - Lesson 2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5 Can you swim- - Lesson 2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4 Tập 1 - Unit 5 Can you swim- - Lesson 2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4 Tập 1 - Unit 5 Can you swim- - Lesson 2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4 Tập 1 - Unit 5 Can you swim- - Lesson 2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4 Tập 1 - Unit 5 Can you swim- - Lesson 2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4 Tập 1 - Unit 5 Can you swim- - Lesson 2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https://s.sachmem.vn/public/images/TA4T1SHS/U5-L2-2-3-dyqqduhjqitufxq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43" y="2966224"/>
            <a:ext cx="1929954" cy="177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.sachmem.vn/public/images/TA4T1SHS/U5-L2-2-4-pfttykoloefynks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375" y="3493446"/>
            <a:ext cx="1928180" cy="177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ttps://s.sachmem.vn/public/images/TA4T1SHS/U5-L2-2-5-hsmturqayevflwu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598" y="3589195"/>
            <a:ext cx="1926406" cy="177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.sachmem.vn/public/images/TA4T1SHS/U5-L2-2-6-deycxwjlapselrp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856" y="3051367"/>
            <a:ext cx="1928180" cy="177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 flipH="1">
            <a:off x="3783460" y="749560"/>
            <a:ext cx="5045884" cy="793680"/>
            <a:chOff x="1114078" y="767956"/>
            <a:chExt cx="8127210" cy="793680"/>
          </a:xfrm>
        </p:grpSpPr>
        <p:sp>
          <p:nvSpPr>
            <p:cNvPr id="36" name="Rounded Rectangle 35"/>
            <p:cNvSpPr/>
            <p:nvPr/>
          </p:nvSpPr>
          <p:spPr>
            <a:xfrm>
              <a:off x="1114078" y="767956"/>
              <a:ext cx="7844268" cy="793680"/>
            </a:xfrm>
            <a:prstGeom prst="roundRect">
              <a:avLst/>
            </a:prstGeom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10" descr="https://s.sachmem.vn/public/temp/bubble-chat-right-top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953265" y="932440"/>
              <a:ext cx="288023" cy="1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776403" y="352706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</a:p>
        </p:txBody>
      </p:sp>
      <p:sp>
        <p:nvSpPr>
          <p:cNvPr id="2" name="Rectangle 1"/>
          <p:cNvSpPr/>
          <p:nvPr/>
        </p:nvSpPr>
        <p:spPr>
          <a:xfrm>
            <a:off x="4137951" y="817926"/>
            <a:ext cx="4467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333333"/>
                </a:solidFill>
                <a:latin typeface=".VnArial" panose="020B7200000000000000" pitchFamily="34" charset="0"/>
              </a:rPr>
              <a:t>Can you ________?</a:t>
            </a:r>
          </a:p>
        </p:txBody>
      </p:sp>
      <p:sp>
        <p:nvSpPr>
          <p:cNvPr id="3" name="Rectangle 2"/>
          <p:cNvSpPr/>
          <p:nvPr/>
        </p:nvSpPr>
        <p:spPr>
          <a:xfrm>
            <a:off x="1107461" y="5225905"/>
            <a:ext cx="1847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I can.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955146" y="1557382"/>
            <a:ext cx="3081639" cy="14774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4098" idx="0"/>
          </p:cNvCxnSpPr>
          <p:nvPr/>
        </p:nvCxnSpPr>
        <p:spPr>
          <a:xfrm flipH="1">
            <a:off x="4731465" y="1557382"/>
            <a:ext cx="1305320" cy="193606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036785" y="1557382"/>
            <a:ext cx="3360712" cy="151737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1719" y="4762739"/>
            <a:ext cx="2853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table tennis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69781" y="5283713"/>
            <a:ext cx="2845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volleyball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25361" y="5363049"/>
            <a:ext cx="366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the piano</a:t>
            </a:r>
          </a:p>
        </p:txBody>
      </p:sp>
      <p:cxnSp>
        <p:nvCxnSpPr>
          <p:cNvPr id="22" name="Straight Arrow Connector 21"/>
          <p:cNvCxnSpPr>
            <a:endCxn id="4099" idx="0"/>
          </p:cNvCxnSpPr>
          <p:nvPr/>
        </p:nvCxnSpPr>
        <p:spPr>
          <a:xfrm>
            <a:off x="6036785" y="1557382"/>
            <a:ext cx="1392016" cy="203181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497160" y="5806933"/>
            <a:ext cx="19014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 can’t.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801225" y="5776678"/>
            <a:ext cx="1847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I can.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293431" y="4762739"/>
            <a:ext cx="366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the guitar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33701" y="5219907"/>
            <a:ext cx="19014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 can’t.</a:t>
            </a:r>
          </a:p>
        </p:txBody>
      </p:sp>
      <p:pic>
        <p:nvPicPr>
          <p:cNvPr id="23" name="ye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511" y="4313521"/>
            <a:ext cx="603233" cy="411741"/>
          </a:xfrm>
          <a:prstGeom prst="rect">
            <a:avLst/>
          </a:prstGeom>
        </p:spPr>
      </p:pic>
      <p:pic>
        <p:nvPicPr>
          <p:cNvPr id="24" name="n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0383" y="5050904"/>
            <a:ext cx="485150" cy="394764"/>
          </a:xfrm>
          <a:prstGeom prst="rect">
            <a:avLst/>
          </a:prstGeom>
        </p:spPr>
      </p:pic>
      <p:pic>
        <p:nvPicPr>
          <p:cNvPr id="25" name="ye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513" y="4917368"/>
            <a:ext cx="603233" cy="411741"/>
          </a:xfrm>
          <a:prstGeom prst="rect">
            <a:avLst/>
          </a:prstGeom>
        </p:spPr>
      </p:pic>
      <p:pic>
        <p:nvPicPr>
          <p:cNvPr id="26" name="n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28461" y="4366031"/>
            <a:ext cx="485150" cy="3947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11924" y="739773"/>
            <a:ext cx="837685" cy="837685"/>
          </a:xfrm>
          <a:prstGeom prst="ellipse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69919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20" grpId="0"/>
      <p:bldP spid="21" grpId="0"/>
      <p:bldP spid="32" grpId="0"/>
      <p:bldP spid="38" grpId="0"/>
      <p:bldP spid="39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268" y="843609"/>
            <a:ext cx="10125788" cy="54954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186" y="492589"/>
            <a:ext cx="156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 Let’s talk</a:t>
            </a:r>
          </a:p>
        </p:txBody>
      </p:sp>
      <p:sp>
        <p:nvSpPr>
          <p:cNvPr id="8" name="Rectangle 7"/>
          <p:cNvSpPr/>
          <p:nvPr/>
        </p:nvSpPr>
        <p:spPr>
          <a:xfrm>
            <a:off x="7106970" y="2362954"/>
            <a:ext cx="2534971" cy="10502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122755" y="2696469"/>
            <a:ext cx="4562892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can ____________.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50676" y="5032128"/>
            <a:ext cx="2534971" cy="10502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150675" y="5030530"/>
            <a:ext cx="2491265" cy="10215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</p:txBody>
      </p:sp>
      <p:pic>
        <p:nvPicPr>
          <p:cNvPr id="10" name="ye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894" y="5030530"/>
            <a:ext cx="603233" cy="411741"/>
          </a:xfrm>
          <a:prstGeom prst="rect">
            <a:avLst/>
          </a:prstGeom>
        </p:spPr>
      </p:pic>
      <p:pic>
        <p:nvPicPr>
          <p:cNvPr id="11" name="n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936" y="5557229"/>
            <a:ext cx="485150" cy="39476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404201" y="5005112"/>
            <a:ext cx="216597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I do.</a:t>
            </a:r>
          </a:p>
          <a:p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 don’t.</a:t>
            </a:r>
          </a:p>
        </p:txBody>
      </p:sp>
    </p:spTree>
    <p:extLst>
      <p:ext uri="{BB962C8B-B14F-4D97-AF65-F5344CB8AC3E}">
        <p14:creationId xmlns:p14="http://schemas.microsoft.com/office/powerpoint/2010/main" val="2989337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3244746" y="3607320"/>
            <a:ext cx="2870054" cy="793680"/>
            <a:chOff x="4618603" y="767956"/>
            <a:chExt cx="4622685" cy="793680"/>
          </a:xfrm>
        </p:grpSpPr>
        <p:sp>
          <p:nvSpPr>
            <p:cNvPr id="33" name="Rounded Rectangle 32"/>
            <p:cNvSpPr/>
            <p:nvPr/>
          </p:nvSpPr>
          <p:spPr>
            <a:xfrm>
              <a:off x="4618603" y="767956"/>
              <a:ext cx="4339743" cy="793680"/>
            </a:xfrm>
            <a:prstGeom prst="roundRect">
              <a:avLst/>
            </a:prstGeom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Picture 10" descr="https://s.sachmem.vn/public/temp/bubble-chat-right-top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953265" y="932440"/>
              <a:ext cx="288023" cy="1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7"/>
          <p:cNvGrpSpPr/>
          <p:nvPr/>
        </p:nvGrpSpPr>
        <p:grpSpPr>
          <a:xfrm>
            <a:off x="3255788" y="2688357"/>
            <a:ext cx="2870054" cy="793680"/>
            <a:chOff x="4618603" y="767956"/>
            <a:chExt cx="4622685" cy="793680"/>
          </a:xfrm>
        </p:grpSpPr>
        <p:sp>
          <p:nvSpPr>
            <p:cNvPr id="29" name="Rounded Rectangle 28"/>
            <p:cNvSpPr/>
            <p:nvPr/>
          </p:nvSpPr>
          <p:spPr>
            <a:xfrm>
              <a:off x="4618603" y="767956"/>
              <a:ext cx="4339743" cy="793680"/>
            </a:xfrm>
            <a:prstGeom prst="roundRect">
              <a:avLst/>
            </a:prstGeom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" name="Picture 10" descr="https://s.sachmem.vn/public/temp/bubble-chat-right-top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953265" y="932440"/>
              <a:ext cx="288023" cy="1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Group 34"/>
          <p:cNvGrpSpPr/>
          <p:nvPr/>
        </p:nvGrpSpPr>
        <p:grpSpPr>
          <a:xfrm flipH="1">
            <a:off x="2579693" y="1687108"/>
            <a:ext cx="5045884" cy="793680"/>
            <a:chOff x="1114078" y="767956"/>
            <a:chExt cx="8127210" cy="793680"/>
          </a:xfrm>
        </p:grpSpPr>
        <p:sp>
          <p:nvSpPr>
            <p:cNvPr id="36" name="Rounded Rectangle 35"/>
            <p:cNvSpPr/>
            <p:nvPr/>
          </p:nvSpPr>
          <p:spPr>
            <a:xfrm>
              <a:off x="1114078" y="767956"/>
              <a:ext cx="7844268" cy="793680"/>
            </a:xfrm>
            <a:prstGeom prst="roundRect">
              <a:avLst/>
            </a:prstGeom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7" name="Picture 10" descr="https://s.sachmem.vn/public/temp/bubble-chat-right-top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953265" y="932440"/>
              <a:ext cx="288023" cy="1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746959" y="347343"/>
            <a:ext cx="2103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Structures:</a:t>
            </a:r>
          </a:p>
        </p:txBody>
      </p:sp>
      <p:sp>
        <p:nvSpPr>
          <p:cNvPr id="2" name="Rectangle 1"/>
          <p:cNvSpPr/>
          <p:nvPr/>
        </p:nvSpPr>
        <p:spPr>
          <a:xfrm>
            <a:off x="2968908" y="1755474"/>
            <a:ext cx="4467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333333"/>
                </a:solidFill>
                <a:latin typeface=".VnArial" panose="020B7200000000000000" pitchFamily="34" charset="0"/>
              </a:rPr>
              <a:t>Can you ________?</a:t>
            </a:r>
          </a:p>
        </p:txBody>
      </p:sp>
      <p:sp>
        <p:nvSpPr>
          <p:cNvPr id="3" name="Rectangle 2"/>
          <p:cNvSpPr/>
          <p:nvPr/>
        </p:nvSpPr>
        <p:spPr>
          <a:xfrm>
            <a:off x="4140029" y="2789930"/>
            <a:ext cx="1847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I can.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080988" y="3777496"/>
            <a:ext cx="19014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 can’t.</a:t>
            </a:r>
          </a:p>
        </p:txBody>
      </p:sp>
      <p:pic>
        <p:nvPicPr>
          <p:cNvPr id="23" name="ye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707" y="2901409"/>
            <a:ext cx="603233" cy="411741"/>
          </a:xfrm>
          <a:prstGeom prst="rect">
            <a:avLst/>
          </a:prstGeom>
        </p:spPr>
      </p:pic>
      <p:pic>
        <p:nvPicPr>
          <p:cNvPr id="26" name="n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707" y="3841724"/>
            <a:ext cx="485150" cy="3947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174" y="1729908"/>
            <a:ext cx="837685" cy="837685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41" name="Rectangle 40"/>
          <p:cNvSpPr/>
          <p:nvPr/>
        </p:nvSpPr>
        <p:spPr>
          <a:xfrm>
            <a:off x="5409427" y="1761166"/>
            <a:ext cx="889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3399"/>
                </a:solidFill>
                <a:latin typeface=".VnArial" panose="020B7200000000000000" pitchFamily="34" charset="0"/>
              </a:rPr>
              <a:t>+ V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850420" y="553114"/>
            <a:ext cx="7394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 – đáp ai đó có thể làm gì hay không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801245" y="1813766"/>
            <a:ext cx="36952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 có thể _____ không?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336580" y="2876446"/>
            <a:ext cx="1189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(Tớ có)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336580" y="3774823"/>
            <a:ext cx="3175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(Không, tớ không thể)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314268" y="4812542"/>
            <a:ext cx="962314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bằng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 /he / they </a:t>
            </a:r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hỏi: </a:t>
            </a:r>
          </a:p>
          <a:p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 ấy/anh ấy/họ</a:t>
            </a:r>
            <a:r>
              <a:rPr lang="en-US" sz="3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có thể làm gì hay không.</a:t>
            </a:r>
          </a:p>
        </p:txBody>
      </p:sp>
    </p:spTree>
    <p:extLst>
      <p:ext uri="{BB962C8B-B14F-4D97-AF65-F5344CB8AC3E}">
        <p14:creationId xmlns:p14="http://schemas.microsoft.com/office/powerpoint/2010/main" val="244567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587089" y="3893214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oup 134"/>
          <p:cNvGrpSpPr/>
          <p:nvPr/>
        </p:nvGrpSpPr>
        <p:grpSpPr>
          <a:xfrm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36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45" name="Group 144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47" name="Freeform 146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Freeform 147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Freeform 148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Freeform 149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51" name="Freeform 150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Freeform 151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Freeform 152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Freeform 153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6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Oval 136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8" name="Oval 137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42" name="Oval 141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3" name="Oval 142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4" name="Oval 143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00" name="Right Arrow 99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chu"/>
          <p:cNvGrpSpPr/>
          <p:nvPr/>
        </p:nvGrpSpPr>
        <p:grpSpPr>
          <a:xfrm>
            <a:off x="-139606" y="322703"/>
            <a:ext cx="6547104" cy="6547756"/>
            <a:chOff x="2714170" y="821463"/>
            <a:chExt cx="5942482" cy="6122794"/>
          </a:xfrm>
        </p:grpSpPr>
        <p:sp>
          <p:nvSpPr>
            <p:cNvPr id="64" name="Oval 63"/>
            <p:cNvSpPr/>
            <p:nvPr/>
          </p:nvSpPr>
          <p:spPr>
            <a:xfrm>
              <a:off x="2714170" y="821463"/>
              <a:ext cx="5942482" cy="612279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382818" y="1103454"/>
              <a:ext cx="4813742" cy="495931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prstTxWarp prst="textArchUp">
                <a:avLst>
                  <a:gd name="adj" fmla="val 10800000"/>
                </a:avLst>
              </a:prstTxWarp>
              <a:spAutoFit/>
            </a:bodyPr>
            <a:lstStyle/>
            <a:p>
              <a:pPr algn="ctr"/>
              <a:r>
                <a:rPr lang="en-US" sz="6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Vòng quay kì diệu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025323" y="8539536"/>
            <a:ext cx="6998089" cy="3845775"/>
            <a:chOff x="2498279" y="1472312"/>
            <a:chExt cx="6998089" cy="3845775"/>
          </a:xfrm>
        </p:grpSpPr>
        <p:sp>
          <p:nvSpPr>
            <p:cNvPr id="67" name="Rounded Rectangle 66"/>
            <p:cNvSpPr/>
            <p:nvPr/>
          </p:nvSpPr>
          <p:spPr>
            <a:xfrm>
              <a:off x="2498279" y="1472312"/>
              <a:ext cx="6998089" cy="3845775"/>
            </a:xfrm>
            <a:prstGeom prst="roundRect">
              <a:avLst>
                <a:gd name="adj" fmla="val 4973"/>
              </a:avLst>
            </a:prstGeom>
            <a:solidFill>
              <a:srgbClr val="FCE5BC"/>
            </a:solidFill>
            <a:ln w="38100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60000" endA="900" endPos="58000" dir="5400000" sy="-100000" algn="bl" rotWithShape="0"/>
                  </a:effectLst>
                  <a:cs typeface="Arial" panose="020B0604020202020204" pitchFamily="34" charset="0"/>
                </a:rPr>
                <a:t>LUẬT CH</a:t>
              </a:r>
              <a:r>
                <a:rPr lang="vi-VN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60000" endA="900" endPos="58000" dir="5400000" sy="-100000" algn="bl" rotWithShape="0"/>
                  </a:effectLst>
                  <a:cs typeface="Arial" panose="020B0604020202020204" pitchFamily="34" charset="0"/>
                </a:rPr>
                <a:t>Ơ</a:t>
              </a: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60000" endA="900" endPos="58000" dir="5400000" sy="-100000" algn="bl" rotWithShape="0"/>
                  </a:effectLst>
                  <a:cs typeface="Arial" panose="020B0604020202020204" pitchFamily="34" charset="0"/>
                </a:rPr>
                <a:t>I</a:t>
              </a:r>
            </a:p>
            <a:p>
              <a:pPr algn="just"/>
              <a:endPara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just">
                <a:lnSpc>
                  <a:spcPct val="130000"/>
                </a:lnSpc>
                <a:buFontTx/>
                <a:buChar char="-"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Nhấn nút            đ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quay.</a:t>
              </a:r>
            </a:p>
            <a:p>
              <a:pPr marL="457200" indent="-457200" algn="just">
                <a:lnSpc>
                  <a:spcPct val="130000"/>
                </a:lnSpc>
                <a:buFontTx/>
                <a:buChar char="-"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ả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ời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đúng câu h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ỏi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sẽ đ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ược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cộng số    đi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 t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ươ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 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ứng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vị trí mũi tên d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ừng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457200" indent="-457200" algn="just">
                <a:lnSpc>
                  <a:spcPct val="130000"/>
                </a:lnSpc>
                <a:buFontTx/>
                <a:buChar char="-"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Kết thúc trò ch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đội cao đi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ểm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 sẽ chiến thắng.</a:t>
              </a:r>
            </a:p>
          </p:txBody>
        </p:sp>
        <p:sp>
          <p:nvSpPr>
            <p:cNvPr id="68" name="Spin"/>
            <p:cNvSpPr/>
            <p:nvPr/>
          </p:nvSpPr>
          <p:spPr>
            <a:xfrm>
              <a:off x="4662814" y="2448125"/>
              <a:ext cx="972362" cy="369902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Arial Black" panose="020B0A04020102020204" pitchFamily="34" charset="0"/>
                </a:rPr>
                <a:t>Spin</a:t>
              </a:r>
            </a:p>
          </p:txBody>
        </p:sp>
      </p:grpSp>
      <p:sp>
        <p:nvSpPr>
          <p:cNvPr id="69" name="play"/>
          <p:cNvSpPr/>
          <p:nvPr/>
        </p:nvSpPr>
        <p:spPr>
          <a:xfrm>
            <a:off x="10087816" y="7716742"/>
            <a:ext cx="1124189" cy="580751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PLAY</a:t>
            </a:r>
          </a:p>
        </p:txBody>
      </p:sp>
      <p:pic>
        <p:nvPicPr>
          <p:cNvPr id="2" name="play1">
            <a:hlinkClick r:id="" action="ppaction://macro?name=RESET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433" y="-3733441"/>
            <a:ext cx="6099872" cy="3513608"/>
          </a:xfrm>
          <a:prstGeom prst="rect">
            <a:avLst/>
          </a:prstGeom>
        </p:spPr>
      </p:pic>
      <p:sp>
        <p:nvSpPr>
          <p:cNvPr id="90" name="Oval 89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pin">
            <a:hlinkClick r:id="" action="ppaction://hlinkshowjump?jump=nextslide"/>
          </p:cNvPr>
          <p:cNvSpPr/>
          <p:nvPr/>
        </p:nvSpPr>
        <p:spPr>
          <a:xfrm>
            <a:off x="5025323" y="5353350"/>
            <a:ext cx="1433877" cy="58017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</p:spTree>
    <p:extLst>
      <p:ext uri="{BB962C8B-B14F-4D97-AF65-F5344CB8AC3E}">
        <p14:creationId xmlns:p14="http://schemas.microsoft.com/office/powerpoint/2010/main" val="204175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35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75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1406 0.01666 L 0.00183 0.9243 " pathEditMode="relative" rAng="0" ptsTypes="AA">
                                      <p:cBhvr>
                                        <p:cTn id="5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4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90" grpId="0" animBg="1"/>
      <p:bldP spid="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3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201034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00" name="Right Arrow 99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0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800" b="1">
                <a:solidFill>
                  <a:srgbClr val="333333"/>
                </a:solidFill>
                <a:latin typeface=".VnArial" panose="020B7200000000000000" pitchFamily="34" charset="0"/>
              </a:rPr>
              <a:t>      Can they play basketball?</a:t>
            </a:r>
          </a:p>
        </p:txBody>
      </p:sp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08" name="DA.MsPham2"/>
          <p:cNvSpPr txBox="1"/>
          <p:nvPr/>
        </p:nvSpPr>
        <p:spPr>
          <a:xfrm>
            <a:off x="6290967" y="4154374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they can.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Picture 4" descr="https://s.sachmem.vn/public/images/TA3T1SHS/U10-L1-4-4-jnresjxjhnqnnkhk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" r="8741"/>
          <a:stretch/>
        </p:blipFill>
        <p:spPr bwMode="auto">
          <a:xfrm>
            <a:off x="9191087" y="1963336"/>
            <a:ext cx="2089829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ye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331" y="2698788"/>
            <a:ext cx="603233" cy="41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1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6" grpId="0" animBg="1"/>
      <p:bldP spid="108" grpId="0" animBg="1"/>
      <p:bldP spid="7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XmDA.MsPham"/>
          <p:cNvSpPr/>
          <p:nvPr/>
        </p:nvSpPr>
        <p:spPr>
          <a:xfrm>
            <a:off x="7702981" y="4332102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69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70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" name="Straight Connector 102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 rot="3982835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1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4" name="Freeform 12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2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Freeform 12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Freeform 12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Freeform 12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Freeform 12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2" name="Oval 11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3" name="Oval 11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4" name="Oval 113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5" name="Oval 114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6" name="Oval 115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7" name="Oval 116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8" name="Oval 117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19" name="Oval 118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04</a:t>
              </a:r>
            </a:p>
          </p:txBody>
        </p:sp>
      </p:grpSp>
      <p:sp>
        <p:nvSpPr>
          <p:cNvPr id="132" name="Right Arrow 131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xmlns="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2" name="Oval 141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2"/>
          <p:cNvSpPr/>
          <p:nvPr/>
        </p:nvSpPr>
        <p:spPr>
          <a:xfrm>
            <a:off x="5775470" y="1257809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333333"/>
                </a:solidFill>
                <a:latin typeface=".VnArial" panose="020B7200000000000000" pitchFamily="34" charset="0"/>
              </a:rPr>
              <a:t> Can you play the guitar?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69" name="DA.MsPham2"/>
          <p:cNvSpPr txBox="1"/>
          <p:nvPr/>
        </p:nvSpPr>
        <p:spPr>
          <a:xfrm>
            <a:off x="6199321" y="4162203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No, I can’t.</a:t>
            </a:r>
            <a:endParaRPr lang="zh-CN" alt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4" descr="https://s.sachmem.vn/public/images/TA4T1SHS/U5-L2-2-6-deycxwjlapselrp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248" y="2107575"/>
            <a:ext cx="1888505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n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3252" y="2618663"/>
            <a:ext cx="485150" cy="39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67" grpId="0" animBg="1"/>
      <p:bldP spid="168" grpId="0" animBg="1"/>
      <p:bldP spid="169" grpId="0" animBg="1"/>
      <p:bldP spid="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5"/>
          <p:cNvSpPr txBox="1"/>
          <p:nvPr/>
        </p:nvSpPr>
        <p:spPr>
          <a:xfrm>
            <a:off x="1717237" y="2497976"/>
            <a:ext cx="875752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C90D3A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auhaus 93" panose="04030905020B02020C02" pitchFamily="82" charset="0"/>
              </a:defRPr>
            </a:lvl1pPr>
          </a:lstStyle>
          <a:p>
            <a:r>
              <a:rPr lang="en-US" altLang="zh-CN" sz="11500"/>
              <a:t>VOCABULARY</a:t>
            </a:r>
            <a:endParaRPr lang="en-US" altLang="zh-CN" sz="11500" dirty="0"/>
          </a:p>
        </p:txBody>
      </p:sp>
    </p:spTree>
    <p:extLst>
      <p:ext uri="{BB962C8B-B14F-4D97-AF65-F5344CB8AC3E}">
        <p14:creationId xmlns:p14="http://schemas.microsoft.com/office/powerpoint/2010/main" val="419833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5" name="XmDA.MsPham"/>
          <p:cNvSpPr/>
          <p:nvPr/>
        </p:nvSpPr>
        <p:spPr>
          <a:xfrm>
            <a:off x="7728823" y="4441297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76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77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9" name="Straight Connector 178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0" name="Group 179"/>
          <p:cNvGrpSpPr/>
          <p:nvPr/>
        </p:nvGrpSpPr>
        <p:grpSpPr>
          <a:xfrm rot="18624720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81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90" name="Group 189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92" name="Freeform 191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Freeform 192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Freeform 193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Freeform 194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96" name="Freeform 195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Freeform 196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Freeform 197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Freeform 198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1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2" name="Oval 18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83" name="Oval 18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84" name="Oval 183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85" name="Oval 184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86" name="Oval 185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87" name="Oval 186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88" name="Oval 187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89" name="Oval 188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04</a:t>
              </a:r>
            </a:p>
          </p:txBody>
        </p:sp>
      </p:grpSp>
      <p:sp>
        <p:nvSpPr>
          <p:cNvPr id="200" name="Right Arrow 199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1" name="Picture 2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202" name="Picture 201">
            <a:extLst>
              <a:ext uri="{FF2B5EF4-FFF2-40B4-BE49-F238E27FC236}">
                <a16:creationId xmlns:a16="http://schemas.microsoft.com/office/drawing/2014/main" xmlns="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203" name="Oval 202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Oval 204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Oval 210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Rounded Rectangle 2"/>
          <p:cNvSpPr/>
          <p:nvPr/>
        </p:nvSpPr>
        <p:spPr>
          <a:xfrm>
            <a:off x="5801312" y="1367004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333333"/>
                </a:solidFill>
                <a:latin typeface=".VnArial" panose="020B7200000000000000" pitchFamily="34" charset="0"/>
              </a:rPr>
              <a:t> Can you play volleyball?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9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230" name="DA.MsPham2"/>
          <p:cNvSpPr txBox="1"/>
          <p:nvPr/>
        </p:nvSpPr>
        <p:spPr>
          <a:xfrm>
            <a:off x="6225163" y="4271398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 can’t.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2" descr="https://s.sachmem.vn/public/images/TA4T1SHS/U5-L2-2-4-pfttykoloefynks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138" y="2124296"/>
            <a:ext cx="1888505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n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6301" y="2850476"/>
            <a:ext cx="485150" cy="39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21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2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2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2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2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2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2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2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2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2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2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2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2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2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2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2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</p:childTnLst>
        </p:cTn>
      </p:par>
    </p:tnLst>
    <p:bldLst>
      <p:bldP spid="175" grpId="0" animBg="1"/>
      <p:bldP spid="175" grpId="1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28" grpId="0" animBg="1"/>
      <p:bldP spid="229" grpId="0" animBg="1"/>
      <p:bldP spid="230" grpId="0" animBg="1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XmDA.MsPham"/>
          <p:cNvSpPr/>
          <p:nvPr/>
        </p:nvSpPr>
        <p:spPr>
          <a:xfrm>
            <a:off x="7843817" y="4448313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04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07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9" name="Straight Connector 108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 rot="18049061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2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4" name="Freeform 12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2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Freeform 12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Freeform 12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Freeform 12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Freeform 12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3" name="Oval 112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4" name="Oval 113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5" name="Oval 11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6" name="Oval 115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7" name="Oval 116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8" name="Oval 117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0" name="Oval 11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21" name="Oval 12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32" name="Right Arrow 131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xmlns="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2" name="Oval 141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2"/>
          <p:cNvSpPr/>
          <p:nvPr/>
        </p:nvSpPr>
        <p:spPr>
          <a:xfrm>
            <a:off x="5916306" y="1374020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333333"/>
                </a:solidFill>
                <a:latin typeface=".VnArial" panose="020B7200000000000000" pitchFamily="34" charset="0"/>
              </a:rPr>
              <a:t> Can he play table tennis?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69" name="DA.MsPham2"/>
          <p:cNvSpPr txBox="1"/>
          <p:nvPr/>
        </p:nvSpPr>
        <p:spPr>
          <a:xfrm>
            <a:off x="6340157" y="4278414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he can.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217" y="5115695"/>
            <a:ext cx="1030874" cy="1052964"/>
          </a:xfrm>
          <a:prstGeom prst="rect">
            <a:avLst/>
          </a:prstGeom>
        </p:spPr>
      </p:pic>
      <p:pic>
        <p:nvPicPr>
          <p:cNvPr id="56" name="Picture 1" descr="https://s.sachmem.vn/public/images/TA4T1SHS/U5-L2-2-3-dyqqduhjqitufxq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546" y="2192789"/>
            <a:ext cx="1890253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ye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155" y="2714949"/>
            <a:ext cx="603233" cy="41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3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"/>
                            </p:stCondLst>
                            <p:childTnLst>
                              <p:par>
                                <p:cTn id="8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67" grpId="0" animBg="1"/>
      <p:bldP spid="168" grpId="0" animBg="1"/>
      <p:bldP spid="169" grpId="0" animBg="1"/>
      <p:bldP spid="5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2" name="XmDA.MsPham"/>
          <p:cNvSpPr/>
          <p:nvPr/>
        </p:nvSpPr>
        <p:spPr>
          <a:xfrm>
            <a:off x="7853176" y="4366679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0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0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1" name="Straight Connector 11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/>
          <p:cNvGrpSpPr/>
          <p:nvPr/>
        </p:nvGrpSpPr>
        <p:grpSpPr>
          <a:xfrm rot="14942102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2" name="Group 12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4" name="Freeform 12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2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Freeform 12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Freeform 12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8" name="Freeform 12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Freeform 12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4" name="Oval 113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15" name="Oval 114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6" name="Oval 115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7" name="Oval 11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18" name="Oval 11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19" name="Oval 11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0" name="Oval 11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21" name="Oval 12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32" name="Right Arrow 131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xmlns="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2" name="Oval 141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ounded Rectangle 2"/>
          <p:cNvSpPr/>
          <p:nvPr/>
        </p:nvSpPr>
        <p:spPr>
          <a:xfrm>
            <a:off x="5925665" y="1292386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333333"/>
                </a:solidFill>
                <a:latin typeface=".VnArial" panose="020B7200000000000000" pitchFamily="34" charset="0"/>
              </a:rPr>
              <a:t> Can he play the piano?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69" name="DA.MsPham2"/>
          <p:cNvSpPr txBox="1"/>
          <p:nvPr/>
        </p:nvSpPr>
        <p:spPr>
          <a:xfrm>
            <a:off x="6349516" y="4196780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he can’t.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3" descr="https://s.sachmem.vn/public/images/TA4T1SHS/U5-L2-2-5-hsmturqayevflwu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461" y="2064689"/>
            <a:ext cx="1886776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n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3176" y="2994194"/>
            <a:ext cx="485150" cy="39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13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67" grpId="0" animBg="1"/>
      <p:bldP spid="168" grpId="0" animBg="1"/>
      <p:bldP spid="169" grpId="0" animBg="1"/>
      <p:bldP spid="5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8" name="XmDA.MsPham"/>
          <p:cNvSpPr/>
          <p:nvPr/>
        </p:nvSpPr>
        <p:spPr>
          <a:xfrm>
            <a:off x="7835258" y="4441297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20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21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3" name="Straight Connector 122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 rot="9945688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25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36" name="Group 135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43" name="Freeform 142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Freeform 143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Freeform 144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 145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47" name="Freeform 146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Freeform 147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Freeform 148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Freeform 149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2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6" name="Oval 125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7" name="Oval 126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28" name="Oval 127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29" name="Oval 128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0" name="Oval 129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1" name="Oval 130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2" name="Oval 131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34" name="Oval 133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51" name="Right Arrow 150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xmlns="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54" name="Oval 153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62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val 168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ounded Rectangle 2"/>
          <p:cNvSpPr/>
          <p:nvPr/>
        </p:nvSpPr>
        <p:spPr>
          <a:xfrm>
            <a:off x="5907747" y="1367004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333333"/>
                </a:solidFill>
                <a:latin typeface=".VnArial" panose="020B7200000000000000" pitchFamily="34" charset="0"/>
              </a:rPr>
              <a:t> Can she play tennis?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81" name="DA.MsPham2"/>
          <p:cNvSpPr txBox="1"/>
          <p:nvPr/>
        </p:nvSpPr>
        <p:spPr>
          <a:xfrm>
            <a:off x="6331598" y="4271398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she can.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6" descr="https://s.sachmem.vn/public/images/TA3T1SHS/U10-L2-4-3-smgqurgrhzttfgd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605" y="2121176"/>
            <a:ext cx="1746043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ye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077" y="2626403"/>
            <a:ext cx="603233" cy="41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1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</p:childTnLst>
        </p:cTn>
      </p:par>
    </p:tnLst>
    <p:bldLst>
      <p:bldP spid="118" grpId="0" animBg="1"/>
      <p:bldP spid="118" grpId="1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79" grpId="0" animBg="1"/>
      <p:bldP spid="180" grpId="0" animBg="1"/>
      <p:bldP spid="181" grpId="0" animBg="1"/>
      <p:bldP spid="5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" name="XmDA.MsPham"/>
          <p:cNvSpPr/>
          <p:nvPr/>
        </p:nvSpPr>
        <p:spPr>
          <a:xfrm>
            <a:off x="7848455" y="4515062"/>
            <a:ext cx="1689100" cy="44149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Xem đáp án</a:t>
            </a:r>
          </a:p>
        </p:txBody>
      </p:sp>
      <p:grpSp>
        <p:nvGrpSpPr>
          <p:cNvPr id="113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114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6" name="Straight Connector 115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oup 116"/>
          <p:cNvGrpSpPr/>
          <p:nvPr/>
        </p:nvGrpSpPr>
        <p:grpSpPr>
          <a:xfrm rot="14232705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118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27" name="Group 126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29" name="Freeform 128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Freeform 129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Freeform 130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Freeform 131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34" name="Freeform 133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Freeform 135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Freeform 141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Freeform 142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8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9" name="Oval 118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0" name="Oval 119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21" name="Oval 120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22" name="Oval 121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23" name="Oval 122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24" name="Oval 123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25" name="Oval 124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26" name="Oval 125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44" name="Right Arrow 143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xmlns="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147" name="Oval 146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ounded Rectangle 2"/>
          <p:cNvSpPr/>
          <p:nvPr/>
        </p:nvSpPr>
        <p:spPr>
          <a:xfrm>
            <a:off x="5920944" y="1440769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333333"/>
                </a:solidFill>
                <a:latin typeface=".VnArial" panose="020B7200000000000000" pitchFamily="34" charset="0"/>
              </a:rPr>
              <a:t> Can they play chess?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Spin">
            <a:hlinkClick r:id="" action="ppaction://hlinkshowjump?jump=nextslide"/>
          </p:cNvPr>
          <p:cNvSpPr/>
          <p:nvPr/>
        </p:nvSpPr>
        <p:spPr>
          <a:xfrm>
            <a:off x="4792200" y="6964362"/>
            <a:ext cx="1355178" cy="54832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sp>
        <p:nvSpPr>
          <p:cNvPr id="174" name="DA.MsPham2"/>
          <p:cNvSpPr txBox="1"/>
          <p:nvPr/>
        </p:nvSpPr>
        <p:spPr>
          <a:xfrm>
            <a:off x="6344795" y="4345163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000"/>
              <a:t>No, they can’t.</a:t>
            </a:r>
            <a:endParaRPr lang="zh-CN" altLang="en-US" sz="4000" dirty="0"/>
          </a:p>
        </p:txBody>
      </p:sp>
      <p:sp>
        <p:nvSpPr>
          <p:cNvPr id="58" name="Oval 57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7168" y="2202873"/>
            <a:ext cx="2496201" cy="1737360"/>
          </a:xfrm>
          <a:prstGeom prst="rect">
            <a:avLst/>
          </a:prstGeom>
        </p:spPr>
      </p:pic>
      <p:pic>
        <p:nvPicPr>
          <p:cNvPr id="53" name="n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3176" y="2994194"/>
            <a:ext cx="485150" cy="39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0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1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1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1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1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1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1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35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75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00221 -0.24861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  <p:bldLst>
      <p:bldP spid="102" grpId="0" animBg="1"/>
      <p:bldP spid="102" grpId="1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72" grpId="0" animBg="1"/>
      <p:bldP spid="173" grpId="0" animBg="1"/>
      <p:bldP spid="174" grpId="0" animBg="1"/>
      <p:bldP spid="5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12192002" cy="504825"/>
          </a:xfrm>
          <a:prstGeom prst="rect">
            <a:avLst/>
          </a:prstGeom>
        </p:spPr>
      </p:pic>
      <p:pic>
        <p:nvPicPr>
          <p:cNvPr id="82" name="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238526" y="5015428"/>
            <a:ext cx="1449877" cy="1768424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xmlns="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75" y="5227515"/>
            <a:ext cx="920151" cy="93858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8961603">
            <a:off x="1061116" y="1112839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00" name="Right Arrow 99"/>
          <p:cNvSpPr/>
          <p:nvPr/>
        </p:nvSpPr>
        <p:spPr>
          <a:xfrm rot="215260">
            <a:off x="958342" y="3077941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6" y="100592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199" y="537453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3" y="319755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4" y="32148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5" y="164668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 rot="2729469">
            <a:off x="1593479" y="472146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4" y="475308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2" y="164973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3" y="11728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3" y="52008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8999" y="405044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2" y="235937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6" y="237331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7" y="3991092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7" y="522510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69" y="11670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5960340" y="1262297"/>
            <a:ext cx="5683303" cy="3968710"/>
            <a:chOff x="6015508" y="2156468"/>
            <a:chExt cx="5683303" cy="3968710"/>
          </a:xfrm>
        </p:grpSpPr>
        <p:sp>
          <p:nvSpPr>
            <p:cNvPr id="102" name="Rounded Rectangle 2"/>
            <p:cNvSpPr/>
            <p:nvPr/>
          </p:nvSpPr>
          <p:spPr>
            <a:xfrm>
              <a:off x="6015508" y="2156468"/>
              <a:ext cx="5683303" cy="3968710"/>
            </a:xfrm>
            <a:custGeom>
              <a:avLst/>
              <a:gdLst>
                <a:gd name="connsiteX0" fmla="*/ 0 w 5535236"/>
                <a:gd name="connsiteY0" fmla="*/ 383312 h 3785797"/>
                <a:gd name="connsiteX1" fmla="*/ 383312 w 5535236"/>
                <a:gd name="connsiteY1" fmla="*/ 0 h 3785797"/>
                <a:gd name="connsiteX2" fmla="*/ 5151924 w 5535236"/>
                <a:gd name="connsiteY2" fmla="*/ 0 h 3785797"/>
                <a:gd name="connsiteX3" fmla="*/ 5535236 w 5535236"/>
                <a:gd name="connsiteY3" fmla="*/ 383312 h 3785797"/>
                <a:gd name="connsiteX4" fmla="*/ 5535236 w 5535236"/>
                <a:gd name="connsiteY4" fmla="*/ 3402485 h 3785797"/>
                <a:gd name="connsiteX5" fmla="*/ 5151924 w 5535236"/>
                <a:gd name="connsiteY5" fmla="*/ 3785797 h 3785797"/>
                <a:gd name="connsiteX6" fmla="*/ 383312 w 5535236"/>
                <a:gd name="connsiteY6" fmla="*/ 3785797 h 3785797"/>
                <a:gd name="connsiteX7" fmla="*/ 0 w 5535236"/>
                <a:gd name="connsiteY7" fmla="*/ 3402485 h 3785797"/>
                <a:gd name="connsiteX8" fmla="*/ 0 w 5535236"/>
                <a:gd name="connsiteY8" fmla="*/ 383312 h 3785797"/>
                <a:gd name="connsiteX0" fmla="*/ 0 w 5535236"/>
                <a:gd name="connsiteY0" fmla="*/ 383312 h 3785797"/>
                <a:gd name="connsiteX1" fmla="*/ 383312 w 5535236"/>
                <a:gd name="connsiteY1" fmla="*/ 0 h 3785797"/>
                <a:gd name="connsiteX2" fmla="*/ 5151924 w 5535236"/>
                <a:gd name="connsiteY2" fmla="*/ 0 h 3785797"/>
                <a:gd name="connsiteX3" fmla="*/ 5535236 w 5535236"/>
                <a:gd name="connsiteY3" fmla="*/ 383312 h 3785797"/>
                <a:gd name="connsiteX4" fmla="*/ 5535236 w 5535236"/>
                <a:gd name="connsiteY4" fmla="*/ 3402485 h 3785797"/>
                <a:gd name="connsiteX5" fmla="*/ 5151924 w 5535236"/>
                <a:gd name="connsiteY5" fmla="*/ 3785797 h 3785797"/>
                <a:gd name="connsiteX6" fmla="*/ 383312 w 5535236"/>
                <a:gd name="connsiteY6" fmla="*/ 3785797 h 3785797"/>
                <a:gd name="connsiteX7" fmla="*/ 0 w 5535236"/>
                <a:gd name="connsiteY7" fmla="*/ 3402485 h 3785797"/>
                <a:gd name="connsiteX8" fmla="*/ 0 w 5535236"/>
                <a:gd name="connsiteY8" fmla="*/ 383312 h 3785797"/>
                <a:gd name="connsiteX0" fmla="*/ 0 w 5535236"/>
                <a:gd name="connsiteY0" fmla="*/ 501845 h 3904330"/>
                <a:gd name="connsiteX1" fmla="*/ 383312 w 5535236"/>
                <a:gd name="connsiteY1" fmla="*/ 118533 h 3904330"/>
                <a:gd name="connsiteX2" fmla="*/ 5151924 w 5535236"/>
                <a:gd name="connsiteY2" fmla="*/ 118533 h 3904330"/>
                <a:gd name="connsiteX3" fmla="*/ 5535236 w 5535236"/>
                <a:gd name="connsiteY3" fmla="*/ 501845 h 3904330"/>
                <a:gd name="connsiteX4" fmla="*/ 5535236 w 5535236"/>
                <a:gd name="connsiteY4" fmla="*/ 3521018 h 3904330"/>
                <a:gd name="connsiteX5" fmla="*/ 5151924 w 5535236"/>
                <a:gd name="connsiteY5" fmla="*/ 3904330 h 3904330"/>
                <a:gd name="connsiteX6" fmla="*/ 383312 w 5535236"/>
                <a:gd name="connsiteY6" fmla="*/ 3904330 h 3904330"/>
                <a:gd name="connsiteX7" fmla="*/ 0 w 5535236"/>
                <a:gd name="connsiteY7" fmla="*/ 3521018 h 3904330"/>
                <a:gd name="connsiteX8" fmla="*/ 0 w 5535236"/>
                <a:gd name="connsiteY8" fmla="*/ 501845 h 3904330"/>
                <a:gd name="connsiteX0" fmla="*/ 0 w 5535236"/>
                <a:gd name="connsiteY0" fmla="*/ 469214 h 3871699"/>
                <a:gd name="connsiteX1" fmla="*/ 383312 w 5535236"/>
                <a:gd name="connsiteY1" fmla="*/ 85902 h 3871699"/>
                <a:gd name="connsiteX2" fmla="*/ 5151924 w 5535236"/>
                <a:gd name="connsiteY2" fmla="*/ 85902 h 3871699"/>
                <a:gd name="connsiteX3" fmla="*/ 5535236 w 5535236"/>
                <a:gd name="connsiteY3" fmla="*/ 469214 h 3871699"/>
                <a:gd name="connsiteX4" fmla="*/ 5535236 w 5535236"/>
                <a:gd name="connsiteY4" fmla="*/ 3488387 h 3871699"/>
                <a:gd name="connsiteX5" fmla="*/ 5151924 w 5535236"/>
                <a:gd name="connsiteY5" fmla="*/ 3871699 h 3871699"/>
                <a:gd name="connsiteX6" fmla="*/ 383312 w 5535236"/>
                <a:gd name="connsiteY6" fmla="*/ 3871699 h 3871699"/>
                <a:gd name="connsiteX7" fmla="*/ 0 w 5535236"/>
                <a:gd name="connsiteY7" fmla="*/ 3488387 h 3871699"/>
                <a:gd name="connsiteX8" fmla="*/ 0 w 5535236"/>
                <a:gd name="connsiteY8" fmla="*/ 469214 h 3871699"/>
                <a:gd name="connsiteX0" fmla="*/ 19999 w 5555235"/>
                <a:gd name="connsiteY0" fmla="*/ 469214 h 3871699"/>
                <a:gd name="connsiteX1" fmla="*/ 403311 w 5555235"/>
                <a:gd name="connsiteY1" fmla="*/ 85902 h 3871699"/>
                <a:gd name="connsiteX2" fmla="*/ 5171923 w 5555235"/>
                <a:gd name="connsiteY2" fmla="*/ 85902 h 3871699"/>
                <a:gd name="connsiteX3" fmla="*/ 5555235 w 5555235"/>
                <a:gd name="connsiteY3" fmla="*/ 469214 h 3871699"/>
                <a:gd name="connsiteX4" fmla="*/ 5555235 w 5555235"/>
                <a:gd name="connsiteY4" fmla="*/ 3488387 h 3871699"/>
                <a:gd name="connsiteX5" fmla="*/ 5171923 w 5555235"/>
                <a:gd name="connsiteY5" fmla="*/ 3871699 h 3871699"/>
                <a:gd name="connsiteX6" fmla="*/ 403311 w 5555235"/>
                <a:gd name="connsiteY6" fmla="*/ 3871699 h 3871699"/>
                <a:gd name="connsiteX7" fmla="*/ 19999 w 5555235"/>
                <a:gd name="connsiteY7" fmla="*/ 3488387 h 3871699"/>
                <a:gd name="connsiteX8" fmla="*/ 19999 w 5555235"/>
                <a:gd name="connsiteY8" fmla="*/ 469214 h 3871699"/>
                <a:gd name="connsiteX0" fmla="*/ 19999 w 5758435"/>
                <a:gd name="connsiteY0" fmla="*/ 469214 h 3871699"/>
                <a:gd name="connsiteX1" fmla="*/ 403311 w 5758435"/>
                <a:gd name="connsiteY1" fmla="*/ 85902 h 3871699"/>
                <a:gd name="connsiteX2" fmla="*/ 5171923 w 5758435"/>
                <a:gd name="connsiteY2" fmla="*/ 85902 h 3871699"/>
                <a:gd name="connsiteX3" fmla="*/ 5555235 w 5758435"/>
                <a:gd name="connsiteY3" fmla="*/ 469214 h 3871699"/>
                <a:gd name="connsiteX4" fmla="*/ 5555235 w 5758435"/>
                <a:gd name="connsiteY4" fmla="*/ 3488387 h 3871699"/>
                <a:gd name="connsiteX5" fmla="*/ 5171923 w 5758435"/>
                <a:gd name="connsiteY5" fmla="*/ 3871699 h 3871699"/>
                <a:gd name="connsiteX6" fmla="*/ 403311 w 5758435"/>
                <a:gd name="connsiteY6" fmla="*/ 3871699 h 3871699"/>
                <a:gd name="connsiteX7" fmla="*/ 19999 w 5758435"/>
                <a:gd name="connsiteY7" fmla="*/ 3488387 h 3871699"/>
                <a:gd name="connsiteX8" fmla="*/ 19999 w 5758435"/>
                <a:gd name="connsiteY8" fmla="*/ 469214 h 3871699"/>
                <a:gd name="connsiteX0" fmla="*/ 19999 w 5683303"/>
                <a:gd name="connsiteY0" fmla="*/ 469214 h 3871699"/>
                <a:gd name="connsiteX1" fmla="*/ 403311 w 5683303"/>
                <a:gd name="connsiteY1" fmla="*/ 85902 h 3871699"/>
                <a:gd name="connsiteX2" fmla="*/ 5171923 w 5683303"/>
                <a:gd name="connsiteY2" fmla="*/ 85902 h 3871699"/>
                <a:gd name="connsiteX3" fmla="*/ 5555235 w 5683303"/>
                <a:gd name="connsiteY3" fmla="*/ 469214 h 3871699"/>
                <a:gd name="connsiteX4" fmla="*/ 5555235 w 5683303"/>
                <a:gd name="connsiteY4" fmla="*/ 3488387 h 3871699"/>
                <a:gd name="connsiteX5" fmla="*/ 5171923 w 5683303"/>
                <a:gd name="connsiteY5" fmla="*/ 3871699 h 3871699"/>
                <a:gd name="connsiteX6" fmla="*/ 403311 w 5683303"/>
                <a:gd name="connsiteY6" fmla="*/ 3871699 h 3871699"/>
                <a:gd name="connsiteX7" fmla="*/ 19999 w 5683303"/>
                <a:gd name="connsiteY7" fmla="*/ 3488387 h 3871699"/>
                <a:gd name="connsiteX8" fmla="*/ 19999 w 5683303"/>
                <a:gd name="connsiteY8" fmla="*/ 469214 h 3871699"/>
                <a:gd name="connsiteX0" fmla="*/ 19999 w 5683303"/>
                <a:gd name="connsiteY0" fmla="*/ 469214 h 4024099"/>
                <a:gd name="connsiteX1" fmla="*/ 403311 w 5683303"/>
                <a:gd name="connsiteY1" fmla="*/ 85902 h 4024099"/>
                <a:gd name="connsiteX2" fmla="*/ 5171923 w 5683303"/>
                <a:gd name="connsiteY2" fmla="*/ 85902 h 4024099"/>
                <a:gd name="connsiteX3" fmla="*/ 5555235 w 5683303"/>
                <a:gd name="connsiteY3" fmla="*/ 469214 h 4024099"/>
                <a:gd name="connsiteX4" fmla="*/ 5555235 w 5683303"/>
                <a:gd name="connsiteY4" fmla="*/ 3488387 h 4024099"/>
                <a:gd name="connsiteX5" fmla="*/ 5171923 w 5683303"/>
                <a:gd name="connsiteY5" fmla="*/ 3871699 h 4024099"/>
                <a:gd name="connsiteX6" fmla="*/ 403311 w 5683303"/>
                <a:gd name="connsiteY6" fmla="*/ 3871699 h 4024099"/>
                <a:gd name="connsiteX7" fmla="*/ 19999 w 5683303"/>
                <a:gd name="connsiteY7" fmla="*/ 3488387 h 4024099"/>
                <a:gd name="connsiteX8" fmla="*/ 19999 w 5683303"/>
                <a:gd name="connsiteY8" fmla="*/ 469214 h 4024099"/>
                <a:gd name="connsiteX0" fmla="*/ 19999 w 5683303"/>
                <a:gd name="connsiteY0" fmla="*/ 469214 h 3968710"/>
                <a:gd name="connsiteX1" fmla="*/ 403311 w 5683303"/>
                <a:gd name="connsiteY1" fmla="*/ 85902 h 3968710"/>
                <a:gd name="connsiteX2" fmla="*/ 5171923 w 5683303"/>
                <a:gd name="connsiteY2" fmla="*/ 85902 h 3968710"/>
                <a:gd name="connsiteX3" fmla="*/ 5555235 w 5683303"/>
                <a:gd name="connsiteY3" fmla="*/ 469214 h 3968710"/>
                <a:gd name="connsiteX4" fmla="*/ 5555235 w 5683303"/>
                <a:gd name="connsiteY4" fmla="*/ 3488387 h 3968710"/>
                <a:gd name="connsiteX5" fmla="*/ 5171923 w 5683303"/>
                <a:gd name="connsiteY5" fmla="*/ 3871699 h 3968710"/>
                <a:gd name="connsiteX6" fmla="*/ 403311 w 5683303"/>
                <a:gd name="connsiteY6" fmla="*/ 3871699 h 3968710"/>
                <a:gd name="connsiteX7" fmla="*/ 19999 w 5683303"/>
                <a:gd name="connsiteY7" fmla="*/ 3488387 h 3968710"/>
                <a:gd name="connsiteX8" fmla="*/ 19999 w 5683303"/>
                <a:gd name="connsiteY8" fmla="*/ 469214 h 396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83303" h="3968710">
                  <a:moveTo>
                    <a:pt x="19999" y="469214"/>
                  </a:moveTo>
                  <a:cubicBezTo>
                    <a:pt x="19999" y="257517"/>
                    <a:pt x="-132236" y="200202"/>
                    <a:pt x="403311" y="85902"/>
                  </a:cubicBezTo>
                  <a:cubicBezTo>
                    <a:pt x="2049998" y="-180798"/>
                    <a:pt x="3468086" y="276402"/>
                    <a:pt x="5171923" y="85902"/>
                  </a:cubicBezTo>
                  <a:cubicBezTo>
                    <a:pt x="5383620" y="85902"/>
                    <a:pt x="5555235" y="257517"/>
                    <a:pt x="5555235" y="469214"/>
                  </a:cubicBezTo>
                  <a:cubicBezTo>
                    <a:pt x="6012435" y="1608955"/>
                    <a:pt x="5059935" y="2405796"/>
                    <a:pt x="5555235" y="3488387"/>
                  </a:cubicBezTo>
                  <a:cubicBezTo>
                    <a:pt x="5555235" y="3700084"/>
                    <a:pt x="5383620" y="3871699"/>
                    <a:pt x="5171923" y="3871699"/>
                  </a:cubicBezTo>
                  <a:cubicBezTo>
                    <a:pt x="3620486" y="4214599"/>
                    <a:pt x="2145248" y="3509749"/>
                    <a:pt x="403311" y="3871699"/>
                  </a:cubicBezTo>
                  <a:cubicBezTo>
                    <a:pt x="191614" y="3871699"/>
                    <a:pt x="19999" y="3700084"/>
                    <a:pt x="19999" y="3488387"/>
                  </a:cubicBezTo>
                  <a:cubicBezTo>
                    <a:pt x="19999" y="2481996"/>
                    <a:pt x="229549" y="1589905"/>
                    <a:pt x="19999" y="4692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endParaRPr lang="en-US" sz="2800" b="1" dirty="0">
                <a:solidFill>
                  <a:srgbClr val="C00000"/>
                </a:solidFill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" t="13992" r="65563" b="63584"/>
            <a:stretch/>
          </p:blipFill>
          <p:spPr>
            <a:xfrm>
              <a:off x="6267107" y="2500111"/>
              <a:ext cx="5094247" cy="2782572"/>
            </a:xfrm>
            <a:prstGeom prst="ellipse">
              <a:avLst/>
            </a:prstGeom>
          </p:spPr>
        </p:pic>
      </p:grpSp>
      <p:sp>
        <p:nvSpPr>
          <p:cNvPr id="103" name="Spin">
            <a:hlinkClick r:id="" action="ppaction://hlinkshowjump?jump=nextslide"/>
          </p:cNvPr>
          <p:cNvSpPr/>
          <p:nvPr/>
        </p:nvSpPr>
        <p:spPr>
          <a:xfrm>
            <a:off x="7854782" y="7196651"/>
            <a:ext cx="1433877" cy="580171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EXIT</a:t>
            </a:r>
          </a:p>
        </p:txBody>
      </p:sp>
    </p:spTree>
    <p:extLst>
      <p:ext uri="{BB962C8B-B14F-4D97-AF65-F5344CB8AC3E}">
        <p14:creationId xmlns:p14="http://schemas.microsoft.com/office/powerpoint/2010/main" val="208373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35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79167E-6 3.33333E-6 L 0.00222 -0.2486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06" y="1710448"/>
            <a:ext cx="11285737" cy="29555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186" y="492589"/>
            <a:ext cx="28186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 Listen and number.</a:t>
            </a:r>
          </a:p>
        </p:txBody>
      </p:sp>
      <p:sp>
        <p:nvSpPr>
          <p:cNvPr id="12" name="Oval 11"/>
          <p:cNvSpPr/>
          <p:nvPr/>
        </p:nvSpPr>
        <p:spPr>
          <a:xfrm>
            <a:off x="10323613" y="4119976"/>
            <a:ext cx="365760" cy="39719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1919571" y="4135695"/>
            <a:ext cx="365760" cy="36576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7541989" y="4135695"/>
            <a:ext cx="365760" cy="36576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4730780" y="4135695"/>
            <a:ext cx="365760" cy="36576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9" name="Mspham0936082789">
            <a:extLst>
              <a:ext uri="{FF2B5EF4-FFF2-40B4-BE49-F238E27FC236}">
                <a16:creationId xmlns:a16="http://schemas.microsoft.com/office/drawing/2014/main" xmlns="" id="{250F270D-543E-4A8C-AAE9-D4D350CBC1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5327" y="5193272"/>
            <a:ext cx="452422" cy="457200"/>
          </a:xfrm>
          <a:prstGeom prst="rect">
            <a:avLst/>
          </a:prstGeom>
        </p:spPr>
      </p:pic>
      <p:sp>
        <p:nvSpPr>
          <p:cNvPr id="10" name="Star: 32 Points 9">
            <a:extLst>
              <a:ext uri="{FF2B5EF4-FFF2-40B4-BE49-F238E27FC236}">
                <a16:creationId xmlns:a16="http://schemas.microsoft.com/office/drawing/2014/main" xmlns="" id="{BAEEEC92-6A4C-42A5-8BB3-D56FF38A06F2}"/>
              </a:ext>
            </a:extLst>
          </p:cNvPr>
          <p:cNvSpPr/>
          <p:nvPr/>
        </p:nvSpPr>
        <p:spPr>
          <a:xfrm>
            <a:off x="10268082" y="5147552"/>
            <a:ext cx="551543" cy="548640"/>
          </a:xfrm>
          <a:prstGeom prst="star32">
            <a:avLst/>
          </a:prstGeom>
          <a:solidFill>
            <a:srgbClr val="FFFF99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1" name="Star: 32 Points 10">
            <a:extLst>
              <a:ext uri="{FF2B5EF4-FFF2-40B4-BE49-F238E27FC236}">
                <a16:creationId xmlns:a16="http://schemas.microsoft.com/office/drawing/2014/main" xmlns="" id="{0AEFC1AF-2416-4685-9313-79BADE307B4A}"/>
              </a:ext>
            </a:extLst>
          </p:cNvPr>
          <p:cNvSpPr/>
          <p:nvPr/>
        </p:nvSpPr>
        <p:spPr>
          <a:xfrm>
            <a:off x="9540113" y="5147552"/>
            <a:ext cx="551543" cy="548640"/>
          </a:xfrm>
          <a:prstGeom prst="star32">
            <a:avLst/>
          </a:prstGeom>
          <a:solidFill>
            <a:srgbClr val="FFFF99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6" name="Star: 32 Points 15">
            <a:extLst>
              <a:ext uri="{FF2B5EF4-FFF2-40B4-BE49-F238E27FC236}">
                <a16:creationId xmlns:a16="http://schemas.microsoft.com/office/drawing/2014/main" xmlns="" id="{DE1EEA5A-1A55-4D71-9114-81F065EF3256}"/>
              </a:ext>
            </a:extLst>
          </p:cNvPr>
          <p:cNvSpPr/>
          <p:nvPr/>
        </p:nvSpPr>
        <p:spPr>
          <a:xfrm>
            <a:off x="8812144" y="5147552"/>
            <a:ext cx="551543" cy="548640"/>
          </a:xfrm>
          <a:prstGeom prst="star32">
            <a:avLst/>
          </a:prstGeom>
          <a:solidFill>
            <a:srgbClr val="FFFF99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7" name="Star: 32 Points 16">
            <a:extLst>
              <a:ext uri="{FF2B5EF4-FFF2-40B4-BE49-F238E27FC236}">
                <a16:creationId xmlns:a16="http://schemas.microsoft.com/office/drawing/2014/main" xmlns="" id="{DFFB6EA5-0AAE-4704-9DA8-398C3F639463}"/>
              </a:ext>
            </a:extLst>
          </p:cNvPr>
          <p:cNvSpPr/>
          <p:nvPr/>
        </p:nvSpPr>
        <p:spPr>
          <a:xfrm>
            <a:off x="8084175" y="5147552"/>
            <a:ext cx="551543" cy="548640"/>
          </a:xfrm>
          <a:prstGeom prst="star32">
            <a:avLst/>
          </a:prstGeom>
          <a:solidFill>
            <a:srgbClr val="FFFF99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9966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4 Tập 1 - Unit 5 Can you swim- - Lesson 2 - 4 Listen and number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4 Tập 1 - Unit 5 Can you swim- - Lesson 2 - 4 Listen and number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5 Can you swim- - Lesson 2 - 4 Listen and number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4 Tập 1 - Unit 5 Can you swim- - Lesson 2 - 4 Listen and number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4 Tập 1 - Unit 5 Can you swim- - Lesson 2 - 4 Listen and number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0" grpId="0" animBg="1"/>
      <p:bldP spid="11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900" y="712035"/>
            <a:ext cx="8356244" cy="552266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65335" y="419325"/>
            <a:ext cx="2361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 Read and write.</a:t>
            </a:r>
          </a:p>
        </p:txBody>
      </p:sp>
      <p:sp>
        <p:nvSpPr>
          <p:cNvPr id="9" name="Oval 8"/>
          <p:cNvSpPr/>
          <p:nvPr/>
        </p:nvSpPr>
        <p:spPr>
          <a:xfrm>
            <a:off x="5413973" y="3720974"/>
            <a:ext cx="298764" cy="37119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544841" y="4789283"/>
            <a:ext cx="298764" cy="37119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64591" y="5939073"/>
            <a:ext cx="298764" cy="37119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830591" y="2940954"/>
            <a:ext cx="1732764" cy="6038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01836" y="2940954"/>
            <a:ext cx="1732764" cy="53241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15295" y="5818190"/>
            <a:ext cx="1732764" cy="5091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12932" y="5818190"/>
            <a:ext cx="1732764" cy="5091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</a:p>
        </p:txBody>
      </p:sp>
    </p:spTree>
    <p:extLst>
      <p:ext uri="{BB962C8B-B14F-4D97-AF65-F5344CB8AC3E}">
        <p14:creationId xmlns:p14="http://schemas.microsoft.com/office/powerpoint/2010/main" val="215461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11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ếng Anh 4 - Unit 5 - Lesson 2 - Sing -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4257" y="1960395"/>
            <a:ext cx="5934686" cy="33382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86" y="789302"/>
            <a:ext cx="10588303" cy="5161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38186" y="492589"/>
            <a:ext cx="17252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 Let’s sing.</a:t>
            </a:r>
          </a:p>
        </p:txBody>
      </p:sp>
      <p:pic>
        <p:nvPicPr>
          <p:cNvPr id="7" name="Mspham0936082789">
            <a:extLst>
              <a:ext uri="{FF2B5EF4-FFF2-40B4-BE49-F238E27FC236}">
                <a16:creationId xmlns:a16="http://schemas.microsoft.com/office/drawing/2014/main" xmlns="" id="{50E2A132-26DB-4DBF-B8E0-89979B071F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2510" y="5298656"/>
            <a:ext cx="452423" cy="457200"/>
          </a:xfrm>
          <a:prstGeom prst="rect">
            <a:avLst/>
          </a:prstGeom>
        </p:spPr>
      </p:pic>
      <p:pic>
        <p:nvPicPr>
          <p:cNvPr id="8" name="Mspham0936082789">
            <a:extLst>
              <a:ext uri="{FF2B5EF4-FFF2-40B4-BE49-F238E27FC236}">
                <a16:creationId xmlns:a16="http://schemas.microsoft.com/office/drawing/2014/main" xmlns="" id="{47815ED0-10AD-4371-B11D-15777D0D5A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4282" y="5252936"/>
            <a:ext cx="548640" cy="5486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7148534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5 Can you swim- - Lesson 2 - 6 Let's sing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30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202" y="945365"/>
            <a:ext cx="1999693" cy="17373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791" y="945365"/>
            <a:ext cx="2496201" cy="1737360"/>
          </a:xfrm>
          <a:prstGeom prst="rect">
            <a:avLst/>
          </a:prstGeom>
        </p:spPr>
      </p:pic>
      <p:pic>
        <p:nvPicPr>
          <p:cNvPr id="1030" name="Picture 6" descr="https://s.sachmem.vn/public/images/TA3T1SHS/U10-L2-4-3-smgqurgrhzttfgd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303" y="965561"/>
            <a:ext cx="1746043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4306" y="398286"/>
            <a:ext cx="1820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5" name="Picture 3" descr="https://s.sachmem.vn/public/images/TA4T1SHS/U5-L2-2-5-hsmturqayevflwu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377" y="3586021"/>
            <a:ext cx="1886776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97311" y="5319671"/>
            <a:ext cx="237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tennis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9700" y="5363049"/>
            <a:ext cx="237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volleyball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8662" y="5319671"/>
            <a:ext cx="237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piano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98388" y="5323381"/>
            <a:ext cx="237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guitar</a:t>
            </a:r>
          </a:p>
        </p:txBody>
      </p:sp>
      <p:pic>
        <p:nvPicPr>
          <p:cNvPr id="3" name="Picture 1" descr="https://s.sachmem.vn/public/images/TA4T1SHS/U5-L2-2-3-dyqqduhjqitufxq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11" y="3586021"/>
            <a:ext cx="1890253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.sachmem.vn/public/images/TA4T1SHS/U5-L2-2-4-pfttykoloefynks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168" y="3586021"/>
            <a:ext cx="1888505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.sachmem.vn/public/images/TA4T1SHS/U5-L2-2-6-deycxwjlapselrpp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856" y="3586021"/>
            <a:ext cx="1888505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sachmem.vn/public/images/TA3T1SHS/U10-L1-4-4-jnresjxjhnqnnkhk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" r="8741"/>
          <a:stretch/>
        </p:blipFill>
        <p:spPr bwMode="auto">
          <a:xfrm>
            <a:off x="8947439" y="945366"/>
            <a:ext cx="2089829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19842" y="2627029"/>
            <a:ext cx="237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football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02231" y="2842472"/>
            <a:ext cx="2377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chess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71193" y="2627029"/>
            <a:ext cx="237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badminton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20919" y="2627029"/>
            <a:ext cx="237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basketball</a:t>
            </a:r>
          </a:p>
        </p:txBody>
      </p:sp>
    </p:spTree>
    <p:extLst>
      <p:ext uri="{BB962C8B-B14F-4D97-AF65-F5344CB8AC3E}">
        <p14:creationId xmlns:p14="http://schemas.microsoft.com/office/powerpoint/2010/main" val="229920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6" y="880622"/>
            <a:ext cx="10492125" cy="44687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4306" y="398286"/>
            <a:ext cx="5056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tick the correct picture: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2383399" y="5396981"/>
            <a:ext cx="7425202" cy="1179794"/>
          </a:xfrm>
          <a:prstGeom prst="horizontalScroll">
            <a:avLst>
              <a:gd name="adj" fmla="val 8834"/>
            </a:avLst>
          </a:prstGeom>
          <a:solidFill>
            <a:srgbClr val="FFFFE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chess</a:t>
            </a:r>
          </a:p>
        </p:txBody>
      </p:sp>
      <p:pic>
        <p:nvPicPr>
          <p:cNvPr id="20" name="du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934" y="2337977"/>
            <a:ext cx="588834" cy="58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2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6" y="880622"/>
            <a:ext cx="10492125" cy="44687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4306" y="398286"/>
            <a:ext cx="5056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tick the correct picture: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2383399" y="5396981"/>
            <a:ext cx="7425202" cy="1179794"/>
          </a:xfrm>
          <a:prstGeom prst="horizontalScroll">
            <a:avLst>
              <a:gd name="adj" fmla="val 8834"/>
            </a:avLst>
          </a:prstGeom>
          <a:solidFill>
            <a:srgbClr val="FFFFE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the piano</a:t>
            </a:r>
          </a:p>
        </p:txBody>
      </p:sp>
      <p:pic>
        <p:nvPicPr>
          <p:cNvPr id="20" name="du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628" y="4633406"/>
            <a:ext cx="588834" cy="58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0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6" y="880622"/>
            <a:ext cx="10492125" cy="44687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4306" y="398286"/>
            <a:ext cx="5056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tick the correct picture: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2383399" y="5396981"/>
            <a:ext cx="7425202" cy="1179794"/>
          </a:xfrm>
          <a:prstGeom prst="horizontalScroll">
            <a:avLst>
              <a:gd name="adj" fmla="val 8834"/>
            </a:avLst>
          </a:prstGeom>
          <a:solidFill>
            <a:srgbClr val="FFFFE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basketball</a:t>
            </a:r>
          </a:p>
        </p:txBody>
      </p:sp>
      <p:pic>
        <p:nvPicPr>
          <p:cNvPr id="20" name="du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771" y="2393126"/>
            <a:ext cx="588834" cy="58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3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6" y="880622"/>
            <a:ext cx="10492125" cy="44687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4306" y="398286"/>
            <a:ext cx="5056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tick the correct picture: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2383399" y="5396981"/>
            <a:ext cx="7425202" cy="1179794"/>
          </a:xfrm>
          <a:prstGeom prst="horizontalScroll">
            <a:avLst>
              <a:gd name="adj" fmla="val 8834"/>
            </a:avLst>
          </a:prstGeom>
          <a:solidFill>
            <a:srgbClr val="FFFFE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badminton</a:t>
            </a:r>
          </a:p>
        </p:txBody>
      </p:sp>
      <p:pic>
        <p:nvPicPr>
          <p:cNvPr id="20" name="du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843" y="2384580"/>
            <a:ext cx="588834" cy="58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3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6" y="880622"/>
            <a:ext cx="10492125" cy="44687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4306" y="398286"/>
            <a:ext cx="5056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tick the correct picture: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76443" y="9550642"/>
            <a:ext cx="2377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tennis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8832" y="9594020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volleyball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27794" y="9550642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piano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7520" y="9554352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guitar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98974" y="6858000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football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81363" y="7073443"/>
            <a:ext cx="2377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chess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50325" y="6858000"/>
            <a:ext cx="2377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badminton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00051" y="6858000"/>
            <a:ext cx="2377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basketball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2383399" y="5396981"/>
            <a:ext cx="7425202" cy="1179794"/>
          </a:xfrm>
          <a:prstGeom prst="horizontalScroll">
            <a:avLst>
              <a:gd name="adj" fmla="val 8834"/>
            </a:avLst>
          </a:prstGeom>
          <a:solidFill>
            <a:srgbClr val="FFFFE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football</a:t>
            </a:r>
          </a:p>
        </p:txBody>
      </p:sp>
      <p:pic>
        <p:nvPicPr>
          <p:cNvPr id="20" name="du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568" y="2282031"/>
            <a:ext cx="588834" cy="58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2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06" y="880622"/>
            <a:ext cx="10492125" cy="44687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4306" y="398286"/>
            <a:ext cx="5056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and tick the correct picture: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2383399" y="5396981"/>
            <a:ext cx="7425202" cy="1179794"/>
          </a:xfrm>
          <a:prstGeom prst="horizontalScroll">
            <a:avLst>
              <a:gd name="adj" fmla="val 8834"/>
            </a:avLst>
          </a:prstGeom>
          <a:solidFill>
            <a:srgbClr val="FFFFEF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volleyball</a:t>
            </a:r>
          </a:p>
        </p:txBody>
      </p:sp>
      <p:pic>
        <p:nvPicPr>
          <p:cNvPr id="20" name="du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276" y="4640670"/>
            <a:ext cx="588834" cy="58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7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674</Words>
  <Application>Microsoft Office PowerPoint</Application>
  <PresentationFormat>Custom</PresentationFormat>
  <Paragraphs>222</Paragraphs>
  <Slides>28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.VnCommercial Script</vt:lpstr>
      <vt:lpstr>Wingdings</vt:lpstr>
      <vt:lpstr>Bauhaus 93</vt:lpstr>
      <vt:lpstr>.VnTifani HeavyH</vt:lpstr>
      <vt:lpstr>Arial Black</vt:lpstr>
      <vt:lpstr>.VnArial</vt:lpstr>
      <vt:lpstr>宋体</vt:lpstr>
      <vt:lpstr>Tahoma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PC</cp:lastModifiedBy>
  <cp:revision>156</cp:revision>
  <dcterms:created xsi:type="dcterms:W3CDTF">2020-11-27T07:04:59Z</dcterms:created>
  <dcterms:modified xsi:type="dcterms:W3CDTF">2021-08-24T16:27:19Z</dcterms:modified>
</cp:coreProperties>
</file>