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90" r:id="rId2"/>
    <p:sldId id="323" r:id="rId3"/>
    <p:sldId id="260" r:id="rId4"/>
    <p:sldId id="262" r:id="rId5"/>
    <p:sldId id="263" r:id="rId6"/>
    <p:sldId id="291" r:id="rId7"/>
    <p:sldId id="292" r:id="rId8"/>
    <p:sldId id="293" r:id="rId9"/>
    <p:sldId id="295" r:id="rId10"/>
    <p:sldId id="296" r:id="rId11"/>
    <p:sldId id="299" r:id="rId12"/>
    <p:sldId id="294" r:id="rId13"/>
    <p:sldId id="297" r:id="rId14"/>
    <p:sldId id="298" r:id="rId15"/>
    <p:sldId id="300" r:id="rId16"/>
    <p:sldId id="301" r:id="rId17"/>
    <p:sldId id="264" r:id="rId18"/>
    <p:sldId id="265" r:id="rId19"/>
    <p:sldId id="266" r:id="rId20"/>
    <p:sldId id="344" r:id="rId21"/>
  </p:sldIdLst>
  <p:sldSz cx="12192000" cy="6858000"/>
  <p:notesSz cx="6858000" cy="9144000"/>
  <p:embeddedFontLst>
    <p:embeddedFont>
      <p:font typeface=".VnCooperH" panose="020B7200000000000000" pitchFamily="34" charset="0"/>
      <p:regular r:id="rId23"/>
    </p:embeddedFont>
    <p:embeddedFont>
      <p:font typeface="Arial Black" panose="020B0A04020102020204" pitchFamily="34" charset="0"/>
      <p:bold r:id="rId24"/>
    </p:embeddedFont>
    <p:embeddedFont>
      <p:font typeface="Bernard MT Condensed" panose="02050806060905020404" pitchFamily="18" charset="0"/>
      <p:regular r:id="rId25"/>
    </p:embeddedFont>
    <p:embeddedFont>
      <p:font typeface="Bookman Old Style" panose="02050604050505020204" pitchFamily="18" charset="0"/>
      <p:regular r:id="rId26"/>
      <p:bold r:id="rId27"/>
      <p:italic r:id="rId28"/>
      <p:boldItalic r:id="rId29"/>
    </p:embeddedFont>
    <p:embeddedFont>
      <p:font typeface="Britannic Bold" panose="020B0903060703020204" pitchFamily="3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FF"/>
    <a:srgbClr val="DAF3FF"/>
    <a:srgbClr val="0066FF"/>
    <a:srgbClr val="00C49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B87A7-C8C0-4BFE-A1E1-4072C0D64319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50F5F-2195-47F5-A24C-709092715E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15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74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7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9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877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559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209115" y="-68368"/>
            <a:ext cx="12473497" cy="702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7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3.jpe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4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5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6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7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5.wav"/><Relationship Id="rId7" Type="http://schemas.openxmlformats.org/officeDocument/2006/relationships/image" Target="../media/image30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hyperlink" Target="https://www.facebook.com/msphampowerpoint" TargetMode="Externa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5.wav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2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2.wav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2.png"/><Relationship Id="rId4" Type="http://schemas.openxmlformats.org/officeDocument/2006/relationships/audio" Target="../media/audio13.wav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spham-0936082789"/>
          <p:cNvSpPr txBox="1"/>
          <p:nvPr/>
        </p:nvSpPr>
        <p:spPr>
          <a:xfrm>
            <a:off x="1478655" y="1124871"/>
            <a:ext cx="20120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0"/>
                <a:solidFill>
                  <a:srgbClr val="0066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Unit 9</a:t>
            </a:r>
          </a:p>
        </p:txBody>
      </p:sp>
      <p:sp>
        <p:nvSpPr>
          <p:cNvPr id="8" name="Mspham-0936082789"/>
          <p:cNvSpPr txBox="1"/>
          <p:nvPr/>
        </p:nvSpPr>
        <p:spPr>
          <a:xfrm>
            <a:off x="1323957" y="4598811"/>
            <a:ext cx="27558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0"/>
                <a:solidFill>
                  <a:srgbClr val="0066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Lesson 1</a:t>
            </a:r>
          </a:p>
        </p:txBody>
      </p:sp>
      <p:sp>
        <p:nvSpPr>
          <p:cNvPr id="9" name="Mspham-0936082789"/>
          <p:cNvSpPr txBox="1"/>
          <p:nvPr/>
        </p:nvSpPr>
        <p:spPr>
          <a:xfrm>
            <a:off x="1148787" y="1561360"/>
            <a:ext cx="9940724" cy="2786156"/>
          </a:xfrm>
          <a:prstGeom prst="rect">
            <a:avLst/>
          </a:prstGeom>
          <a:noFill/>
        </p:spPr>
        <p:txBody>
          <a:bodyPr wrap="none" rtlCol="0">
            <a:prstTxWarp prst="textCurveUp">
              <a:avLst/>
            </a:prstTxWarp>
            <a:spAutoFit/>
          </a:bodyPr>
          <a:lstStyle/>
          <a:p>
            <a:pPr algn="ctr"/>
            <a:r>
              <a:rPr lang="en-US" sz="6000">
                <a:ln>
                  <a:solidFill>
                    <a:schemeClr val="bg1"/>
                  </a:solidFill>
                </a:ln>
                <a:solidFill>
                  <a:srgbClr val="FF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.VnCooperH" panose="020B7200000000000000" pitchFamily="34" charset="0"/>
              </a:rPr>
              <a:t>What are they doing?</a:t>
            </a:r>
          </a:p>
        </p:txBody>
      </p:sp>
    </p:spTree>
    <p:extLst>
      <p:ext uri="{BB962C8B-B14F-4D97-AF65-F5344CB8AC3E}">
        <p14:creationId xmlns:p14="http://schemas.microsoft.com/office/powerpoint/2010/main" val="24640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He</a:t>
              </a:r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She</a:t>
              </a:r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1026" name="Picture 2" descr="https://s.sachmem.vn/public/images/TA4T1SHS/U9-L1-4-1-wbaouowakltwlux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89" y="3906681"/>
            <a:ext cx="3625527" cy="171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nip Diagonal Corner Rectangle 15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_______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is reading a text.</a:t>
            </a:r>
          </a:p>
        </p:txBody>
      </p:sp>
    </p:spTree>
    <p:extLst>
      <p:ext uri="{BB962C8B-B14F-4D97-AF65-F5344CB8AC3E}">
        <p14:creationId xmlns:p14="http://schemas.microsoft.com/office/powerpoint/2010/main" val="28414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She</a:t>
              </a:r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He</a:t>
              </a:r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8414" y="4001615"/>
            <a:ext cx="2929359" cy="1911407"/>
          </a:xfrm>
          <a:prstGeom prst="rect">
            <a:avLst/>
          </a:prstGeom>
        </p:spPr>
      </p:pic>
      <p:sp>
        <p:nvSpPr>
          <p:cNvPr id="19" name="Snip Diagonal Corner Rectangle 18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_______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is writing a text.</a:t>
            </a:r>
          </a:p>
        </p:txBody>
      </p:sp>
    </p:spTree>
    <p:extLst>
      <p:ext uri="{BB962C8B-B14F-4D97-AF65-F5344CB8AC3E}">
        <p14:creationId xmlns:p14="http://schemas.microsoft.com/office/powerpoint/2010/main" val="335688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listen to music</a:t>
              </a:r>
              <a:endPara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listening to music</a:t>
              </a:r>
              <a:endPara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9216" y="3828211"/>
            <a:ext cx="2827619" cy="1940059"/>
          </a:xfrm>
          <a:prstGeom prst="rect">
            <a:avLst/>
          </a:prstGeom>
        </p:spPr>
      </p:pic>
      <p:sp>
        <p:nvSpPr>
          <p:cNvPr id="22" name="Snip Diagonal Corner Rectangle 21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he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He’s _________.</a:t>
            </a:r>
          </a:p>
        </p:txBody>
      </p:sp>
    </p:spTree>
    <p:extLst>
      <p:ext uri="{BB962C8B-B14F-4D97-AF65-F5344CB8AC3E}">
        <p14:creationId xmlns:p14="http://schemas.microsoft.com/office/powerpoint/2010/main" val="10495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watching a video</a:t>
              </a:r>
              <a:endPara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listening to music</a:t>
              </a:r>
              <a:endPara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0544" y="3957177"/>
            <a:ext cx="3563599" cy="1686770"/>
          </a:xfrm>
          <a:prstGeom prst="rect">
            <a:avLst/>
          </a:prstGeom>
        </p:spPr>
      </p:pic>
      <p:sp>
        <p:nvSpPr>
          <p:cNvPr id="16" name="Snip Diagonal Corner Rectangle 15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she 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She’s _________.</a:t>
            </a:r>
          </a:p>
        </p:txBody>
      </p:sp>
    </p:spTree>
    <p:extLst>
      <p:ext uri="{BB962C8B-B14F-4D97-AF65-F5344CB8AC3E}">
        <p14:creationId xmlns:p14="http://schemas.microsoft.com/office/powerpoint/2010/main" val="275015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Writing a dictation</a:t>
              </a:r>
              <a:endPara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Reading a text</a:t>
              </a:r>
              <a:endPara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9497" y="3816016"/>
            <a:ext cx="3253451" cy="2122877"/>
          </a:xfrm>
          <a:prstGeom prst="rect">
            <a:avLst/>
          </a:prstGeom>
        </p:spPr>
      </p:pic>
      <p:sp>
        <p:nvSpPr>
          <p:cNvPr id="17" name="Snip Diagonal Corner Rectangle 16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he 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He’s _________.</a:t>
            </a:r>
          </a:p>
        </p:txBody>
      </p:sp>
    </p:spTree>
    <p:extLst>
      <p:ext uri="{BB962C8B-B14F-4D97-AF65-F5344CB8AC3E}">
        <p14:creationId xmlns:p14="http://schemas.microsoft.com/office/powerpoint/2010/main" val="42350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listening</a:t>
              </a:r>
              <a:endPara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reading</a:t>
              </a:r>
              <a:endPara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0658" y="3956114"/>
            <a:ext cx="2824034" cy="1842682"/>
          </a:xfrm>
          <a:prstGeom prst="rect">
            <a:avLst/>
          </a:prstGeom>
        </p:spPr>
      </p:pic>
      <p:sp>
        <p:nvSpPr>
          <p:cNvPr id="17" name="Snip Diagonal Corner Rectangle 16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she 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She’s _________.</a:t>
            </a:r>
          </a:p>
        </p:txBody>
      </p:sp>
    </p:spTree>
    <p:extLst>
      <p:ext uri="{BB962C8B-B14F-4D97-AF65-F5344CB8AC3E}">
        <p14:creationId xmlns:p14="http://schemas.microsoft.com/office/powerpoint/2010/main" val="201396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97" y="694585"/>
            <a:ext cx="1961000" cy="1338494"/>
          </a:xfrm>
          <a:prstGeom prst="rect">
            <a:avLst/>
          </a:prstGeom>
        </p:spPr>
      </p:pic>
      <p:sp>
        <p:nvSpPr>
          <p:cNvPr id="18" name="Right Arrow 17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6994" y="2147142"/>
            <a:ext cx="5724640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0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558" y="676766"/>
            <a:ext cx="8334381" cy="5982771"/>
          </a:xfrm>
          <a:prstGeom prst="rect">
            <a:avLst/>
          </a:prstGeom>
        </p:spPr>
      </p:pic>
      <p:sp>
        <p:nvSpPr>
          <p:cNvPr id="3" name="Mspham-0936082789"/>
          <p:cNvSpPr/>
          <p:nvPr/>
        </p:nvSpPr>
        <p:spPr>
          <a:xfrm>
            <a:off x="986478" y="393336"/>
            <a:ext cx="2262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tick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1940" y="5561883"/>
            <a:ext cx="269823" cy="274320"/>
          </a:xfrm>
          <a:prstGeom prst="rect">
            <a:avLst/>
          </a:prstGeom>
        </p:spPr>
      </p:pic>
      <p:pic>
        <p:nvPicPr>
          <p:cNvPr id="5" name="Mspham-0936082789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359" y="2167071"/>
            <a:ext cx="326255" cy="3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spham-0936082789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954" y="4163139"/>
            <a:ext cx="326255" cy="3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spham-0936082789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310" y="6192661"/>
            <a:ext cx="326255" cy="3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1940" y="3393831"/>
            <a:ext cx="269823" cy="274320"/>
          </a:xfrm>
          <a:prstGeom prst="rect">
            <a:avLst/>
          </a:prstGeom>
        </p:spPr>
      </p:pic>
      <p:pic>
        <p:nvPicPr>
          <p:cNvPr id="10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1939" y="1529607"/>
            <a:ext cx="269823" cy="274320"/>
          </a:xfrm>
          <a:prstGeom prst="rect">
            <a:avLst/>
          </a:prstGeom>
        </p:spPr>
      </p:pic>
      <p:pic>
        <p:nvPicPr>
          <p:cNvPr id="13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4313" y="6002833"/>
            <a:ext cx="373432" cy="379656"/>
          </a:xfrm>
          <a:prstGeom prst="rect">
            <a:avLst/>
          </a:prstGeom>
        </p:spPr>
      </p:pic>
      <p:sp>
        <p:nvSpPr>
          <p:cNvPr id="14" name="Mspham-0936082789"/>
          <p:cNvSpPr/>
          <p:nvPr/>
        </p:nvSpPr>
        <p:spPr>
          <a:xfrm>
            <a:off x="1514658" y="1438166"/>
            <a:ext cx="365760" cy="384543"/>
          </a:xfrm>
          <a:prstGeom prst="star16">
            <a:avLst/>
          </a:prstGeom>
          <a:solidFill>
            <a:srgbClr val="FF0066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5" name="Mspham-0936082789"/>
          <p:cNvSpPr/>
          <p:nvPr/>
        </p:nvSpPr>
        <p:spPr>
          <a:xfrm>
            <a:off x="1471785" y="3393831"/>
            <a:ext cx="365760" cy="365760"/>
          </a:xfrm>
          <a:prstGeom prst="star16">
            <a:avLst/>
          </a:prstGeom>
          <a:solidFill>
            <a:srgbClr val="FF0066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6" name="Mspham-0936082789"/>
          <p:cNvSpPr/>
          <p:nvPr/>
        </p:nvSpPr>
        <p:spPr>
          <a:xfrm>
            <a:off x="1514658" y="5330712"/>
            <a:ext cx="365760" cy="365760"/>
          </a:xfrm>
          <a:prstGeom prst="star16">
            <a:avLst/>
          </a:prstGeom>
          <a:solidFill>
            <a:srgbClr val="FF0066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7008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9 What are they doing- - Lesson 1 - 3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9 What are they doing- - Lesson 1 - 3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9 What are they doing- - Lesson 1 - 3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9 What are they doing- - Lesson 1 - 3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772" y="563192"/>
            <a:ext cx="8608232" cy="60486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42178" y="363137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Look and write</a:t>
            </a:r>
          </a:p>
        </p:txBody>
      </p:sp>
      <p:sp>
        <p:nvSpPr>
          <p:cNvPr id="2" name="Mspham-0936082789"/>
          <p:cNvSpPr/>
          <p:nvPr/>
        </p:nvSpPr>
        <p:spPr>
          <a:xfrm>
            <a:off x="2308302" y="3066585"/>
            <a:ext cx="3066586" cy="434898"/>
          </a:xfrm>
          <a:prstGeom prst="roundRect">
            <a:avLst/>
          </a:prstGeom>
          <a:solidFill>
            <a:srgbClr val="DAF3FF"/>
          </a:solidFill>
          <a:ln>
            <a:solidFill>
              <a:srgbClr val="DA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________________________</a:t>
            </a:r>
          </a:p>
        </p:txBody>
      </p:sp>
      <p:sp>
        <p:nvSpPr>
          <p:cNvPr id="5" name="Mspham-0936082789"/>
          <p:cNvSpPr/>
          <p:nvPr/>
        </p:nvSpPr>
        <p:spPr>
          <a:xfrm>
            <a:off x="6590370" y="3074551"/>
            <a:ext cx="3501484" cy="434898"/>
          </a:xfrm>
          <a:prstGeom prst="roundRect">
            <a:avLst/>
          </a:prstGeom>
          <a:solidFill>
            <a:srgbClr val="DAF3FF"/>
          </a:solidFill>
          <a:ln>
            <a:solidFill>
              <a:srgbClr val="DA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____________________________</a:t>
            </a:r>
          </a:p>
        </p:txBody>
      </p:sp>
      <p:sp>
        <p:nvSpPr>
          <p:cNvPr id="6" name="Mspham-0936082789"/>
          <p:cNvSpPr/>
          <p:nvPr/>
        </p:nvSpPr>
        <p:spPr>
          <a:xfrm>
            <a:off x="2046249" y="6176923"/>
            <a:ext cx="3501484" cy="434898"/>
          </a:xfrm>
          <a:prstGeom prst="roundRect">
            <a:avLst/>
          </a:prstGeom>
          <a:solidFill>
            <a:srgbClr val="DAF3FF"/>
          </a:solidFill>
          <a:ln>
            <a:solidFill>
              <a:srgbClr val="DA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____________________________</a:t>
            </a:r>
          </a:p>
        </p:txBody>
      </p:sp>
      <p:sp>
        <p:nvSpPr>
          <p:cNvPr id="7" name="Mspham-0936082789"/>
          <p:cNvSpPr/>
          <p:nvPr/>
        </p:nvSpPr>
        <p:spPr>
          <a:xfrm>
            <a:off x="6590369" y="6176923"/>
            <a:ext cx="3171723" cy="434898"/>
          </a:xfrm>
          <a:prstGeom prst="roundRect">
            <a:avLst/>
          </a:prstGeom>
          <a:solidFill>
            <a:srgbClr val="DAF3FF"/>
          </a:solidFill>
          <a:ln>
            <a:solidFill>
              <a:srgbClr val="DA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17537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996618" y="400645"/>
            <a:ext cx="1640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Let’s play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86" y="1441531"/>
            <a:ext cx="10662828" cy="397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17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1110596" y="415503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6915" y="1406667"/>
            <a:ext cx="28696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video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02256" y="1907355"/>
            <a:ext cx="268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 video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0811" y="51692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</p:txBody>
      </p:sp>
      <p:pic>
        <p:nvPicPr>
          <p:cNvPr id="13" name="Picture 1" descr="https://s.sachmem.vn/public/images/v2/TA4T1SHS/U9-L1-2-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t="8099" r="6187" b="6696"/>
          <a:stretch/>
        </p:blipFill>
        <p:spPr bwMode="auto">
          <a:xfrm>
            <a:off x="1303878" y="849825"/>
            <a:ext cx="2364112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50" y="2271501"/>
            <a:ext cx="2132368" cy="14630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806" y="5114854"/>
            <a:ext cx="2256256" cy="14630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974" y="3693177"/>
            <a:ext cx="2615920" cy="14630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736915" y="2881733"/>
            <a:ext cx="305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music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36915" y="4466371"/>
            <a:ext cx="23471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text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36915" y="5730960"/>
            <a:ext cx="33025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dictation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02256" y="3488464"/>
            <a:ext cx="268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 nhạc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02256" y="4999435"/>
            <a:ext cx="268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đoạn văn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02256" y="6239023"/>
            <a:ext cx="268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 chính tả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11858" y="516926"/>
            <a:ext cx="1062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V-ing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36089" y="1406667"/>
            <a:ext cx="3483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</a:t>
            </a:r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video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94585" y="2881733"/>
            <a:ext cx="3666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music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11858" y="4466371"/>
            <a:ext cx="29610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text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36089" y="5730960"/>
            <a:ext cx="3825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</a:t>
            </a:r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dictation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179146" y="661403"/>
            <a:ext cx="587907" cy="234267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7179146" y="1581921"/>
            <a:ext cx="587907" cy="234267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7179146" y="3056987"/>
            <a:ext cx="587907" cy="234267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>
            <a:off x="7179146" y="4641625"/>
            <a:ext cx="587907" cy="234267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>
            <a:off x="7179146" y="5906214"/>
            <a:ext cx="587907" cy="234267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20" grpId="0"/>
      <p:bldP spid="9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19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pham-0936082789">
            <a:extLst>
              <a:ext uri="{FF2B5EF4-FFF2-40B4-BE49-F238E27FC236}">
                <a16:creationId xmlns:a16="http://schemas.microsoft.com/office/drawing/2014/main" id="{3FB791B1-CCFD-443F-8FEB-69945B8B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673" r="90181"/>
          <a:stretch/>
        </p:blipFill>
        <p:spPr>
          <a:xfrm>
            <a:off x="4954483" y="4065918"/>
            <a:ext cx="448538" cy="457200"/>
          </a:xfrm>
          <a:prstGeom prst="rect">
            <a:avLst/>
          </a:prstGeom>
        </p:spPr>
      </p:pic>
      <p:pic>
        <p:nvPicPr>
          <p:cNvPr id="4" name="Mspham-0936082789">
            <a:extLst>
              <a:ext uri="{FF2B5EF4-FFF2-40B4-BE49-F238E27FC236}">
                <a16:creationId xmlns:a16="http://schemas.microsoft.com/office/drawing/2014/main" id="{7420F84C-8237-4F5C-A01A-486FADA77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06" y="4772534"/>
            <a:ext cx="615296" cy="659549"/>
          </a:xfrm>
          <a:prstGeom prst="rect">
            <a:avLst/>
          </a:prstGeom>
        </p:spPr>
      </p:pic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F2ECB896-B6AE-424D-8004-89934B95F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274" y="3011333"/>
            <a:ext cx="2582230" cy="3360991"/>
          </a:xfrm>
          <a:prstGeom prst="rect">
            <a:avLst/>
          </a:prstGeom>
        </p:spPr>
      </p:pic>
      <p:sp>
        <p:nvSpPr>
          <p:cNvPr id="8" name="Mspham-0936082789"/>
          <p:cNvSpPr txBox="1"/>
          <p:nvPr/>
        </p:nvSpPr>
        <p:spPr>
          <a:xfrm>
            <a:off x="3480217" y="1341176"/>
            <a:ext cx="5161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</a:rPr>
              <a:t>THANK YOU!</a:t>
            </a:r>
          </a:p>
        </p:txBody>
      </p:sp>
      <p:sp>
        <p:nvSpPr>
          <p:cNvPr id="9" name="Mspham-0936082789"/>
          <p:cNvSpPr txBox="1"/>
          <p:nvPr/>
        </p:nvSpPr>
        <p:spPr>
          <a:xfrm>
            <a:off x="3968331" y="2496396"/>
            <a:ext cx="4185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Britannic Bold" panose="020B0903060703020204" pitchFamily="34" charset="0"/>
              </a:rPr>
              <a:t>Welcome to join with me!</a:t>
            </a:r>
          </a:p>
        </p:txBody>
      </p:sp>
      <p:sp>
        <p:nvSpPr>
          <p:cNvPr id="10" name="Mspham-0936082789"/>
          <p:cNvSpPr txBox="1"/>
          <p:nvPr/>
        </p:nvSpPr>
        <p:spPr>
          <a:xfrm>
            <a:off x="5549302" y="4042628"/>
            <a:ext cx="3209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MsPham Powerpoint</a:t>
            </a:r>
          </a:p>
        </p:txBody>
      </p:sp>
      <p:sp>
        <p:nvSpPr>
          <p:cNvPr id="11" name="Mspham-0936082789"/>
          <p:cNvSpPr txBox="1"/>
          <p:nvPr/>
        </p:nvSpPr>
        <p:spPr>
          <a:xfrm>
            <a:off x="5609123" y="4840698"/>
            <a:ext cx="1818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</a:defRPr>
            </a:lvl1pPr>
          </a:lstStyle>
          <a:p>
            <a:r>
              <a:rPr lang="en-US" sz="2800">
                <a:latin typeface="Arial Black" panose="020B0A04020102020204" pitchFamily="34" charset="0"/>
                <a:cs typeface="Arial" panose="020B0604020202020204" pitchFamily="34" charset="0"/>
              </a:rPr>
              <a:t>Mspham</a:t>
            </a:r>
          </a:p>
        </p:txBody>
      </p:sp>
      <p:sp>
        <p:nvSpPr>
          <p:cNvPr id="12" name="Rectangle 11">
            <a:hlinkClick r:id="rId5"/>
            <a:extLst>
              <a:ext uri="{FF2B5EF4-FFF2-40B4-BE49-F238E27FC236}">
                <a16:creationId xmlns:a16="http://schemas.microsoft.com/office/drawing/2014/main" id="{CAFF014C-0520-4087-816B-C445B923567A}"/>
              </a:ext>
            </a:extLst>
          </p:cNvPr>
          <p:cNvSpPr/>
          <p:nvPr/>
        </p:nvSpPr>
        <p:spPr>
          <a:xfrm>
            <a:off x="-57416700" y="-28841700"/>
            <a:ext cx="127025400" cy="6454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F2238EF-26C7-4BF3-AC90-9132AAA8AC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4537" y="5533937"/>
            <a:ext cx="1319188" cy="70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845649" y="339976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36470" y="5914332"/>
            <a:ext cx="540596" cy="5317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6283" y="740086"/>
            <a:ext cx="8808336" cy="5920109"/>
          </a:xfrm>
          <a:prstGeom prst="rect">
            <a:avLst/>
          </a:prstGeom>
        </p:spPr>
      </p:pic>
      <p:pic>
        <p:nvPicPr>
          <p:cNvPr id="7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43506" y="975877"/>
            <a:ext cx="278891" cy="274320"/>
          </a:xfrm>
          <a:prstGeom prst="rect">
            <a:avLst/>
          </a:prstGeom>
        </p:spPr>
      </p:pic>
      <p:pic>
        <p:nvPicPr>
          <p:cNvPr id="8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41560" y="3058174"/>
            <a:ext cx="278891" cy="274320"/>
          </a:xfrm>
          <a:prstGeom prst="rect">
            <a:avLst/>
          </a:prstGeom>
        </p:spPr>
      </p:pic>
      <p:pic>
        <p:nvPicPr>
          <p:cNvPr id="9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5374" y="838717"/>
            <a:ext cx="278891" cy="274320"/>
          </a:xfrm>
          <a:prstGeom prst="rect">
            <a:avLst/>
          </a:prstGeom>
        </p:spPr>
      </p:pic>
      <p:pic>
        <p:nvPicPr>
          <p:cNvPr id="10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4819" y="3092491"/>
            <a:ext cx="278891" cy="274320"/>
          </a:xfrm>
          <a:prstGeom prst="rect">
            <a:avLst/>
          </a:prstGeom>
        </p:spPr>
      </p:pic>
      <p:pic>
        <p:nvPicPr>
          <p:cNvPr id="11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6957" y="3979730"/>
            <a:ext cx="278891" cy="274320"/>
          </a:xfrm>
          <a:prstGeom prst="rect">
            <a:avLst/>
          </a:prstGeom>
        </p:spPr>
      </p:pic>
      <p:pic>
        <p:nvPicPr>
          <p:cNvPr id="12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62208" y="4432404"/>
            <a:ext cx="278891" cy="274320"/>
          </a:xfrm>
          <a:prstGeom prst="rect">
            <a:avLst/>
          </a:prstGeom>
        </p:spPr>
      </p:pic>
      <p:pic>
        <p:nvPicPr>
          <p:cNvPr id="13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5721" y="4439021"/>
            <a:ext cx="278891" cy="274320"/>
          </a:xfrm>
          <a:prstGeom prst="rect">
            <a:avLst/>
          </a:prstGeom>
        </p:spPr>
      </p:pic>
      <p:pic>
        <p:nvPicPr>
          <p:cNvPr id="14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0786" y="4112018"/>
            <a:ext cx="278891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4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9 What are they doing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9 What are they doing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9 What are they doing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9 What are they doing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9 What are they doing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4 Tập 1 - Unit 9 What are they doing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4 Tập 1 - Unit 9 What are they doing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4 Tập 1 - Unit 9 What are they doing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4 Tập 1 - Unit 9 What are they doing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/>
          <p:nvPr/>
        </p:nvSpPr>
        <p:spPr>
          <a:xfrm>
            <a:off x="1032598" y="423163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 flipH="1">
            <a:off x="3646024" y="748514"/>
            <a:ext cx="4991130" cy="646986"/>
          </a:xfrm>
          <a:prstGeom prst="wedgeRoundRectCallout">
            <a:avLst>
              <a:gd name="adj1" fmla="val 57808"/>
              <a:gd name="adj2" fmla="val 5072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doing?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067313" y="1470311"/>
            <a:ext cx="4400200" cy="646986"/>
          </a:xfrm>
          <a:prstGeom prst="wedgeRoundRectCallout">
            <a:avLst>
              <a:gd name="adj1" fmla="val 54562"/>
              <a:gd name="adj2" fmla="val -1388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9" name="Straight Arrow Connector 8"/>
          <p:cNvCxnSpPr>
            <a:stCxn id="20" idx="2"/>
          </p:cNvCxnSpPr>
          <p:nvPr/>
        </p:nvCxnSpPr>
        <p:spPr>
          <a:xfrm flipH="1">
            <a:off x="3168133" y="2117297"/>
            <a:ext cx="3099280" cy="982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2"/>
          </p:cNvCxnSpPr>
          <p:nvPr/>
        </p:nvCxnSpPr>
        <p:spPr>
          <a:xfrm>
            <a:off x="6267413" y="2117297"/>
            <a:ext cx="1190049" cy="1909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spham-0936082789"/>
          <p:cNvSpPr/>
          <p:nvPr/>
        </p:nvSpPr>
        <p:spPr>
          <a:xfrm>
            <a:off x="9528135" y="4647561"/>
            <a:ext cx="16305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a text</a:t>
            </a:r>
          </a:p>
        </p:txBody>
      </p:sp>
      <p:sp>
        <p:nvSpPr>
          <p:cNvPr id="32" name="Mspham-0936082789"/>
          <p:cNvSpPr/>
          <p:nvPr/>
        </p:nvSpPr>
        <p:spPr>
          <a:xfrm>
            <a:off x="407759" y="4317562"/>
            <a:ext cx="27975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watching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video</a:t>
            </a:r>
          </a:p>
        </p:txBody>
      </p:sp>
      <p:sp>
        <p:nvSpPr>
          <p:cNvPr id="35" name="Mspham-0936082789"/>
          <p:cNvSpPr/>
          <p:nvPr/>
        </p:nvSpPr>
        <p:spPr>
          <a:xfrm>
            <a:off x="6324095" y="5703904"/>
            <a:ext cx="30881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 a dictation</a:t>
            </a:r>
          </a:p>
        </p:txBody>
      </p:sp>
      <p:sp>
        <p:nvSpPr>
          <p:cNvPr id="31" name="Mspham-0936082789"/>
          <p:cNvSpPr/>
          <p:nvPr/>
        </p:nvSpPr>
        <p:spPr>
          <a:xfrm>
            <a:off x="3405029" y="5619340"/>
            <a:ext cx="24071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 to music</a:t>
            </a:r>
          </a:p>
        </p:txBody>
      </p:sp>
      <p:cxnSp>
        <p:nvCxnSpPr>
          <p:cNvPr id="37" name="Straight Arrow Connector 36"/>
          <p:cNvCxnSpPr>
            <a:stCxn id="20" idx="2"/>
          </p:cNvCxnSpPr>
          <p:nvPr/>
        </p:nvCxnSpPr>
        <p:spPr>
          <a:xfrm flipH="1">
            <a:off x="4993089" y="2117297"/>
            <a:ext cx="1274324" cy="1909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0" idx="2"/>
          </p:cNvCxnSpPr>
          <p:nvPr/>
        </p:nvCxnSpPr>
        <p:spPr>
          <a:xfrm>
            <a:off x="6267413" y="2117297"/>
            <a:ext cx="3061022" cy="954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 descr="https://s.sachmem.vn/public/images/v2/TA4T1SHS/U9-L1-2-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69" y="2851292"/>
            <a:ext cx="27241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.sachmem.vn/public/images/v2/TA4T1SHS/U9-L1-2-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481" y="4087193"/>
            <a:ext cx="27241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s.sachmem.vn/public/images/v2/TA4T1SHS/U9-L1-2-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754" y="4169734"/>
            <a:ext cx="27241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v2/TA4T1SHS/U9-L1-2-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350" y="3072030"/>
            <a:ext cx="27241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4184" y="1441223"/>
            <a:ext cx="676074" cy="676074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708549" y="1471032"/>
            <a:ext cx="703662" cy="703662"/>
          </a:xfrm>
          <a:prstGeom prst="ellipse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1995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5" grpId="0"/>
      <p:bldP spid="32" grpId="0"/>
      <p:bldP spid="35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/>
          <p:cNvSpPr/>
          <p:nvPr/>
        </p:nvSpPr>
        <p:spPr>
          <a:xfrm>
            <a:off x="1029158" y="855496"/>
            <a:ext cx="7921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00"/>
                </a:solidFill>
                <a:latin typeface="Cambria" panose="02040503050406030204" pitchFamily="18" charset="0"/>
              </a:rPr>
              <a:t>Hỏi và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trả lời </a:t>
            </a:r>
            <a:r>
              <a:rPr lang="en-US" sz="3200" b="1">
                <a:solidFill>
                  <a:srgbClr val="FF0066"/>
                </a:solidFill>
                <a:latin typeface="Cambria" panose="02040503050406030204" pitchFamily="18" charset="0"/>
              </a:rPr>
              <a:t>cô ấy/anh ấy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đang làm gì:</a:t>
            </a:r>
            <a:endParaRPr lang="en-US" sz="3200" b="1" u="sng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spham-0936082789"/>
          <p:cNvSpPr/>
          <p:nvPr/>
        </p:nvSpPr>
        <p:spPr>
          <a:xfrm>
            <a:off x="1027352" y="345172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8" name="Rounded Rectangular Callout 17"/>
          <p:cNvSpPr/>
          <p:nvPr/>
        </p:nvSpPr>
        <p:spPr>
          <a:xfrm flipH="1">
            <a:off x="1027352" y="1480354"/>
            <a:ext cx="4880404" cy="646986"/>
          </a:xfrm>
          <a:prstGeom prst="wedgeRoundRectCallout">
            <a:avLst>
              <a:gd name="adj1" fmla="val -50873"/>
              <a:gd name="adj2" fmla="val 7090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doing?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6977029" y="2440210"/>
            <a:ext cx="4012719" cy="646986"/>
          </a:xfrm>
          <a:prstGeom prst="wedgeRoundRectCallout">
            <a:avLst>
              <a:gd name="adj1" fmla="val -47097"/>
              <a:gd name="adj2" fmla="val -70873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82409" y="2473973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+ V-ing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48120" y="1876941"/>
            <a:ext cx="534906" cy="534906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17" name="Mspham-0936082789"/>
          <p:cNvSpPr/>
          <p:nvPr/>
        </p:nvSpPr>
        <p:spPr>
          <a:xfrm>
            <a:off x="1076692" y="3612267"/>
            <a:ext cx="6357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00"/>
                </a:solidFill>
                <a:latin typeface="Cambria" panose="02040503050406030204" pitchFamily="18" charset="0"/>
              </a:rPr>
              <a:t>Hỏi và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trả lời </a:t>
            </a:r>
            <a:r>
              <a:rPr lang="en-US" sz="3200" b="1">
                <a:solidFill>
                  <a:srgbClr val="FF0066"/>
                </a:solidFill>
                <a:latin typeface="Cambria" panose="02040503050406030204" pitchFamily="18" charset="0"/>
              </a:rPr>
              <a:t>BẠN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đang làm gì:</a:t>
            </a:r>
            <a:endParaRPr lang="en-US" sz="3200" b="1" u="sng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278" y="1934909"/>
            <a:ext cx="538363" cy="538363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1076692" y="2161582"/>
            <a:ext cx="4497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 ấy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 ấy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 làm gì?)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5573" y="3026227"/>
            <a:ext cx="4497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 ấy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 ấy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 _____)</a:t>
            </a:r>
          </a:p>
        </p:txBody>
      </p:sp>
      <p:sp>
        <p:nvSpPr>
          <p:cNvPr id="34" name="Rounded Rectangular Callout 33"/>
          <p:cNvSpPr/>
          <p:nvPr/>
        </p:nvSpPr>
        <p:spPr>
          <a:xfrm flipH="1">
            <a:off x="1154100" y="4377511"/>
            <a:ext cx="4880404" cy="646986"/>
          </a:xfrm>
          <a:prstGeom prst="wedgeRoundRectCallout">
            <a:avLst>
              <a:gd name="adj1" fmla="val -50873"/>
              <a:gd name="adj2" fmla="val 7090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</p:txBody>
      </p:sp>
      <p:sp>
        <p:nvSpPr>
          <p:cNvPr id="35" name="Rounded Rectangular Callout 34"/>
          <p:cNvSpPr/>
          <p:nvPr/>
        </p:nvSpPr>
        <p:spPr>
          <a:xfrm>
            <a:off x="7103778" y="5337367"/>
            <a:ext cx="3036104" cy="646986"/>
          </a:xfrm>
          <a:prstGeom prst="wedgeRoundRectCallout">
            <a:avLst>
              <a:gd name="adj1" fmla="val -47097"/>
              <a:gd name="adj2" fmla="val -70873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08596" y="5368472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+ V-ing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674868" y="4774098"/>
            <a:ext cx="534906" cy="534906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026" y="4832066"/>
            <a:ext cx="538363" cy="538363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39" name="TextBox 38"/>
          <p:cNvSpPr txBox="1"/>
          <p:nvPr/>
        </p:nvSpPr>
        <p:spPr>
          <a:xfrm>
            <a:off x="1203440" y="5058739"/>
            <a:ext cx="4497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</a:t>
            </a:r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 làm gì?)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42321" y="5923384"/>
            <a:ext cx="3197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 </a:t>
            </a:r>
            <a:r>
              <a:rPr lang="en-US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 _____)</a:t>
            </a:r>
          </a:p>
        </p:txBody>
      </p:sp>
    </p:spTree>
    <p:extLst>
      <p:ext uri="{BB962C8B-B14F-4D97-AF65-F5344CB8AC3E}">
        <p14:creationId xmlns:p14="http://schemas.microsoft.com/office/powerpoint/2010/main" val="251185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8" grpId="0" animBg="1"/>
      <p:bldP spid="19" grpId="0" animBg="1"/>
      <p:bldP spid="2" grpId="0"/>
      <p:bldP spid="17" grpId="0"/>
      <p:bldP spid="20" grpId="0"/>
      <p:bldP spid="21" grpId="0"/>
      <p:bldP spid="34" grpId="0" animBg="1"/>
      <p:bldP spid="35" grpId="0" animBg="1"/>
      <p:bldP spid="36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473908" y="2727534"/>
            <a:ext cx="1289778" cy="618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</p:txBody>
      </p:sp>
      <p:pic>
        <p:nvPicPr>
          <p:cNvPr id="3" name="righ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265" y="4543589"/>
            <a:ext cx="1961000" cy="1338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925" y="1036402"/>
            <a:ext cx="2577119" cy="29094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549" y="1029018"/>
            <a:ext cx="2577119" cy="291679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29443" y="4376097"/>
            <a:ext cx="2974072" cy="1010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7200" b="1" dirty="0">
                <a:solidFill>
                  <a:srgbClr val="00B050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GAME</a:t>
            </a:r>
          </a:p>
        </p:txBody>
      </p:sp>
      <p:sp>
        <p:nvSpPr>
          <p:cNvPr id="12" name="Flowchart: Terminator 11">
            <a:hlinkClick r:id="" action="ppaction://hlinkshowjump?jump=nextslide"/>
          </p:cNvPr>
          <p:cNvSpPr/>
          <p:nvPr/>
        </p:nvSpPr>
        <p:spPr>
          <a:xfrm>
            <a:off x="5952466" y="5633440"/>
            <a:ext cx="914400" cy="365760"/>
          </a:xfrm>
          <a:prstGeom prst="flowChartTerminator">
            <a:avLst/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PLAY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36" b="28171"/>
          <a:stretch/>
        </p:blipFill>
        <p:spPr>
          <a:xfrm>
            <a:off x="4963174" y="687395"/>
            <a:ext cx="2506611" cy="784916"/>
          </a:xfrm>
          <a:prstGeom prst="rect">
            <a:avLst/>
          </a:prstGeom>
        </p:spPr>
      </p:pic>
      <p:pic>
        <p:nvPicPr>
          <p:cNvPr id="14" name="righ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544" y="4660706"/>
            <a:ext cx="1961000" cy="133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6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500" decel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She</a:t>
              </a:r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He </a:t>
              </a:r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20" name="Snip Diagonal Corner Rectangle 19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_______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is listening to music.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7448" y="3890292"/>
            <a:ext cx="3166130" cy="20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He </a:t>
              </a:r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She </a:t>
              </a:r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8548" y="3646848"/>
            <a:ext cx="3539225" cy="2309344"/>
          </a:xfrm>
          <a:prstGeom prst="rect">
            <a:avLst/>
          </a:prstGeom>
        </p:spPr>
      </p:pic>
      <p:sp>
        <p:nvSpPr>
          <p:cNvPr id="23" name="Snip Diagonal Corner Rectangle 22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_______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is watching a video.</a:t>
            </a:r>
          </a:p>
        </p:txBody>
      </p:sp>
    </p:spTree>
    <p:extLst>
      <p:ext uri="{BB962C8B-B14F-4D97-AF65-F5344CB8AC3E}">
        <p14:creationId xmlns:p14="http://schemas.microsoft.com/office/powerpoint/2010/main" val="209344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He</a:t>
              </a:r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She</a:t>
              </a:r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85" y="1729522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17" name="Picture 1" descr="https://s.sachmem.vn/public/images/v2/TA4T1SHS/U9-L1-2-a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t="8099" r="6187" b="6696"/>
          <a:stretch/>
        </p:blipFill>
        <p:spPr bwMode="auto">
          <a:xfrm>
            <a:off x="6787785" y="3828211"/>
            <a:ext cx="3134922" cy="194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nip Diagonal Corner Rectangle 19"/>
          <p:cNvSpPr/>
          <p:nvPr/>
        </p:nvSpPr>
        <p:spPr>
          <a:xfrm>
            <a:off x="468843" y="4103076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_______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is listening to music.</a:t>
            </a:r>
          </a:p>
        </p:txBody>
      </p:sp>
    </p:spTree>
    <p:extLst>
      <p:ext uri="{BB962C8B-B14F-4D97-AF65-F5344CB8AC3E}">
        <p14:creationId xmlns:p14="http://schemas.microsoft.com/office/powerpoint/2010/main" val="392696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305</Words>
  <Application>Microsoft Office PowerPoint</Application>
  <PresentationFormat>Widescreen</PresentationFormat>
  <Paragraphs>103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.VnCooperH</vt:lpstr>
      <vt:lpstr>Wingdings</vt:lpstr>
      <vt:lpstr>Calibri Light</vt:lpstr>
      <vt:lpstr>Arial</vt:lpstr>
      <vt:lpstr>Century Gothic</vt:lpstr>
      <vt:lpstr>Bernard MT Condensed</vt:lpstr>
      <vt:lpstr>Arial Black</vt:lpstr>
      <vt:lpstr>Cambria</vt:lpstr>
      <vt:lpstr>Bookman Old Style</vt:lpstr>
      <vt:lpstr>Calibri</vt:lpstr>
      <vt:lpstr>Britannic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Pham Huyen</cp:lastModifiedBy>
  <cp:revision>54</cp:revision>
  <dcterms:created xsi:type="dcterms:W3CDTF">2021-05-23T03:24:59Z</dcterms:created>
  <dcterms:modified xsi:type="dcterms:W3CDTF">2021-07-05T00:34:27Z</dcterms:modified>
</cp:coreProperties>
</file>