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52" r:id="rId2"/>
    <p:sldId id="413" r:id="rId3"/>
    <p:sldId id="409" r:id="rId4"/>
    <p:sldId id="411" r:id="rId5"/>
    <p:sldId id="412" r:id="rId6"/>
    <p:sldId id="264" r:id="rId7"/>
    <p:sldId id="420" r:id="rId8"/>
    <p:sldId id="266" r:id="rId9"/>
    <p:sldId id="295" r:id="rId10"/>
    <p:sldId id="298" r:id="rId11"/>
    <p:sldId id="267" r:id="rId12"/>
    <p:sldId id="300" r:id="rId13"/>
    <p:sldId id="297" r:id="rId14"/>
    <p:sldId id="301" r:id="rId15"/>
    <p:sldId id="263" r:id="rId16"/>
    <p:sldId id="303" r:id="rId17"/>
    <p:sldId id="276" r:id="rId18"/>
    <p:sldId id="268" r:id="rId19"/>
    <p:sldId id="414" r:id="rId20"/>
    <p:sldId id="270" r:id="rId21"/>
    <p:sldId id="307" r:id="rId22"/>
    <p:sldId id="271" r:id="rId23"/>
    <p:sldId id="272" r:id="rId24"/>
    <p:sldId id="416" r:id="rId25"/>
    <p:sldId id="273" r:id="rId26"/>
    <p:sldId id="415" r:id="rId27"/>
    <p:sldId id="274" r:id="rId28"/>
    <p:sldId id="277" r:id="rId29"/>
    <p:sldId id="312" r:id="rId30"/>
    <p:sldId id="313" r:id="rId31"/>
    <p:sldId id="314" r:id="rId32"/>
    <p:sldId id="316" r:id="rId33"/>
    <p:sldId id="287" r:id="rId34"/>
    <p:sldId id="317" r:id="rId35"/>
    <p:sldId id="318" r:id="rId36"/>
    <p:sldId id="284" r:id="rId37"/>
    <p:sldId id="417" r:id="rId38"/>
    <p:sldId id="320" r:id="rId39"/>
    <p:sldId id="322" r:id="rId40"/>
    <p:sldId id="418" r:id="rId41"/>
    <p:sldId id="323" r:id="rId42"/>
    <p:sldId id="419" r:id="rId43"/>
    <p:sldId id="328" r:id="rId44"/>
    <p:sldId id="281" r:id="rId45"/>
    <p:sldId id="329" r:id="rId46"/>
    <p:sldId id="330" r:id="rId47"/>
    <p:sldId id="331" r:id="rId48"/>
    <p:sldId id="332" r:id="rId49"/>
    <p:sldId id="25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3300"/>
    <a:srgbClr val="FF99FF"/>
    <a:srgbClr val="660066"/>
    <a:srgbClr val="000099"/>
    <a:srgbClr val="0000CC"/>
    <a:srgbClr val="66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E85C3-4AEB-4839-ACEE-72497365C52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1315F-EF1F-413A-9D0C-6F06E85DF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0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1315F-EF1F-413A-9D0C-6F06E85DF8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2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1315F-EF1F-413A-9D0C-6F06E85DF81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9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12C0C7F-520D-3D02-A3C6-85343EBDCE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4925"/>
            <a:ext cx="9205913" cy="6943725"/>
          </a:xfrm>
          <a:prstGeom prst="rect">
            <a:avLst/>
          </a:prstGeom>
          <a:noFill/>
          <a:ln>
            <a:noFill/>
          </a:ln>
          <a:effectLst>
            <a:outerShdw dist="50800" sx="999" sy="999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329">
            <a:extLst>
              <a:ext uri="{FF2B5EF4-FFF2-40B4-BE49-F238E27FC236}">
                <a16:creationId xmlns:a16="http://schemas.microsoft.com/office/drawing/2014/main" id="{99DDC908-1CD1-8B33-EFB0-55687157C25A}"/>
              </a:ext>
            </a:extLst>
          </p:cNvPr>
          <p:cNvSpPr>
            <a:spLocks/>
          </p:cNvSpPr>
          <p:nvPr userDrawn="1"/>
        </p:nvSpPr>
        <p:spPr bwMode="auto">
          <a:xfrm>
            <a:off x="2047875" y="-204788"/>
            <a:ext cx="1144588" cy="1001713"/>
          </a:xfrm>
          <a:custGeom>
            <a:avLst/>
            <a:gdLst>
              <a:gd name="T0" fmla="*/ 2147483646 w 691"/>
              <a:gd name="T1" fmla="*/ 2147483646 h 453"/>
              <a:gd name="T2" fmla="*/ 2147483646 w 691"/>
              <a:gd name="T3" fmla="*/ 2147483646 h 453"/>
              <a:gd name="T4" fmla="*/ 2147483646 w 691"/>
              <a:gd name="T5" fmla="*/ 2147483646 h 453"/>
              <a:gd name="T6" fmla="*/ 2147483646 w 691"/>
              <a:gd name="T7" fmla="*/ 2147483646 h 453"/>
              <a:gd name="T8" fmla="*/ 2147483646 w 691"/>
              <a:gd name="T9" fmla="*/ 2147483646 h 453"/>
              <a:gd name="T10" fmla="*/ 2147483646 w 691"/>
              <a:gd name="T11" fmla="*/ 2147483646 h 453"/>
              <a:gd name="T12" fmla="*/ 2147483646 w 691"/>
              <a:gd name="T13" fmla="*/ 2147483646 h 453"/>
              <a:gd name="T14" fmla="*/ 2147483646 w 691"/>
              <a:gd name="T15" fmla="*/ 2147483646 h 453"/>
              <a:gd name="T16" fmla="*/ 2147483646 w 691"/>
              <a:gd name="T17" fmla="*/ 2147483646 h 453"/>
              <a:gd name="T18" fmla="*/ 2147483646 w 691"/>
              <a:gd name="T19" fmla="*/ 2147483646 h 453"/>
              <a:gd name="T20" fmla="*/ 2147483646 w 691"/>
              <a:gd name="T21" fmla="*/ 2147483646 h 4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91" h="453">
                <a:moveTo>
                  <a:pt x="187" y="48"/>
                </a:moveTo>
                <a:cubicBezTo>
                  <a:pt x="230" y="25"/>
                  <a:pt x="280" y="11"/>
                  <a:pt x="332" y="8"/>
                </a:cubicBezTo>
                <a:cubicBezTo>
                  <a:pt x="520" y="0"/>
                  <a:pt x="680" y="146"/>
                  <a:pt x="689" y="335"/>
                </a:cubicBezTo>
                <a:cubicBezTo>
                  <a:pt x="691" y="384"/>
                  <a:pt x="652" y="426"/>
                  <a:pt x="603" y="428"/>
                </a:cubicBezTo>
                <a:cubicBezTo>
                  <a:pt x="553" y="431"/>
                  <a:pt x="511" y="392"/>
                  <a:pt x="509" y="343"/>
                </a:cubicBezTo>
                <a:cubicBezTo>
                  <a:pt x="505" y="253"/>
                  <a:pt x="429" y="184"/>
                  <a:pt x="340" y="188"/>
                </a:cubicBezTo>
                <a:cubicBezTo>
                  <a:pt x="297" y="190"/>
                  <a:pt x="257" y="208"/>
                  <a:pt x="228" y="240"/>
                </a:cubicBezTo>
                <a:cubicBezTo>
                  <a:pt x="198" y="272"/>
                  <a:pt x="183" y="314"/>
                  <a:pt x="185" y="357"/>
                </a:cubicBezTo>
                <a:cubicBezTo>
                  <a:pt x="187" y="407"/>
                  <a:pt x="149" y="448"/>
                  <a:pt x="99" y="451"/>
                </a:cubicBezTo>
                <a:cubicBezTo>
                  <a:pt x="50" y="453"/>
                  <a:pt x="8" y="414"/>
                  <a:pt x="6" y="365"/>
                </a:cubicBezTo>
                <a:cubicBezTo>
                  <a:pt x="0" y="229"/>
                  <a:pt x="74" y="108"/>
                  <a:pt x="187" y="48"/>
                </a:cubicBezTo>
                <a:close/>
              </a:path>
            </a:pathLst>
          </a:custGeom>
          <a:solidFill>
            <a:schemeClr val="bg2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220">
            <a:extLst>
              <a:ext uri="{FF2B5EF4-FFF2-40B4-BE49-F238E27FC236}">
                <a16:creationId xmlns:a16="http://schemas.microsoft.com/office/drawing/2014/main" id="{3F836B3B-8505-F773-E363-FB2F400A01B8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365918" y="2055018"/>
            <a:ext cx="1308100" cy="493713"/>
          </a:xfrm>
          <a:custGeom>
            <a:avLst/>
            <a:gdLst>
              <a:gd name="T0" fmla="*/ 171 w 343"/>
              <a:gd name="T1" fmla="*/ 172 h 172"/>
              <a:gd name="T2" fmla="*/ 343 w 343"/>
              <a:gd name="T3" fmla="*/ 0 h 172"/>
              <a:gd name="T4" fmla="*/ 0 w 343"/>
              <a:gd name="T5" fmla="*/ 0 h 172"/>
              <a:gd name="T6" fmla="*/ 171 w 343"/>
              <a:gd name="T7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3" h="172">
                <a:moveTo>
                  <a:pt x="171" y="172"/>
                </a:moveTo>
                <a:cubicBezTo>
                  <a:pt x="266" y="172"/>
                  <a:pt x="343" y="95"/>
                  <a:pt x="343" y="0"/>
                </a:cubicBezTo>
                <a:lnTo>
                  <a:pt x="0" y="0"/>
                </a:lnTo>
                <a:cubicBezTo>
                  <a:pt x="0" y="95"/>
                  <a:pt x="76" y="172"/>
                  <a:pt x="171" y="172"/>
                </a:cubicBezTo>
                <a:close/>
              </a:path>
            </a:pathLst>
          </a:custGeom>
          <a:solidFill>
            <a:schemeClr val="accent3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grpSp>
        <p:nvGrpSpPr>
          <p:cNvPr id="5" name="Grupo 11">
            <a:extLst>
              <a:ext uri="{FF2B5EF4-FFF2-40B4-BE49-F238E27FC236}">
                <a16:creationId xmlns:a16="http://schemas.microsoft.com/office/drawing/2014/main" id="{9DB5207E-F254-BC79-6D1F-99C1BCFA1B7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42875" y="295275"/>
            <a:ext cx="8545513" cy="6030913"/>
            <a:chOff x="723900" y="552450"/>
            <a:chExt cx="7696200" cy="4038600"/>
          </a:xfrm>
        </p:grpSpPr>
        <p:sp>
          <p:nvSpPr>
            <p:cNvPr id="6" name="Rectángulo: esquinas redondeadas 12">
              <a:extLst>
                <a:ext uri="{FF2B5EF4-FFF2-40B4-BE49-F238E27FC236}">
                  <a16:creationId xmlns:a16="http://schemas.microsoft.com/office/drawing/2014/main" id="{B1AC22EA-4448-87AC-35A1-168F161769B6}"/>
                </a:ext>
              </a:extLst>
            </p:cNvPr>
            <p:cNvSpPr/>
            <p:nvPr/>
          </p:nvSpPr>
          <p:spPr>
            <a:xfrm>
              <a:off x="723900" y="552450"/>
              <a:ext cx="7696200" cy="4038600"/>
            </a:xfrm>
            <a:prstGeom prst="roundRect">
              <a:avLst>
                <a:gd name="adj" fmla="val 6817"/>
              </a:avLst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  <a:latin typeface="Source Sans Pro"/>
              </a:endParaRPr>
            </a:p>
          </p:txBody>
        </p:sp>
        <p:cxnSp>
          <p:nvCxnSpPr>
            <p:cNvPr id="7" name="Conector recto 13">
              <a:extLst>
                <a:ext uri="{FF2B5EF4-FFF2-40B4-BE49-F238E27FC236}">
                  <a16:creationId xmlns:a16="http://schemas.microsoft.com/office/drawing/2014/main" id="{D0836585-2016-E701-7F02-8711C4AA10BE}"/>
                </a:ext>
              </a:extLst>
            </p:cNvPr>
            <p:cNvCxnSpPr/>
            <p:nvPr/>
          </p:nvCxnSpPr>
          <p:spPr>
            <a:xfrm>
              <a:off x="723900" y="1079732"/>
              <a:ext cx="76962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335803" y="2294748"/>
            <a:ext cx="3962400" cy="1769547"/>
          </a:xfrm>
        </p:spPr>
        <p:txBody>
          <a:bodyPr anchor="b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3335803" y="3885456"/>
            <a:ext cx="3962400" cy="57316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23"/>
          </p:nvPr>
        </p:nvSpPr>
        <p:spPr>
          <a:xfrm>
            <a:off x="1545244" y="2973550"/>
            <a:ext cx="1380837" cy="963449"/>
          </a:xfrm>
        </p:spPr>
        <p:txBody>
          <a:bodyPr anchor="ctr">
            <a:noAutofit/>
          </a:bodyPr>
          <a:lstStyle>
            <a:lvl1pPr marL="0" indent="0" algn="ctr">
              <a:buNone/>
              <a:defRPr sz="4400" b="1">
                <a:solidFill>
                  <a:schemeClr val="tx1"/>
                </a:solidFill>
                <a:latin typeface="+mj-lt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037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B76A2-A85C-4E77-A0D6-E38F04E8807B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450BA-203D-4003-BE2D-80F676AE9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6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EFACBD1-4234-5F28-A96D-3EBD06C2F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181" y="5105400"/>
            <a:ext cx="7291388" cy="218003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6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GIẢNG ĐIỆN TỬ</a:t>
            </a:r>
            <a:endParaRPr lang="en-US" altLang="en-US" sz="6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en-US" sz="6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43646F5C-F511-A836-00C9-5D2C61572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33350"/>
            <a:ext cx="58293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1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TIỂU HỌC NGÔ THÌ NHẬM</a:t>
            </a:r>
          </a:p>
        </p:txBody>
      </p:sp>
      <p:pic>
        <p:nvPicPr>
          <p:cNvPr id="3078" name="Picture 4">
            <a:extLst>
              <a:ext uri="{FF2B5EF4-FFF2-40B4-BE49-F238E27FC236}">
                <a16:creationId xmlns:a16="http://schemas.microsoft.com/office/drawing/2014/main" id="{53FA3D7A-987F-6F3D-FB18-CA5270F05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554038"/>
            <a:ext cx="112395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6">
            <a:extLst>
              <a:ext uri="{FF2B5EF4-FFF2-40B4-BE49-F238E27FC236}">
                <a16:creationId xmlns:a16="http://schemas.microsoft.com/office/drawing/2014/main" id="{72B6BAA8-02A4-0F6B-35B3-8E7327EB3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899109"/>
            <a:ext cx="342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: </a:t>
            </a:r>
            <a:r>
              <a:rPr lang="en-US" altLang="en-US" sz="40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400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sp>
        <p:nvSpPr>
          <p:cNvPr id="3077" name="TextBox 8">
            <a:extLst>
              <a:ext uri="{FF2B5EF4-FFF2-40B4-BE49-F238E27FC236}">
                <a16:creationId xmlns:a16="http://schemas.microsoft.com/office/drawing/2014/main" id="{458D26DA-F5D0-E6F1-91AC-3E24E9B7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6054" y="3125927"/>
            <a:ext cx="59798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môn : Tập đọc</a:t>
            </a:r>
          </a:p>
        </p:txBody>
      </p:sp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Luyện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</a:rPr>
              <a:t>đọc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		</a:t>
            </a:r>
            <a:endParaRPr lang="en-US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3" name="TextBox 5"/>
          <p:cNvSpPr txBox="1">
            <a:spLocks noChangeArrowheads="1"/>
          </p:cNvSpPr>
          <p:nvPr/>
        </p:nvSpPr>
        <p:spPr bwMode="auto">
          <a:xfrm>
            <a:off x="685800" y="53340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495300" y="902375"/>
            <a:ext cx="3276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: chót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       uy nghiêm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       vòi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       phù 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700155" y="3810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7F2D6BF-5CE0-83DA-C451-4B8BE8078495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44923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41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vót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6D6F9E-035D-2BF6-8FE1-B1986761D5A8}"/>
              </a:ext>
            </a:extLst>
          </p:cNvPr>
          <p:cNvSpPr txBox="1"/>
          <p:nvPr/>
        </p:nvSpPr>
        <p:spPr>
          <a:xfrm>
            <a:off x="2667000" y="10154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Phong cảnh đền Hùng</a:t>
            </a:r>
            <a:endParaRPr lang="en-US" sz="32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Luyện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đọc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		</a:t>
            </a:r>
            <a:endParaRPr lang="en-US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3" name="TextBox 5"/>
          <p:cNvSpPr txBox="1">
            <a:spLocks noChangeArrowheads="1"/>
          </p:cNvSpPr>
          <p:nvPr/>
        </p:nvSpPr>
        <p:spPr bwMode="auto">
          <a:xfrm>
            <a:off x="685800" y="53340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495300" y="902375"/>
            <a:ext cx="3276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vòi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5029200" y="4572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876800" y="1056620"/>
            <a:ext cx="2209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err="1">
                <a:latin typeface="Times New Roman" pitchFamily="18" charset="0"/>
              </a:rPr>
              <a:t>Đền</a:t>
            </a:r>
            <a:r>
              <a:rPr lang="en-US" sz="2500">
                <a:latin typeface="Times New Roman" pitchFamily="18" charset="0"/>
              </a:rPr>
              <a:t> Hùng</a:t>
            </a:r>
            <a:endParaRPr lang="en-US" sz="2500" dirty="0">
              <a:latin typeface="Times New Roman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32D9AF-DF18-E55A-A49F-9C86D76C5030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65915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0.wp.com/hongquang.vnweblogs.com/gallery/5619/NuiHu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29735"/>
            <a:ext cx="4343400" cy="496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5211"/>
          <a:stretch/>
        </p:blipFill>
        <p:spPr>
          <a:xfrm>
            <a:off x="1" y="838202"/>
            <a:ext cx="4343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93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Luyện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đọc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		</a:t>
            </a:r>
            <a:endParaRPr lang="en-US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3" name="TextBox 5"/>
          <p:cNvSpPr txBox="1">
            <a:spLocks noChangeArrowheads="1"/>
          </p:cNvSpPr>
          <p:nvPr/>
        </p:nvSpPr>
        <p:spPr bwMode="auto">
          <a:xfrm>
            <a:off x="685800" y="53340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495300" y="902375"/>
            <a:ext cx="3276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5029200" y="4572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980420"/>
            <a:ext cx="25102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err="1">
                <a:latin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</a:rPr>
              <a:t>Hùng</a:t>
            </a:r>
            <a:r>
              <a:rPr lang="en-US" sz="25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43600" y="996456"/>
            <a:ext cx="222528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latin typeface="Times New Roman" pitchFamily="18" charset="0"/>
              </a:rPr>
              <a:t>n</a:t>
            </a:r>
            <a:r>
              <a:rPr lang="en-US" sz="2500">
                <a:latin typeface="Times New Roman" pitchFamily="18" charset="0"/>
              </a:rPr>
              <a:t>úi </a:t>
            </a:r>
            <a:r>
              <a:rPr lang="en-US" sz="2500" err="1">
                <a:latin typeface="Times New Roman" pitchFamily="18" charset="0"/>
              </a:rPr>
              <a:t>Nghĩa</a:t>
            </a:r>
            <a:r>
              <a:rPr lang="en-US" sz="2500">
                <a:latin typeface="Times New Roman" pitchFamily="18" charset="0"/>
              </a:rPr>
              <a:t> Lĩnh,</a:t>
            </a:r>
            <a:endParaRPr lang="en-US" sz="25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475305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latin typeface="Times New Roman" pitchFamily="18" charset="0"/>
              </a:rPr>
              <a:t>bức hoành phi </a:t>
            </a:r>
            <a:endParaRPr lang="en-US" sz="25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D51D1B-EA85-7D65-E421-CC024DAC6D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356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>
                <a:solidFill>
                  <a:srgbClr val="FF0000"/>
                </a:solidFill>
              </a:rPr>
              <a:t>Bức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hoành</a:t>
            </a:r>
            <a:r>
              <a:rPr lang="en-US" u="sng" dirty="0">
                <a:solidFill>
                  <a:srgbClr val="FF0000"/>
                </a:solidFill>
              </a:rPr>
              <a:t> phi:</a:t>
            </a:r>
            <a:br>
              <a:rPr lang="en-US" u="sng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105400"/>
            <a:ext cx="8077200" cy="1524000"/>
          </a:xfrm>
        </p:spPr>
        <p:txBody>
          <a:bodyPr>
            <a:norm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phi:</a:t>
            </a: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2" descr="Hoanh phi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4167" b="416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oanh ph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		</a:t>
            </a:r>
            <a:endParaRPr lang="en-US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434817" y="874411"/>
            <a:ext cx="3276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294102" y="352989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980420"/>
            <a:ext cx="25102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err="1">
                <a:latin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</a:rPr>
              <a:t>Hùng</a:t>
            </a:r>
            <a:r>
              <a:rPr lang="en-US" sz="25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43600" y="962589"/>
            <a:ext cx="230543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latin typeface="Times New Roman" pitchFamily="18" charset="0"/>
              </a:rPr>
              <a:t>n</a:t>
            </a:r>
            <a:r>
              <a:rPr lang="en-US" sz="2500">
                <a:latin typeface="Times New Roman" pitchFamily="18" charset="0"/>
              </a:rPr>
              <a:t>úi </a:t>
            </a:r>
            <a:r>
              <a:rPr lang="en-US" sz="2500" err="1">
                <a:latin typeface="Times New Roman" pitchFamily="18" charset="0"/>
              </a:rPr>
              <a:t>Nghĩa</a:t>
            </a:r>
            <a:r>
              <a:rPr lang="en-US" sz="2500">
                <a:latin typeface="Times New Roman" pitchFamily="18" charset="0"/>
              </a:rPr>
              <a:t> Lĩnh, </a:t>
            </a:r>
            <a:endParaRPr lang="en-US" sz="25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475305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latin typeface="Times New Roman" pitchFamily="18" charset="0"/>
              </a:rPr>
              <a:t>bức hoành phi, Nam </a:t>
            </a:r>
            <a:r>
              <a:rPr lang="en-US" sz="2500" dirty="0" err="1">
                <a:latin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</a:rPr>
              <a:t> </a:t>
            </a:r>
            <a:r>
              <a:rPr lang="en-US" sz="2500" err="1">
                <a:latin typeface="Times New Roman" pitchFamily="18" charset="0"/>
              </a:rPr>
              <a:t>sơn</a:t>
            </a:r>
            <a:r>
              <a:rPr lang="en-US" sz="2500">
                <a:latin typeface="Times New Roman" pitchFamily="18" charset="0"/>
              </a:rPr>
              <a:t> hà </a:t>
            </a:r>
            <a:endParaRPr lang="en-US" sz="2500" dirty="0"/>
          </a:p>
        </p:txBody>
      </p:sp>
      <p:sp>
        <p:nvSpPr>
          <p:cNvPr id="4" name="Rectangle 3"/>
          <p:cNvSpPr/>
          <p:nvPr/>
        </p:nvSpPr>
        <p:spPr>
          <a:xfrm>
            <a:off x="373743" y="2639824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530783" y="3099004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706048-709C-AA68-31A4-C3FBACAF8AC0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2335C8-D258-DE05-0D51-1C784CAA759F}"/>
              </a:ext>
            </a:extLst>
          </p:cNvPr>
          <p:cNvGrpSpPr/>
          <p:nvPr/>
        </p:nvGrpSpPr>
        <p:grpSpPr>
          <a:xfrm>
            <a:off x="2943761" y="3899539"/>
            <a:ext cx="139702" cy="315573"/>
            <a:chOff x="2971800" y="4255967"/>
            <a:chExt cx="139702" cy="31557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0A4AB15-8051-635A-285C-32A46F5E8AA7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BA9C8FF-47DE-7C15-C911-9AE7B8867708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3AB045E-7B6F-FD3D-6E28-73508AF466AD}"/>
              </a:ext>
            </a:extLst>
          </p:cNvPr>
          <p:cNvCxnSpPr/>
          <p:nvPr/>
        </p:nvCxnSpPr>
        <p:spPr>
          <a:xfrm flipH="1">
            <a:off x="2670005" y="2729293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896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676400"/>
            <a:ext cx="92202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vót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C5842A-6589-4FF5-58DE-EF4FC75BB707}"/>
              </a:ext>
            </a:extLst>
          </p:cNvPr>
          <p:cNvSpPr txBox="1"/>
          <p:nvPr/>
        </p:nvSpPr>
        <p:spPr>
          <a:xfrm>
            <a:off x="2667000" y="1015425"/>
            <a:ext cx="457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>
                <a:latin typeface="Times New Roman" pitchFamily="18" charset="0"/>
                <a:cs typeface="Times New Roman" pitchFamily="18" charset="0"/>
              </a:rPr>
              <a:t>Phong cảnh đền Hùng</a:t>
            </a:r>
            <a:endParaRPr lang="en-US" sz="30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491" y="13855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7" y="838200"/>
            <a:ext cx="8811491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  	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18-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lược.Trước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Luyện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</a:rPr>
              <a:t>đọc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		</a:t>
            </a:r>
            <a:endParaRPr lang="en-US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450077" y="891202"/>
            <a:ext cx="3276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5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5029200" y="4572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980420"/>
            <a:ext cx="25102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err="1">
                <a:latin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</a:rPr>
              <a:t>Hùng</a:t>
            </a:r>
            <a:r>
              <a:rPr lang="en-US" sz="25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43600" y="962589"/>
            <a:ext cx="230543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latin typeface="Times New Roman" pitchFamily="18" charset="0"/>
              </a:rPr>
              <a:t>n</a:t>
            </a:r>
            <a:r>
              <a:rPr lang="en-US" sz="2500">
                <a:latin typeface="Times New Roman" pitchFamily="18" charset="0"/>
              </a:rPr>
              <a:t>úi </a:t>
            </a:r>
            <a:r>
              <a:rPr lang="en-US" sz="2500" err="1">
                <a:latin typeface="Times New Roman" pitchFamily="18" charset="0"/>
              </a:rPr>
              <a:t>Nghĩa</a:t>
            </a:r>
            <a:r>
              <a:rPr lang="en-US" sz="2500">
                <a:latin typeface="Times New Roman" pitchFamily="18" charset="0"/>
              </a:rPr>
              <a:t> Lĩnh, </a:t>
            </a:r>
            <a:endParaRPr lang="en-US" sz="25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475305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latin typeface="Times New Roman" pitchFamily="18" charset="0"/>
              </a:rPr>
              <a:t>bức hoành phi, Nam </a:t>
            </a:r>
            <a:r>
              <a:rPr lang="en-US" sz="2500" dirty="0" err="1">
                <a:latin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</a:rPr>
              <a:t> </a:t>
            </a:r>
            <a:r>
              <a:rPr lang="en-US" sz="2500" err="1">
                <a:latin typeface="Times New Roman" pitchFamily="18" charset="0"/>
              </a:rPr>
              <a:t>sơn</a:t>
            </a:r>
            <a:r>
              <a:rPr lang="en-US" sz="2500">
                <a:latin typeface="Times New Roman" pitchFamily="18" charset="0"/>
              </a:rPr>
              <a:t> hà, </a:t>
            </a:r>
            <a:endParaRPr lang="en-US" sz="2500" dirty="0"/>
          </a:p>
        </p:txBody>
      </p:sp>
      <p:sp>
        <p:nvSpPr>
          <p:cNvPr id="4" name="Rectangle 3"/>
          <p:cNvSpPr/>
          <p:nvPr/>
        </p:nvSpPr>
        <p:spPr>
          <a:xfrm>
            <a:off x="424360" y="2639824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581400" y="3099004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706048-709C-AA68-31A4-C3FBACAF8AC0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2335C8-D258-DE05-0D51-1C784CAA759F}"/>
              </a:ext>
            </a:extLst>
          </p:cNvPr>
          <p:cNvGrpSpPr/>
          <p:nvPr/>
        </p:nvGrpSpPr>
        <p:grpSpPr>
          <a:xfrm>
            <a:off x="2994378" y="3899539"/>
            <a:ext cx="139702" cy="315573"/>
            <a:chOff x="2971800" y="4255967"/>
            <a:chExt cx="139702" cy="31557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0A4AB15-8051-635A-285C-32A46F5E8AA7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BA9C8FF-47DE-7C15-C911-9AE7B8867708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3AB045E-7B6F-FD3D-6E28-73508AF466AD}"/>
              </a:ext>
            </a:extLst>
          </p:cNvPr>
          <p:cNvCxnSpPr/>
          <p:nvPr/>
        </p:nvCxnSpPr>
        <p:spPr>
          <a:xfrm flipH="1">
            <a:off x="2720622" y="2729293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01E44-6CCD-94E5-2772-DB4016B8D7A8}"/>
              </a:ext>
            </a:extLst>
          </p:cNvPr>
          <p:cNvSpPr/>
          <p:nvPr/>
        </p:nvSpPr>
        <p:spPr>
          <a:xfrm>
            <a:off x="4423930" y="2017088"/>
            <a:ext cx="156324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gã </a:t>
            </a:r>
            <a:r>
              <a:rPr lang="en-US" sz="2300" dirty="0">
                <a:latin typeface="Times New Roman" pitchFamily="18" charset="0"/>
              </a:rPr>
              <a:t>Ba </a:t>
            </a:r>
            <a:r>
              <a:rPr lang="en-US" sz="2300" dirty="0" err="1">
                <a:latin typeface="Times New Roman" pitchFamily="18" charset="0"/>
              </a:rPr>
              <a:t>Hạc</a:t>
            </a:r>
            <a:endParaRPr lang="en-US" sz="23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94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795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5410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81000"/>
            <a:ext cx="8305800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762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vòi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5029200" y="457200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856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84107" y="880336"/>
            <a:ext cx="206017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úi </a:t>
            </a:r>
            <a:r>
              <a:rPr lang="en-US" sz="2300" err="1">
                <a:latin typeface="Times New Roman" pitchFamily="18" charset="0"/>
              </a:rPr>
              <a:t>Nghĩa</a:t>
            </a:r>
            <a:r>
              <a:rPr lang="en-US" sz="2300">
                <a:latin typeface="Times New Roman" pitchFamily="18" charset="0"/>
              </a:rPr>
              <a:t> Lĩnh,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350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latin typeface="Times New Roman" pitchFamily="18" charset="0"/>
              </a:rPr>
              <a:t>bức hoành phi, 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>
                <a:latin typeface="Times New Roman" pitchFamily="18" charset="0"/>
              </a:rPr>
              <a:t>, 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142359" y="4083784"/>
            <a:ext cx="39892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742209" y="4563149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331051" y="4923160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5432" y="1845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gã 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ADD6A-8AB1-51D0-BF58-A53D0C6A7E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9B8FB1-E13D-E83E-5C2E-92F9D0777B44}"/>
              </a:ext>
            </a:extLst>
          </p:cNvPr>
          <p:cNvSpPr/>
          <p:nvPr/>
        </p:nvSpPr>
        <p:spPr>
          <a:xfrm>
            <a:off x="213797" y="2400122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BFDF07-458B-5808-538E-E4935B8AA846}"/>
              </a:ext>
            </a:extLst>
          </p:cNvPr>
          <p:cNvCxnSpPr/>
          <p:nvPr/>
        </p:nvCxnSpPr>
        <p:spPr>
          <a:xfrm flipH="1">
            <a:off x="3370837" y="2859302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3FFAA9-D587-F9A9-E30E-83B0E40A425D}"/>
              </a:ext>
            </a:extLst>
          </p:cNvPr>
          <p:cNvGrpSpPr/>
          <p:nvPr/>
        </p:nvGrpSpPr>
        <p:grpSpPr>
          <a:xfrm>
            <a:off x="2783815" y="3659837"/>
            <a:ext cx="139702" cy="315573"/>
            <a:chOff x="2971800" y="4255967"/>
            <a:chExt cx="139702" cy="31557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8A54A6-C7F1-02B0-C5A9-18D136603420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978AA9-F462-A83E-3D52-4B6CE88219D4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801D64-4ABA-9586-86D9-D9FD21D297AB}"/>
              </a:ext>
            </a:extLst>
          </p:cNvPr>
          <p:cNvCxnSpPr/>
          <p:nvPr/>
        </p:nvCxnSpPr>
        <p:spPr>
          <a:xfrm flipH="1">
            <a:off x="2510059" y="2489591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D947-D7BB-6843-4C00-B55E75144C39}"/>
              </a:ext>
            </a:extLst>
          </p:cNvPr>
          <p:cNvGrpSpPr/>
          <p:nvPr/>
        </p:nvGrpSpPr>
        <p:grpSpPr>
          <a:xfrm>
            <a:off x="2191349" y="5314502"/>
            <a:ext cx="139702" cy="315573"/>
            <a:chOff x="2971800" y="4255967"/>
            <a:chExt cx="139702" cy="31557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6C5A0-5018-5197-E302-A8BF88CC3A56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E4185F8-0371-3FEF-2104-2741F8491592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733225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51718"/>
            <a:ext cx="8229600" cy="475456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 con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18-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cắn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lược.Trước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289" y="914400"/>
            <a:ext cx="8763000" cy="5287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gang,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18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762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vòi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314929" y="355235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856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84107" y="880336"/>
            <a:ext cx="206017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úi </a:t>
            </a:r>
            <a:r>
              <a:rPr lang="en-US" sz="2300" err="1">
                <a:latin typeface="Times New Roman" pitchFamily="18" charset="0"/>
              </a:rPr>
              <a:t>Nghĩa</a:t>
            </a:r>
            <a:r>
              <a:rPr lang="en-US" sz="2300">
                <a:latin typeface="Times New Roman" pitchFamily="18" charset="0"/>
              </a:rPr>
              <a:t> Lĩnh,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350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latin typeface="Times New Roman" pitchFamily="18" charset="0"/>
              </a:rPr>
              <a:t>bức hoành phi, 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>
                <a:latin typeface="Times New Roman" pitchFamily="18" charset="0"/>
              </a:rPr>
              <a:t>, 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142359" y="4083784"/>
            <a:ext cx="39892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742209" y="4563149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331051" y="4923160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5432" y="1845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gã 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ADD6A-8AB1-51D0-BF58-A53D0C6A7E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9B8FB1-E13D-E83E-5C2E-92F9D0777B44}"/>
              </a:ext>
            </a:extLst>
          </p:cNvPr>
          <p:cNvSpPr/>
          <p:nvPr/>
        </p:nvSpPr>
        <p:spPr>
          <a:xfrm>
            <a:off x="213797" y="2400122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BFDF07-458B-5808-538E-E4935B8AA846}"/>
              </a:ext>
            </a:extLst>
          </p:cNvPr>
          <p:cNvCxnSpPr/>
          <p:nvPr/>
        </p:nvCxnSpPr>
        <p:spPr>
          <a:xfrm flipH="1">
            <a:off x="3370837" y="2859302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3FFAA9-D587-F9A9-E30E-83B0E40A425D}"/>
              </a:ext>
            </a:extLst>
          </p:cNvPr>
          <p:cNvGrpSpPr/>
          <p:nvPr/>
        </p:nvGrpSpPr>
        <p:grpSpPr>
          <a:xfrm>
            <a:off x="2783815" y="3659837"/>
            <a:ext cx="139702" cy="315573"/>
            <a:chOff x="2971800" y="4255967"/>
            <a:chExt cx="139702" cy="31557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8A54A6-C7F1-02B0-C5A9-18D136603420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978AA9-F462-A83E-3D52-4B6CE88219D4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801D64-4ABA-9586-86D9-D9FD21D297AB}"/>
              </a:ext>
            </a:extLst>
          </p:cNvPr>
          <p:cNvCxnSpPr/>
          <p:nvPr/>
        </p:nvCxnSpPr>
        <p:spPr>
          <a:xfrm flipH="1">
            <a:off x="2510059" y="2489591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D947-D7BB-6843-4C00-B55E75144C39}"/>
              </a:ext>
            </a:extLst>
          </p:cNvPr>
          <p:cNvGrpSpPr/>
          <p:nvPr/>
        </p:nvGrpSpPr>
        <p:grpSpPr>
          <a:xfrm>
            <a:off x="2191349" y="5314502"/>
            <a:ext cx="139702" cy="315573"/>
            <a:chOff x="2971800" y="4255967"/>
            <a:chExt cx="139702" cy="31557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6C5A0-5018-5197-E302-A8BF88CC3A56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E4185F8-0371-3FEF-2104-2741F8491592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3552DD0-4F6A-6A2E-829B-6F6ACD694F3E}"/>
              </a:ext>
            </a:extLst>
          </p:cNvPr>
          <p:cNvSpPr/>
          <p:nvPr/>
        </p:nvSpPr>
        <p:spPr>
          <a:xfrm>
            <a:off x="5974644" y="1858483"/>
            <a:ext cx="134055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ngọc phả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4010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990600"/>
            <a:ext cx="8229600" cy="5486400"/>
          </a:xfrm>
          <a:prstGeom prst="rect">
            <a:avLst/>
          </a:prstGeom>
        </p:spPr>
      </p:pic>
      <p:sp>
        <p:nvSpPr>
          <p:cNvPr id="3" name="Rectangle 171">
            <a:extLst>
              <a:ext uri="{FF2B5EF4-FFF2-40B4-BE49-F238E27FC236}">
                <a16:creationId xmlns:a16="http://schemas.microsoft.com/office/drawing/2014/main" id="{A44A00E0-8BEA-92BE-AAF4-45BAA0A73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04800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ngọc phả</a:t>
            </a:r>
            <a:endParaRPr lang="en-US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762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vòi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314929" y="355235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856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84107" y="880336"/>
            <a:ext cx="206017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úi </a:t>
            </a:r>
            <a:r>
              <a:rPr lang="en-US" sz="2300" err="1">
                <a:latin typeface="Times New Roman" pitchFamily="18" charset="0"/>
              </a:rPr>
              <a:t>Nghĩa</a:t>
            </a:r>
            <a:r>
              <a:rPr lang="en-US" sz="2300">
                <a:latin typeface="Times New Roman" pitchFamily="18" charset="0"/>
              </a:rPr>
              <a:t> Lĩnh,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350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latin typeface="Times New Roman" pitchFamily="18" charset="0"/>
              </a:rPr>
              <a:t>bức hoành phi, 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>
                <a:latin typeface="Times New Roman" pitchFamily="18" charset="0"/>
              </a:rPr>
              <a:t>, 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142359" y="4083784"/>
            <a:ext cx="39892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742209" y="4563149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331051" y="4923160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5432" y="1845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gã 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ADD6A-8AB1-51D0-BF58-A53D0C6A7E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9B8FB1-E13D-E83E-5C2E-92F9D0777B44}"/>
              </a:ext>
            </a:extLst>
          </p:cNvPr>
          <p:cNvSpPr/>
          <p:nvPr/>
        </p:nvSpPr>
        <p:spPr>
          <a:xfrm>
            <a:off x="213797" y="2400122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BFDF07-458B-5808-538E-E4935B8AA846}"/>
              </a:ext>
            </a:extLst>
          </p:cNvPr>
          <p:cNvCxnSpPr/>
          <p:nvPr/>
        </p:nvCxnSpPr>
        <p:spPr>
          <a:xfrm flipH="1">
            <a:off x="3370837" y="2859302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3FFAA9-D587-F9A9-E30E-83B0E40A425D}"/>
              </a:ext>
            </a:extLst>
          </p:cNvPr>
          <p:cNvGrpSpPr/>
          <p:nvPr/>
        </p:nvGrpSpPr>
        <p:grpSpPr>
          <a:xfrm>
            <a:off x="2783815" y="3659837"/>
            <a:ext cx="139702" cy="315573"/>
            <a:chOff x="2971800" y="4255967"/>
            <a:chExt cx="139702" cy="31557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8A54A6-C7F1-02B0-C5A9-18D136603420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978AA9-F462-A83E-3D52-4B6CE88219D4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801D64-4ABA-9586-86D9-D9FD21D297AB}"/>
              </a:ext>
            </a:extLst>
          </p:cNvPr>
          <p:cNvCxnSpPr/>
          <p:nvPr/>
        </p:nvCxnSpPr>
        <p:spPr>
          <a:xfrm flipH="1">
            <a:off x="2510059" y="2489591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D947-D7BB-6843-4C00-B55E75144C39}"/>
              </a:ext>
            </a:extLst>
          </p:cNvPr>
          <p:cNvGrpSpPr/>
          <p:nvPr/>
        </p:nvGrpSpPr>
        <p:grpSpPr>
          <a:xfrm>
            <a:off x="2191349" y="5314502"/>
            <a:ext cx="139702" cy="315573"/>
            <a:chOff x="2971800" y="4255967"/>
            <a:chExt cx="139702" cy="31557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6C5A0-5018-5197-E302-A8BF88CC3A56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E4185F8-0371-3FEF-2104-2741F8491592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3552DD0-4F6A-6A2E-829B-6F6ACD694F3E}"/>
              </a:ext>
            </a:extLst>
          </p:cNvPr>
          <p:cNvSpPr/>
          <p:nvPr/>
        </p:nvSpPr>
        <p:spPr>
          <a:xfrm>
            <a:off x="5974644" y="1858483"/>
            <a:ext cx="134055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gọc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E38C0A-1B5F-8AF7-E286-58EF0B9A15C9}"/>
              </a:ext>
            </a:extLst>
          </p:cNvPr>
          <p:cNvSpPr/>
          <p:nvPr/>
        </p:nvSpPr>
        <p:spPr>
          <a:xfrm>
            <a:off x="7179000" y="1878854"/>
            <a:ext cx="11525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 err="1">
                <a:latin typeface="Times New Roman" pitchFamily="18" charset="0"/>
              </a:rPr>
              <a:t>đất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</a:rPr>
              <a:t>,</a:t>
            </a:r>
            <a:endParaRPr lang="en-US" sz="2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86A184-614E-C776-465B-0A93FE79D29C}"/>
              </a:ext>
            </a:extLst>
          </p:cNvPr>
          <p:cNvSpPr/>
          <p:nvPr/>
        </p:nvSpPr>
        <p:spPr>
          <a:xfrm>
            <a:off x="8060702" y="1864956"/>
            <a:ext cx="5453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c</a:t>
            </a:r>
            <a:r>
              <a:rPr lang="en-US" sz="2300">
                <a:latin typeface="Times New Roman" pitchFamily="18" charset="0"/>
              </a:rPr>
              <a:t>hi</a:t>
            </a:r>
            <a:endParaRPr lang="en-US" sz="23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2395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73325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6">
            <a:extLst>
              <a:ext uri="{FF2B5EF4-FFF2-40B4-BE49-F238E27FC236}">
                <a16:creationId xmlns:a16="http://schemas.microsoft.com/office/drawing/2014/main" id="{959C5908-2041-01D1-6201-2EDF847A5DA5}"/>
              </a:ext>
            </a:extLst>
          </p:cNvPr>
          <p:cNvSpPr>
            <a:spLocks/>
          </p:cNvSpPr>
          <p:nvPr/>
        </p:nvSpPr>
        <p:spPr bwMode="auto">
          <a:xfrm>
            <a:off x="1539875" y="2243138"/>
            <a:ext cx="5716588" cy="1395412"/>
          </a:xfrm>
          <a:custGeom>
            <a:avLst/>
            <a:gdLst>
              <a:gd name="T0" fmla="*/ 34 w 331"/>
              <a:gd name="T1" fmla="*/ 0 h 331"/>
              <a:gd name="T2" fmla="*/ 298 w 331"/>
              <a:gd name="T3" fmla="*/ 0 h 331"/>
              <a:gd name="T4" fmla="*/ 331 w 331"/>
              <a:gd name="T5" fmla="*/ 34 h 331"/>
              <a:gd name="T6" fmla="*/ 330 w 331"/>
              <a:gd name="T7" fmla="*/ 298 h 331"/>
              <a:gd name="T8" fmla="*/ 297 w 331"/>
              <a:gd name="T9" fmla="*/ 331 h 331"/>
              <a:gd name="T10" fmla="*/ 33 w 331"/>
              <a:gd name="T11" fmla="*/ 330 h 331"/>
              <a:gd name="T12" fmla="*/ 0 w 331"/>
              <a:gd name="T13" fmla="*/ 297 h 331"/>
              <a:gd name="T14" fmla="*/ 1 w 331"/>
              <a:gd name="T15" fmla="*/ 33 h 331"/>
              <a:gd name="T16" fmla="*/ 34 w 331"/>
              <a:gd name="T17" fmla="*/ 0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1" h="331">
                <a:moveTo>
                  <a:pt x="34" y="0"/>
                </a:moveTo>
                <a:lnTo>
                  <a:pt x="298" y="0"/>
                </a:lnTo>
                <a:cubicBezTo>
                  <a:pt x="316" y="1"/>
                  <a:pt x="331" y="15"/>
                  <a:pt x="331" y="34"/>
                </a:cubicBezTo>
                <a:lnTo>
                  <a:pt x="330" y="298"/>
                </a:lnTo>
                <a:cubicBezTo>
                  <a:pt x="330" y="316"/>
                  <a:pt x="316" y="331"/>
                  <a:pt x="297" y="331"/>
                </a:cubicBezTo>
                <a:lnTo>
                  <a:pt x="33" y="330"/>
                </a:lnTo>
                <a:cubicBezTo>
                  <a:pt x="15" y="330"/>
                  <a:pt x="0" y="315"/>
                  <a:pt x="0" y="297"/>
                </a:cubicBezTo>
                <a:lnTo>
                  <a:pt x="1" y="33"/>
                </a:lnTo>
                <a:cubicBezTo>
                  <a:pt x="1" y="15"/>
                  <a:pt x="16" y="0"/>
                  <a:pt x="34" y="0"/>
                </a:cubicBezTo>
                <a:close/>
              </a:path>
            </a:pathLst>
          </a:custGeom>
          <a:solidFill>
            <a:srgbClr val="FFFF00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  <a:effectLst>
            <a:outerShdw dist="228600" dir="2700000" algn="tl" rotWithShape="0">
              <a:prstClr val="black"/>
            </a:outerShdw>
          </a:effectLst>
        </p:spPr>
        <p:txBody>
          <a:bodyPr tIns="144000" rIns="108000" bIns="36000" anchor="ctr"/>
          <a:lstStyle/>
          <a:p>
            <a:pPr algn="ctr" defTabSz="457189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ource Sans Pro"/>
            </a:endParaRPr>
          </a:p>
        </p:txBody>
      </p:sp>
      <p:sp>
        <p:nvSpPr>
          <p:cNvPr id="21507" name="Title 3">
            <a:extLst>
              <a:ext uri="{FF2B5EF4-FFF2-40B4-BE49-F238E27FC236}">
                <a16:creationId xmlns:a16="http://schemas.microsoft.com/office/drawing/2014/main" id="{902139C2-968A-EFCB-FA5B-79167D5CF9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17763" y="2344738"/>
            <a:ext cx="3962400" cy="1036637"/>
          </a:xfrm>
        </p:spPr>
        <p:txBody>
          <a:bodyPr/>
          <a:lstStyle/>
          <a:p>
            <a:r>
              <a:rPr lang="es-ES" altLang="en-US" sz="5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  <a:endParaRPr lang="en-US" altLang="en-US" sz="54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98">
            <a:extLst>
              <a:ext uri="{FF2B5EF4-FFF2-40B4-BE49-F238E27FC236}">
                <a16:creationId xmlns:a16="http://schemas.microsoft.com/office/drawing/2014/main" id="{FB1879B7-A5EE-3FD4-BBB6-6CB4390A3661}"/>
              </a:ext>
            </a:extLst>
          </p:cNvPr>
          <p:cNvSpPr>
            <a:spLocks/>
          </p:cNvSpPr>
          <p:nvPr/>
        </p:nvSpPr>
        <p:spPr bwMode="auto">
          <a:xfrm>
            <a:off x="4575175" y="5259388"/>
            <a:ext cx="146050" cy="144462"/>
          </a:xfrm>
          <a:custGeom>
            <a:avLst/>
            <a:gdLst>
              <a:gd name="T0" fmla="*/ 123 w 247"/>
              <a:gd name="T1" fmla="*/ 0 h 247"/>
              <a:gd name="T2" fmla="*/ 167 w 247"/>
              <a:gd name="T3" fmla="*/ 80 h 247"/>
              <a:gd name="T4" fmla="*/ 247 w 247"/>
              <a:gd name="T5" fmla="*/ 124 h 247"/>
              <a:gd name="T6" fmla="*/ 167 w 247"/>
              <a:gd name="T7" fmla="*/ 167 h 247"/>
              <a:gd name="T8" fmla="*/ 123 w 247"/>
              <a:gd name="T9" fmla="*/ 247 h 247"/>
              <a:gd name="T10" fmla="*/ 80 w 247"/>
              <a:gd name="T11" fmla="*/ 167 h 247"/>
              <a:gd name="T12" fmla="*/ 0 w 247"/>
              <a:gd name="T13" fmla="*/ 124 h 247"/>
              <a:gd name="T14" fmla="*/ 80 w 247"/>
              <a:gd name="T15" fmla="*/ 80 h 247"/>
              <a:gd name="T16" fmla="*/ 123 w 247"/>
              <a:gd name="T17" fmla="*/ 0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7" h="247">
                <a:moveTo>
                  <a:pt x="123" y="0"/>
                </a:moveTo>
                <a:lnTo>
                  <a:pt x="167" y="80"/>
                </a:lnTo>
                <a:lnTo>
                  <a:pt x="247" y="124"/>
                </a:lnTo>
                <a:lnTo>
                  <a:pt x="167" y="167"/>
                </a:lnTo>
                <a:lnTo>
                  <a:pt x="123" y="247"/>
                </a:lnTo>
                <a:lnTo>
                  <a:pt x="80" y="167"/>
                </a:lnTo>
                <a:lnTo>
                  <a:pt x="0" y="124"/>
                </a:lnTo>
                <a:lnTo>
                  <a:pt x="80" y="80"/>
                </a:lnTo>
                <a:lnTo>
                  <a:pt x="123" y="0"/>
                </a:lnTo>
                <a:close/>
              </a:path>
            </a:pathLst>
          </a:custGeom>
          <a:solidFill>
            <a:schemeClr val="accent3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28" name="Freeform 302">
            <a:extLst>
              <a:ext uri="{FF2B5EF4-FFF2-40B4-BE49-F238E27FC236}">
                <a16:creationId xmlns:a16="http://schemas.microsoft.com/office/drawing/2014/main" id="{79B9F294-510A-67CE-951E-E10A7F05A6F9}"/>
              </a:ext>
            </a:extLst>
          </p:cNvPr>
          <p:cNvSpPr>
            <a:spLocks/>
          </p:cNvSpPr>
          <p:nvPr/>
        </p:nvSpPr>
        <p:spPr bwMode="auto">
          <a:xfrm>
            <a:off x="8453438" y="4649788"/>
            <a:ext cx="130175" cy="130175"/>
          </a:xfrm>
          <a:custGeom>
            <a:avLst/>
            <a:gdLst>
              <a:gd name="T0" fmla="*/ 75 w 151"/>
              <a:gd name="T1" fmla="*/ 0 h 150"/>
              <a:gd name="T2" fmla="*/ 102 w 151"/>
              <a:gd name="T3" fmla="*/ 48 h 150"/>
              <a:gd name="T4" fmla="*/ 151 w 151"/>
              <a:gd name="T5" fmla="*/ 75 h 150"/>
              <a:gd name="T6" fmla="*/ 102 w 151"/>
              <a:gd name="T7" fmla="*/ 102 h 150"/>
              <a:gd name="T8" fmla="*/ 75 w 151"/>
              <a:gd name="T9" fmla="*/ 150 h 150"/>
              <a:gd name="T10" fmla="*/ 49 w 151"/>
              <a:gd name="T11" fmla="*/ 102 h 150"/>
              <a:gd name="T12" fmla="*/ 0 w 151"/>
              <a:gd name="T13" fmla="*/ 75 h 150"/>
              <a:gd name="T14" fmla="*/ 49 w 151"/>
              <a:gd name="T15" fmla="*/ 48 h 150"/>
              <a:gd name="T16" fmla="*/ 75 w 151"/>
              <a:gd name="T17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1" h="150">
                <a:moveTo>
                  <a:pt x="75" y="0"/>
                </a:moveTo>
                <a:lnTo>
                  <a:pt x="102" y="48"/>
                </a:lnTo>
                <a:lnTo>
                  <a:pt x="151" y="75"/>
                </a:lnTo>
                <a:lnTo>
                  <a:pt x="102" y="102"/>
                </a:lnTo>
                <a:lnTo>
                  <a:pt x="75" y="150"/>
                </a:lnTo>
                <a:lnTo>
                  <a:pt x="49" y="102"/>
                </a:lnTo>
                <a:lnTo>
                  <a:pt x="0" y="75"/>
                </a:lnTo>
                <a:lnTo>
                  <a:pt x="49" y="48"/>
                </a:lnTo>
                <a:lnTo>
                  <a:pt x="75" y="0"/>
                </a:ln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29" name="Freeform 157">
            <a:extLst>
              <a:ext uri="{FF2B5EF4-FFF2-40B4-BE49-F238E27FC236}">
                <a16:creationId xmlns:a16="http://schemas.microsoft.com/office/drawing/2014/main" id="{5243B572-1174-E5DC-BAEA-427552996C55}"/>
              </a:ext>
            </a:extLst>
          </p:cNvPr>
          <p:cNvSpPr>
            <a:spLocks noEditPoints="1"/>
          </p:cNvSpPr>
          <p:nvPr/>
        </p:nvSpPr>
        <p:spPr bwMode="auto">
          <a:xfrm>
            <a:off x="774700" y="4862513"/>
            <a:ext cx="177800" cy="163512"/>
          </a:xfrm>
          <a:custGeom>
            <a:avLst/>
            <a:gdLst>
              <a:gd name="T0" fmla="*/ 2147483646 w 110"/>
              <a:gd name="T1" fmla="*/ 2147483646 h 100"/>
              <a:gd name="T2" fmla="*/ 2147483646 w 110"/>
              <a:gd name="T3" fmla="*/ 2147483646 h 100"/>
              <a:gd name="T4" fmla="*/ 2147483646 w 110"/>
              <a:gd name="T5" fmla="*/ 2147483646 h 100"/>
              <a:gd name="T6" fmla="*/ 2147483646 w 110"/>
              <a:gd name="T7" fmla="*/ 2147483646 h 100"/>
              <a:gd name="T8" fmla="*/ 2147483646 w 110"/>
              <a:gd name="T9" fmla="*/ 0 h 100"/>
              <a:gd name="T10" fmla="*/ 2147483646 w 110"/>
              <a:gd name="T11" fmla="*/ 0 h 100"/>
              <a:gd name="T12" fmla="*/ 2147483646 w 110"/>
              <a:gd name="T13" fmla="*/ 2147483646 h 100"/>
              <a:gd name="T14" fmla="*/ 2147483646 w 110"/>
              <a:gd name="T15" fmla="*/ 2147483646 h 100"/>
              <a:gd name="T16" fmla="*/ 2147483646 w 110"/>
              <a:gd name="T17" fmla="*/ 2147483646 h 100"/>
              <a:gd name="T18" fmla="*/ 2147483646 w 110"/>
              <a:gd name="T19" fmla="*/ 2147483646 h 100"/>
              <a:gd name="T20" fmla="*/ 2147483646 w 110"/>
              <a:gd name="T21" fmla="*/ 2147483646 h 100"/>
              <a:gd name="T22" fmla="*/ 2147483646 w 110"/>
              <a:gd name="T23" fmla="*/ 2147483646 h 100"/>
              <a:gd name="T24" fmla="*/ 2147483646 w 110"/>
              <a:gd name="T25" fmla="*/ 2147483646 h 100"/>
              <a:gd name="T26" fmla="*/ 2147483646 w 110"/>
              <a:gd name="T27" fmla="*/ 2147483646 h 1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10" h="100">
                <a:moveTo>
                  <a:pt x="55" y="100"/>
                </a:moveTo>
                <a:cubicBezTo>
                  <a:pt x="53" y="100"/>
                  <a:pt x="51" y="98"/>
                  <a:pt x="50" y="97"/>
                </a:cubicBezTo>
                <a:lnTo>
                  <a:pt x="1" y="9"/>
                </a:lnTo>
                <a:cubicBezTo>
                  <a:pt x="0" y="7"/>
                  <a:pt x="0" y="5"/>
                  <a:pt x="1" y="3"/>
                </a:cubicBezTo>
                <a:cubicBezTo>
                  <a:pt x="2" y="2"/>
                  <a:pt x="4" y="0"/>
                  <a:pt x="6" y="0"/>
                </a:cubicBezTo>
                <a:lnTo>
                  <a:pt x="104" y="0"/>
                </a:lnTo>
                <a:cubicBezTo>
                  <a:pt x="106" y="0"/>
                  <a:pt x="108" y="2"/>
                  <a:pt x="109" y="3"/>
                </a:cubicBezTo>
                <a:cubicBezTo>
                  <a:pt x="110" y="5"/>
                  <a:pt x="110" y="7"/>
                  <a:pt x="109" y="9"/>
                </a:cubicBezTo>
                <a:lnTo>
                  <a:pt x="60" y="97"/>
                </a:lnTo>
                <a:cubicBezTo>
                  <a:pt x="59" y="98"/>
                  <a:pt x="57" y="100"/>
                  <a:pt x="55" y="100"/>
                </a:cubicBezTo>
                <a:close/>
                <a:moveTo>
                  <a:pt x="16" y="12"/>
                </a:moveTo>
                <a:lnTo>
                  <a:pt x="55" y="82"/>
                </a:lnTo>
                <a:lnTo>
                  <a:pt x="94" y="12"/>
                </a:lnTo>
                <a:lnTo>
                  <a:pt x="16" y="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Freeform 159">
            <a:extLst>
              <a:ext uri="{FF2B5EF4-FFF2-40B4-BE49-F238E27FC236}">
                <a16:creationId xmlns:a16="http://schemas.microsoft.com/office/drawing/2014/main" id="{D1A7BD63-9FB8-976D-4196-F32F7DBCEC66}"/>
              </a:ext>
            </a:extLst>
          </p:cNvPr>
          <p:cNvSpPr>
            <a:spLocks noEditPoints="1"/>
          </p:cNvSpPr>
          <p:nvPr/>
        </p:nvSpPr>
        <p:spPr bwMode="auto">
          <a:xfrm>
            <a:off x="3698875" y="1420813"/>
            <a:ext cx="182563" cy="177800"/>
          </a:xfrm>
          <a:custGeom>
            <a:avLst/>
            <a:gdLst>
              <a:gd name="T0" fmla="*/ 2147483646 w 109"/>
              <a:gd name="T1" fmla="*/ 2147483646 h 109"/>
              <a:gd name="T2" fmla="*/ 2147483646 w 109"/>
              <a:gd name="T3" fmla="*/ 2147483646 h 109"/>
              <a:gd name="T4" fmla="*/ 2147483646 w 109"/>
              <a:gd name="T5" fmla="*/ 2147483646 h 109"/>
              <a:gd name="T6" fmla="*/ 2147483646 w 109"/>
              <a:gd name="T7" fmla="*/ 2147483646 h 109"/>
              <a:gd name="T8" fmla="*/ 2147483646 w 109"/>
              <a:gd name="T9" fmla="*/ 2147483646 h 109"/>
              <a:gd name="T10" fmla="*/ 2147483646 w 109"/>
              <a:gd name="T11" fmla="*/ 2147483646 h 109"/>
              <a:gd name="T12" fmla="*/ 2147483646 w 109"/>
              <a:gd name="T13" fmla="*/ 2147483646 h 109"/>
              <a:gd name="T14" fmla="*/ 2147483646 w 109"/>
              <a:gd name="T15" fmla="*/ 2147483646 h 109"/>
              <a:gd name="T16" fmla="*/ 2147483646 w 109"/>
              <a:gd name="T17" fmla="*/ 2147483646 h 109"/>
              <a:gd name="T18" fmla="*/ 2147483646 w 109"/>
              <a:gd name="T19" fmla="*/ 2147483646 h 109"/>
              <a:gd name="T20" fmla="*/ 2147483646 w 109"/>
              <a:gd name="T21" fmla="*/ 2147483646 h 109"/>
              <a:gd name="T22" fmla="*/ 2147483646 w 109"/>
              <a:gd name="T23" fmla="*/ 2147483646 h 109"/>
              <a:gd name="T24" fmla="*/ 2147483646 w 109"/>
              <a:gd name="T25" fmla="*/ 2147483646 h 109"/>
              <a:gd name="T26" fmla="*/ 2147483646 w 109"/>
              <a:gd name="T27" fmla="*/ 2147483646 h 109"/>
              <a:gd name="T28" fmla="*/ 2147483646 w 109"/>
              <a:gd name="T29" fmla="*/ 2147483646 h 109"/>
              <a:gd name="T30" fmla="*/ 2147483646 w 109"/>
              <a:gd name="T31" fmla="*/ 2147483646 h 10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09" h="109">
                <a:moveTo>
                  <a:pt x="55" y="109"/>
                </a:moveTo>
                <a:cubicBezTo>
                  <a:pt x="53" y="109"/>
                  <a:pt x="52" y="109"/>
                  <a:pt x="51" y="108"/>
                </a:cubicBezTo>
                <a:lnTo>
                  <a:pt x="2" y="59"/>
                </a:lnTo>
                <a:cubicBezTo>
                  <a:pt x="0" y="57"/>
                  <a:pt x="0" y="53"/>
                  <a:pt x="2" y="51"/>
                </a:cubicBezTo>
                <a:lnTo>
                  <a:pt x="51" y="2"/>
                </a:lnTo>
                <a:cubicBezTo>
                  <a:pt x="53" y="0"/>
                  <a:pt x="57" y="0"/>
                  <a:pt x="59" y="2"/>
                </a:cubicBezTo>
                <a:lnTo>
                  <a:pt x="108" y="51"/>
                </a:lnTo>
                <a:cubicBezTo>
                  <a:pt x="109" y="52"/>
                  <a:pt x="109" y="53"/>
                  <a:pt x="109" y="55"/>
                </a:cubicBezTo>
                <a:cubicBezTo>
                  <a:pt x="109" y="56"/>
                  <a:pt x="109" y="58"/>
                  <a:pt x="108" y="59"/>
                </a:cubicBezTo>
                <a:lnTo>
                  <a:pt x="59" y="108"/>
                </a:lnTo>
                <a:cubicBezTo>
                  <a:pt x="58" y="109"/>
                  <a:pt x="56" y="109"/>
                  <a:pt x="55" y="109"/>
                </a:cubicBezTo>
                <a:close/>
                <a:moveTo>
                  <a:pt x="14" y="55"/>
                </a:moveTo>
                <a:lnTo>
                  <a:pt x="55" y="96"/>
                </a:lnTo>
                <a:lnTo>
                  <a:pt x="96" y="55"/>
                </a:lnTo>
                <a:lnTo>
                  <a:pt x="55" y="14"/>
                </a:lnTo>
                <a:lnTo>
                  <a:pt x="14" y="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Freeform 310">
            <a:extLst>
              <a:ext uri="{FF2B5EF4-FFF2-40B4-BE49-F238E27FC236}">
                <a16:creationId xmlns:a16="http://schemas.microsoft.com/office/drawing/2014/main" id="{F480F153-9ADD-CA70-553F-5A6D70E22972}"/>
              </a:ext>
            </a:extLst>
          </p:cNvPr>
          <p:cNvSpPr>
            <a:spLocks noEditPoints="1"/>
          </p:cNvSpPr>
          <p:nvPr/>
        </p:nvSpPr>
        <p:spPr bwMode="auto">
          <a:xfrm>
            <a:off x="7173913" y="2255838"/>
            <a:ext cx="82550" cy="82550"/>
          </a:xfrm>
          <a:custGeom>
            <a:avLst/>
            <a:gdLst>
              <a:gd name="T0" fmla="*/ 2147483646 w 75"/>
              <a:gd name="T1" fmla="*/ 2147483646 h 75"/>
              <a:gd name="T2" fmla="*/ 0 w 75"/>
              <a:gd name="T3" fmla="*/ 2147483646 h 75"/>
              <a:gd name="T4" fmla="*/ 2147483646 w 75"/>
              <a:gd name="T5" fmla="*/ 0 h 75"/>
              <a:gd name="T6" fmla="*/ 2147483646 w 75"/>
              <a:gd name="T7" fmla="*/ 2147483646 h 75"/>
              <a:gd name="T8" fmla="*/ 2147483646 w 75"/>
              <a:gd name="T9" fmla="*/ 2147483646 h 75"/>
              <a:gd name="T10" fmla="*/ 2147483646 w 75"/>
              <a:gd name="T11" fmla="*/ 2147483646 h 75"/>
              <a:gd name="T12" fmla="*/ 2147483646 w 75"/>
              <a:gd name="T13" fmla="*/ 2147483646 h 75"/>
              <a:gd name="T14" fmla="*/ 2147483646 w 75"/>
              <a:gd name="T15" fmla="*/ 2147483646 h 75"/>
              <a:gd name="T16" fmla="*/ 2147483646 w 75"/>
              <a:gd name="T17" fmla="*/ 2147483646 h 75"/>
              <a:gd name="T18" fmla="*/ 2147483646 w 75"/>
              <a:gd name="T19" fmla="*/ 2147483646 h 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5" h="75">
                <a:moveTo>
                  <a:pt x="38" y="75"/>
                </a:moveTo>
                <a:cubicBezTo>
                  <a:pt x="17" y="75"/>
                  <a:pt x="0" y="58"/>
                  <a:pt x="0" y="38"/>
                </a:cubicBezTo>
                <a:cubicBezTo>
                  <a:pt x="0" y="17"/>
                  <a:pt x="17" y="0"/>
                  <a:pt x="38" y="0"/>
                </a:cubicBezTo>
                <a:cubicBezTo>
                  <a:pt x="58" y="0"/>
                  <a:pt x="75" y="17"/>
                  <a:pt x="75" y="38"/>
                </a:cubicBezTo>
                <a:cubicBezTo>
                  <a:pt x="75" y="58"/>
                  <a:pt x="58" y="75"/>
                  <a:pt x="38" y="75"/>
                </a:cubicBezTo>
                <a:close/>
                <a:moveTo>
                  <a:pt x="38" y="18"/>
                </a:moveTo>
                <a:cubicBezTo>
                  <a:pt x="27" y="18"/>
                  <a:pt x="18" y="27"/>
                  <a:pt x="18" y="38"/>
                </a:cubicBezTo>
                <a:cubicBezTo>
                  <a:pt x="18" y="49"/>
                  <a:pt x="27" y="58"/>
                  <a:pt x="38" y="58"/>
                </a:cubicBezTo>
                <a:cubicBezTo>
                  <a:pt x="49" y="58"/>
                  <a:pt x="58" y="49"/>
                  <a:pt x="58" y="38"/>
                </a:cubicBezTo>
                <a:cubicBezTo>
                  <a:pt x="58" y="27"/>
                  <a:pt x="49" y="18"/>
                  <a:pt x="38" y="18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802FDA60-F36B-7DFC-3088-3773BFF3B918}"/>
              </a:ext>
            </a:extLst>
          </p:cNvPr>
          <p:cNvSpPr/>
          <p:nvPr/>
        </p:nvSpPr>
        <p:spPr>
          <a:xfrm flipH="1">
            <a:off x="606425" y="1416050"/>
            <a:ext cx="93663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86B295B8-4D56-6FFF-A4C3-1F19C973FAE5}"/>
              </a:ext>
            </a:extLst>
          </p:cNvPr>
          <p:cNvSpPr/>
          <p:nvPr/>
        </p:nvSpPr>
        <p:spPr>
          <a:xfrm flipH="1">
            <a:off x="846138" y="1416050"/>
            <a:ext cx="93662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DA0B3586-A18E-B036-7B60-E259ACEA7BB8}"/>
              </a:ext>
            </a:extLst>
          </p:cNvPr>
          <p:cNvSpPr/>
          <p:nvPr/>
        </p:nvSpPr>
        <p:spPr>
          <a:xfrm flipH="1">
            <a:off x="1085850" y="1416050"/>
            <a:ext cx="95250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2" name="Freeform 233">
            <a:extLst>
              <a:ext uri="{FF2B5EF4-FFF2-40B4-BE49-F238E27FC236}">
                <a16:creationId xmlns:a16="http://schemas.microsoft.com/office/drawing/2014/main" id="{6FFF3A86-2DC6-EE5D-E3F1-41540A6D7735}"/>
              </a:ext>
            </a:extLst>
          </p:cNvPr>
          <p:cNvSpPr>
            <a:spLocks/>
          </p:cNvSpPr>
          <p:nvPr/>
        </p:nvSpPr>
        <p:spPr bwMode="auto">
          <a:xfrm>
            <a:off x="131763" y="5765800"/>
            <a:ext cx="1192212" cy="209550"/>
          </a:xfrm>
          <a:custGeom>
            <a:avLst/>
            <a:gdLst>
              <a:gd name="T0" fmla="*/ 372 w 372"/>
              <a:gd name="T1" fmla="*/ 64 h 64"/>
              <a:gd name="T2" fmla="*/ 325 w 372"/>
              <a:gd name="T3" fmla="*/ 44 h 64"/>
              <a:gd name="T4" fmla="*/ 298 w 372"/>
              <a:gd name="T5" fmla="*/ 32 h 64"/>
              <a:gd name="T6" fmla="*/ 271 w 372"/>
              <a:gd name="T7" fmla="*/ 44 h 64"/>
              <a:gd name="T8" fmla="*/ 223 w 372"/>
              <a:gd name="T9" fmla="*/ 64 h 64"/>
              <a:gd name="T10" fmla="*/ 176 w 372"/>
              <a:gd name="T11" fmla="*/ 44 h 64"/>
              <a:gd name="T12" fmla="*/ 149 w 372"/>
              <a:gd name="T13" fmla="*/ 32 h 64"/>
              <a:gd name="T14" fmla="*/ 122 w 372"/>
              <a:gd name="T15" fmla="*/ 44 h 64"/>
              <a:gd name="T16" fmla="*/ 74 w 372"/>
              <a:gd name="T17" fmla="*/ 64 h 64"/>
              <a:gd name="T18" fmla="*/ 27 w 372"/>
              <a:gd name="T19" fmla="*/ 44 h 64"/>
              <a:gd name="T20" fmla="*/ 0 w 372"/>
              <a:gd name="T21" fmla="*/ 32 h 64"/>
              <a:gd name="T22" fmla="*/ 0 w 372"/>
              <a:gd name="T23" fmla="*/ 0 h 64"/>
              <a:gd name="T24" fmla="*/ 48 w 372"/>
              <a:gd name="T25" fmla="*/ 20 h 64"/>
              <a:gd name="T26" fmla="*/ 74 w 372"/>
              <a:gd name="T27" fmla="*/ 32 h 64"/>
              <a:gd name="T28" fmla="*/ 101 w 372"/>
              <a:gd name="T29" fmla="*/ 20 h 64"/>
              <a:gd name="T30" fmla="*/ 149 w 372"/>
              <a:gd name="T31" fmla="*/ 0 h 64"/>
              <a:gd name="T32" fmla="*/ 197 w 372"/>
              <a:gd name="T33" fmla="*/ 20 h 64"/>
              <a:gd name="T34" fmla="*/ 223 w 372"/>
              <a:gd name="T35" fmla="*/ 32 h 64"/>
              <a:gd name="T36" fmla="*/ 250 w 372"/>
              <a:gd name="T37" fmla="*/ 20 h 64"/>
              <a:gd name="T38" fmla="*/ 298 w 372"/>
              <a:gd name="T39" fmla="*/ 0 h 64"/>
              <a:gd name="T40" fmla="*/ 346 w 372"/>
              <a:gd name="T41" fmla="*/ 20 h 64"/>
              <a:gd name="T42" fmla="*/ 372 w 372"/>
              <a:gd name="T43" fmla="*/ 32 h 64"/>
              <a:gd name="T44" fmla="*/ 372 w 372"/>
              <a:gd name="T4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2" h="64">
                <a:moveTo>
                  <a:pt x="372" y="64"/>
                </a:moveTo>
                <a:cubicBezTo>
                  <a:pt x="348" y="64"/>
                  <a:pt x="335" y="53"/>
                  <a:pt x="325" y="44"/>
                </a:cubicBezTo>
                <a:cubicBezTo>
                  <a:pt x="316" y="37"/>
                  <a:pt x="311" y="32"/>
                  <a:pt x="298" y="32"/>
                </a:cubicBezTo>
                <a:cubicBezTo>
                  <a:pt x="285" y="32"/>
                  <a:pt x="280" y="37"/>
                  <a:pt x="271" y="44"/>
                </a:cubicBezTo>
                <a:cubicBezTo>
                  <a:pt x="261" y="53"/>
                  <a:pt x="248" y="64"/>
                  <a:pt x="223" y="64"/>
                </a:cubicBezTo>
                <a:cubicBezTo>
                  <a:pt x="199" y="64"/>
                  <a:pt x="186" y="53"/>
                  <a:pt x="176" y="44"/>
                </a:cubicBezTo>
                <a:cubicBezTo>
                  <a:pt x="167" y="37"/>
                  <a:pt x="162" y="32"/>
                  <a:pt x="149" y="32"/>
                </a:cubicBezTo>
                <a:cubicBezTo>
                  <a:pt x="136" y="32"/>
                  <a:pt x="131" y="37"/>
                  <a:pt x="122" y="44"/>
                </a:cubicBezTo>
                <a:cubicBezTo>
                  <a:pt x="112" y="53"/>
                  <a:pt x="99" y="64"/>
                  <a:pt x="74" y="64"/>
                </a:cubicBezTo>
                <a:cubicBezTo>
                  <a:pt x="50" y="64"/>
                  <a:pt x="37" y="53"/>
                  <a:pt x="27" y="44"/>
                </a:cubicBezTo>
                <a:cubicBezTo>
                  <a:pt x="18" y="37"/>
                  <a:pt x="13" y="32"/>
                  <a:pt x="0" y="32"/>
                </a:cubicBezTo>
                <a:lnTo>
                  <a:pt x="0" y="0"/>
                </a:lnTo>
                <a:cubicBezTo>
                  <a:pt x="25" y="0"/>
                  <a:pt x="37" y="11"/>
                  <a:pt x="48" y="20"/>
                </a:cubicBezTo>
                <a:cubicBezTo>
                  <a:pt x="56" y="27"/>
                  <a:pt x="62" y="32"/>
                  <a:pt x="74" y="32"/>
                </a:cubicBezTo>
                <a:cubicBezTo>
                  <a:pt x="87" y="32"/>
                  <a:pt x="93" y="27"/>
                  <a:pt x="101" y="20"/>
                </a:cubicBezTo>
                <a:cubicBezTo>
                  <a:pt x="111" y="11"/>
                  <a:pt x="124" y="0"/>
                  <a:pt x="149" y="0"/>
                </a:cubicBezTo>
                <a:cubicBezTo>
                  <a:pt x="174" y="0"/>
                  <a:pt x="186" y="11"/>
                  <a:pt x="197" y="20"/>
                </a:cubicBezTo>
                <a:cubicBezTo>
                  <a:pt x="205" y="27"/>
                  <a:pt x="211" y="32"/>
                  <a:pt x="223" y="32"/>
                </a:cubicBezTo>
                <a:cubicBezTo>
                  <a:pt x="236" y="32"/>
                  <a:pt x="242" y="27"/>
                  <a:pt x="250" y="20"/>
                </a:cubicBezTo>
                <a:cubicBezTo>
                  <a:pt x="260" y="11"/>
                  <a:pt x="273" y="0"/>
                  <a:pt x="298" y="0"/>
                </a:cubicBezTo>
                <a:cubicBezTo>
                  <a:pt x="323" y="0"/>
                  <a:pt x="335" y="11"/>
                  <a:pt x="346" y="20"/>
                </a:cubicBezTo>
                <a:cubicBezTo>
                  <a:pt x="354" y="27"/>
                  <a:pt x="360" y="32"/>
                  <a:pt x="372" y="32"/>
                </a:cubicBezTo>
                <a:lnTo>
                  <a:pt x="372" y="64"/>
                </a:lnTo>
                <a:close/>
              </a:path>
            </a:pathLst>
          </a:custGeom>
          <a:solidFill>
            <a:schemeClr val="accent4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21517" name="Freeform 235">
            <a:extLst>
              <a:ext uri="{FF2B5EF4-FFF2-40B4-BE49-F238E27FC236}">
                <a16:creationId xmlns:a16="http://schemas.microsoft.com/office/drawing/2014/main" id="{9A92B2F9-D9B9-B2E0-D9B9-C3605CF0E601}"/>
              </a:ext>
            </a:extLst>
          </p:cNvPr>
          <p:cNvSpPr>
            <a:spLocks/>
          </p:cNvSpPr>
          <p:nvPr/>
        </p:nvSpPr>
        <p:spPr bwMode="auto">
          <a:xfrm>
            <a:off x="6875463" y="838200"/>
            <a:ext cx="903287" cy="231775"/>
          </a:xfrm>
          <a:custGeom>
            <a:avLst/>
            <a:gdLst>
              <a:gd name="T0" fmla="*/ 2147483646 w 504"/>
              <a:gd name="T1" fmla="*/ 2147483646 h 130"/>
              <a:gd name="T2" fmla="*/ 2147483646 w 504"/>
              <a:gd name="T3" fmla="*/ 2147483646 h 130"/>
              <a:gd name="T4" fmla="*/ 2147483646 w 504"/>
              <a:gd name="T5" fmla="*/ 2147483646 h 130"/>
              <a:gd name="T6" fmla="*/ 2147483646 w 504"/>
              <a:gd name="T7" fmla="*/ 2147483646 h 130"/>
              <a:gd name="T8" fmla="*/ 2147483646 w 504"/>
              <a:gd name="T9" fmla="*/ 2147483646 h 130"/>
              <a:gd name="T10" fmla="*/ 0 w 504"/>
              <a:gd name="T11" fmla="*/ 2147483646 h 130"/>
              <a:gd name="T12" fmla="*/ 2147483646 w 504"/>
              <a:gd name="T13" fmla="*/ 0 h 130"/>
              <a:gd name="T14" fmla="*/ 2147483646 w 504"/>
              <a:gd name="T15" fmla="*/ 2147483646 h 130"/>
              <a:gd name="T16" fmla="*/ 2147483646 w 504"/>
              <a:gd name="T17" fmla="*/ 0 h 130"/>
              <a:gd name="T18" fmla="*/ 2147483646 w 504"/>
              <a:gd name="T19" fmla="*/ 2147483646 h 130"/>
              <a:gd name="T20" fmla="*/ 2147483646 w 504"/>
              <a:gd name="T21" fmla="*/ 0 h 130"/>
              <a:gd name="T22" fmla="*/ 2147483646 w 504"/>
              <a:gd name="T23" fmla="*/ 2147483646 h 130"/>
              <a:gd name="T24" fmla="*/ 2147483646 w 504"/>
              <a:gd name="T25" fmla="*/ 2147483646 h 130"/>
              <a:gd name="T26" fmla="*/ 2147483646 w 504"/>
              <a:gd name="T27" fmla="*/ 2147483646 h 130"/>
              <a:gd name="T28" fmla="*/ 2147483646 w 504"/>
              <a:gd name="T29" fmla="*/ 2147483646 h 13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4" h="130">
                <a:moveTo>
                  <a:pt x="333" y="130"/>
                </a:moveTo>
                <a:lnTo>
                  <a:pt x="252" y="43"/>
                </a:lnTo>
                <a:lnTo>
                  <a:pt x="172" y="130"/>
                </a:lnTo>
                <a:lnTo>
                  <a:pt x="91" y="43"/>
                </a:lnTo>
                <a:lnTo>
                  <a:pt x="21" y="118"/>
                </a:lnTo>
                <a:lnTo>
                  <a:pt x="0" y="98"/>
                </a:lnTo>
                <a:lnTo>
                  <a:pt x="91" y="0"/>
                </a:lnTo>
                <a:lnTo>
                  <a:pt x="172" y="86"/>
                </a:lnTo>
                <a:lnTo>
                  <a:pt x="252" y="0"/>
                </a:lnTo>
                <a:lnTo>
                  <a:pt x="333" y="86"/>
                </a:lnTo>
                <a:lnTo>
                  <a:pt x="413" y="0"/>
                </a:lnTo>
                <a:lnTo>
                  <a:pt x="504" y="98"/>
                </a:lnTo>
                <a:lnTo>
                  <a:pt x="483" y="118"/>
                </a:lnTo>
                <a:lnTo>
                  <a:pt x="413" y="43"/>
                </a:lnTo>
                <a:lnTo>
                  <a:pt x="333" y="130"/>
                </a:lnTo>
                <a:close/>
              </a:path>
            </a:pathLst>
          </a:custGeom>
          <a:solidFill>
            <a:schemeClr val="bg2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1518" name="Picture 7">
            <a:extLst>
              <a:ext uri="{FF2B5EF4-FFF2-40B4-BE49-F238E27FC236}">
                <a16:creationId xmlns:a16="http://schemas.microsoft.com/office/drawing/2014/main" id="{FC09DACF-FF77-AE8A-DC4A-BDC93A520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62"/>
          <a:stretch>
            <a:fillRect/>
          </a:stretch>
        </p:blipFill>
        <p:spPr bwMode="auto">
          <a:xfrm>
            <a:off x="5029200" y="3933825"/>
            <a:ext cx="222726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31">
            <a:extLst>
              <a:ext uri="{FF2B5EF4-FFF2-40B4-BE49-F238E27FC236}">
                <a16:creationId xmlns:a16="http://schemas.microsoft.com/office/drawing/2014/main" id="{8EB857BA-40F0-C06D-4F60-42DC24320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6" t="30975" r="10391" b="12889"/>
          <a:stretch>
            <a:fillRect/>
          </a:stretch>
        </p:blipFill>
        <p:spPr bwMode="auto">
          <a:xfrm>
            <a:off x="7173913" y="4351338"/>
            <a:ext cx="1830387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áº¿t quáº£ hÃ¬nh áº£nh cho phong cáº£nh Äá»n hÃ¹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74638"/>
            <a:ext cx="4800600" cy="620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34379" y="1219200"/>
            <a:ext cx="3581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endParaRPr lang="en-US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các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09635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E902C0-5CB5-AAD5-A79F-3664C0F160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1"/>
          <a:stretch/>
        </p:blipFill>
        <p:spPr>
          <a:xfrm>
            <a:off x="1367367" y="1854053"/>
            <a:ext cx="6238346" cy="3787588"/>
          </a:xfrm>
          <a:prstGeom prst="rect">
            <a:avLst/>
          </a:prstGeom>
        </p:spPr>
      </p:pic>
      <p:sp>
        <p:nvSpPr>
          <p:cNvPr id="5" name="mảnh 3">
            <a:hlinkClick r:id="rId4" action="ppaction://hlinksldjump"/>
            <a:extLst>
              <a:ext uri="{FF2B5EF4-FFF2-40B4-BE49-F238E27FC236}">
                <a16:creationId xmlns:a16="http://schemas.microsoft.com/office/drawing/2014/main" id="{C18666D2-8716-FFD2-7E50-BE578C225697}"/>
              </a:ext>
            </a:extLst>
          </p:cNvPr>
          <p:cNvSpPr/>
          <p:nvPr/>
        </p:nvSpPr>
        <p:spPr>
          <a:xfrm>
            <a:off x="1370012" y="1794933"/>
            <a:ext cx="3081338" cy="3849706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8" name="mảnh 2">
            <a:hlinkClick r:id="rId5" action="ppaction://hlinksldjump"/>
            <a:extLst>
              <a:ext uri="{FF2B5EF4-FFF2-40B4-BE49-F238E27FC236}">
                <a16:creationId xmlns:a16="http://schemas.microsoft.com/office/drawing/2014/main" id="{E4A37E0C-D631-3D90-E083-BD388D88C615}"/>
              </a:ext>
            </a:extLst>
          </p:cNvPr>
          <p:cNvSpPr/>
          <p:nvPr/>
        </p:nvSpPr>
        <p:spPr>
          <a:xfrm>
            <a:off x="4516085" y="1794933"/>
            <a:ext cx="3081337" cy="3849706"/>
          </a:xfrm>
          <a:prstGeom prst="rect">
            <a:avLst/>
          </a:prstGeom>
          <a:solidFill>
            <a:srgbClr val="00B050"/>
          </a:solidFill>
          <a:ln w="76200">
            <a:solidFill>
              <a:srgbClr val="9933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5131" name="bensound-happyrock">
            <a:hlinkClick r:id="" action="ppaction://media"/>
            <a:extLst>
              <a:ext uri="{FF2B5EF4-FFF2-40B4-BE49-F238E27FC236}">
                <a16:creationId xmlns:a16="http://schemas.microsoft.com/office/drawing/2014/main" id="{805C2FC7-1B4E-B7B9-C408-7F390775E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-706438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ction Button: Home 1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3DD3D9A6-4604-50D0-84EA-988E9DC80EF5}"/>
              </a:ext>
            </a:extLst>
          </p:cNvPr>
          <p:cNvSpPr/>
          <p:nvPr/>
        </p:nvSpPr>
        <p:spPr>
          <a:xfrm>
            <a:off x="7421563" y="5200650"/>
            <a:ext cx="646112" cy="665163"/>
          </a:xfrm>
          <a:prstGeom prst="actionButtonHome">
            <a:avLst/>
          </a:prstGeom>
          <a:solidFill>
            <a:srgbClr val="FF99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vi-VN" sz="1350">
              <a:solidFill>
                <a:prstClr val="black"/>
              </a:solidFill>
            </a:endParaRPr>
          </a:p>
        </p:txBody>
      </p:sp>
      <p:sp>
        <p:nvSpPr>
          <p:cNvPr id="5127" name="TextBox 2">
            <a:extLst>
              <a:ext uri="{FF2B5EF4-FFF2-40B4-BE49-F238E27FC236}">
                <a16:creationId xmlns:a16="http://schemas.microsoft.com/office/drawing/2014/main" id="{ABE117A7-7861-10B9-BF25-0FC87D1D0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178" y="341960"/>
            <a:ext cx="698782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5000" b="1" smtClean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 CỬA BÍ MẬT</a:t>
            </a:r>
            <a:endParaRPr lang="en-US" altLang="en-US" sz="5000" b="1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2, thảo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đôi và trả lời câu hỏi: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40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718370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457200" y="3810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6200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www.baoxaydung.com.vn/stores/news_dataimages/vananh/042015/19/17/170942baoxaydung_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21" y="46037"/>
            <a:ext cx="9244721" cy="68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659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Đền</a:t>
            </a:r>
            <a:r>
              <a:rPr lang="en-US" dirty="0"/>
              <a:t> </a:t>
            </a:r>
            <a:r>
              <a:rPr lang="en-US" dirty="0" err="1"/>
              <a:t>Thượng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lăng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vua</a:t>
            </a:r>
            <a:r>
              <a:rPr lang="en-US" dirty="0"/>
              <a:t> </a:t>
            </a:r>
            <a:r>
              <a:rPr lang="en-US" dirty="0" err="1"/>
              <a:t>Hùng</a:t>
            </a:r>
            <a:endParaRPr lang="en-US" dirty="0"/>
          </a:p>
        </p:txBody>
      </p:sp>
      <p:pic>
        <p:nvPicPr>
          <p:cNvPr id="5" name="Content Placeholder 4" descr="đền thuọng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3012" y="1600200"/>
            <a:ext cx="3406975" cy="4876800"/>
          </a:xfrm>
          <a:ln>
            <a:solidFill>
              <a:schemeClr val="tx1"/>
            </a:solidFill>
          </a:ln>
        </p:spPr>
      </p:pic>
      <p:pic>
        <p:nvPicPr>
          <p:cNvPr id="6" name="Content Placeholder 5" descr="lăng các vua Hùng trên đỉnh núi Nghĩa lĩnh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0600" y="1600200"/>
            <a:ext cx="3886200" cy="5029200"/>
          </a:xfr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Káº¿t quáº£ hÃ¬nh áº£nh cho Äá»nh Tam Äáº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1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5000" y="346364"/>
            <a:ext cx="266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solidFill>
                  <a:srgbClr val="FF0000"/>
                </a:solidFill>
              </a:rPr>
              <a:t>Núi</a:t>
            </a:r>
            <a:r>
              <a:rPr lang="en-US" sz="3500" dirty="0">
                <a:solidFill>
                  <a:srgbClr val="FF0000"/>
                </a:solidFill>
              </a:rPr>
              <a:t> Tam </a:t>
            </a:r>
            <a:r>
              <a:rPr lang="en-US" sz="3500" dirty="0" err="1">
                <a:solidFill>
                  <a:srgbClr val="FF0000"/>
                </a:solidFill>
              </a:rPr>
              <a:t>Đảo</a:t>
            </a:r>
            <a:endParaRPr lang="en-US" sz="3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98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"/>
            <a:ext cx="9067800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15000" y="346364"/>
            <a:ext cx="266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solidFill>
                  <a:srgbClr val="FF0000"/>
                </a:solidFill>
              </a:rPr>
              <a:t>Núi</a:t>
            </a:r>
            <a:r>
              <a:rPr lang="en-US" sz="3500" dirty="0">
                <a:solidFill>
                  <a:srgbClr val="FF0000"/>
                </a:solidFill>
              </a:rPr>
              <a:t> </a:t>
            </a:r>
            <a:r>
              <a:rPr lang="en-US" sz="3500" dirty="0" err="1">
                <a:solidFill>
                  <a:srgbClr val="FF0000"/>
                </a:solidFill>
              </a:rPr>
              <a:t>Sóc</a:t>
            </a:r>
            <a:endParaRPr lang="en-US" sz="3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894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Dãy</a:t>
            </a:r>
            <a:r>
              <a:rPr lang="en-US" dirty="0"/>
              <a:t> Tam </a:t>
            </a:r>
            <a:r>
              <a:rPr lang="en-US" dirty="0" err="1"/>
              <a:t>Đảo</a:t>
            </a:r>
            <a:r>
              <a:rPr lang="en-US" dirty="0"/>
              <a:t>- </a:t>
            </a:r>
            <a:r>
              <a:rPr lang="en-US" dirty="0" err="1"/>
              <a:t>Ngã</a:t>
            </a:r>
            <a:r>
              <a:rPr lang="en-US" dirty="0"/>
              <a:t> </a:t>
            </a:r>
            <a:r>
              <a:rPr lang="en-US" dirty="0" err="1"/>
              <a:t>ba</a:t>
            </a:r>
            <a:r>
              <a:rPr lang="en-US" dirty="0"/>
              <a:t> </a:t>
            </a:r>
            <a:r>
              <a:rPr lang="en-US" dirty="0" err="1"/>
              <a:t>hạc</a:t>
            </a:r>
            <a:endParaRPr lang="en-US" dirty="0"/>
          </a:p>
        </p:txBody>
      </p:sp>
      <p:pic>
        <p:nvPicPr>
          <p:cNvPr id="4" name="Content Placeholder 3" descr="núi só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9" y="1219200"/>
            <a:ext cx="8386509" cy="47244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762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vòi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314929" y="355235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856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84107" y="880336"/>
            <a:ext cx="206017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úi </a:t>
            </a:r>
            <a:r>
              <a:rPr lang="en-US" sz="2300" err="1">
                <a:latin typeface="Times New Roman" pitchFamily="18" charset="0"/>
              </a:rPr>
              <a:t>Nghĩa</a:t>
            </a:r>
            <a:r>
              <a:rPr lang="en-US" sz="2300">
                <a:latin typeface="Times New Roman" pitchFamily="18" charset="0"/>
              </a:rPr>
              <a:t> Lĩnh,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350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latin typeface="Times New Roman" pitchFamily="18" charset="0"/>
              </a:rPr>
              <a:t>bức hoành phi, 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>
                <a:latin typeface="Times New Roman" pitchFamily="18" charset="0"/>
              </a:rPr>
              <a:t>, 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142359" y="4083784"/>
            <a:ext cx="39892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742209" y="4563149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331051" y="4923160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5432" y="1845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gã 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ADD6A-8AB1-51D0-BF58-A53D0C6A7E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9B8FB1-E13D-E83E-5C2E-92F9D0777B44}"/>
              </a:ext>
            </a:extLst>
          </p:cNvPr>
          <p:cNvSpPr/>
          <p:nvPr/>
        </p:nvSpPr>
        <p:spPr>
          <a:xfrm>
            <a:off x="213797" y="2400122"/>
            <a:ext cx="36463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BFDF07-458B-5808-538E-E4935B8AA846}"/>
              </a:ext>
            </a:extLst>
          </p:cNvPr>
          <p:cNvCxnSpPr/>
          <p:nvPr/>
        </p:nvCxnSpPr>
        <p:spPr>
          <a:xfrm flipH="1">
            <a:off x="3370837" y="2859302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3FFAA9-D587-F9A9-E30E-83B0E40A425D}"/>
              </a:ext>
            </a:extLst>
          </p:cNvPr>
          <p:cNvGrpSpPr/>
          <p:nvPr/>
        </p:nvGrpSpPr>
        <p:grpSpPr>
          <a:xfrm>
            <a:off x="2783815" y="3659837"/>
            <a:ext cx="139702" cy="315573"/>
            <a:chOff x="2971800" y="4255967"/>
            <a:chExt cx="139702" cy="31557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8A54A6-C7F1-02B0-C5A9-18D136603420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978AA9-F462-A83E-3D52-4B6CE88219D4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801D64-4ABA-9586-86D9-D9FD21D297AB}"/>
              </a:ext>
            </a:extLst>
          </p:cNvPr>
          <p:cNvCxnSpPr/>
          <p:nvPr/>
        </p:nvCxnSpPr>
        <p:spPr>
          <a:xfrm flipH="1">
            <a:off x="2510059" y="2489591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D947-D7BB-6843-4C00-B55E75144C39}"/>
              </a:ext>
            </a:extLst>
          </p:cNvPr>
          <p:cNvGrpSpPr/>
          <p:nvPr/>
        </p:nvGrpSpPr>
        <p:grpSpPr>
          <a:xfrm>
            <a:off x="2191349" y="5314502"/>
            <a:ext cx="139702" cy="315573"/>
            <a:chOff x="2971800" y="4255967"/>
            <a:chExt cx="139702" cy="31557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6C5A0-5018-5197-E302-A8BF88CC3A56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E4185F8-0371-3FEF-2104-2741F8491592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3552DD0-4F6A-6A2E-829B-6F6ACD694F3E}"/>
              </a:ext>
            </a:extLst>
          </p:cNvPr>
          <p:cNvSpPr/>
          <p:nvPr/>
        </p:nvSpPr>
        <p:spPr>
          <a:xfrm>
            <a:off x="5974644" y="1858483"/>
            <a:ext cx="134055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gọc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E38C0A-1B5F-8AF7-E286-58EF0B9A15C9}"/>
              </a:ext>
            </a:extLst>
          </p:cNvPr>
          <p:cNvSpPr/>
          <p:nvPr/>
        </p:nvSpPr>
        <p:spPr>
          <a:xfrm>
            <a:off x="7179000" y="1878854"/>
            <a:ext cx="11525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 err="1">
                <a:latin typeface="Times New Roman" pitchFamily="18" charset="0"/>
              </a:rPr>
              <a:t>đất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</a:rPr>
              <a:t>,</a:t>
            </a:r>
            <a:endParaRPr lang="en-US" sz="2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86A184-614E-C776-465B-0A93FE79D29C}"/>
              </a:ext>
            </a:extLst>
          </p:cNvPr>
          <p:cNvSpPr/>
          <p:nvPr/>
        </p:nvSpPr>
        <p:spPr>
          <a:xfrm>
            <a:off x="8060702" y="1864956"/>
            <a:ext cx="5453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c</a:t>
            </a:r>
            <a:r>
              <a:rPr lang="en-US" sz="2300">
                <a:latin typeface="Times New Roman" pitchFamily="18" charset="0"/>
              </a:rPr>
              <a:t>hi</a:t>
            </a:r>
            <a:endParaRPr lang="en-US" sz="2300" dirty="0">
              <a:latin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3C5A9B-0E8F-A9F8-C4CE-3F47C20D14D1}"/>
              </a:ext>
            </a:extLst>
          </p:cNvPr>
          <p:cNvSpPr/>
          <p:nvPr/>
        </p:nvSpPr>
        <p:spPr>
          <a:xfrm>
            <a:off x="4410075" y="2460880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Ý1: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7E7813-27B6-2CEA-45C3-15E518413C76}"/>
              </a:ext>
            </a:extLst>
          </p:cNvPr>
          <p:cNvSpPr txBox="1"/>
          <p:nvPr/>
        </p:nvSpPr>
        <p:spPr>
          <a:xfrm>
            <a:off x="4410075" y="2950671"/>
            <a:ext cx="468488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Ý2: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Cảnh  đẹp thiên nhiên hùng vĩ  nơi đất Tổ.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5477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67640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339231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162D167-2880-AE58-724F-B7316D8B63B0}"/>
              </a:ext>
            </a:extLst>
          </p:cNvPr>
          <p:cNvSpPr/>
          <p:nvPr/>
        </p:nvSpPr>
        <p:spPr>
          <a:xfrm>
            <a:off x="1066800" y="1295400"/>
            <a:ext cx="7010400" cy="3124200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41138" y="2351782"/>
            <a:ext cx="62617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7316100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loud 25">
            <a:extLst>
              <a:ext uri="{FF2B5EF4-FFF2-40B4-BE49-F238E27FC236}">
                <a16:creationId xmlns:a16="http://schemas.microsoft.com/office/drawing/2014/main" id="{4562377C-9BA6-C812-C9CF-297BBA24C07B}"/>
              </a:ext>
            </a:extLst>
          </p:cNvPr>
          <p:cNvSpPr/>
          <p:nvPr/>
        </p:nvSpPr>
        <p:spPr>
          <a:xfrm>
            <a:off x="457200" y="1163637"/>
            <a:ext cx="7273925" cy="2963863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1350"/>
          </a:p>
        </p:txBody>
      </p:sp>
      <p:sp>
        <p:nvSpPr>
          <p:cNvPr id="25" name="Action Button: Home 2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7AB5D19-FF20-5880-9E8C-AE4E92845183}"/>
              </a:ext>
            </a:extLst>
          </p:cNvPr>
          <p:cNvSpPr/>
          <p:nvPr/>
        </p:nvSpPr>
        <p:spPr>
          <a:xfrm>
            <a:off x="7281863" y="5029200"/>
            <a:ext cx="647700" cy="665163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vi-VN" sz="1350">
              <a:solidFill>
                <a:prstClr val="black"/>
              </a:solidFill>
            </a:endParaRP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531541E1-8908-A164-4323-FCE9EF7D3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63" y="2143247"/>
            <a:ext cx="66230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05" algn="just"/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hãy đọc đoạn 2 bài “ Hộp thư mật”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B7C5DF-4333-18B0-A1F9-A260DB6AA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63" y="2514600"/>
            <a:ext cx="66230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05" algn="just"/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Người liên lạc ngụy trang hộp thư mật khéo léo như thế nào?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486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914400" y="5638800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762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vòi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4314929" y="355235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856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84107" y="880336"/>
            <a:ext cx="206017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Times New Roman" pitchFamily="18" charset="0"/>
              </a:rPr>
              <a:t>n</a:t>
            </a:r>
            <a:r>
              <a:rPr lang="en-US" sz="2300">
                <a:latin typeface="Times New Roman" pitchFamily="18" charset="0"/>
              </a:rPr>
              <a:t>úi </a:t>
            </a:r>
            <a:r>
              <a:rPr lang="en-US" sz="2300" err="1">
                <a:latin typeface="Times New Roman" pitchFamily="18" charset="0"/>
              </a:rPr>
              <a:t>Nghĩa</a:t>
            </a:r>
            <a:r>
              <a:rPr lang="en-US" sz="2300">
                <a:latin typeface="Times New Roman" pitchFamily="18" charset="0"/>
              </a:rPr>
              <a:t> Lĩnh,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1350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latin typeface="Times New Roman" pitchFamily="18" charset="0"/>
              </a:rPr>
              <a:t>bức hoành phi, 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>
                <a:latin typeface="Times New Roman" pitchFamily="18" charset="0"/>
              </a:rPr>
              <a:t>, </a:t>
            </a:r>
            <a:endParaRPr lang="en-US" sz="2300" dirty="0"/>
          </a:p>
        </p:txBody>
      </p:sp>
      <p:sp>
        <p:nvSpPr>
          <p:cNvPr id="5" name="Rectangle 4"/>
          <p:cNvSpPr/>
          <p:nvPr/>
        </p:nvSpPr>
        <p:spPr>
          <a:xfrm>
            <a:off x="142359" y="4083784"/>
            <a:ext cx="398924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789709" y="4524194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716074" y="4890784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425432" y="1845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gã 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ADD6A-8AB1-51D0-BF58-A53D0C6A7E8B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9B8FB1-E13D-E83E-5C2E-92F9D0777B44}"/>
              </a:ext>
            </a:extLst>
          </p:cNvPr>
          <p:cNvSpPr/>
          <p:nvPr/>
        </p:nvSpPr>
        <p:spPr>
          <a:xfrm>
            <a:off x="213797" y="2400122"/>
            <a:ext cx="364634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BFDF07-458B-5808-538E-E4935B8AA846}"/>
              </a:ext>
            </a:extLst>
          </p:cNvPr>
          <p:cNvCxnSpPr/>
          <p:nvPr/>
        </p:nvCxnSpPr>
        <p:spPr>
          <a:xfrm flipH="1">
            <a:off x="3370837" y="2859302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3FFAA9-D587-F9A9-E30E-83B0E40A425D}"/>
              </a:ext>
            </a:extLst>
          </p:cNvPr>
          <p:cNvGrpSpPr/>
          <p:nvPr/>
        </p:nvGrpSpPr>
        <p:grpSpPr>
          <a:xfrm>
            <a:off x="2185000" y="3515681"/>
            <a:ext cx="139702" cy="315573"/>
            <a:chOff x="2971800" y="4255967"/>
            <a:chExt cx="139702" cy="31557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8A54A6-C7F1-02B0-C5A9-18D136603420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978AA9-F462-A83E-3D52-4B6CE88219D4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801D64-4ABA-9586-86D9-D9FD21D297AB}"/>
              </a:ext>
            </a:extLst>
          </p:cNvPr>
          <p:cNvCxnSpPr/>
          <p:nvPr/>
        </p:nvCxnSpPr>
        <p:spPr>
          <a:xfrm flipH="1">
            <a:off x="2510059" y="2489591"/>
            <a:ext cx="762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D947-D7BB-6843-4C00-B55E75144C39}"/>
              </a:ext>
            </a:extLst>
          </p:cNvPr>
          <p:cNvGrpSpPr/>
          <p:nvPr/>
        </p:nvGrpSpPr>
        <p:grpSpPr>
          <a:xfrm>
            <a:off x="3974267" y="4855338"/>
            <a:ext cx="139702" cy="315573"/>
            <a:chOff x="2971800" y="4255967"/>
            <a:chExt cx="139702" cy="31557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6C5A0-5018-5197-E302-A8BF88CC3A56}"/>
                </a:ext>
              </a:extLst>
            </p:cNvPr>
            <p:cNvCxnSpPr/>
            <p:nvPr/>
          </p:nvCxnSpPr>
          <p:spPr>
            <a:xfrm flipH="1">
              <a:off x="2971800" y="4255967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E4185F8-0371-3FEF-2104-2741F8491592}"/>
                </a:ext>
              </a:extLst>
            </p:cNvPr>
            <p:cNvCxnSpPr/>
            <p:nvPr/>
          </p:nvCxnSpPr>
          <p:spPr>
            <a:xfrm flipH="1">
              <a:off x="3035302" y="4266740"/>
              <a:ext cx="76200" cy="304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3552DD0-4F6A-6A2E-829B-6F6ACD694F3E}"/>
              </a:ext>
            </a:extLst>
          </p:cNvPr>
          <p:cNvSpPr/>
          <p:nvPr/>
        </p:nvSpPr>
        <p:spPr>
          <a:xfrm>
            <a:off x="5974644" y="1858483"/>
            <a:ext cx="134055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gọc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E38C0A-1B5F-8AF7-E286-58EF0B9A15C9}"/>
              </a:ext>
            </a:extLst>
          </p:cNvPr>
          <p:cNvSpPr/>
          <p:nvPr/>
        </p:nvSpPr>
        <p:spPr>
          <a:xfrm>
            <a:off x="7179000" y="1878854"/>
            <a:ext cx="11525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 err="1">
                <a:latin typeface="Times New Roman" pitchFamily="18" charset="0"/>
              </a:rPr>
              <a:t>đất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</a:rPr>
              <a:t>,</a:t>
            </a:r>
            <a:endParaRPr lang="en-US" sz="2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86A184-614E-C776-465B-0A93FE79D29C}"/>
              </a:ext>
            </a:extLst>
          </p:cNvPr>
          <p:cNvSpPr/>
          <p:nvPr/>
        </p:nvSpPr>
        <p:spPr>
          <a:xfrm>
            <a:off x="8060702" y="1864956"/>
            <a:ext cx="5453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c</a:t>
            </a:r>
            <a:r>
              <a:rPr lang="en-US" sz="2300">
                <a:latin typeface="Times New Roman" pitchFamily="18" charset="0"/>
              </a:rPr>
              <a:t>hi</a:t>
            </a:r>
            <a:endParaRPr lang="en-US" sz="2300" dirty="0">
              <a:latin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3C5A9B-0E8F-A9F8-C4CE-3F47C20D14D1}"/>
              </a:ext>
            </a:extLst>
          </p:cNvPr>
          <p:cNvSpPr/>
          <p:nvPr/>
        </p:nvSpPr>
        <p:spPr>
          <a:xfrm>
            <a:off x="4410075" y="2460880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Ý1: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7E7813-27B6-2CEA-45C3-15E518413C76}"/>
              </a:ext>
            </a:extLst>
          </p:cNvPr>
          <p:cNvSpPr txBox="1"/>
          <p:nvPr/>
        </p:nvSpPr>
        <p:spPr>
          <a:xfrm>
            <a:off x="4410075" y="2916804"/>
            <a:ext cx="468488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Ý2: 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Cảnh  đẹp thiên nhiên hùng vĩ  nơi đất Tổ.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CE49DD-DE30-3781-F79A-8D814B3B278F}"/>
              </a:ext>
            </a:extLst>
          </p:cNvPr>
          <p:cNvSpPr/>
          <p:nvPr/>
        </p:nvSpPr>
        <p:spPr>
          <a:xfrm>
            <a:off x="4403051" y="3671867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Ý3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1760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447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64524" y="2971800"/>
            <a:ext cx="6614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143749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162D167-2880-AE58-724F-B7316D8B63B0}"/>
              </a:ext>
            </a:extLst>
          </p:cNvPr>
          <p:cNvSpPr/>
          <p:nvPr/>
        </p:nvSpPr>
        <p:spPr>
          <a:xfrm>
            <a:off x="1066800" y="1295400"/>
            <a:ext cx="7010400" cy="3124200"/>
          </a:xfrm>
          <a:prstGeom prst="cloudCallou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41138" y="2351782"/>
            <a:ext cx="62617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Qua bài văn,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9047259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1"/>
          <p:cNvSpPr txBox="1">
            <a:spLocks noChangeArrowheads="1"/>
          </p:cNvSpPr>
          <p:nvPr/>
        </p:nvSpPr>
        <p:spPr bwMode="auto">
          <a:xfrm>
            <a:off x="381000" y="0"/>
            <a:ext cx="2133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 err="1">
                <a:solidFill>
                  <a:srgbClr val="7030A0"/>
                </a:solidFill>
                <a:latin typeface="Times New Roman" pitchFamily="18" charset="0"/>
              </a:rPr>
              <a:t>Luyện</a:t>
            </a:r>
            <a:r>
              <a:rPr lang="en-US" sz="2300" b="1" dirty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en-US" sz="2300" b="1" dirty="0" err="1">
                <a:solidFill>
                  <a:srgbClr val="7030A0"/>
                </a:solidFill>
                <a:latin typeface="Times New Roman" pitchFamily="18" charset="0"/>
              </a:rPr>
              <a:t>đọc</a:t>
            </a:r>
            <a:r>
              <a:rPr lang="en-US" sz="2300" b="1" dirty="0">
                <a:solidFill>
                  <a:srgbClr val="7030A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457200" y="5105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>
                <a:solidFill>
                  <a:srgbClr val="0000CC"/>
                </a:solidFill>
              </a:rPr>
              <a:t>		</a:t>
            </a:r>
            <a:endParaRPr lang="en-US" sz="23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276" name="Text Box 5"/>
          <p:cNvSpPr txBox="1">
            <a:spLocks noChangeArrowheads="1"/>
          </p:cNvSpPr>
          <p:nvPr/>
        </p:nvSpPr>
        <p:spPr bwMode="auto">
          <a:xfrm>
            <a:off x="370176" y="5638478"/>
            <a:ext cx="31337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3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340" name="Rectangle 172"/>
          <p:cNvSpPr>
            <a:spLocks noChangeArrowheads="1"/>
          </p:cNvSpPr>
          <p:nvPr/>
        </p:nvSpPr>
        <p:spPr bwMode="auto">
          <a:xfrm>
            <a:off x="228600" y="381000"/>
            <a:ext cx="32766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  chót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vót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uy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nghiêm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vọi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300">
                <a:latin typeface="Times New Roman" pitchFamily="18" charset="0"/>
                <a:cs typeface="Times New Roman" pitchFamily="18" charset="0"/>
              </a:rPr>
              <a:t>        phù sa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71"/>
          <p:cNvSpPr>
            <a:spLocks noChangeArrowheads="1"/>
          </p:cNvSpPr>
          <p:nvPr/>
        </p:nvSpPr>
        <p:spPr bwMode="auto">
          <a:xfrm>
            <a:off x="5029200" y="76200"/>
            <a:ext cx="25908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3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3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3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3930" y="475031"/>
            <a:ext cx="25102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Hùng</a:t>
            </a:r>
            <a:r>
              <a:rPr lang="en-US" sz="2300" dirty="0">
                <a:latin typeface="Times New Roman" pitchFamily="18" charset="0"/>
              </a:rPr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5943600" y="457200"/>
            <a:ext cx="205216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 err="1">
                <a:latin typeface="Times New Roman" pitchFamily="18" charset="0"/>
              </a:rPr>
              <a:t>Núi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Nghĩa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Lĩnh</a:t>
            </a:r>
            <a:endParaRPr lang="en-US" sz="2300" dirty="0"/>
          </a:p>
        </p:txBody>
      </p:sp>
      <p:sp>
        <p:nvSpPr>
          <p:cNvPr id="3" name="Rectangle 2"/>
          <p:cNvSpPr/>
          <p:nvPr/>
        </p:nvSpPr>
        <p:spPr>
          <a:xfrm>
            <a:off x="4410075" y="969916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Nam </a:t>
            </a:r>
            <a:r>
              <a:rPr lang="en-US" sz="2300" dirty="0" err="1">
                <a:latin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hà</a:t>
            </a:r>
            <a:r>
              <a:rPr lang="en-US" sz="2300" dirty="0">
                <a:latin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</a:rPr>
              <a:t>Bức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hoành</a:t>
            </a:r>
            <a:r>
              <a:rPr lang="en-US" sz="2300" dirty="0">
                <a:latin typeface="Times New Roman" pitchFamily="18" charset="0"/>
              </a:rPr>
              <a:t> phi</a:t>
            </a:r>
            <a:endParaRPr lang="en-US" sz="2300" dirty="0"/>
          </a:p>
        </p:txBody>
      </p:sp>
      <p:sp>
        <p:nvSpPr>
          <p:cNvPr id="4" name="Rectangle 3"/>
          <p:cNvSpPr/>
          <p:nvPr/>
        </p:nvSpPr>
        <p:spPr>
          <a:xfrm>
            <a:off x="203055" y="2225695"/>
            <a:ext cx="364634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318164" y="2662153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27021" y="3671568"/>
            <a:ext cx="398924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765079" y="4113697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82465" y="4498208"/>
            <a:ext cx="124691" cy="3193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382798" y="1464801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Ba Hạc,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49244" y="1456847"/>
            <a:ext cx="2286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gọc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044" y="1472963"/>
            <a:ext cx="11525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 err="1">
                <a:latin typeface="Times New Roman" pitchFamily="18" charset="0"/>
              </a:rPr>
              <a:t>đất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</a:rPr>
              <a:t>Tổ</a:t>
            </a:r>
            <a:r>
              <a:rPr lang="en-US" sz="2300" dirty="0">
                <a:latin typeface="Times New Roman" pitchFamily="18" charset="0"/>
              </a:rPr>
              <a:t>,</a:t>
            </a:r>
            <a:endParaRPr lang="en-US" sz="2300" dirty="0"/>
          </a:p>
        </p:txBody>
      </p:sp>
      <p:sp>
        <p:nvSpPr>
          <p:cNvPr id="10" name="Rectangle 9"/>
          <p:cNvSpPr/>
          <p:nvPr/>
        </p:nvSpPr>
        <p:spPr>
          <a:xfrm>
            <a:off x="8007054" y="1472963"/>
            <a:ext cx="5453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300" dirty="0">
                <a:latin typeface="Times New Roman" pitchFamily="18" charset="0"/>
              </a:rPr>
              <a:t>c</a:t>
            </a:r>
            <a:r>
              <a:rPr lang="en-US" sz="2300">
                <a:latin typeface="Times New Roman" pitchFamily="18" charset="0"/>
              </a:rPr>
              <a:t>hi</a:t>
            </a:r>
            <a:endParaRPr lang="en-US" sz="2300" dirty="0"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47763" y="2113611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Ý1.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Ý2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95555" y="3300297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Ý3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40723" y="4780843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thiêng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liêng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>
              <a:solidFill>
                <a:srgbClr val="0000CC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3055" y="4840458"/>
            <a:ext cx="422087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3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đọc</a:t>
            </a:r>
            <a:r>
              <a:rPr lang="en-US" sz="230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3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trang </a:t>
            </a:r>
            <a:r>
              <a:rPr lang="en-US" sz="2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3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thiết</a:t>
            </a:r>
            <a:endParaRPr lang="en-US" sz="2300" dirty="0">
              <a:solidFill>
                <a:srgbClr val="0000CC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88B9CD-F92E-B304-7AEB-4422ECFADFB7}"/>
              </a:ext>
            </a:extLst>
          </p:cNvPr>
          <p:cNvCxnSpPr/>
          <p:nvPr/>
        </p:nvCxnSpPr>
        <p:spPr>
          <a:xfrm>
            <a:off x="4215080" y="762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90634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Hùng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99318"/>
            <a:ext cx="8686800" cy="50593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vót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18-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cắn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lược.Trước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gang,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An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18 chi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soi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1800" i="1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Theo 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Đoàn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Tuấn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75356"/>
            <a:ext cx="5486400" cy="60960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500" y="990600"/>
            <a:ext cx="876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18 -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726472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5486400" cy="60960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" y="856357"/>
            <a:ext cx="8991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18 -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09475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838200"/>
            <a:ext cx="4419600" cy="762000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993300"/>
            </a:solidFill>
          </a:ln>
        </p:spPr>
        <p:txBody>
          <a:bodyPr>
            <a:norm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2209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to,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8792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5486400" cy="60960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4" name="Rectangle 3"/>
          <p:cNvSpPr/>
          <p:nvPr/>
        </p:nvSpPr>
        <p:spPr>
          <a:xfrm>
            <a:off x="266700" y="914400"/>
            <a:ext cx="8610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18 -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56905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BA799C7-AC0B-0CFE-7A4D-9A4558F6D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3" y="0"/>
            <a:ext cx="5132386" cy="2911170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7E27F8A-B4E1-6F9B-4E82-FEA21841D307}"/>
              </a:ext>
            </a:extLst>
          </p:cNvPr>
          <p:cNvSpPr txBox="1"/>
          <p:nvPr/>
        </p:nvSpPr>
        <p:spPr>
          <a:xfrm>
            <a:off x="3249612" y="1597938"/>
            <a:ext cx="259238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5000" b="1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Fira Sans" panose="020B0803050000020004" pitchFamily="34" charset="0"/>
                <a:ea typeface="字魂119号-天真儿风体" panose="00000500000000000000" pitchFamily="2" charset="-122"/>
              </a:rPr>
              <a:t>Dặn dò</a:t>
            </a:r>
            <a:endParaRPr lang="zh-CN" altLang="en-US" sz="50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Fira Sans" panose="020B0803050000020004" pitchFamily="34" charset="0"/>
              <a:ea typeface="字魂119号-天真儿风体" panose="00000500000000000000" pitchFamily="2" charset="-122"/>
            </a:endParaRPr>
          </a:p>
        </p:txBody>
      </p:sp>
      <p:pic>
        <p:nvPicPr>
          <p:cNvPr id="4100" name="Picture 27">
            <a:extLst>
              <a:ext uri="{FF2B5EF4-FFF2-40B4-BE49-F238E27FC236}">
                <a16:creationId xmlns:a16="http://schemas.microsoft.com/office/drawing/2014/main" id="{24A5974D-292D-FF20-2E2C-191C8458F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9"/>
          <a:stretch>
            <a:fillRect/>
          </a:stretch>
        </p:blipFill>
        <p:spPr bwMode="auto">
          <a:xfrm>
            <a:off x="0" y="1214438"/>
            <a:ext cx="889000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8">
            <a:extLst>
              <a:ext uri="{FF2B5EF4-FFF2-40B4-BE49-F238E27FC236}">
                <a16:creationId xmlns:a16="http://schemas.microsoft.com/office/drawing/2014/main" id="{47B95ECF-F14B-7A39-3454-73990EAD3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452563"/>
            <a:ext cx="593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8">
            <a:extLst>
              <a:ext uri="{FF2B5EF4-FFF2-40B4-BE49-F238E27FC236}">
                <a16:creationId xmlns:a16="http://schemas.microsoft.com/office/drawing/2014/main" id="{983DF054-FE82-53EE-23BC-A81EBB1C1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/>
          <a:stretch>
            <a:fillRect/>
          </a:stretch>
        </p:blipFill>
        <p:spPr bwMode="auto">
          <a:xfrm>
            <a:off x="7872413" y="1031875"/>
            <a:ext cx="12287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4BF2B34-7AA0-4A29-4309-27C502EC3B7A}"/>
              </a:ext>
            </a:extLst>
          </p:cNvPr>
          <p:cNvSpPr txBox="1">
            <a:spLocks/>
          </p:cNvSpPr>
          <p:nvPr/>
        </p:nvSpPr>
        <p:spPr>
          <a:xfrm>
            <a:off x="886178" y="3333750"/>
            <a:ext cx="8229600" cy="144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Về nhà tập đọc lại toàn bài, chuẩn bị bài: </a:t>
            </a: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“C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ử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 sông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24729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ction Button: Home 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3E47150-D0BC-D5BC-E253-8B2BF0B86616}"/>
              </a:ext>
            </a:extLst>
          </p:cNvPr>
          <p:cNvSpPr/>
          <p:nvPr/>
        </p:nvSpPr>
        <p:spPr>
          <a:xfrm>
            <a:off x="7229475" y="5029200"/>
            <a:ext cx="646113" cy="665163"/>
          </a:xfrm>
          <a:prstGeom prst="actionButtonHome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vi-VN" sz="1350">
              <a:solidFill>
                <a:prstClr val="black"/>
              </a:solidFill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7EDCBA1E-42CC-B400-17EA-3EFDEF9D5DA2}"/>
              </a:ext>
            </a:extLst>
          </p:cNvPr>
          <p:cNvSpPr/>
          <p:nvPr/>
        </p:nvSpPr>
        <p:spPr>
          <a:xfrm>
            <a:off x="1303338" y="1163638"/>
            <a:ext cx="7231062" cy="2722562"/>
          </a:xfrm>
          <a:prstGeom prst="cloud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05" algn="just"/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7C63E1-1D40-8A4B-A00A-B5922880F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6733" y="1898892"/>
            <a:ext cx="66230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05" algn="just"/>
            <a:r>
              <a:rPr lang="en-US" sz="2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hãy đọc một đoạn trong bài em thích.</a:t>
            </a:r>
            <a:endParaRPr lang="en-US" sz="2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08546BE-894B-CDD5-BBB7-5F38633C4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6733" y="2369024"/>
            <a:ext cx="66230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1905" algn="just"/>
            <a:r>
              <a:rPr lang="en-US" sz="2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nội dung bài.</a:t>
            </a:r>
            <a:endParaRPr lang="en-US" sz="2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62484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27EE2A-E361-64B6-9F31-1070855675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1"/>
          <a:stretch/>
        </p:blipFill>
        <p:spPr>
          <a:xfrm>
            <a:off x="190500" y="152400"/>
            <a:ext cx="8763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86">
            <a:extLst>
              <a:ext uri="{FF2B5EF4-FFF2-40B4-BE49-F238E27FC236}">
                <a16:creationId xmlns:a16="http://schemas.microsoft.com/office/drawing/2014/main" id="{A9084534-3514-7B86-D667-F419934BAF27}"/>
              </a:ext>
            </a:extLst>
          </p:cNvPr>
          <p:cNvSpPr>
            <a:spLocks/>
          </p:cNvSpPr>
          <p:nvPr/>
        </p:nvSpPr>
        <p:spPr bwMode="auto">
          <a:xfrm>
            <a:off x="1323975" y="2108200"/>
            <a:ext cx="6253163" cy="1395413"/>
          </a:xfrm>
          <a:custGeom>
            <a:avLst/>
            <a:gdLst>
              <a:gd name="T0" fmla="*/ 34 w 331"/>
              <a:gd name="T1" fmla="*/ 0 h 331"/>
              <a:gd name="T2" fmla="*/ 298 w 331"/>
              <a:gd name="T3" fmla="*/ 0 h 331"/>
              <a:gd name="T4" fmla="*/ 331 w 331"/>
              <a:gd name="T5" fmla="*/ 34 h 331"/>
              <a:gd name="T6" fmla="*/ 330 w 331"/>
              <a:gd name="T7" fmla="*/ 298 h 331"/>
              <a:gd name="T8" fmla="*/ 297 w 331"/>
              <a:gd name="T9" fmla="*/ 331 h 331"/>
              <a:gd name="T10" fmla="*/ 33 w 331"/>
              <a:gd name="T11" fmla="*/ 330 h 331"/>
              <a:gd name="T12" fmla="*/ 0 w 331"/>
              <a:gd name="T13" fmla="*/ 297 h 331"/>
              <a:gd name="T14" fmla="*/ 1 w 331"/>
              <a:gd name="T15" fmla="*/ 33 h 331"/>
              <a:gd name="T16" fmla="*/ 34 w 331"/>
              <a:gd name="T17" fmla="*/ 0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1" h="331">
                <a:moveTo>
                  <a:pt x="34" y="0"/>
                </a:moveTo>
                <a:lnTo>
                  <a:pt x="298" y="0"/>
                </a:lnTo>
                <a:cubicBezTo>
                  <a:pt x="316" y="1"/>
                  <a:pt x="331" y="15"/>
                  <a:pt x="331" y="34"/>
                </a:cubicBezTo>
                <a:lnTo>
                  <a:pt x="330" y="298"/>
                </a:lnTo>
                <a:cubicBezTo>
                  <a:pt x="330" y="316"/>
                  <a:pt x="316" y="331"/>
                  <a:pt x="297" y="331"/>
                </a:cubicBezTo>
                <a:lnTo>
                  <a:pt x="33" y="330"/>
                </a:lnTo>
                <a:cubicBezTo>
                  <a:pt x="15" y="330"/>
                  <a:pt x="0" y="315"/>
                  <a:pt x="0" y="297"/>
                </a:cubicBezTo>
                <a:lnTo>
                  <a:pt x="1" y="33"/>
                </a:lnTo>
                <a:cubicBezTo>
                  <a:pt x="1" y="15"/>
                  <a:pt x="16" y="0"/>
                  <a:pt x="34" y="0"/>
                </a:cubicBezTo>
                <a:close/>
              </a:path>
            </a:pathLst>
          </a:custGeom>
          <a:solidFill>
            <a:srgbClr val="FFCC00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  <a:effectLst>
            <a:outerShdw dist="228600" dir="2700000" algn="tl" rotWithShape="0">
              <a:prstClr val="black"/>
            </a:outerShdw>
          </a:effectLst>
        </p:spPr>
        <p:txBody>
          <a:bodyPr tIns="144000" rIns="108000" bIns="36000" anchor="ctr"/>
          <a:lstStyle/>
          <a:p>
            <a:pPr algn="ctr" defTabSz="457189">
              <a:defRPr/>
            </a:pPr>
            <a:endParaRPr lang="en-US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ource Sans Pro"/>
            </a:endParaRPr>
          </a:p>
        </p:txBody>
      </p:sp>
      <p:sp>
        <p:nvSpPr>
          <p:cNvPr id="11267" name="Title 3">
            <a:extLst>
              <a:ext uri="{FF2B5EF4-FFF2-40B4-BE49-F238E27FC236}">
                <a16:creationId xmlns:a16="http://schemas.microsoft.com/office/drawing/2014/main" id="{507BDEB5-AD59-2067-DB4F-1B648577C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0025" y="2219325"/>
            <a:ext cx="3962400" cy="1036638"/>
          </a:xfrm>
        </p:spPr>
        <p:txBody>
          <a:bodyPr/>
          <a:lstStyle/>
          <a:p>
            <a:r>
              <a:rPr lang="es-ES" alt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endParaRPr lang="en-US" altLang="en-US" sz="6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98">
            <a:extLst>
              <a:ext uri="{FF2B5EF4-FFF2-40B4-BE49-F238E27FC236}">
                <a16:creationId xmlns:a16="http://schemas.microsoft.com/office/drawing/2014/main" id="{0D5E9414-A8D7-D092-7853-5E2881882AC9}"/>
              </a:ext>
            </a:extLst>
          </p:cNvPr>
          <p:cNvSpPr>
            <a:spLocks/>
          </p:cNvSpPr>
          <p:nvPr/>
        </p:nvSpPr>
        <p:spPr bwMode="auto">
          <a:xfrm>
            <a:off x="4575175" y="5259388"/>
            <a:ext cx="146050" cy="144462"/>
          </a:xfrm>
          <a:custGeom>
            <a:avLst/>
            <a:gdLst>
              <a:gd name="T0" fmla="*/ 123 w 247"/>
              <a:gd name="T1" fmla="*/ 0 h 247"/>
              <a:gd name="T2" fmla="*/ 167 w 247"/>
              <a:gd name="T3" fmla="*/ 80 h 247"/>
              <a:gd name="T4" fmla="*/ 247 w 247"/>
              <a:gd name="T5" fmla="*/ 124 h 247"/>
              <a:gd name="T6" fmla="*/ 167 w 247"/>
              <a:gd name="T7" fmla="*/ 167 h 247"/>
              <a:gd name="T8" fmla="*/ 123 w 247"/>
              <a:gd name="T9" fmla="*/ 247 h 247"/>
              <a:gd name="T10" fmla="*/ 80 w 247"/>
              <a:gd name="T11" fmla="*/ 167 h 247"/>
              <a:gd name="T12" fmla="*/ 0 w 247"/>
              <a:gd name="T13" fmla="*/ 124 h 247"/>
              <a:gd name="T14" fmla="*/ 80 w 247"/>
              <a:gd name="T15" fmla="*/ 80 h 247"/>
              <a:gd name="T16" fmla="*/ 123 w 247"/>
              <a:gd name="T17" fmla="*/ 0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7" h="247">
                <a:moveTo>
                  <a:pt x="123" y="0"/>
                </a:moveTo>
                <a:lnTo>
                  <a:pt x="167" y="80"/>
                </a:lnTo>
                <a:lnTo>
                  <a:pt x="247" y="124"/>
                </a:lnTo>
                <a:lnTo>
                  <a:pt x="167" y="167"/>
                </a:lnTo>
                <a:lnTo>
                  <a:pt x="123" y="247"/>
                </a:lnTo>
                <a:lnTo>
                  <a:pt x="80" y="167"/>
                </a:lnTo>
                <a:lnTo>
                  <a:pt x="0" y="124"/>
                </a:lnTo>
                <a:lnTo>
                  <a:pt x="80" y="80"/>
                </a:lnTo>
                <a:lnTo>
                  <a:pt x="123" y="0"/>
                </a:lnTo>
                <a:close/>
              </a:path>
            </a:pathLst>
          </a:custGeom>
          <a:solidFill>
            <a:schemeClr val="accent3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28" name="Freeform 302">
            <a:extLst>
              <a:ext uri="{FF2B5EF4-FFF2-40B4-BE49-F238E27FC236}">
                <a16:creationId xmlns:a16="http://schemas.microsoft.com/office/drawing/2014/main" id="{6830BB88-7A12-9392-8095-4C1AAA1FB1CC}"/>
              </a:ext>
            </a:extLst>
          </p:cNvPr>
          <p:cNvSpPr>
            <a:spLocks/>
          </p:cNvSpPr>
          <p:nvPr/>
        </p:nvSpPr>
        <p:spPr bwMode="auto">
          <a:xfrm>
            <a:off x="8453438" y="4649788"/>
            <a:ext cx="130175" cy="130175"/>
          </a:xfrm>
          <a:custGeom>
            <a:avLst/>
            <a:gdLst>
              <a:gd name="T0" fmla="*/ 75 w 151"/>
              <a:gd name="T1" fmla="*/ 0 h 150"/>
              <a:gd name="T2" fmla="*/ 102 w 151"/>
              <a:gd name="T3" fmla="*/ 48 h 150"/>
              <a:gd name="T4" fmla="*/ 151 w 151"/>
              <a:gd name="T5" fmla="*/ 75 h 150"/>
              <a:gd name="T6" fmla="*/ 102 w 151"/>
              <a:gd name="T7" fmla="*/ 102 h 150"/>
              <a:gd name="T8" fmla="*/ 75 w 151"/>
              <a:gd name="T9" fmla="*/ 150 h 150"/>
              <a:gd name="T10" fmla="*/ 49 w 151"/>
              <a:gd name="T11" fmla="*/ 102 h 150"/>
              <a:gd name="T12" fmla="*/ 0 w 151"/>
              <a:gd name="T13" fmla="*/ 75 h 150"/>
              <a:gd name="T14" fmla="*/ 49 w 151"/>
              <a:gd name="T15" fmla="*/ 48 h 150"/>
              <a:gd name="T16" fmla="*/ 75 w 151"/>
              <a:gd name="T17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1" h="150">
                <a:moveTo>
                  <a:pt x="75" y="0"/>
                </a:moveTo>
                <a:lnTo>
                  <a:pt x="102" y="48"/>
                </a:lnTo>
                <a:lnTo>
                  <a:pt x="151" y="75"/>
                </a:lnTo>
                <a:lnTo>
                  <a:pt x="102" y="102"/>
                </a:lnTo>
                <a:lnTo>
                  <a:pt x="75" y="150"/>
                </a:lnTo>
                <a:lnTo>
                  <a:pt x="49" y="102"/>
                </a:lnTo>
                <a:lnTo>
                  <a:pt x="0" y="75"/>
                </a:lnTo>
                <a:lnTo>
                  <a:pt x="49" y="48"/>
                </a:lnTo>
                <a:lnTo>
                  <a:pt x="75" y="0"/>
                </a:ln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29" name="Freeform 157">
            <a:extLst>
              <a:ext uri="{FF2B5EF4-FFF2-40B4-BE49-F238E27FC236}">
                <a16:creationId xmlns:a16="http://schemas.microsoft.com/office/drawing/2014/main" id="{A82836DD-9DB6-1B64-086A-D8BBE5A020EE}"/>
              </a:ext>
            </a:extLst>
          </p:cNvPr>
          <p:cNvSpPr>
            <a:spLocks noEditPoints="1"/>
          </p:cNvSpPr>
          <p:nvPr/>
        </p:nvSpPr>
        <p:spPr bwMode="auto">
          <a:xfrm>
            <a:off x="774700" y="4862513"/>
            <a:ext cx="177800" cy="163512"/>
          </a:xfrm>
          <a:custGeom>
            <a:avLst/>
            <a:gdLst>
              <a:gd name="T0" fmla="*/ 2147483646 w 110"/>
              <a:gd name="T1" fmla="*/ 2147483646 h 100"/>
              <a:gd name="T2" fmla="*/ 2147483646 w 110"/>
              <a:gd name="T3" fmla="*/ 2147483646 h 100"/>
              <a:gd name="T4" fmla="*/ 2147483646 w 110"/>
              <a:gd name="T5" fmla="*/ 2147483646 h 100"/>
              <a:gd name="T6" fmla="*/ 2147483646 w 110"/>
              <a:gd name="T7" fmla="*/ 2147483646 h 100"/>
              <a:gd name="T8" fmla="*/ 2147483646 w 110"/>
              <a:gd name="T9" fmla="*/ 0 h 100"/>
              <a:gd name="T10" fmla="*/ 2147483646 w 110"/>
              <a:gd name="T11" fmla="*/ 0 h 100"/>
              <a:gd name="T12" fmla="*/ 2147483646 w 110"/>
              <a:gd name="T13" fmla="*/ 2147483646 h 100"/>
              <a:gd name="T14" fmla="*/ 2147483646 w 110"/>
              <a:gd name="T15" fmla="*/ 2147483646 h 100"/>
              <a:gd name="T16" fmla="*/ 2147483646 w 110"/>
              <a:gd name="T17" fmla="*/ 2147483646 h 100"/>
              <a:gd name="T18" fmla="*/ 2147483646 w 110"/>
              <a:gd name="T19" fmla="*/ 2147483646 h 100"/>
              <a:gd name="T20" fmla="*/ 2147483646 w 110"/>
              <a:gd name="T21" fmla="*/ 2147483646 h 100"/>
              <a:gd name="T22" fmla="*/ 2147483646 w 110"/>
              <a:gd name="T23" fmla="*/ 2147483646 h 100"/>
              <a:gd name="T24" fmla="*/ 2147483646 w 110"/>
              <a:gd name="T25" fmla="*/ 2147483646 h 100"/>
              <a:gd name="T26" fmla="*/ 2147483646 w 110"/>
              <a:gd name="T27" fmla="*/ 2147483646 h 1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10" h="100">
                <a:moveTo>
                  <a:pt x="55" y="100"/>
                </a:moveTo>
                <a:cubicBezTo>
                  <a:pt x="53" y="100"/>
                  <a:pt x="51" y="98"/>
                  <a:pt x="50" y="97"/>
                </a:cubicBezTo>
                <a:lnTo>
                  <a:pt x="1" y="9"/>
                </a:lnTo>
                <a:cubicBezTo>
                  <a:pt x="0" y="7"/>
                  <a:pt x="0" y="5"/>
                  <a:pt x="1" y="3"/>
                </a:cubicBezTo>
                <a:cubicBezTo>
                  <a:pt x="2" y="2"/>
                  <a:pt x="4" y="0"/>
                  <a:pt x="6" y="0"/>
                </a:cubicBezTo>
                <a:lnTo>
                  <a:pt x="104" y="0"/>
                </a:lnTo>
                <a:cubicBezTo>
                  <a:pt x="106" y="0"/>
                  <a:pt x="108" y="2"/>
                  <a:pt x="109" y="3"/>
                </a:cubicBezTo>
                <a:cubicBezTo>
                  <a:pt x="110" y="5"/>
                  <a:pt x="110" y="7"/>
                  <a:pt x="109" y="9"/>
                </a:cubicBezTo>
                <a:lnTo>
                  <a:pt x="60" y="97"/>
                </a:lnTo>
                <a:cubicBezTo>
                  <a:pt x="59" y="98"/>
                  <a:pt x="57" y="100"/>
                  <a:pt x="55" y="100"/>
                </a:cubicBezTo>
                <a:close/>
                <a:moveTo>
                  <a:pt x="16" y="12"/>
                </a:moveTo>
                <a:lnTo>
                  <a:pt x="55" y="82"/>
                </a:lnTo>
                <a:lnTo>
                  <a:pt x="94" y="12"/>
                </a:lnTo>
                <a:lnTo>
                  <a:pt x="16" y="1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Freeform 159">
            <a:extLst>
              <a:ext uri="{FF2B5EF4-FFF2-40B4-BE49-F238E27FC236}">
                <a16:creationId xmlns:a16="http://schemas.microsoft.com/office/drawing/2014/main" id="{8FF4B161-DA86-7125-B263-2EAA2441B2CB}"/>
              </a:ext>
            </a:extLst>
          </p:cNvPr>
          <p:cNvSpPr>
            <a:spLocks noEditPoints="1"/>
          </p:cNvSpPr>
          <p:nvPr/>
        </p:nvSpPr>
        <p:spPr bwMode="auto">
          <a:xfrm>
            <a:off x="3698875" y="1420813"/>
            <a:ext cx="182563" cy="177800"/>
          </a:xfrm>
          <a:custGeom>
            <a:avLst/>
            <a:gdLst>
              <a:gd name="T0" fmla="*/ 2147483646 w 109"/>
              <a:gd name="T1" fmla="*/ 2147483646 h 109"/>
              <a:gd name="T2" fmla="*/ 2147483646 w 109"/>
              <a:gd name="T3" fmla="*/ 2147483646 h 109"/>
              <a:gd name="T4" fmla="*/ 2147483646 w 109"/>
              <a:gd name="T5" fmla="*/ 2147483646 h 109"/>
              <a:gd name="T6" fmla="*/ 2147483646 w 109"/>
              <a:gd name="T7" fmla="*/ 2147483646 h 109"/>
              <a:gd name="T8" fmla="*/ 2147483646 w 109"/>
              <a:gd name="T9" fmla="*/ 2147483646 h 109"/>
              <a:gd name="T10" fmla="*/ 2147483646 w 109"/>
              <a:gd name="T11" fmla="*/ 2147483646 h 109"/>
              <a:gd name="T12" fmla="*/ 2147483646 w 109"/>
              <a:gd name="T13" fmla="*/ 2147483646 h 109"/>
              <a:gd name="T14" fmla="*/ 2147483646 w 109"/>
              <a:gd name="T15" fmla="*/ 2147483646 h 109"/>
              <a:gd name="T16" fmla="*/ 2147483646 w 109"/>
              <a:gd name="T17" fmla="*/ 2147483646 h 109"/>
              <a:gd name="T18" fmla="*/ 2147483646 w 109"/>
              <a:gd name="T19" fmla="*/ 2147483646 h 109"/>
              <a:gd name="T20" fmla="*/ 2147483646 w 109"/>
              <a:gd name="T21" fmla="*/ 2147483646 h 109"/>
              <a:gd name="T22" fmla="*/ 2147483646 w 109"/>
              <a:gd name="T23" fmla="*/ 2147483646 h 109"/>
              <a:gd name="T24" fmla="*/ 2147483646 w 109"/>
              <a:gd name="T25" fmla="*/ 2147483646 h 109"/>
              <a:gd name="T26" fmla="*/ 2147483646 w 109"/>
              <a:gd name="T27" fmla="*/ 2147483646 h 109"/>
              <a:gd name="T28" fmla="*/ 2147483646 w 109"/>
              <a:gd name="T29" fmla="*/ 2147483646 h 109"/>
              <a:gd name="T30" fmla="*/ 2147483646 w 109"/>
              <a:gd name="T31" fmla="*/ 2147483646 h 10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09" h="109">
                <a:moveTo>
                  <a:pt x="55" y="109"/>
                </a:moveTo>
                <a:cubicBezTo>
                  <a:pt x="53" y="109"/>
                  <a:pt x="52" y="109"/>
                  <a:pt x="51" y="108"/>
                </a:cubicBezTo>
                <a:lnTo>
                  <a:pt x="2" y="59"/>
                </a:lnTo>
                <a:cubicBezTo>
                  <a:pt x="0" y="57"/>
                  <a:pt x="0" y="53"/>
                  <a:pt x="2" y="51"/>
                </a:cubicBezTo>
                <a:lnTo>
                  <a:pt x="51" y="2"/>
                </a:lnTo>
                <a:cubicBezTo>
                  <a:pt x="53" y="0"/>
                  <a:pt x="57" y="0"/>
                  <a:pt x="59" y="2"/>
                </a:cubicBezTo>
                <a:lnTo>
                  <a:pt x="108" y="51"/>
                </a:lnTo>
                <a:cubicBezTo>
                  <a:pt x="109" y="52"/>
                  <a:pt x="109" y="53"/>
                  <a:pt x="109" y="55"/>
                </a:cubicBezTo>
                <a:cubicBezTo>
                  <a:pt x="109" y="56"/>
                  <a:pt x="109" y="58"/>
                  <a:pt x="108" y="59"/>
                </a:cubicBezTo>
                <a:lnTo>
                  <a:pt x="59" y="108"/>
                </a:lnTo>
                <a:cubicBezTo>
                  <a:pt x="58" y="109"/>
                  <a:pt x="56" y="109"/>
                  <a:pt x="55" y="109"/>
                </a:cubicBezTo>
                <a:close/>
                <a:moveTo>
                  <a:pt x="14" y="55"/>
                </a:moveTo>
                <a:lnTo>
                  <a:pt x="55" y="96"/>
                </a:lnTo>
                <a:lnTo>
                  <a:pt x="96" y="55"/>
                </a:lnTo>
                <a:lnTo>
                  <a:pt x="55" y="14"/>
                </a:lnTo>
                <a:lnTo>
                  <a:pt x="14" y="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Freeform 310">
            <a:extLst>
              <a:ext uri="{FF2B5EF4-FFF2-40B4-BE49-F238E27FC236}">
                <a16:creationId xmlns:a16="http://schemas.microsoft.com/office/drawing/2014/main" id="{2E363DC6-A113-C679-32A3-D5BAA116DFAE}"/>
              </a:ext>
            </a:extLst>
          </p:cNvPr>
          <p:cNvSpPr>
            <a:spLocks noEditPoints="1"/>
          </p:cNvSpPr>
          <p:nvPr/>
        </p:nvSpPr>
        <p:spPr bwMode="auto">
          <a:xfrm>
            <a:off x="7173913" y="2255838"/>
            <a:ext cx="82550" cy="82550"/>
          </a:xfrm>
          <a:custGeom>
            <a:avLst/>
            <a:gdLst>
              <a:gd name="T0" fmla="*/ 2147483646 w 75"/>
              <a:gd name="T1" fmla="*/ 2147483646 h 75"/>
              <a:gd name="T2" fmla="*/ 0 w 75"/>
              <a:gd name="T3" fmla="*/ 2147483646 h 75"/>
              <a:gd name="T4" fmla="*/ 2147483646 w 75"/>
              <a:gd name="T5" fmla="*/ 0 h 75"/>
              <a:gd name="T6" fmla="*/ 2147483646 w 75"/>
              <a:gd name="T7" fmla="*/ 2147483646 h 75"/>
              <a:gd name="T8" fmla="*/ 2147483646 w 75"/>
              <a:gd name="T9" fmla="*/ 2147483646 h 75"/>
              <a:gd name="T10" fmla="*/ 2147483646 w 75"/>
              <a:gd name="T11" fmla="*/ 2147483646 h 75"/>
              <a:gd name="T12" fmla="*/ 2147483646 w 75"/>
              <a:gd name="T13" fmla="*/ 2147483646 h 75"/>
              <a:gd name="T14" fmla="*/ 2147483646 w 75"/>
              <a:gd name="T15" fmla="*/ 2147483646 h 75"/>
              <a:gd name="T16" fmla="*/ 2147483646 w 75"/>
              <a:gd name="T17" fmla="*/ 2147483646 h 75"/>
              <a:gd name="T18" fmla="*/ 2147483646 w 75"/>
              <a:gd name="T19" fmla="*/ 2147483646 h 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5" h="75">
                <a:moveTo>
                  <a:pt x="38" y="75"/>
                </a:moveTo>
                <a:cubicBezTo>
                  <a:pt x="17" y="75"/>
                  <a:pt x="0" y="58"/>
                  <a:pt x="0" y="38"/>
                </a:cubicBezTo>
                <a:cubicBezTo>
                  <a:pt x="0" y="17"/>
                  <a:pt x="17" y="0"/>
                  <a:pt x="38" y="0"/>
                </a:cubicBezTo>
                <a:cubicBezTo>
                  <a:pt x="58" y="0"/>
                  <a:pt x="75" y="17"/>
                  <a:pt x="75" y="38"/>
                </a:cubicBezTo>
                <a:cubicBezTo>
                  <a:pt x="75" y="58"/>
                  <a:pt x="58" y="75"/>
                  <a:pt x="38" y="75"/>
                </a:cubicBezTo>
                <a:close/>
                <a:moveTo>
                  <a:pt x="38" y="18"/>
                </a:moveTo>
                <a:cubicBezTo>
                  <a:pt x="27" y="18"/>
                  <a:pt x="18" y="27"/>
                  <a:pt x="18" y="38"/>
                </a:cubicBezTo>
                <a:cubicBezTo>
                  <a:pt x="18" y="49"/>
                  <a:pt x="27" y="58"/>
                  <a:pt x="38" y="58"/>
                </a:cubicBezTo>
                <a:cubicBezTo>
                  <a:pt x="49" y="58"/>
                  <a:pt x="58" y="49"/>
                  <a:pt x="58" y="38"/>
                </a:cubicBezTo>
                <a:cubicBezTo>
                  <a:pt x="58" y="27"/>
                  <a:pt x="49" y="18"/>
                  <a:pt x="38" y="18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Freeform 186">
            <a:extLst>
              <a:ext uri="{FF2B5EF4-FFF2-40B4-BE49-F238E27FC236}">
                <a16:creationId xmlns:a16="http://schemas.microsoft.com/office/drawing/2014/main" id="{FD2852D7-7620-3F66-D9F3-0EE9C39E102A}"/>
              </a:ext>
            </a:extLst>
          </p:cNvPr>
          <p:cNvSpPr>
            <a:spLocks/>
          </p:cNvSpPr>
          <p:nvPr/>
        </p:nvSpPr>
        <p:spPr bwMode="auto">
          <a:xfrm>
            <a:off x="8301038" y="5173663"/>
            <a:ext cx="590550" cy="595312"/>
          </a:xfrm>
          <a:custGeom>
            <a:avLst/>
            <a:gdLst>
              <a:gd name="T0" fmla="*/ 34 w 331"/>
              <a:gd name="T1" fmla="*/ 0 h 331"/>
              <a:gd name="T2" fmla="*/ 298 w 331"/>
              <a:gd name="T3" fmla="*/ 0 h 331"/>
              <a:gd name="T4" fmla="*/ 331 w 331"/>
              <a:gd name="T5" fmla="*/ 34 h 331"/>
              <a:gd name="T6" fmla="*/ 330 w 331"/>
              <a:gd name="T7" fmla="*/ 298 h 331"/>
              <a:gd name="T8" fmla="*/ 297 w 331"/>
              <a:gd name="T9" fmla="*/ 331 h 331"/>
              <a:gd name="T10" fmla="*/ 33 w 331"/>
              <a:gd name="T11" fmla="*/ 330 h 331"/>
              <a:gd name="T12" fmla="*/ 0 w 331"/>
              <a:gd name="T13" fmla="*/ 297 h 331"/>
              <a:gd name="T14" fmla="*/ 1 w 331"/>
              <a:gd name="T15" fmla="*/ 33 h 331"/>
              <a:gd name="T16" fmla="*/ 34 w 331"/>
              <a:gd name="T17" fmla="*/ 0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1" h="331">
                <a:moveTo>
                  <a:pt x="34" y="0"/>
                </a:moveTo>
                <a:lnTo>
                  <a:pt x="298" y="0"/>
                </a:lnTo>
                <a:cubicBezTo>
                  <a:pt x="316" y="1"/>
                  <a:pt x="331" y="15"/>
                  <a:pt x="331" y="34"/>
                </a:cubicBezTo>
                <a:lnTo>
                  <a:pt x="330" y="298"/>
                </a:lnTo>
                <a:cubicBezTo>
                  <a:pt x="330" y="316"/>
                  <a:pt x="316" y="331"/>
                  <a:pt x="297" y="331"/>
                </a:cubicBezTo>
                <a:lnTo>
                  <a:pt x="33" y="330"/>
                </a:lnTo>
                <a:cubicBezTo>
                  <a:pt x="15" y="330"/>
                  <a:pt x="0" y="315"/>
                  <a:pt x="0" y="297"/>
                </a:cubicBezTo>
                <a:lnTo>
                  <a:pt x="1" y="33"/>
                </a:lnTo>
                <a:cubicBezTo>
                  <a:pt x="1" y="15"/>
                  <a:pt x="16" y="0"/>
                  <a:pt x="34" y="0"/>
                </a:cubicBezTo>
                <a:close/>
              </a:path>
            </a:pathLst>
          </a:custGeom>
          <a:solidFill>
            <a:schemeClr val="accent3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  <a:effectLst>
            <a:outerShdw dist="114300" dir="2700000" algn="tl" rotWithShape="0">
              <a:prstClr val="black"/>
            </a:outerShdw>
          </a:effectLst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02592778-66E7-55B6-288D-91F32DCBD3CB}"/>
              </a:ext>
            </a:extLst>
          </p:cNvPr>
          <p:cNvSpPr/>
          <p:nvPr/>
        </p:nvSpPr>
        <p:spPr>
          <a:xfrm flipH="1">
            <a:off x="606425" y="1416050"/>
            <a:ext cx="93663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A6F3D84D-608A-DBB5-C0BD-02E3B8DDB87A}"/>
              </a:ext>
            </a:extLst>
          </p:cNvPr>
          <p:cNvSpPr/>
          <p:nvPr/>
        </p:nvSpPr>
        <p:spPr>
          <a:xfrm flipH="1">
            <a:off x="846138" y="1416050"/>
            <a:ext cx="93662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974D0043-0715-6536-7952-0B1554F87A60}"/>
              </a:ext>
            </a:extLst>
          </p:cNvPr>
          <p:cNvSpPr/>
          <p:nvPr/>
        </p:nvSpPr>
        <p:spPr>
          <a:xfrm flipH="1">
            <a:off x="1085850" y="1416050"/>
            <a:ext cx="95250" cy="936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s-ES" dirty="0">
              <a:solidFill>
                <a:prstClr val="white"/>
              </a:solidFill>
              <a:latin typeface="Source Sans Pro"/>
            </a:endParaRPr>
          </a:p>
        </p:txBody>
      </p:sp>
      <p:sp>
        <p:nvSpPr>
          <p:cNvPr id="2" name="Freeform 233">
            <a:extLst>
              <a:ext uri="{FF2B5EF4-FFF2-40B4-BE49-F238E27FC236}">
                <a16:creationId xmlns:a16="http://schemas.microsoft.com/office/drawing/2014/main" id="{D24E85D4-143F-467E-849C-70D999FAA685}"/>
              </a:ext>
            </a:extLst>
          </p:cNvPr>
          <p:cNvSpPr>
            <a:spLocks/>
          </p:cNvSpPr>
          <p:nvPr/>
        </p:nvSpPr>
        <p:spPr bwMode="auto">
          <a:xfrm>
            <a:off x="131763" y="5765800"/>
            <a:ext cx="1192212" cy="209550"/>
          </a:xfrm>
          <a:custGeom>
            <a:avLst/>
            <a:gdLst>
              <a:gd name="T0" fmla="*/ 372 w 372"/>
              <a:gd name="T1" fmla="*/ 64 h 64"/>
              <a:gd name="T2" fmla="*/ 325 w 372"/>
              <a:gd name="T3" fmla="*/ 44 h 64"/>
              <a:gd name="T4" fmla="*/ 298 w 372"/>
              <a:gd name="T5" fmla="*/ 32 h 64"/>
              <a:gd name="T6" fmla="*/ 271 w 372"/>
              <a:gd name="T7" fmla="*/ 44 h 64"/>
              <a:gd name="T8" fmla="*/ 223 w 372"/>
              <a:gd name="T9" fmla="*/ 64 h 64"/>
              <a:gd name="T10" fmla="*/ 176 w 372"/>
              <a:gd name="T11" fmla="*/ 44 h 64"/>
              <a:gd name="T12" fmla="*/ 149 w 372"/>
              <a:gd name="T13" fmla="*/ 32 h 64"/>
              <a:gd name="T14" fmla="*/ 122 w 372"/>
              <a:gd name="T15" fmla="*/ 44 h 64"/>
              <a:gd name="T16" fmla="*/ 74 w 372"/>
              <a:gd name="T17" fmla="*/ 64 h 64"/>
              <a:gd name="T18" fmla="*/ 27 w 372"/>
              <a:gd name="T19" fmla="*/ 44 h 64"/>
              <a:gd name="T20" fmla="*/ 0 w 372"/>
              <a:gd name="T21" fmla="*/ 32 h 64"/>
              <a:gd name="T22" fmla="*/ 0 w 372"/>
              <a:gd name="T23" fmla="*/ 0 h 64"/>
              <a:gd name="T24" fmla="*/ 48 w 372"/>
              <a:gd name="T25" fmla="*/ 20 h 64"/>
              <a:gd name="T26" fmla="*/ 74 w 372"/>
              <a:gd name="T27" fmla="*/ 32 h 64"/>
              <a:gd name="T28" fmla="*/ 101 w 372"/>
              <a:gd name="T29" fmla="*/ 20 h 64"/>
              <a:gd name="T30" fmla="*/ 149 w 372"/>
              <a:gd name="T31" fmla="*/ 0 h 64"/>
              <a:gd name="T32" fmla="*/ 197 w 372"/>
              <a:gd name="T33" fmla="*/ 20 h 64"/>
              <a:gd name="T34" fmla="*/ 223 w 372"/>
              <a:gd name="T35" fmla="*/ 32 h 64"/>
              <a:gd name="T36" fmla="*/ 250 w 372"/>
              <a:gd name="T37" fmla="*/ 20 h 64"/>
              <a:gd name="T38" fmla="*/ 298 w 372"/>
              <a:gd name="T39" fmla="*/ 0 h 64"/>
              <a:gd name="T40" fmla="*/ 346 w 372"/>
              <a:gd name="T41" fmla="*/ 20 h 64"/>
              <a:gd name="T42" fmla="*/ 372 w 372"/>
              <a:gd name="T43" fmla="*/ 32 h 64"/>
              <a:gd name="T44" fmla="*/ 372 w 372"/>
              <a:gd name="T4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2" h="64">
                <a:moveTo>
                  <a:pt x="372" y="64"/>
                </a:moveTo>
                <a:cubicBezTo>
                  <a:pt x="348" y="64"/>
                  <a:pt x="335" y="53"/>
                  <a:pt x="325" y="44"/>
                </a:cubicBezTo>
                <a:cubicBezTo>
                  <a:pt x="316" y="37"/>
                  <a:pt x="311" y="32"/>
                  <a:pt x="298" y="32"/>
                </a:cubicBezTo>
                <a:cubicBezTo>
                  <a:pt x="285" y="32"/>
                  <a:pt x="280" y="37"/>
                  <a:pt x="271" y="44"/>
                </a:cubicBezTo>
                <a:cubicBezTo>
                  <a:pt x="261" y="53"/>
                  <a:pt x="248" y="64"/>
                  <a:pt x="223" y="64"/>
                </a:cubicBezTo>
                <a:cubicBezTo>
                  <a:pt x="199" y="64"/>
                  <a:pt x="186" y="53"/>
                  <a:pt x="176" y="44"/>
                </a:cubicBezTo>
                <a:cubicBezTo>
                  <a:pt x="167" y="37"/>
                  <a:pt x="162" y="32"/>
                  <a:pt x="149" y="32"/>
                </a:cubicBezTo>
                <a:cubicBezTo>
                  <a:pt x="136" y="32"/>
                  <a:pt x="131" y="37"/>
                  <a:pt x="122" y="44"/>
                </a:cubicBezTo>
                <a:cubicBezTo>
                  <a:pt x="112" y="53"/>
                  <a:pt x="99" y="64"/>
                  <a:pt x="74" y="64"/>
                </a:cubicBezTo>
                <a:cubicBezTo>
                  <a:pt x="50" y="64"/>
                  <a:pt x="37" y="53"/>
                  <a:pt x="27" y="44"/>
                </a:cubicBezTo>
                <a:cubicBezTo>
                  <a:pt x="18" y="37"/>
                  <a:pt x="13" y="32"/>
                  <a:pt x="0" y="32"/>
                </a:cubicBezTo>
                <a:lnTo>
                  <a:pt x="0" y="0"/>
                </a:lnTo>
                <a:cubicBezTo>
                  <a:pt x="25" y="0"/>
                  <a:pt x="37" y="11"/>
                  <a:pt x="48" y="20"/>
                </a:cubicBezTo>
                <a:cubicBezTo>
                  <a:pt x="56" y="27"/>
                  <a:pt x="62" y="32"/>
                  <a:pt x="74" y="32"/>
                </a:cubicBezTo>
                <a:cubicBezTo>
                  <a:pt x="87" y="32"/>
                  <a:pt x="93" y="27"/>
                  <a:pt x="101" y="20"/>
                </a:cubicBezTo>
                <a:cubicBezTo>
                  <a:pt x="111" y="11"/>
                  <a:pt x="124" y="0"/>
                  <a:pt x="149" y="0"/>
                </a:cubicBezTo>
                <a:cubicBezTo>
                  <a:pt x="174" y="0"/>
                  <a:pt x="186" y="11"/>
                  <a:pt x="197" y="20"/>
                </a:cubicBezTo>
                <a:cubicBezTo>
                  <a:pt x="205" y="27"/>
                  <a:pt x="211" y="32"/>
                  <a:pt x="223" y="32"/>
                </a:cubicBezTo>
                <a:cubicBezTo>
                  <a:pt x="236" y="32"/>
                  <a:pt x="242" y="27"/>
                  <a:pt x="250" y="20"/>
                </a:cubicBezTo>
                <a:cubicBezTo>
                  <a:pt x="260" y="11"/>
                  <a:pt x="273" y="0"/>
                  <a:pt x="298" y="0"/>
                </a:cubicBezTo>
                <a:cubicBezTo>
                  <a:pt x="323" y="0"/>
                  <a:pt x="335" y="11"/>
                  <a:pt x="346" y="20"/>
                </a:cubicBezTo>
                <a:cubicBezTo>
                  <a:pt x="354" y="27"/>
                  <a:pt x="360" y="32"/>
                  <a:pt x="372" y="32"/>
                </a:cubicBezTo>
                <a:lnTo>
                  <a:pt x="372" y="64"/>
                </a:lnTo>
                <a:close/>
              </a:path>
            </a:pathLst>
          </a:custGeom>
          <a:solidFill>
            <a:schemeClr val="accent4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457189">
              <a:defRPr/>
            </a:pPr>
            <a:endParaRPr lang="es-ES" dirty="0">
              <a:solidFill>
                <a:prstClr val="black"/>
              </a:solidFill>
              <a:latin typeface="Source Sans Pro"/>
            </a:endParaRPr>
          </a:p>
        </p:txBody>
      </p:sp>
      <p:sp>
        <p:nvSpPr>
          <p:cNvPr id="11278" name="Freeform 235">
            <a:extLst>
              <a:ext uri="{FF2B5EF4-FFF2-40B4-BE49-F238E27FC236}">
                <a16:creationId xmlns:a16="http://schemas.microsoft.com/office/drawing/2014/main" id="{947079F2-74F3-6C44-6567-CFABC9553F76}"/>
              </a:ext>
            </a:extLst>
          </p:cNvPr>
          <p:cNvSpPr>
            <a:spLocks/>
          </p:cNvSpPr>
          <p:nvPr/>
        </p:nvSpPr>
        <p:spPr bwMode="auto">
          <a:xfrm>
            <a:off x="6875463" y="838200"/>
            <a:ext cx="903287" cy="231775"/>
          </a:xfrm>
          <a:custGeom>
            <a:avLst/>
            <a:gdLst>
              <a:gd name="T0" fmla="*/ 2147483646 w 504"/>
              <a:gd name="T1" fmla="*/ 2147483646 h 130"/>
              <a:gd name="T2" fmla="*/ 2147483646 w 504"/>
              <a:gd name="T3" fmla="*/ 2147483646 h 130"/>
              <a:gd name="T4" fmla="*/ 2147483646 w 504"/>
              <a:gd name="T5" fmla="*/ 2147483646 h 130"/>
              <a:gd name="T6" fmla="*/ 2147483646 w 504"/>
              <a:gd name="T7" fmla="*/ 2147483646 h 130"/>
              <a:gd name="T8" fmla="*/ 2147483646 w 504"/>
              <a:gd name="T9" fmla="*/ 2147483646 h 130"/>
              <a:gd name="T10" fmla="*/ 0 w 504"/>
              <a:gd name="T11" fmla="*/ 2147483646 h 130"/>
              <a:gd name="T12" fmla="*/ 2147483646 w 504"/>
              <a:gd name="T13" fmla="*/ 0 h 130"/>
              <a:gd name="T14" fmla="*/ 2147483646 w 504"/>
              <a:gd name="T15" fmla="*/ 2147483646 h 130"/>
              <a:gd name="T16" fmla="*/ 2147483646 w 504"/>
              <a:gd name="T17" fmla="*/ 0 h 130"/>
              <a:gd name="T18" fmla="*/ 2147483646 w 504"/>
              <a:gd name="T19" fmla="*/ 2147483646 h 130"/>
              <a:gd name="T20" fmla="*/ 2147483646 w 504"/>
              <a:gd name="T21" fmla="*/ 0 h 130"/>
              <a:gd name="T22" fmla="*/ 2147483646 w 504"/>
              <a:gd name="T23" fmla="*/ 2147483646 h 130"/>
              <a:gd name="T24" fmla="*/ 2147483646 w 504"/>
              <a:gd name="T25" fmla="*/ 2147483646 h 130"/>
              <a:gd name="T26" fmla="*/ 2147483646 w 504"/>
              <a:gd name="T27" fmla="*/ 2147483646 h 130"/>
              <a:gd name="T28" fmla="*/ 2147483646 w 504"/>
              <a:gd name="T29" fmla="*/ 2147483646 h 13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4" h="130">
                <a:moveTo>
                  <a:pt x="333" y="130"/>
                </a:moveTo>
                <a:lnTo>
                  <a:pt x="252" y="43"/>
                </a:lnTo>
                <a:lnTo>
                  <a:pt x="172" y="130"/>
                </a:lnTo>
                <a:lnTo>
                  <a:pt x="91" y="43"/>
                </a:lnTo>
                <a:lnTo>
                  <a:pt x="21" y="118"/>
                </a:lnTo>
                <a:lnTo>
                  <a:pt x="0" y="98"/>
                </a:lnTo>
                <a:lnTo>
                  <a:pt x="91" y="0"/>
                </a:lnTo>
                <a:lnTo>
                  <a:pt x="172" y="86"/>
                </a:lnTo>
                <a:lnTo>
                  <a:pt x="252" y="0"/>
                </a:lnTo>
                <a:lnTo>
                  <a:pt x="333" y="86"/>
                </a:lnTo>
                <a:lnTo>
                  <a:pt x="413" y="0"/>
                </a:lnTo>
                <a:lnTo>
                  <a:pt x="504" y="98"/>
                </a:lnTo>
                <a:lnTo>
                  <a:pt x="483" y="118"/>
                </a:lnTo>
                <a:lnTo>
                  <a:pt x="413" y="43"/>
                </a:lnTo>
                <a:lnTo>
                  <a:pt x="333" y="130"/>
                </a:lnTo>
                <a:close/>
              </a:path>
            </a:pathLst>
          </a:custGeom>
          <a:solidFill>
            <a:schemeClr val="bg2"/>
          </a:soli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1279" name="Picture 6">
            <a:extLst>
              <a:ext uri="{FF2B5EF4-FFF2-40B4-BE49-F238E27FC236}">
                <a16:creationId xmlns:a16="http://schemas.microsoft.com/office/drawing/2014/main" id="{FA9F21FB-CE3E-472F-F9FA-716344B62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62"/>
          <a:stretch>
            <a:fillRect/>
          </a:stretch>
        </p:blipFill>
        <p:spPr bwMode="auto">
          <a:xfrm>
            <a:off x="5029200" y="3933825"/>
            <a:ext cx="222726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Hùng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800" y="436418"/>
            <a:ext cx="9220200" cy="66294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vót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18-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cắn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lược.Trước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gang,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18 chi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soi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Theo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Tuấn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Hùng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800" y="436418"/>
            <a:ext cx="9220200" cy="66294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vót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xòe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vọi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18-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trấn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sừng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sững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cắn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cuồn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lược.Trước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Hạc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gang,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tấc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Theo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dời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An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thề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18 chi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giếng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soi</a:t>
            </a:r>
            <a:r>
              <a:rPr lang="en-US" sz="20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gương.</a:t>
            </a:r>
          </a:p>
          <a:p>
            <a:pPr algn="just">
              <a:spcBef>
                <a:spcPts val="0"/>
              </a:spcBef>
              <a:buNone/>
            </a:pPr>
            <a:r>
              <a:rPr lang="en-US" sz="2000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Đoàn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Tuấn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111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2500</TotalTime>
  <Words>1286</Words>
  <Application>Microsoft Office PowerPoint</Application>
  <PresentationFormat>On-screen Show (4:3)</PresentationFormat>
  <Paragraphs>231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Arial Rounded MT Bold</vt:lpstr>
      <vt:lpstr>Calibri</vt:lpstr>
      <vt:lpstr>Cambria</vt:lpstr>
      <vt:lpstr>Fira Sans</vt:lpstr>
      <vt:lpstr>Source Sans Pro</vt:lpstr>
      <vt:lpstr>Times New Roman</vt:lpstr>
      <vt:lpstr>字魂119号-天真儿风体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</vt:lpstr>
      <vt:lpstr>Phong cảnh đền Hùng</vt:lpstr>
      <vt:lpstr>Phong cảnh đền Hùng</vt:lpstr>
      <vt:lpstr>PowerPoint Presentation</vt:lpstr>
      <vt:lpstr>Đoạn 1</vt:lpstr>
      <vt:lpstr>PowerPoint Presentation</vt:lpstr>
      <vt:lpstr>PowerPoint Presentation</vt:lpstr>
      <vt:lpstr>PowerPoint Presentation</vt:lpstr>
      <vt:lpstr>Bức hoành phi: </vt:lpstr>
      <vt:lpstr>PowerPoint Presentation</vt:lpstr>
      <vt:lpstr>Đoạn 1</vt:lpstr>
      <vt:lpstr>Đoạn 2</vt:lpstr>
      <vt:lpstr>PowerPoint Presentation</vt:lpstr>
      <vt:lpstr>Ngã Ba Hạc</vt:lpstr>
      <vt:lpstr>PowerPoint Presentation</vt:lpstr>
      <vt:lpstr>Đoạn 2</vt:lpstr>
      <vt:lpstr>Đoạn 3</vt:lpstr>
      <vt:lpstr>PowerPoint Presentation</vt:lpstr>
      <vt:lpstr>PowerPoint Presentation</vt:lpstr>
      <vt:lpstr>PowerPoint Presentation</vt:lpstr>
      <vt:lpstr>Luyện đọc theo nhóm </vt:lpstr>
      <vt:lpstr>Tìm hiểu bài</vt:lpstr>
      <vt:lpstr>PowerPoint Presentation</vt:lpstr>
      <vt:lpstr> Đọc thầm đoạn 1 và đoạn 2, thảo luận nhóm đôi và trả lời câu hỏi:</vt:lpstr>
      <vt:lpstr>PowerPoint Presentation</vt:lpstr>
      <vt:lpstr>PowerPoint Presentation</vt:lpstr>
      <vt:lpstr>Đền Thượng và lăng các vua Hùng</vt:lpstr>
      <vt:lpstr>PowerPoint Presentation</vt:lpstr>
      <vt:lpstr>PowerPoint Presentation</vt:lpstr>
      <vt:lpstr>Dãy Tam Đảo- Ngã ba hạc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Phong cảnh đền Hùng</vt:lpstr>
      <vt:lpstr>Đoạn 2</vt:lpstr>
      <vt:lpstr>Đoạn 2</vt:lpstr>
      <vt:lpstr>Tiêu chí bình chọn</vt:lpstr>
      <vt:lpstr>Đoạn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Admin</cp:lastModifiedBy>
  <cp:revision>56</cp:revision>
  <dcterms:created xsi:type="dcterms:W3CDTF">2018-07-22T09:12:34Z</dcterms:created>
  <dcterms:modified xsi:type="dcterms:W3CDTF">2023-04-11T02:16:34Z</dcterms:modified>
</cp:coreProperties>
</file>