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76" r:id="rId6"/>
    <p:sldMasterId id="2147483680" r:id="rId7"/>
    <p:sldMasterId id="2147483684" r:id="rId8"/>
    <p:sldMasterId id="2147483688" r:id="rId9"/>
    <p:sldMasterId id="2147483692" r:id="rId10"/>
  </p:sldMasterIdLst>
  <p:notesMasterIdLst>
    <p:notesMasterId r:id="rId24"/>
  </p:notesMasterIdLst>
  <p:sldIdLst>
    <p:sldId id="518" r:id="rId11"/>
    <p:sldId id="271" r:id="rId12"/>
    <p:sldId id="471" r:id="rId13"/>
    <p:sldId id="353" r:id="rId14"/>
    <p:sldId id="522" r:id="rId15"/>
    <p:sldId id="543" r:id="rId16"/>
    <p:sldId id="520" r:id="rId17"/>
    <p:sldId id="544" r:id="rId18"/>
    <p:sldId id="545" r:id="rId19"/>
    <p:sldId id="542" r:id="rId20"/>
    <p:sldId id="519" r:id="rId21"/>
    <p:sldId id="352" r:id="rId22"/>
    <p:sldId id="297" r:id="rId23"/>
  </p:sldIdLst>
  <p:sldSz cx="12190413" cy="6859588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FFCC"/>
    <a:srgbClr val="E68393"/>
    <a:srgbClr val="56AFBC"/>
    <a:srgbClr val="77C571"/>
    <a:srgbClr val="5BBC58"/>
    <a:srgbClr val="90CF80"/>
    <a:srgbClr val="F7E11A"/>
    <a:srgbClr val="BA9829"/>
    <a:srgbClr val="DC2A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67" autoAdjust="0"/>
    <p:restoredTop sz="97778" autoAdjust="0"/>
  </p:normalViewPr>
  <p:slideViewPr>
    <p:cSldViewPr snapToGrid="0" showGuides="1">
      <p:cViewPr varScale="1">
        <p:scale>
          <a:sx n="68" d="100"/>
          <a:sy n="68" d="100"/>
        </p:scale>
        <p:origin x="534" y="72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0026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2543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887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7370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E9AB7-2BB5-4BC1-AC19-375C855A036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3196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253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20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798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48997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97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53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0962210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68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32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7907939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38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3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530284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90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92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4124145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74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44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02747024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1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94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163827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6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507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2026902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56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262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628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700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14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74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874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933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67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1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72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2022/8/5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0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1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0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9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8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5/8/2022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7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7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Relationship Id="rId5" Type="http://schemas.microsoft.com/office/2007/relationships/hdphoto" Target="../media/hdphoto12.wdp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5" Type="http://schemas.microsoft.com/office/2007/relationships/hdphoto" Target="../media/hdphoto13.wdp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hdphoto" Target="../media/hdphoto9.wdp"/><Relationship Id="rId7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5.png"/><Relationship Id="rId5" Type="http://schemas.microsoft.com/office/2007/relationships/hdphoto" Target="../media/hdphoto10.wdp"/><Relationship Id="rId4" Type="http://schemas.openxmlformats.org/officeDocument/2006/relationships/image" Target="../media/image20.png"/><Relationship Id="rId9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dubuque精美钢琴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6093" y="-1396459"/>
            <a:ext cx="609600" cy="6096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4714BCA-BDEB-4E21-957E-243FA4BD2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471" y="27937"/>
            <a:ext cx="12190413" cy="68571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838AB8A-46FD-4DE5-B6B9-4F7C787966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668" y="4213248"/>
            <a:ext cx="2262722" cy="26717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A5D89A8-B22B-4149-AE80-8C3929F779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443" y="-664360"/>
            <a:ext cx="2774028" cy="2995950"/>
          </a:xfrm>
          <a:prstGeom prst="rect">
            <a:avLst/>
          </a:prstGeom>
        </p:spPr>
      </p:pic>
      <p:sp>
        <p:nvSpPr>
          <p:cNvPr id="27" name="文本框 7">
            <a:extLst>
              <a:ext uri="{FF2B5EF4-FFF2-40B4-BE49-F238E27FC236}">
                <a16:creationId xmlns:a16="http://schemas.microsoft.com/office/drawing/2014/main" id="{0B09BBB3-1D38-4895-BC2E-7D4C64B13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5321" y="2271078"/>
            <a:ext cx="904168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TRÊN- DƯỚI. PHẢI – TRÁI</a:t>
            </a:r>
          </a:p>
          <a:p>
            <a:pPr algn="ctr" defTabSz="685800"/>
            <a:r>
              <a:rPr lang="en-US" altLang="zh-C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TRƯỚC – SAU. Ở GIỮA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2B4AFD8-2B92-4929-9BBB-BD3D388C9B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468" y="5063319"/>
            <a:ext cx="4710945" cy="1938137"/>
          </a:xfrm>
          <a:prstGeom prst="rect">
            <a:avLst/>
          </a:prstGeom>
        </p:spPr>
      </p:pic>
      <p:pic>
        <p:nvPicPr>
          <p:cNvPr id="16" name="图片 35">
            <a:extLst>
              <a:ext uri="{FF2B5EF4-FFF2-40B4-BE49-F238E27FC236}">
                <a16:creationId xmlns:a16="http://schemas.microsoft.com/office/drawing/2014/main" id="{6E1848E4-0248-42B9-97FE-AE3557045DB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493" y="1234677"/>
            <a:ext cx="1040440" cy="132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>
                <p:cTn id="4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c78f838d1ae7d68a22e392a9e53db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2" y="214512"/>
            <a:ext cx="11614285" cy="6399967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46399" y="458911"/>
            <a:ext cx="10365049" cy="107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Bài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1.Dùng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từ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: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trên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,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dưới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,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phải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,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trái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,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trước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,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sau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, ở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giữa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để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nói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về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bức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tranh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sau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. </a:t>
            </a:r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汉仪菱心体简" panose="02010609000101010101" charset="-122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32" t="7137" r="13261" b="7839"/>
          <a:stretch/>
        </p:blipFill>
        <p:spPr>
          <a:xfrm rot="16200000">
            <a:off x="3752506" y="-743331"/>
            <a:ext cx="4778521" cy="9700808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2394857" y="5196114"/>
            <a:ext cx="1088572" cy="9869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228114" y="4862284"/>
            <a:ext cx="1190172" cy="132080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7518400" y="4274061"/>
            <a:ext cx="1582057" cy="406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59086" y="4274061"/>
            <a:ext cx="967600" cy="406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48370" y="4266408"/>
            <a:ext cx="1309116" cy="406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507732" y="3168549"/>
            <a:ext cx="2211028" cy="13377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518400" y="4272056"/>
            <a:ext cx="1582057" cy="406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71700" y="4261791"/>
            <a:ext cx="1309116" cy="406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658703" y="4259939"/>
            <a:ext cx="967600" cy="406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2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 animBg="1"/>
      <p:bldP spid="2" grpId="1" animBg="1"/>
      <p:bldP spid="6" grpId="0" animBg="1"/>
      <p:bldP spid="6" grpId="1" animBg="1"/>
      <p:bldP spid="3" grpId="0" animBg="1"/>
      <p:bldP spid="3" grpId="1" animBg="1"/>
      <p:bldP spid="8" grpId="0" animBg="1"/>
      <p:bldP spid="8" grpId="1" animBg="1"/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片 3" descr="2c78f838d1ae7d68a22e392a9e53db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1257" y="229026"/>
            <a:ext cx="12530601" cy="6316917"/>
          </a:xfrm>
          <a:prstGeom prst="rect">
            <a:avLst/>
          </a:prstGeom>
        </p:spPr>
      </p:pic>
      <p:sp>
        <p:nvSpPr>
          <p:cNvPr id="60" name="文本框 10"/>
          <p:cNvSpPr txBox="1"/>
          <p:nvPr/>
        </p:nvSpPr>
        <p:spPr>
          <a:xfrm>
            <a:off x="772731" y="523351"/>
            <a:ext cx="113776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Bài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2.Bạn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nhỏ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trong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bức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tranh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muốn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đến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trường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thì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rẽ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sang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bên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nào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?</a:t>
            </a:r>
          </a:p>
          <a:p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Muốn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đến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bưu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điện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thì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rẽ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sang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bên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nào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汉仪菱心体简" panose="02010609000101010101" charset="-122"/>
                <a:cs typeface="Times New Roman" panose="02020603050405020304" pitchFamily="18" charset="0"/>
              </a:rPr>
              <a:t> ?</a:t>
            </a:r>
            <a:endParaRPr lang="zh-CN" altLang="en-US" sz="2800" dirty="0">
              <a:solidFill>
                <a:schemeClr val="bg1"/>
              </a:solidFill>
              <a:latin typeface="Times New Roman" panose="02020603050405020304" pitchFamily="18" charset="0"/>
              <a:ea typeface="汉仪菱心体简" panose="02010609000101010101" charset="-122"/>
              <a:cs typeface="Times New Roman" panose="02020603050405020304" pitchFamily="18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79" t="1714" r="17514" b="12724"/>
          <a:stretch/>
        </p:blipFill>
        <p:spPr>
          <a:xfrm rot="16200000">
            <a:off x="3676920" y="-1191299"/>
            <a:ext cx="4726545" cy="10534921"/>
          </a:xfrm>
          <a:prstGeom prst="rect">
            <a:avLst/>
          </a:prstGeom>
        </p:spPr>
      </p:pic>
      <p:cxnSp>
        <p:nvCxnSpPr>
          <p:cNvPr id="15" name="Elbow Connector 14"/>
          <p:cNvCxnSpPr/>
          <p:nvPr/>
        </p:nvCxnSpPr>
        <p:spPr>
          <a:xfrm rot="10800000">
            <a:off x="2457250" y="3930555"/>
            <a:ext cx="3029799" cy="1146411"/>
          </a:xfrm>
          <a:prstGeom prst="bentConnector3">
            <a:avLst>
              <a:gd name="adj1" fmla="val 45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flipV="1">
            <a:off x="6461562" y="3998795"/>
            <a:ext cx="3124933" cy="1146411"/>
          </a:xfrm>
          <a:prstGeom prst="bentConnector3">
            <a:avLst>
              <a:gd name="adj1" fmla="val 212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65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400" y="-207"/>
            <a:ext cx="13251543" cy="6859588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893124" y="1910784"/>
            <a:ext cx="833318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LÀM THEO TÔI NÓI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KHÔNG LÀM THEO TÔI LÀM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96459" y="1311905"/>
            <a:ext cx="2931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latin typeface="Times New Roman" panose="02020603050405020304" pitchFamily="18" charset="0"/>
                <a:ea typeface="HP001 5H" panose="020B0603050302020204" pitchFamily="34" charset="-127"/>
                <a:cs typeface="Times New Roman" panose="02020603050405020304" pitchFamily="18" charset="0"/>
              </a:rPr>
              <a:t>Trò</a:t>
            </a:r>
            <a:r>
              <a:rPr lang="en-US" sz="4000" b="1" i="1" dirty="0">
                <a:latin typeface="Times New Roman" panose="02020603050405020304" pitchFamily="18" charset="0"/>
                <a:ea typeface="HP001 5H" panose="020B0603050302020204" pitchFamily="34" charset="-127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ea typeface="HP001 5H" panose="020B0603050302020204" pitchFamily="34" charset="-127"/>
                <a:cs typeface="Times New Roman" panose="02020603050405020304" pitchFamily="18" charset="0"/>
              </a:rPr>
              <a:t>chơi</a:t>
            </a:r>
            <a:r>
              <a:rPr lang="en-US" sz="4000" b="1" i="1" dirty="0">
                <a:latin typeface="Times New Roman" panose="02020603050405020304" pitchFamily="18" charset="0"/>
                <a:ea typeface="HP001 5H" panose="020B0603050302020204" pitchFamily="34" charset="-127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Cloud 1"/>
          <p:cNvSpPr/>
          <p:nvPr/>
        </p:nvSpPr>
        <p:spPr>
          <a:xfrm>
            <a:off x="1045029" y="237848"/>
            <a:ext cx="2540000" cy="107405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</a:p>
        </p:txBody>
      </p:sp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2457" y="3265714"/>
            <a:ext cx="10145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ài hát thiếu nhi cho bé - Bé tập đếm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242"/>
            <a:ext cx="12190413" cy="6857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2C661012-526F-4E7A-AB39-8313A99BC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00" r="3454" b="9876"/>
          <a:stretch/>
        </p:blipFill>
        <p:spPr>
          <a:xfrm rot="16200000">
            <a:off x="2666999" y="-2667003"/>
            <a:ext cx="6858002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3200A3E2-3D67-4808-8FFE-B4C9F6F45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5" t="17262" r="23101" b="13802"/>
          <a:stretch/>
        </p:blipFill>
        <p:spPr>
          <a:xfrm>
            <a:off x="1009165" y="968991"/>
            <a:ext cx="9895396" cy="4408227"/>
          </a:xfrm>
          <a:prstGeom prst="rect">
            <a:avLst/>
          </a:prstGeom>
        </p:spPr>
      </p:pic>
      <p:sp>
        <p:nvSpPr>
          <p:cNvPr id="2" name="Flowchart: Alternate Process 1"/>
          <p:cNvSpPr/>
          <p:nvPr/>
        </p:nvSpPr>
        <p:spPr>
          <a:xfrm>
            <a:off x="3480179" y="5704764"/>
            <a:ext cx="5404514" cy="8188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15" t="4883" r="15536" b="6666"/>
          <a:stretch/>
        </p:blipFill>
        <p:spPr>
          <a:xfrm>
            <a:off x="8034291" y="1504312"/>
            <a:ext cx="4002223" cy="4577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99" r="10075" b="6870"/>
          <a:stretch/>
        </p:blipFill>
        <p:spPr>
          <a:xfrm rot="16200000">
            <a:off x="3689217" y="1964098"/>
            <a:ext cx="4577168" cy="3657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31" t="7700" r="18856" b="18874"/>
          <a:stretch/>
        </p:blipFill>
        <p:spPr>
          <a:xfrm>
            <a:off x="266820" y="1504310"/>
            <a:ext cx="3654491" cy="45771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" name="Flowchart: Terminator 35"/>
          <p:cNvSpPr/>
          <p:nvPr/>
        </p:nvSpPr>
        <p:spPr>
          <a:xfrm>
            <a:off x="2899299" y="255044"/>
            <a:ext cx="6053072" cy="920614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00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31" t="7700" r="18856" b="18874"/>
          <a:stretch/>
        </p:blipFill>
        <p:spPr>
          <a:xfrm>
            <a:off x="1109550" y="168996"/>
            <a:ext cx="9971314" cy="45771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Flowchart: Alternate Process 3"/>
          <p:cNvSpPr/>
          <p:nvPr/>
        </p:nvSpPr>
        <p:spPr>
          <a:xfrm>
            <a:off x="3001207" y="5153829"/>
            <a:ext cx="5404514" cy="818866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88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623C7FB3-E6AA-4A5C-93E2-FB68D08CE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290" y="4969157"/>
            <a:ext cx="2395948" cy="200707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F856380-8BEB-49E3-B22F-3A984ED61C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490" y="4984088"/>
            <a:ext cx="2623395" cy="204154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99" r="10075" b="6870"/>
          <a:stretch/>
        </p:blipFill>
        <p:spPr>
          <a:xfrm rot="16200000">
            <a:off x="3801654" y="-2512935"/>
            <a:ext cx="4466524" cy="99065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Flowchart: Alternate Process 23"/>
          <p:cNvSpPr/>
          <p:nvPr/>
        </p:nvSpPr>
        <p:spPr>
          <a:xfrm>
            <a:off x="3001207" y="5153829"/>
            <a:ext cx="5404514" cy="8188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Ở </a:t>
            </a:r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29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15" t="4883" r="15536" b="6666"/>
          <a:stretch/>
        </p:blipFill>
        <p:spPr>
          <a:xfrm>
            <a:off x="1103086" y="372199"/>
            <a:ext cx="9956800" cy="4577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Flowchart: Alternate Process 2"/>
          <p:cNvSpPr/>
          <p:nvPr/>
        </p:nvSpPr>
        <p:spPr>
          <a:xfrm>
            <a:off x="3001207" y="5182858"/>
            <a:ext cx="5404514" cy="818866"/>
          </a:xfrm>
          <a:prstGeom prst="flowChartAlternateProcess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Ở </a:t>
            </a:r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68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5" t="17262" r="23101" b="13802"/>
          <a:stretch/>
        </p:blipFill>
        <p:spPr>
          <a:xfrm>
            <a:off x="191069" y="263519"/>
            <a:ext cx="2620371" cy="47179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31" t="7700" r="18856" b="18874"/>
          <a:stretch/>
        </p:blipFill>
        <p:spPr>
          <a:xfrm>
            <a:off x="3084395" y="263517"/>
            <a:ext cx="2811442" cy="4717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99" r="10075" b="6870"/>
          <a:stretch/>
        </p:blipFill>
        <p:spPr>
          <a:xfrm rot="16200000">
            <a:off x="5174611" y="1216753"/>
            <a:ext cx="4717915" cy="2811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15" t="4883" r="15536" b="6666"/>
          <a:stretch/>
        </p:blipFill>
        <p:spPr>
          <a:xfrm>
            <a:off x="9171300" y="263515"/>
            <a:ext cx="2866029" cy="4717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Flowchart: Alternate Process 6"/>
          <p:cNvSpPr/>
          <p:nvPr/>
        </p:nvSpPr>
        <p:spPr>
          <a:xfrm>
            <a:off x="361666" y="5158854"/>
            <a:ext cx="2279176" cy="8188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3343054" y="5158854"/>
            <a:ext cx="2294124" cy="818866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7186201" y="5158854"/>
            <a:ext cx="3506175" cy="818866"/>
          </a:xfrm>
          <a:prstGeom prst="flowChartAlternateProcess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Ở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65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6783</TotalTime>
  <Words>135</Words>
  <Application>Microsoft Office PowerPoint</Application>
  <PresentationFormat>Custom</PresentationFormat>
  <Paragraphs>28</Paragraphs>
  <Slides>13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13</vt:i4>
      </vt:variant>
    </vt:vector>
  </HeadingPairs>
  <TitlesOfParts>
    <vt:vector size="33" baseType="lpstr">
      <vt:lpstr>等线</vt:lpstr>
      <vt:lpstr>等线 Light</vt:lpstr>
      <vt:lpstr>Arial</vt:lpstr>
      <vt:lpstr>Calibri</vt:lpstr>
      <vt:lpstr>Impact</vt:lpstr>
      <vt:lpstr>ITC Avant Garde Std Bk</vt:lpstr>
      <vt:lpstr>LiHei Pro</vt:lpstr>
      <vt:lpstr>Signika</vt:lpstr>
      <vt:lpstr>Times New Roman</vt:lpstr>
      <vt:lpstr>迷你简汉真广标</vt:lpstr>
      <vt:lpstr>Office 主题​​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商务ppt</dc:title>
  <dc:creator>lzj</dc:creator>
  <cp:lastModifiedBy>LE HONG VAN</cp:lastModifiedBy>
  <cp:revision>3707</cp:revision>
  <dcterms:created xsi:type="dcterms:W3CDTF">2015-12-01T09:06:39Z</dcterms:created>
  <dcterms:modified xsi:type="dcterms:W3CDTF">2022-08-05T06:19:36Z</dcterms:modified>
</cp:coreProperties>
</file>