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78" r:id="rId3"/>
    <p:sldId id="275" r:id="rId4"/>
    <p:sldId id="277" r:id="rId5"/>
    <p:sldId id="279" r:id="rId6"/>
    <p:sldId id="271" r:id="rId7"/>
    <p:sldId id="272" r:id="rId8"/>
    <p:sldId id="281" r:id="rId9"/>
    <p:sldId id="280" r:id="rId10"/>
    <p:sldId id="284" r:id="rId1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250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7415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9671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6741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0734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6587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943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7644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2497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07478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0892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8BA61-F7B1-4E9B-B859-F6B5FDB3A0F7}" type="datetimeFigureOut">
              <a:rPr lang="vi-VN" smtClean="0"/>
              <a:t>30/08/2020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0838-DE6E-49CB-811F-C4EB1DD349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2560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Whitecorner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0"/>
            <a:ext cx="2641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" descr="Whitecorner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31497">
            <a:off x="9687983" y="-357716"/>
            <a:ext cx="2146300" cy="2861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7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8006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 descr="anim1690[1]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5867400"/>
            <a:ext cx="6807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9" descr="1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958955">
            <a:off x="847724" y="-9524"/>
            <a:ext cx="1428751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0" descr="1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83613">
            <a:off x="9855200" y="381001"/>
            <a:ext cx="1905000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1" descr="WhitecornerFlow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2" descr="ABARBLY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6682317"/>
            <a:ext cx="11785600" cy="1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3" descr="ABARBLY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1785600" cy="17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4" descr="1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09402">
            <a:off x="10093325" y="4943476"/>
            <a:ext cx="1428751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5" descr="1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3494">
            <a:off x="455085" y="5080000"/>
            <a:ext cx="1949449" cy="146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WordArt 4"/>
          <p:cNvSpPr>
            <a:spLocks noChangeArrowheads="1" noChangeShapeType="1" noTextEdit="1"/>
          </p:cNvSpPr>
          <p:nvPr/>
        </p:nvSpPr>
        <p:spPr bwMode="auto">
          <a:xfrm>
            <a:off x="711200" y="1562101"/>
            <a:ext cx="10769600" cy="4000500"/>
          </a:xfrm>
          <a:prstGeom prst="rect">
            <a:avLst/>
          </a:prstGeom>
        </p:spPr>
        <p:txBody>
          <a:bodyPr spcFirstLastPara="1" wrap="none" lIns="121917" tIns="60958" rIns="121917" bIns="60958" fromWordArt="1">
            <a:prstTxWarp prst="textArchUp">
              <a:avLst>
                <a:gd name="adj" fmla="val 11233176"/>
              </a:avLst>
            </a:prstTxWarp>
          </a:bodyPr>
          <a:lstStyle/>
          <a:p>
            <a:pPr algn="ctr"/>
            <a:r>
              <a:rPr lang="en-US" sz="4300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Chµo</a:t>
            </a:r>
            <a:r>
              <a:rPr lang="en-US" sz="4300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</a:t>
            </a:r>
            <a:r>
              <a:rPr lang="en-US" sz="4300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mõng</a:t>
            </a:r>
            <a:r>
              <a:rPr lang="en-US" sz="4300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</a:t>
            </a:r>
            <a:r>
              <a:rPr lang="en-US" sz="4300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c¸c</a:t>
            </a:r>
            <a:r>
              <a:rPr lang="en-US" sz="4300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</a:t>
            </a:r>
            <a:r>
              <a:rPr lang="en-US" sz="4300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thÇy</a:t>
            </a:r>
            <a:r>
              <a:rPr lang="en-US" sz="4300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c« </a:t>
            </a:r>
            <a:r>
              <a:rPr lang="en-US" sz="4300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gi¸o</a:t>
            </a:r>
            <a:r>
              <a:rPr lang="en-US" sz="4300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VỀ DỰ </a:t>
            </a:r>
            <a:r>
              <a:rPr lang="en-US" sz="4300" kern="10" spc="-427" dirty="0" smtClean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GIỜ</a:t>
            </a:r>
            <a:endParaRPr lang="en-US" sz="4300" kern="10" spc="-427" dirty="0">
              <a:ln w="12700">
                <a:solidFill>
                  <a:srgbClr val="66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1"/>
              </a:gradFill>
              <a:effectLst>
                <a:outerShdw dist="107763" dir="18900000" algn="ctr" rotWithShape="0">
                  <a:srgbClr val="FFFFCC">
                    <a:alpha val="50000"/>
                  </a:srgbClr>
                </a:outerShdw>
              </a:effectLst>
              <a:latin typeface=".VnBahamasBH"/>
            </a:endParaRPr>
          </a:p>
        </p:txBody>
      </p:sp>
      <p:sp>
        <p:nvSpPr>
          <p:cNvPr id="2062" name="WordArt 5"/>
          <p:cNvSpPr>
            <a:spLocks noChangeArrowheads="1" noChangeShapeType="1" noTextEdit="1"/>
          </p:cNvSpPr>
          <p:nvPr/>
        </p:nvSpPr>
        <p:spPr bwMode="auto">
          <a:xfrm>
            <a:off x="3657600" y="1890185"/>
            <a:ext cx="4876800" cy="969433"/>
          </a:xfrm>
          <a:prstGeom prst="rect">
            <a:avLst/>
          </a:prstGeom>
        </p:spPr>
        <p:txBody>
          <a:bodyPr wrap="none" lIns="121917" tIns="60958" rIns="121917" bIns="6095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5300" b="1" kern="10">
              <a:ln w="9525">
                <a:solidFill>
                  <a:srgbClr val="FF3399"/>
                </a:solidFill>
                <a:round/>
                <a:headEnd/>
                <a:tailEnd/>
              </a:ln>
              <a:solidFill>
                <a:schemeClr val="tx2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8546" y="3070763"/>
            <a:ext cx="883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endParaRPr lang="vi-VN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695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73526" y="2349305"/>
            <a:ext cx="37560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endParaRPr lang="vi-VN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125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446" y="429508"/>
            <a:ext cx="6133108" cy="5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6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07" r="64343" b="60133"/>
          <a:stretch/>
        </p:blipFill>
        <p:spPr>
          <a:xfrm>
            <a:off x="2305317" y="768857"/>
            <a:ext cx="2653049" cy="20902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3367"/>
          <a:stretch/>
        </p:blipFill>
        <p:spPr>
          <a:xfrm>
            <a:off x="6864440" y="768001"/>
            <a:ext cx="2811747" cy="20911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7144" y="2612980"/>
            <a:ext cx="1548518" cy="13229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4831" t="47139" r="79723" b="33143"/>
          <a:stretch/>
        </p:blipFill>
        <p:spPr>
          <a:xfrm>
            <a:off x="2305317" y="3566139"/>
            <a:ext cx="2653049" cy="19042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63888"/>
          <a:stretch/>
        </p:blipFill>
        <p:spPr>
          <a:xfrm>
            <a:off x="6864440" y="3566139"/>
            <a:ext cx="2683589" cy="190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36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23" t="5664" r="68949" b="61614"/>
          <a:stretch/>
        </p:blipFill>
        <p:spPr>
          <a:xfrm>
            <a:off x="1232452" y="486163"/>
            <a:ext cx="2879037" cy="2093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6401" t="11428" r="35190"/>
          <a:stretch/>
        </p:blipFill>
        <p:spPr>
          <a:xfrm>
            <a:off x="5274365" y="490331"/>
            <a:ext cx="2784948" cy="2093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53539"/>
          <a:stretch/>
        </p:blipFill>
        <p:spPr>
          <a:xfrm>
            <a:off x="9104243" y="486163"/>
            <a:ext cx="2828311" cy="2098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986" t="49490" r="69306" b="16912"/>
          <a:stretch/>
        </p:blipFill>
        <p:spPr>
          <a:xfrm>
            <a:off x="1760962" y="3298435"/>
            <a:ext cx="2879037" cy="21360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70568" t="13270"/>
          <a:stretch/>
        </p:blipFill>
        <p:spPr>
          <a:xfrm>
            <a:off x="8473623" y="3246920"/>
            <a:ext cx="2961249" cy="2136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333" y="3349950"/>
            <a:ext cx="2366955" cy="203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7490" t="36047" r="351" b="15532"/>
          <a:stretch/>
        </p:blipFill>
        <p:spPr>
          <a:xfrm>
            <a:off x="1283850" y="306593"/>
            <a:ext cx="9525177" cy="615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5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5280" t="33722" r="351" b="23741"/>
          <a:stretch/>
        </p:blipFill>
        <p:spPr>
          <a:xfrm>
            <a:off x="1678674" y="600500"/>
            <a:ext cx="9495070" cy="511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2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455" t="25513" r="50699" b="32696"/>
          <a:stretch/>
        </p:blipFill>
        <p:spPr>
          <a:xfrm>
            <a:off x="1514902" y="627796"/>
            <a:ext cx="9932398" cy="532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0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819" t="20663" r="57308" b="70755"/>
          <a:stretch/>
        </p:blipFill>
        <p:spPr>
          <a:xfrm>
            <a:off x="1555843" y="1187356"/>
            <a:ext cx="8320378" cy="111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3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763" t="56297" r="60349" b="21501"/>
          <a:stretch/>
        </p:blipFill>
        <p:spPr>
          <a:xfrm>
            <a:off x="1978925" y="750626"/>
            <a:ext cx="6905768" cy="270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38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26</Words>
  <Application>Microsoft Office PowerPoint</Application>
  <PresentationFormat>Widescreen</PresentationFormat>
  <Paragraphs>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.VnBahamasBH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Nathan Nguyen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14</cp:revision>
  <dcterms:created xsi:type="dcterms:W3CDTF">2020-08-23T11:31:19Z</dcterms:created>
  <dcterms:modified xsi:type="dcterms:W3CDTF">2020-08-30T13:14:29Z</dcterms:modified>
</cp:coreProperties>
</file>