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310" r:id="rId4"/>
    <p:sldId id="260" r:id="rId5"/>
    <p:sldId id="298" r:id="rId6"/>
    <p:sldId id="304" r:id="rId7"/>
    <p:sldId id="305" r:id="rId8"/>
    <p:sldId id="311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55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B7CAA-ECCD-448B-97B5-7C90ADF4811E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FFCC2-A119-4B7F-B4CA-7366D9C43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57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C5FE9BB-DC6F-4947-8E99-CC1DDBCFB1DC}" type="slidenum">
              <a:rPr lang="en-US" altLang="en-US" sz="1200">
                <a:latin typeface=".VnAvant" pitchFamily="34" charset="0"/>
              </a:rPr>
              <a:pPr algn="r" eaLnBrk="1" hangingPunct="1"/>
              <a:t>1</a:t>
            </a:fld>
            <a:endParaRPr lang="en-US" altLang="en-US" sz="1200"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59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4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3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3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2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6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3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12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67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2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14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C2741-E9E7-4419-A8FD-7E59A071919D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E18DB-9E77-4A42-AB38-8560E5921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51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1657350" y="1828800"/>
            <a:ext cx="6000750" cy="20574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66667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1350" b="1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Nhiệt liệt chào mừng</a:t>
            </a:r>
          </a:p>
          <a:p>
            <a:pPr algn="ctr"/>
            <a:r>
              <a:rPr lang="en-US" sz="1350" b="1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2052" name="Subtitle 9"/>
          <p:cNvSpPr>
            <a:spLocks noGrp="1" noChangeArrowheads="1"/>
          </p:cNvSpPr>
          <p:nvPr>
            <p:ph type="subTitle" idx="1"/>
          </p:nvPr>
        </p:nvSpPr>
        <p:spPr>
          <a:xfrm>
            <a:off x="1943100" y="2743200"/>
            <a:ext cx="5715000" cy="857250"/>
          </a:xfrm>
        </p:spPr>
        <p:txBody>
          <a:bodyPr/>
          <a:lstStyle/>
          <a:p>
            <a:r>
              <a:rPr lang="en-US" altLang="en-US" sz="36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Quý thầy cô về dự tiết</a:t>
            </a:r>
          </a:p>
        </p:txBody>
      </p:sp>
      <p:sp>
        <p:nvSpPr>
          <p:cNvPr id="11" name="Subtitle 9"/>
          <p:cNvSpPr txBox="1">
            <a:spLocks/>
          </p:cNvSpPr>
          <p:nvPr/>
        </p:nvSpPr>
        <p:spPr bwMode="auto">
          <a:xfrm>
            <a:off x="1828800" y="3829050"/>
            <a:ext cx="571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2700" ker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ĐẠO ĐỨC </a:t>
            </a:r>
            <a:r>
              <a:rPr lang="en-US" sz="27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LỚP 1</a:t>
            </a:r>
          </a:p>
        </p:txBody>
      </p:sp>
      <p:pic>
        <p:nvPicPr>
          <p:cNvPr id="2055" name="Picture 22" descr="photo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429250"/>
            <a:ext cx="6858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appl155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479" y="5635229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151A96E-33F7-443D-AD01-02E33D19ED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0727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6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0486" grpId="0" animBg="1"/>
      <p:bldP spid="2048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4450" y="342900"/>
            <a:ext cx="6115050" cy="1485900"/>
          </a:xfrm>
        </p:spPr>
        <p:txBody>
          <a:bodyPr>
            <a:normAutofit/>
          </a:bodyPr>
          <a:lstStyle/>
          <a:p>
            <a:pPr marL="136922"/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28750" y="1485900"/>
            <a:ext cx="6457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Nhìn hành động, đoán việc làm</a:t>
            </a:r>
            <a:endParaRPr lang="en-US" sz="3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917" t="26666" r="28750" b="22963"/>
          <a:stretch/>
        </p:blipFill>
        <p:spPr>
          <a:xfrm>
            <a:off x="1771650" y="2029061"/>
            <a:ext cx="5943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3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990600" y="1362093"/>
            <a:ext cx="6629400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altLang="en-US" sz="33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3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3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altLang="en-US" sz="3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altLang="en-US" sz="3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 giác làm việc của mình</a:t>
            </a:r>
            <a:endParaRPr lang="en-US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257175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2895600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6: </a:t>
            </a:r>
            <a:r>
              <a:rPr lang="en-US" sz="33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tự giác làm việc của mình</a:t>
            </a:r>
          </a:p>
          <a:p>
            <a:pPr algn="ctr"/>
            <a:r>
              <a:rPr lang="vi-VN" sz="33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33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800350" y="2514600"/>
            <a:ext cx="35623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3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</a:p>
        </p:txBody>
      </p:sp>
      <p:pic>
        <p:nvPicPr>
          <p:cNvPr id="5124" name="Picture 6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9923"/>
            <a:ext cx="25717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06952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6057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 cho biết</a:t>
            </a:r>
            <a:endParaRPr lang="en-US" sz="3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9964" y="990600"/>
            <a:ext cx="8601635" cy="3644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Tx/>
              <a:buChar char="-"/>
            </a:pPr>
            <a:r>
              <a:rPr lang="vi-VN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 em, các bạn cảm thấy như thế nào sau khi tự giác làm việc của mình?</a:t>
            </a:r>
          </a:p>
          <a:p>
            <a:pPr marL="457200" indent="-457200">
              <a:lnSpc>
                <a:spcPct val="200000"/>
              </a:lnSpc>
              <a:buFontTx/>
              <a:buChar char="-"/>
            </a:pPr>
            <a:r>
              <a:rPr lang="vi-VN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 nên tự giác làm những việc nào?</a:t>
            </a:r>
          </a:p>
          <a:p>
            <a:pPr marL="457200" indent="-457200">
              <a:lnSpc>
                <a:spcPct val="200000"/>
              </a:lnSpc>
              <a:buFontTx/>
              <a:buChar char="-"/>
            </a:pPr>
            <a:r>
              <a:rPr lang="vi-VN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 sao em nên tự giác làm việc của mình?</a:t>
            </a:r>
            <a:endParaRPr lang="en-US" sz="3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501" t="29999" r="51666" b="23335"/>
          <a:stretch/>
        </p:blipFill>
        <p:spPr>
          <a:xfrm>
            <a:off x="1600199" y="228600"/>
            <a:ext cx="6524171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13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0040" t="25186" r="71486" b="51851"/>
          <a:stretch/>
        </p:blipFill>
        <p:spPr>
          <a:xfrm>
            <a:off x="609600" y="609600"/>
            <a:ext cx="8028039" cy="541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7917" t="24814" r="52917" b="52223"/>
          <a:stretch/>
        </p:blipFill>
        <p:spPr>
          <a:xfrm>
            <a:off x="412135" y="457200"/>
            <a:ext cx="8706465" cy="5867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0000" t="34074" r="71667" b="43704"/>
          <a:stretch/>
        </p:blipFill>
        <p:spPr>
          <a:xfrm>
            <a:off x="437534" y="471714"/>
            <a:ext cx="8584233" cy="60814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27500" t="33704" r="53334" b="44074"/>
          <a:stretch/>
        </p:blipFill>
        <p:spPr>
          <a:xfrm>
            <a:off x="121920" y="609600"/>
            <a:ext cx="8996680" cy="5867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9999" t="55926" r="71667" b="21851"/>
          <a:stretch/>
        </p:blipFill>
        <p:spPr>
          <a:xfrm>
            <a:off x="303348" y="557645"/>
            <a:ext cx="8633823" cy="58866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7917" t="55555" r="52916" b="21482"/>
          <a:stretch/>
        </p:blipFill>
        <p:spPr>
          <a:xfrm>
            <a:off x="326187" y="524988"/>
            <a:ext cx="8496476" cy="57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3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304800"/>
            <a:ext cx="853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Tìm hiểu những cách để em tự làm tốt việc của mình qua các tranh dưới đây:</a:t>
            </a:r>
            <a:endParaRPr lang="en-US" sz="3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1667" t="30001" r="25833" b="39028"/>
          <a:stretch/>
        </p:blipFill>
        <p:spPr>
          <a:xfrm>
            <a:off x="1295400" y="1320463"/>
            <a:ext cx="6922219" cy="535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2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20&quot;&gt;&lt;object type=&quot;3&quot; unique_id=&quot;10021&quot;&gt;&lt;property id=&quot;20148&quot; value=&quot;5&quot;/&gt;&lt;property id=&quot;20300&quot; value=&quot;Slide 1 - &amp;quot;TRƯỜNG TIỂU HỌC  &amp;quot;&quot;/&gt;&lt;property id=&quot;20307&quot; value=&quot;257&quot;/&gt;&lt;/object&gt;&lt;object type=&quot;3&quot; unique_id=&quot;10022&quot;&gt;&lt;property id=&quot;20148&quot; value=&quot;5&quot;/&gt;&lt;property id=&quot;20300&quot; value=&quot;Slide 2 - &amp;quot;Khởi động&amp;quot;&quot;/&gt;&lt;property id=&quot;20307&quot; value=&quot;258&quot;/&gt;&lt;/object&gt;&lt;object type=&quot;3&quot; unique_id=&quot;10024&quot;&gt;&lt;property id=&quot;20148&quot; value=&quot;5&quot;/&gt;&lt;property id=&quot;20300&quot; value=&quot;Slide 4&quot;/&gt;&lt;property id=&quot;20307&quot; value=&quot;259&quot;/&gt;&lt;/object&gt;&lt;object type=&quot;3&quot; unique_id=&quot;10025&quot;&gt;&lt;property id=&quot;20148&quot; value=&quot;5&quot;/&gt;&lt;property id=&quot;20300&quot; value=&quot;Slide 5&quot;/&gt;&lt;property id=&quot;20307&quot; value=&quot;260&quot;/&gt;&lt;/object&gt;&lt;object type=&quot;3&quot; unique_id=&quot;10163&quot;&gt;&lt;property id=&quot;20148&quot; value=&quot;5&quot;/&gt;&lt;property id=&quot;20300&quot; value=&quot;Slide 6&quot;/&gt;&lt;property id=&quot;20307&quot; value=&quot;298&quot;/&gt;&lt;/object&gt;&lt;object type=&quot;3&quot; unique_id=&quot;10605&quot;&gt;&lt;property id=&quot;20148&quot; value=&quot;5&quot;/&gt;&lt;property id=&quot;20300&quot; value=&quot;Slide 3&quot;/&gt;&lt;property id=&quot;20307&quot; value=&quot;303&quot;/&gt;&lt;/object&gt;&lt;object type=&quot;3&quot; unique_id=&quot;10606&quot;&gt;&lt;property id=&quot;20148&quot; value=&quot;5&quot;/&gt;&lt;property id=&quot;20300&quot; value=&quot;Slide 7&quot;/&gt;&lt;property id=&quot;20307&quot; value=&quot;304&quot;/&gt;&lt;/object&gt;&lt;object type=&quot;3&quot; unique_id=&quot;10607&quot;&gt;&lt;property id=&quot;20148&quot; value=&quot;5&quot;/&gt;&lt;property id=&quot;20300&quot; value=&quot;Slide 8&quot;/&gt;&lt;property id=&quot;20307&quot; value=&quot;305&quot;/&gt;&lt;/object&gt;&lt;object type=&quot;3&quot; unique_id=&quot;10608&quot;&gt;&lt;property id=&quot;20148&quot; value=&quot;5&quot;/&gt;&lt;property id=&quot;20300&quot; value=&quot;Slide 9&quot;/&gt;&lt;property id=&quot;20307&quot; value=&quot;306&quot;/&gt;&lt;/object&gt;&lt;object type=&quot;3&quot; unique_id=&quot;10609&quot;&gt;&lt;property id=&quot;20148&quot; value=&quot;5&quot;/&gt;&lt;property id=&quot;20300&quot; value=&quot;Slide 10&quot;/&gt;&lt;property id=&quot;20307&quot; value=&quot;307&quot;/&gt;&lt;/object&gt;&lt;object type=&quot;3&quot; unique_id=&quot;10610&quot;&gt;&lt;property id=&quot;20148&quot; value=&quot;5&quot;/&gt;&lt;property id=&quot;20300&quot; value=&quot;Slide 11&quot;/&gt;&lt;property id=&quot;20307&quot; value=&quot;308&quot;/&gt;&lt;/object&gt;&lt;object type=&quot;3&quot; unique_id=&quot;10611&quot;&gt;&lt;property id=&quot;20148&quot; value=&quot;5&quot;/&gt;&lt;property id=&quot;20300&quot; value=&quot;Slide 12&quot;/&gt;&lt;property id=&quot;20307&quot; value=&quot;309&quot;/&gt;&lt;/object&gt;&lt;/object&gt;&lt;object type=&quot;8&quot; unique_id=&quot;1005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119</Words>
  <Application>Microsoft Office PowerPoint</Application>
  <PresentationFormat>On-screen Show (4:3)</PresentationFormat>
  <Paragraphs>16</Paragraphs>
  <Slides>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.VnAvant</vt:lpstr>
      <vt:lpstr>Arial</vt:lpstr>
      <vt:lpstr>Calibri</vt:lpstr>
      <vt:lpstr>Times New Roman</vt:lpstr>
      <vt:lpstr>Office Theme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ME TRI THUONG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TRƯỜNG TIỂU HỌC</dc:title>
  <dc:creator>HUNG PHAT</dc:creator>
  <cp:lastModifiedBy>Chi Vũ Thị Quỳnh</cp:lastModifiedBy>
  <cp:revision>292</cp:revision>
  <dcterms:created xsi:type="dcterms:W3CDTF">2020-08-10T06:58:07Z</dcterms:created>
  <dcterms:modified xsi:type="dcterms:W3CDTF">2023-04-11T01:21:28Z</dcterms:modified>
</cp:coreProperties>
</file>