
<file path=[Content_Types].xml><?xml version="1.0" encoding="utf-8"?>
<Types xmlns="http://schemas.openxmlformats.org/package/2006/content-types">
  <Default Extension="PNG" ContentType="image/png"/>
  <Default Extension="mp3" ContentType="audio/mpe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555" r:id="rId2"/>
    <p:sldId id="364" r:id="rId3"/>
    <p:sldId id="264" r:id="rId4"/>
    <p:sldId id="268" r:id="rId5"/>
    <p:sldId id="560" r:id="rId6"/>
    <p:sldId id="562" r:id="rId7"/>
    <p:sldId id="571" r:id="rId8"/>
    <p:sldId id="572" r:id="rId9"/>
    <p:sldId id="574" r:id="rId10"/>
    <p:sldId id="580" r:id="rId11"/>
    <p:sldId id="583" r:id="rId12"/>
    <p:sldId id="523" r:id="rId13"/>
    <p:sldId id="582" r:id="rId14"/>
    <p:sldId id="575" r:id="rId15"/>
    <p:sldId id="261" r:id="rId16"/>
  </p:sldIdLst>
  <p:sldSz cx="9144000" cy="5143500" type="screen16x9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07F3"/>
    <a:srgbClr val="532476"/>
    <a:srgbClr val="000099"/>
    <a:srgbClr val="672D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4660"/>
  </p:normalViewPr>
  <p:slideViewPr>
    <p:cSldViewPr>
      <p:cViewPr varScale="1">
        <p:scale>
          <a:sx n="89" d="100"/>
          <a:sy n="89" d="100"/>
        </p:scale>
        <p:origin x="1344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2860EF-44A4-4046-8F0E-CABA46CAE303}" type="datetimeFigureOut">
              <a:rPr lang="vi-VN" smtClean="0"/>
              <a:t>24/09/2022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F60A45-9A30-4EE4-9888-F37E3360897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85571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5223DCD-2512-46AA-8A44-630F094E26D9}" type="datetimeFigureOut">
              <a:rPr lang="vi-VN" smtClean="0"/>
              <a:t>24/09/2022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E6A4F8-F846-4E71-B831-0DB375CC4F4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62370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5223DCD-2512-46AA-8A44-630F094E26D9}" type="datetimeFigureOut">
              <a:rPr lang="vi-VN" smtClean="0"/>
              <a:t>24/09/2022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E6A4F8-F846-4E71-B831-0DB375CC4F4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36855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3227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5223DCD-2512-46AA-8A44-630F094E26D9}" type="datetimeFigureOut">
              <a:rPr lang="vi-VN" smtClean="0"/>
              <a:t>24/09/2022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E6A4F8-F846-4E71-B831-0DB375CC4F4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26199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5223DCD-2512-46AA-8A44-630F094E26D9}" type="datetimeFigureOut">
              <a:rPr lang="vi-VN" smtClean="0"/>
              <a:t>24/09/2022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E6A4F8-F846-4E71-B831-0DB375CC4F4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22323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5223DCD-2512-46AA-8A44-630F094E26D9}" type="datetimeFigureOut">
              <a:rPr lang="vi-VN" smtClean="0"/>
              <a:t>24/09/2022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E6A4F8-F846-4E71-B831-0DB375CC4F4B}" type="slidenum">
              <a:rPr lang="vi-VN" smtClean="0"/>
              <a:t>‹#›</a:t>
            </a:fld>
            <a:endParaRPr lang="vi-VN"/>
          </a:p>
        </p:txBody>
      </p:sp>
      <p:sp>
        <p:nvSpPr>
          <p:cNvPr id="8" name="Vertical Title 1">
            <a:extLst>
              <a:ext uri="{FF2B5EF4-FFF2-40B4-BE49-F238E27FC236}">
                <a16:creationId xmlns:a16="http://schemas.microsoft.com/office/drawing/2014/main" id="{CF34C7D1-E9AC-4CD8-880E-C3BD2C370B4E}"/>
              </a:ext>
            </a:extLst>
          </p:cNvPr>
          <p:cNvSpPr txBox="1">
            <a:spLocks/>
          </p:cNvSpPr>
          <p:nvPr userDrawn="1"/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9" name="Vertical Text Placeholder 2">
            <a:extLst>
              <a:ext uri="{FF2B5EF4-FFF2-40B4-BE49-F238E27FC236}">
                <a16:creationId xmlns:a16="http://schemas.microsoft.com/office/drawing/2014/main" id="{1B419D62-BC09-4834-B087-A14B44C996CE}"/>
              </a:ext>
            </a:extLst>
          </p:cNvPr>
          <p:cNvSpPr>
            <a:spLocks noGrp="1"/>
          </p:cNvSpPr>
          <p:nvPr>
            <p:ph type="body" orient="vert" idx="13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522C3305-3C61-4898-9D1E-2F9785EAB7CB}"/>
              </a:ext>
            </a:extLst>
          </p:cNvPr>
          <p:cNvSpPr txBox="1">
            <a:spLocks/>
          </p:cNvSpPr>
          <p:nvPr userDrawn="1"/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5223DCD-2512-46AA-8A44-630F094E26D9}" type="datetimeFigureOut">
              <a:rPr lang="vi-VN" smtClean="0"/>
              <a:pPr/>
              <a:t>24/09/2022</a:t>
            </a:fld>
            <a:endParaRPr lang="vi-VN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EB555A3-2F7A-4B96-938E-4088E68305F1}"/>
              </a:ext>
            </a:extLst>
          </p:cNvPr>
          <p:cNvSpPr txBox="1">
            <a:spLocks/>
          </p:cNvSpPr>
          <p:nvPr userDrawn="1"/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3E6A4F8-F846-4E71-B831-0DB375CC4F4B}" type="slidenum">
              <a:rPr lang="vi-VN" smtClean="0"/>
              <a:pPr/>
              <a:t>‹#›</a:t>
            </a:fld>
            <a:endParaRPr lang="vi-VN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E58EEE-3BD6-46C6-9068-B9568BDA025B}"/>
              </a:ext>
            </a:extLst>
          </p:cNvPr>
          <p:cNvSpPr/>
          <p:nvPr userDrawn="1"/>
        </p:nvSpPr>
        <p:spPr>
          <a:xfrm>
            <a:off x="-45156" y="0"/>
            <a:ext cx="9189156" cy="52360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图片 4">
            <a:extLst>
              <a:ext uri="{FF2B5EF4-FFF2-40B4-BE49-F238E27FC236}">
                <a16:creationId xmlns:a16="http://schemas.microsoft.com/office/drawing/2014/main" id="{76E591B1-6C6F-40B0-AA25-5D93DABE77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156" y="1"/>
            <a:ext cx="9189156" cy="1635646"/>
          </a:xfrm>
          <a:prstGeom prst="rect">
            <a:avLst/>
          </a:prstGeom>
        </p:spPr>
      </p:pic>
      <p:pic>
        <p:nvPicPr>
          <p:cNvPr id="14" name="Picture 13" descr="A screenshot of a video game&#10;&#10;Description automatically generated">
            <a:extLst>
              <a:ext uri="{FF2B5EF4-FFF2-40B4-BE49-F238E27FC236}">
                <a16:creationId xmlns:a16="http://schemas.microsoft.com/office/drawing/2014/main" id="{6A73B2FF-5EDC-88DB-C8B9-42C24EAD3B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68" t="26112" b="38083"/>
          <a:stretch/>
        </p:blipFill>
        <p:spPr>
          <a:xfrm rot="21080301">
            <a:off x="8159587" y="37095"/>
            <a:ext cx="967768" cy="775052"/>
          </a:xfrm>
          <a:prstGeom prst="rect">
            <a:avLst/>
          </a:prstGeom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id="{391F5CF9-92A9-A32D-5A42-D3FFD7DB9B2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358"/>
            <a:ext cx="888299" cy="88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D699A9-70E5-BB2D-80CA-B347B0A47C32}"/>
              </a:ext>
            </a:extLst>
          </p:cNvPr>
          <p:cNvSpPr txBox="1"/>
          <p:nvPr userDrawn="1"/>
        </p:nvSpPr>
        <p:spPr>
          <a:xfrm>
            <a:off x="6698145" y="36701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Gv: Hoàng Thị Hằng</a:t>
            </a:r>
          </a:p>
        </p:txBody>
      </p:sp>
    </p:spTree>
    <p:extLst>
      <p:ext uri="{BB962C8B-B14F-4D97-AF65-F5344CB8AC3E}">
        <p14:creationId xmlns:p14="http://schemas.microsoft.com/office/powerpoint/2010/main" val="1785185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5223DCD-2512-46AA-8A44-630F094E26D9}" type="datetimeFigureOut">
              <a:rPr lang="vi-VN" smtClean="0"/>
              <a:t>24/09/2022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E6A4F8-F846-4E71-B831-0DB375CC4F4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37857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5223DCD-2512-46AA-8A44-630F094E26D9}" type="datetimeFigureOut">
              <a:rPr lang="vi-VN" smtClean="0"/>
              <a:t>24/09/2022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E6A4F8-F846-4E71-B831-0DB375CC4F4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75624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5223DCD-2512-46AA-8A44-630F094E26D9}" type="datetimeFigureOut">
              <a:rPr lang="vi-VN" smtClean="0"/>
              <a:t>24/09/2022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E6A4F8-F846-4E71-B831-0DB375CC4F4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26799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5223DCD-2512-46AA-8A44-630F094E26D9}" type="datetimeFigureOut">
              <a:rPr lang="vi-VN" smtClean="0"/>
              <a:t>24/09/2022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E6A4F8-F846-4E71-B831-0DB375CC4F4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32298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5223DCD-2512-46AA-8A44-630F094E26D9}" type="datetimeFigureOut">
              <a:rPr lang="vi-VN" smtClean="0"/>
              <a:t>24/09/2022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3E6A4F8-F846-4E71-B831-0DB375CC4F4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0181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4">
            <a:extLst>
              <a:ext uri="{FF2B5EF4-FFF2-40B4-BE49-F238E27FC236}">
                <a16:creationId xmlns:a16="http://schemas.microsoft.com/office/drawing/2014/main" id="{E4524A32-81CF-4B64-BCC5-901F3485E21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843557"/>
          </a:xfrm>
          <a:prstGeom prst="rect">
            <a:avLst/>
          </a:prstGeom>
        </p:spPr>
      </p:pic>
      <p:pic>
        <p:nvPicPr>
          <p:cNvPr id="6" name="图片 4">
            <a:extLst>
              <a:ext uri="{FF2B5EF4-FFF2-40B4-BE49-F238E27FC236}">
                <a16:creationId xmlns:a16="http://schemas.microsoft.com/office/drawing/2014/main" id="{3CEE1347-54A8-4FE9-B5B6-F2BDB0D2BD1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7076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814FD4-AFC6-4C7B-AB9B-FF15F374295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206" y="0"/>
            <a:ext cx="9144000" cy="5143499"/>
          </a:xfrm>
          <a:prstGeom prst="rect">
            <a:avLst/>
          </a:prstGeom>
        </p:spPr>
      </p:pic>
      <p:pic>
        <p:nvPicPr>
          <p:cNvPr id="2" name="Picture 13" descr="A screenshot of a video game&#10;&#10;Description automatically generated">
            <a:extLst>
              <a:ext uri="{FF2B5EF4-FFF2-40B4-BE49-F238E27FC236}">
                <a16:creationId xmlns:a16="http://schemas.microsoft.com/office/drawing/2014/main" id="{BDC53BCF-B032-8EC0-4764-3EC90FCEB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68" t="26112" b="38083"/>
          <a:stretch/>
        </p:blipFill>
        <p:spPr>
          <a:xfrm rot="21080301">
            <a:off x="8159587" y="37095"/>
            <a:ext cx="967768" cy="775052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64DDAA7B-F16D-6FA7-9F41-72E4CDAA2CE9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358"/>
            <a:ext cx="888299" cy="88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32B3CF3-7004-8F62-ECF8-739918477AEE}"/>
              </a:ext>
            </a:extLst>
          </p:cNvPr>
          <p:cNvSpPr txBox="1"/>
          <p:nvPr userDrawn="1"/>
        </p:nvSpPr>
        <p:spPr>
          <a:xfrm>
            <a:off x="3491880" y="4299942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Gv: Hoàng Thị Hằng</a:t>
            </a:r>
          </a:p>
        </p:txBody>
      </p:sp>
    </p:spTree>
    <p:extLst>
      <p:ext uri="{BB962C8B-B14F-4D97-AF65-F5344CB8AC3E}">
        <p14:creationId xmlns:p14="http://schemas.microsoft.com/office/powerpoint/2010/main" val="1885430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7.gif"/><Relationship Id="rId2" Type="http://schemas.microsoft.com/office/2007/relationships/media" Target="../media/media5.wav"/><Relationship Id="rId1" Type="http://schemas.openxmlformats.org/officeDocument/2006/relationships/audio" Target="NULL" TargetMode="External"/><Relationship Id="rId6" Type="http://schemas.microsoft.com/office/2007/relationships/hdphoto" Target="../media/hdphoto10.wdp"/><Relationship Id="rId5" Type="http://schemas.openxmlformats.org/officeDocument/2006/relationships/image" Target="../media/image45.png"/><Relationship Id="rId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7.gif"/><Relationship Id="rId2" Type="http://schemas.microsoft.com/office/2007/relationships/media" Target="../media/media5.wav"/><Relationship Id="rId1" Type="http://schemas.openxmlformats.org/officeDocument/2006/relationships/audio" Target="NULL" TargetMode="External"/><Relationship Id="rId6" Type="http://schemas.microsoft.com/office/2007/relationships/hdphoto" Target="../media/hdphoto10.wdp"/><Relationship Id="rId5" Type="http://schemas.openxmlformats.org/officeDocument/2006/relationships/image" Target="../media/image45.png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17.gif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microsoft.com/office/2007/relationships/hdphoto" Target="../media/hdphoto2.wdp"/><Relationship Id="rId12" Type="http://schemas.openxmlformats.org/officeDocument/2006/relationships/image" Target="../media/image10.jpg"/><Relationship Id="rId2" Type="http://schemas.microsoft.com/office/2007/relationships/media" Target="../media/media1.mp4"/><Relationship Id="rId16" Type="http://schemas.openxmlformats.org/officeDocument/2006/relationships/image" Target="../media/image13.png"/><Relationship Id="rId1" Type="http://schemas.openxmlformats.org/officeDocument/2006/relationships/video" Target="NULL" TargetMode="External"/><Relationship Id="rId6" Type="http://schemas.openxmlformats.org/officeDocument/2006/relationships/image" Target="../media/image7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microsoft.com/office/2007/relationships/hdphoto" Target="../media/hdphoto5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17.gif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17.gif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microsoft.com/office/2007/relationships/media" Target="../media/media3.m4a"/><Relationship Id="rId21" Type="http://schemas.openxmlformats.org/officeDocument/2006/relationships/image" Target="../media/image32.jpeg"/><Relationship Id="rId7" Type="http://schemas.openxmlformats.org/officeDocument/2006/relationships/image" Target="../media/image19.png"/><Relationship Id="rId12" Type="http://schemas.microsoft.com/office/2007/relationships/hdphoto" Target="../media/hdphoto6.wdp"/><Relationship Id="rId17" Type="http://schemas.openxmlformats.org/officeDocument/2006/relationships/image" Target="../media/image28.png"/><Relationship Id="rId2" Type="http://schemas.microsoft.com/office/2007/relationships/media" Target="../media/media2.mp3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1" Type="http://schemas.openxmlformats.org/officeDocument/2006/relationships/audio" Target="NULL" TargetMode="Externa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4.xml"/><Relationship Id="rId15" Type="http://schemas.openxmlformats.org/officeDocument/2006/relationships/image" Target="../media/image26.PNG"/><Relationship Id="rId10" Type="http://schemas.openxmlformats.org/officeDocument/2006/relationships/image" Target="../media/image22.png"/><Relationship Id="rId19" Type="http://schemas.openxmlformats.org/officeDocument/2006/relationships/image" Target="../media/image30.png"/><Relationship Id="rId4" Type="http://schemas.openxmlformats.org/officeDocument/2006/relationships/audio" Target="../media/media3.m4a"/><Relationship Id="rId9" Type="http://schemas.openxmlformats.org/officeDocument/2006/relationships/image" Target="../media/image21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39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0.png"/><Relationship Id="rId12" Type="http://schemas.openxmlformats.org/officeDocument/2006/relationships/image" Target="../media/image38.jpeg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openxmlformats.org/officeDocument/2006/relationships/image" Target="../media/image36.png"/><Relationship Id="rId11" Type="http://schemas.microsoft.com/office/2007/relationships/hdphoto" Target="../media/hdphoto6.wdp"/><Relationship Id="rId5" Type="http://schemas.openxmlformats.org/officeDocument/2006/relationships/image" Target="../media/image35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34.PNG"/><Relationship Id="rId9" Type="http://schemas.openxmlformats.org/officeDocument/2006/relationships/image" Target="../media/image37.png"/><Relationship Id="rId1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microsoft.com/office/2007/relationships/hdphoto" Target="../media/hdphoto7.wdp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openxmlformats.org/officeDocument/2006/relationships/image" Target="../media/image40.png"/><Relationship Id="rId5" Type="http://schemas.openxmlformats.org/officeDocument/2006/relationships/image" Target="../media/image28.png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slideLayout" Target="../slideLayouts/slideLayout4.xml"/><Relationship Id="rId7" Type="http://schemas.microsoft.com/office/2007/relationships/hdphoto" Target="../media/hdphoto8.wdp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openxmlformats.org/officeDocument/2006/relationships/image" Target="../media/image41.png"/><Relationship Id="rId5" Type="http://schemas.openxmlformats.org/officeDocument/2006/relationships/image" Target="../media/image28.png"/><Relationship Id="rId4" Type="http://schemas.openxmlformats.org/officeDocument/2006/relationships/image" Target="../media/image34.PNG"/><Relationship Id="rId9" Type="http://schemas.microsoft.com/office/2007/relationships/hdphoto" Target="../media/hdphoto9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microsoft.com/office/2007/relationships/hdphoto" Target="../media/hdphoto12.wdp"/><Relationship Id="rId3" Type="http://schemas.openxmlformats.org/officeDocument/2006/relationships/image" Target="../media/image15.png"/><Relationship Id="rId7" Type="http://schemas.openxmlformats.org/officeDocument/2006/relationships/image" Target="../media/image17.gif"/><Relationship Id="rId12" Type="http://schemas.openxmlformats.org/officeDocument/2006/relationships/image" Target="../media/image47.png"/><Relationship Id="rId2" Type="http://schemas.openxmlformats.org/officeDocument/2006/relationships/image" Target="../media/image14.png"/><Relationship Id="rId16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microsoft.com/office/2007/relationships/hdphoto" Target="../media/hdphoto11.wdp"/><Relationship Id="rId5" Type="http://schemas.openxmlformats.org/officeDocument/2006/relationships/image" Target="../media/image43.PNG"/><Relationship Id="rId15" Type="http://schemas.microsoft.com/office/2007/relationships/hdphoto" Target="../media/hdphoto13.wdp"/><Relationship Id="rId10" Type="http://schemas.openxmlformats.org/officeDocument/2006/relationships/image" Target="../media/image46.png"/><Relationship Id="rId4" Type="http://schemas.openxmlformats.org/officeDocument/2006/relationships/image" Target="../media/image16.png"/><Relationship Id="rId9" Type="http://schemas.microsoft.com/office/2007/relationships/hdphoto" Target="../media/hdphoto10.wdp"/><Relationship Id="rId1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5">
            <a:extLst>
              <a:ext uri="{FF2B5EF4-FFF2-40B4-BE49-F238E27FC236}">
                <a16:creationId xmlns:a16="http://schemas.microsoft.com/office/drawing/2014/main" id="{D7FCC1E0-5106-CDE3-2634-8D949261236A}"/>
              </a:ext>
            </a:extLst>
          </p:cNvPr>
          <p:cNvSpPr/>
          <p:nvPr/>
        </p:nvSpPr>
        <p:spPr>
          <a:xfrm>
            <a:off x="1547664" y="1203598"/>
            <a:ext cx="5904656" cy="1008112"/>
          </a:xfrm>
          <a:prstGeom prst="rect">
            <a:avLst/>
          </a:prstGeom>
        </p:spPr>
        <p:txBody>
          <a:bodyPr wrap="square">
            <a:prstTxWarp prst="textArchUp">
              <a:avLst/>
            </a:prstTxWarp>
            <a:spAutoFit/>
          </a:bodyPr>
          <a:lstStyle/>
          <a:p>
            <a:pPr>
              <a:defRPr/>
            </a:pPr>
            <a:endParaRPr lang="en-US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altLang="en-US" sz="2800" b="1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>
                  <a:glow rad="101600">
                    <a:schemeClr val="accent3">
                      <a:lumMod val="50000"/>
                      <a:alpha val="60000"/>
                    </a:schemeClr>
                  </a:glow>
                </a:effectLst>
                <a:latin typeface="Times New Roman" panose="02020603050405020304" pitchFamily="18" charset="0"/>
              </a:rPr>
              <a:t>CHÀO MỪNG CÁC CON HỌC SINH ĐẾN VỚI </a:t>
            </a:r>
            <a:endParaRPr lang="en-US" altLang="en-US" sz="2800" b="1" dirty="0">
              <a:ln>
                <a:solidFill>
                  <a:schemeClr val="bg1"/>
                </a:solidFill>
              </a:ln>
              <a:solidFill>
                <a:srgbClr val="FFFF00"/>
              </a:solidFill>
              <a:effectLst>
                <a:glow rad="101600">
                  <a:schemeClr val="accent3">
                    <a:lumMod val="50000"/>
                    <a:alpha val="60000"/>
                  </a:schemeClr>
                </a:glow>
              </a:effectLst>
              <a:latin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altLang="en-US" sz="2800" b="1">
                <a:ln>
                  <a:solidFill>
                    <a:schemeClr val="bg1"/>
                  </a:solidFill>
                </a:ln>
                <a:solidFill>
                  <a:srgbClr val="FFFF00"/>
                </a:solidFill>
                <a:effectLst>
                  <a:glow rad="101600">
                    <a:schemeClr val="accent3">
                      <a:lumMod val="50000"/>
                      <a:alpha val="60000"/>
                    </a:schemeClr>
                  </a:glow>
                </a:effectLst>
                <a:latin typeface="Times New Roman" panose="02020603050405020304" pitchFamily="18" charset="0"/>
              </a:rPr>
              <a:t> </a:t>
            </a:r>
            <a:endParaRPr lang="en-US" sz="2800" b="1" dirty="0">
              <a:ln>
                <a:solidFill>
                  <a:schemeClr val="bg1"/>
                </a:solidFill>
              </a:ln>
              <a:solidFill>
                <a:srgbClr val="FFFF00"/>
              </a:solidFill>
              <a:effectLst>
                <a:glow rad="101600">
                  <a:schemeClr val="accent3">
                    <a:lumMod val="50000"/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文本框 5">
            <a:extLst>
              <a:ext uri="{FF2B5EF4-FFF2-40B4-BE49-F238E27FC236}">
                <a16:creationId xmlns:a16="http://schemas.microsoft.com/office/drawing/2014/main" id="{63AAFD96-D59E-FA0C-0F51-1FCC53E6F110}"/>
              </a:ext>
            </a:extLst>
          </p:cNvPr>
          <p:cNvSpPr txBox="1"/>
          <p:nvPr/>
        </p:nvSpPr>
        <p:spPr>
          <a:xfrm>
            <a:off x="3419872" y="1641509"/>
            <a:ext cx="20778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200" b="1">
                <a:solidFill>
                  <a:schemeClr val="bg1"/>
                </a:solidFill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CHỦ ĐỀ 3</a:t>
            </a:r>
            <a:endParaRPr lang="en-US" altLang="zh-CN" sz="3200" b="1" dirty="0">
              <a:solidFill>
                <a:schemeClr val="bg1"/>
              </a:solidFill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  <p:sp>
        <p:nvSpPr>
          <p:cNvPr id="4" name="文本框 7">
            <a:extLst>
              <a:ext uri="{FF2B5EF4-FFF2-40B4-BE49-F238E27FC236}">
                <a16:creationId xmlns:a16="http://schemas.microsoft.com/office/drawing/2014/main" id="{D3148AE7-F33F-09D2-5283-2E002F688747}"/>
              </a:ext>
            </a:extLst>
          </p:cNvPr>
          <p:cNvSpPr txBox="1"/>
          <p:nvPr/>
        </p:nvSpPr>
        <p:spPr>
          <a:xfrm>
            <a:off x="2144889" y="2300033"/>
            <a:ext cx="4729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>
                <a:ln w="1905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lberta Heavy" panose="02040603050506020204" pitchFamily="18" charset="0"/>
                <a:ea typeface="站酷快乐体2016修订版" panose="02010600030101010101" pitchFamily="2" charset="-122"/>
              </a:rPr>
              <a:t>VUI ĐẾN TRƯỜNG</a:t>
            </a:r>
            <a:endParaRPr lang="zh-CN" altLang="en-US" sz="3600" dirty="0">
              <a:ln w="19050">
                <a:solidFill>
                  <a:schemeClr val="bg1"/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Alberta Heavy" panose="02040603050506020204" pitchFamily="18" charset="0"/>
              <a:ea typeface="站酷快乐体2016修订版" panose="02010600030101010101" pitchFamily="2" charset="-12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891D8F-0DB8-A069-2D23-1DF2F187AEC9}"/>
              </a:ext>
            </a:extLst>
          </p:cNvPr>
          <p:cNvSpPr txBox="1"/>
          <p:nvPr/>
        </p:nvSpPr>
        <p:spPr>
          <a:xfrm>
            <a:off x="2339752" y="1197238"/>
            <a:ext cx="4583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000" b="1">
                <a:ln w="3175"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glow rad="101600">
                    <a:schemeClr val="accent3">
                      <a:lumMod val="50000"/>
                      <a:alpha val="60000"/>
                    </a:schemeClr>
                  </a:glow>
                </a:effectLst>
                <a:latin typeface="Times New Roman" panose="02020603050405020304" pitchFamily="18" charset="0"/>
              </a:rPr>
              <a:t>CHƯƠNG TRÌNH ÂM NHẠC LỚP 3</a:t>
            </a:r>
            <a:endParaRPr lang="en-US" sz="2000">
              <a:ln w="3175">
                <a:solidFill>
                  <a:srgbClr val="FFFF00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1840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7240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746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7991" y="427940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6326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7D239B-7ECA-0689-B1CA-0DD732AC79D8}"/>
              </a:ext>
            </a:extLst>
          </p:cNvPr>
          <p:cNvSpPr txBox="1"/>
          <p:nvPr/>
        </p:nvSpPr>
        <p:spPr>
          <a:xfrm>
            <a:off x="3059832" y="1297939"/>
            <a:ext cx="3547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Lắng</a:t>
            </a:r>
            <a:r>
              <a:rPr lang="en-US" sz="24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nghe</a:t>
            </a:r>
            <a:r>
              <a:rPr lang="en-US" sz="24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cảm</a:t>
            </a:r>
            <a:r>
              <a:rPr lang="en-US" sz="24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nhận</a:t>
            </a:r>
            <a:endParaRPr lang="en-US" sz="2400" dirty="0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285750" indent="346075">
              <a:buFontTx/>
              <a:buChar char="-"/>
            </a:pPr>
            <a:r>
              <a:rPr lang="en-US" sz="2400" dirty="0" err="1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Giai</a:t>
            </a:r>
            <a:r>
              <a:rPr lang="en-US" sz="24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điệu</a:t>
            </a:r>
            <a:endParaRPr lang="en-US" sz="2400" dirty="0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285750" indent="346075">
              <a:buFontTx/>
              <a:buChar char="-"/>
            </a:pPr>
            <a:r>
              <a:rPr lang="en-US" sz="2400" dirty="0" err="1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Tiết</a:t>
            </a:r>
            <a:r>
              <a:rPr lang="en-US" sz="24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tấu</a:t>
            </a:r>
            <a:endParaRPr lang="en-US" sz="2400" dirty="0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285750" indent="346075">
              <a:buFontTx/>
              <a:buChar char="-"/>
            </a:pPr>
            <a:r>
              <a:rPr lang="en-US" sz="2400" dirty="0" err="1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Nội</a:t>
            </a:r>
            <a:r>
              <a:rPr lang="en-US" sz="24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dung</a:t>
            </a:r>
          </a:p>
        </p:txBody>
      </p:sp>
      <p:sp>
        <p:nvSpPr>
          <p:cNvPr id="3" name="文本框 7">
            <a:extLst>
              <a:ext uri="{FF2B5EF4-FFF2-40B4-BE49-F238E27FC236}">
                <a16:creationId xmlns:a16="http://schemas.microsoft.com/office/drawing/2014/main" id="{06685025-1C3D-4456-B9F2-150BAF34F827}"/>
              </a:ext>
            </a:extLst>
          </p:cNvPr>
          <p:cNvSpPr txBox="1"/>
          <p:nvPr/>
        </p:nvSpPr>
        <p:spPr>
          <a:xfrm>
            <a:off x="2363143" y="627534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>
                <a:ln w="1905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lberta Heavy" panose="02040603050506020204" pitchFamily="18" charset="0"/>
                <a:ea typeface="站酷快乐体2016修订版" panose="02010600030101010101" pitchFamily="2" charset="-122"/>
              </a:rPr>
              <a:t>Nghe nhạc Đi học</a:t>
            </a:r>
            <a:endParaRPr lang="zh-CN" altLang="en-US" sz="3600" dirty="0">
              <a:ln w="19050">
                <a:solidFill>
                  <a:schemeClr val="bg1"/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Alberta Heavy" panose="02040603050506020204" pitchFamily="18" charset="0"/>
              <a:ea typeface="站酷快乐体2016修订版" panose="02010600030101010101" pitchFamily="2" charset="-122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1840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7240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746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7991" y="427940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660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E59362B-870F-2680-BE9E-9A5CD66402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275606"/>
            <a:ext cx="9252520" cy="403244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BBB8578-B07B-DF7F-6B6B-ADFBAE6A0962}"/>
              </a:ext>
            </a:extLst>
          </p:cNvPr>
          <p:cNvSpPr txBox="1"/>
          <p:nvPr/>
        </p:nvSpPr>
        <p:spPr>
          <a:xfrm>
            <a:off x="3252067" y="1985499"/>
            <a:ext cx="267771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rgbClr val="FF0000"/>
                </a:solidFill>
              </a:rPr>
              <a:t>Nhạc</a:t>
            </a:r>
            <a:r>
              <a:rPr lang="en-US" dirty="0">
                <a:solidFill>
                  <a:srgbClr val="FF0000"/>
                </a:solidFill>
              </a:rPr>
              <a:t>: </a:t>
            </a:r>
            <a:r>
              <a:rPr lang="en-US" dirty="0" err="1">
                <a:solidFill>
                  <a:srgbClr val="FF0000"/>
                </a:solidFill>
              </a:rPr>
              <a:t>Bùi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Đình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Thảo</a:t>
            </a:r>
            <a:endParaRPr lang="en-US" dirty="0">
              <a:solidFill>
                <a:srgbClr val="FF0000"/>
              </a:solidFill>
            </a:endParaRPr>
          </a:p>
          <a:p>
            <a:pPr algn="ctr"/>
            <a:r>
              <a:rPr lang="en-US" dirty="0" err="1">
                <a:solidFill>
                  <a:srgbClr val="FF0000"/>
                </a:solidFill>
              </a:rPr>
              <a:t>Lời</a:t>
            </a:r>
            <a:r>
              <a:rPr lang="en-US" dirty="0">
                <a:solidFill>
                  <a:srgbClr val="FF0000"/>
                </a:solidFill>
              </a:rPr>
              <a:t> Minh </a:t>
            </a:r>
            <a:r>
              <a:rPr lang="en-US" dirty="0" err="1">
                <a:solidFill>
                  <a:srgbClr val="FF0000"/>
                </a:solidFill>
              </a:rPr>
              <a:t>Chính</a:t>
            </a:r>
            <a:r>
              <a:rPr lang="en-US" dirty="0">
                <a:solidFill>
                  <a:srgbClr val="FF0000"/>
                </a:solidFill>
              </a:rPr>
              <a:t> – </a:t>
            </a:r>
            <a:r>
              <a:rPr lang="en-US" dirty="0" err="1">
                <a:solidFill>
                  <a:srgbClr val="FF0000"/>
                </a:solidFill>
              </a:rPr>
              <a:t>Bùi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Đình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Thảo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0237DCC-6707-DC78-3740-9B790D47F605}"/>
              </a:ext>
            </a:extLst>
          </p:cNvPr>
          <p:cNvSpPr txBox="1"/>
          <p:nvPr/>
        </p:nvSpPr>
        <p:spPr>
          <a:xfrm>
            <a:off x="2699792" y="843558"/>
            <a:ext cx="39481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dirty="0" err="1">
                <a:ln w="1905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lberta Heavy" panose="02040603050506020204" pitchFamily="18" charset="0"/>
                <a:ea typeface="站酷快乐体2016修订版" panose="02010600030101010101" pitchFamily="2" charset="-122"/>
              </a:rPr>
              <a:t>Đi</a:t>
            </a:r>
            <a:r>
              <a:rPr lang="en-US" altLang="zh-CN" sz="8000" dirty="0">
                <a:ln w="1905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lberta Heavy" panose="02040603050506020204" pitchFamily="18" charset="0"/>
                <a:ea typeface="站酷快乐体2016修订版" panose="02010600030101010101" pitchFamily="2" charset="-122"/>
              </a:rPr>
              <a:t> </a:t>
            </a:r>
            <a:r>
              <a:rPr lang="en-US" altLang="zh-CN" sz="8000" dirty="0" err="1">
                <a:ln w="1905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lberta Heavy" panose="02040603050506020204" pitchFamily="18" charset="0"/>
                <a:ea typeface="站酷快乐体2016修订版" panose="02010600030101010101" pitchFamily="2" charset="-122"/>
              </a:rPr>
              <a:t>học</a:t>
            </a:r>
            <a:endParaRPr lang="zh-CN" altLang="en-US" sz="8000" dirty="0">
              <a:ln w="19050">
                <a:solidFill>
                  <a:schemeClr val="bg1"/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Alberta Heavy" panose="02040603050506020204" pitchFamily="18" charset="0"/>
              <a:ea typeface="站酷快乐体2016修订版" panose="02010600030101010101" pitchFamily="2" charset="-122"/>
            </a:endParaRPr>
          </a:p>
        </p:txBody>
      </p:sp>
      <p:pic>
        <p:nvPicPr>
          <p:cNvPr id="9" name="Picture 8" descr="A picture containing plant&#10;&#10;Description automatically generated">
            <a:extLst>
              <a:ext uri="{FF2B5EF4-FFF2-40B4-BE49-F238E27FC236}">
                <a16:creationId xmlns:a16="http://schemas.microsoft.com/office/drawing/2014/main" id="{9437581E-9E9C-3580-6639-5411E4819A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077" b="90000" l="10000" r="90000">
                        <a14:foregroundMark x1="55444" y1="8462" x2="55444" y2="8462"/>
                        <a14:foregroundMark x1="53000" y1="8077" x2="53000" y2="8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31170" flipH="1">
            <a:off x="-1439168" y="3964066"/>
            <a:ext cx="3825596" cy="2201476"/>
          </a:xfrm>
          <a:prstGeom prst="rect">
            <a:avLst/>
          </a:prstGeom>
        </p:spPr>
      </p:pic>
      <p:pic>
        <p:nvPicPr>
          <p:cNvPr id="10" name="Picture 9" descr="A picture containing plant&#10;&#10;Description automatically generated">
            <a:extLst>
              <a:ext uri="{FF2B5EF4-FFF2-40B4-BE49-F238E27FC236}">
                <a16:creationId xmlns:a16="http://schemas.microsoft.com/office/drawing/2014/main" id="{D7B6B918-C267-3075-C8E8-0838F3B8E4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077" b="90000" l="10000" r="90000">
                        <a14:foregroundMark x1="55444" y1="8462" x2="55444" y2="8462"/>
                        <a14:foregroundMark x1="53000" y1="8077" x2="53000" y2="8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81804" flipH="1">
            <a:off x="-1865953" y="2738227"/>
            <a:ext cx="3365975" cy="2913938"/>
          </a:xfrm>
          <a:prstGeom prst="rect">
            <a:avLst/>
          </a:prstGeom>
        </p:spPr>
      </p:pic>
      <p:pic>
        <p:nvPicPr>
          <p:cNvPr id="11" name="Picture 10" descr="A picture containing plant&#10;&#10;Description automatically generated">
            <a:extLst>
              <a:ext uri="{FF2B5EF4-FFF2-40B4-BE49-F238E27FC236}">
                <a16:creationId xmlns:a16="http://schemas.microsoft.com/office/drawing/2014/main" id="{4AB6C0F3-CBFD-63E8-7748-C9DAEA6708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077" b="90000" l="10000" r="90000">
                        <a14:foregroundMark x1="55444" y1="8462" x2="55444" y2="8462"/>
                        <a14:foregroundMark x1="53000" y1="8077" x2="53000" y2="8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31170" flipH="1">
            <a:off x="-1396293" y="2620734"/>
            <a:ext cx="3825596" cy="22014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3CD57E1-0C0D-7AF4-ADEF-D559800C890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4718082"/>
            <a:ext cx="657524" cy="5899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5E60F01-9CB8-3764-AAFB-3492B97BD94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715" y="4553528"/>
            <a:ext cx="657524" cy="5899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FAD1B0E-63F1-46B1-FC40-221395371BA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9488" y="4865778"/>
            <a:ext cx="657524" cy="5899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78906DA-7EE5-66A8-07F4-A797092A1D3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447" y="4756558"/>
            <a:ext cx="466378" cy="41846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31082D4-7B6E-C777-EC0A-B37277AA203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9488" y="4376930"/>
            <a:ext cx="657524" cy="5899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46B1AF2-E0CC-0C9D-338B-F1D0940CA9D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757" y="4912514"/>
            <a:ext cx="466378" cy="41846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131439E-A29A-564B-03CF-304098C0D29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4344296"/>
            <a:ext cx="330746" cy="418464"/>
          </a:xfrm>
          <a:prstGeom prst="rect">
            <a:avLst/>
          </a:prstGeom>
        </p:spPr>
      </p:pic>
      <p:pic>
        <p:nvPicPr>
          <p:cNvPr id="19" name="Đi Học - Hồng Nhung">
            <a:hlinkClick r:id="" action="ppaction://media"/>
            <a:extLst>
              <a:ext uri="{FF2B5EF4-FFF2-40B4-BE49-F238E27FC236}">
                <a16:creationId xmlns:a16="http://schemas.microsoft.com/office/drawing/2014/main" id="{51E883C4-7377-D4A4-7061-3284DB3FD51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0300" end="5001.4172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77620" y="4901052"/>
            <a:ext cx="418464" cy="41846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6682002" y="0"/>
            <a:ext cx="1949156" cy="339502"/>
          </a:xfrm>
          <a:prstGeom prst="rect">
            <a:avLst/>
          </a:prstGeom>
          <a:solidFill>
            <a:srgbClr val="A3D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503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50"/>
                            </p:stCondLst>
                            <p:childTnLst>
                              <p:par>
                                <p:cTn id="13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80195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F99EC5B-1071-44B2-81BD-45915674FA7C}"/>
              </a:ext>
            </a:extLst>
          </p:cNvPr>
          <p:cNvSpPr txBox="1"/>
          <p:nvPr/>
        </p:nvSpPr>
        <p:spPr>
          <a:xfrm>
            <a:off x="1763688" y="1707654"/>
            <a:ext cx="5299789" cy="24577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 algn="ctr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Kết</a:t>
            </a:r>
            <a:r>
              <a:rPr lang="en-US" sz="24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hợp</a:t>
            </a:r>
            <a:r>
              <a:rPr lang="en-US" sz="24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gõ</a:t>
            </a:r>
            <a:r>
              <a:rPr lang="en-US" sz="24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đệm</a:t>
            </a:r>
            <a:r>
              <a:rPr lang="en-US" sz="24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</a:p>
          <a:p>
            <a:pPr indent="-228600" algn="ctr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Vận</a:t>
            </a:r>
            <a:r>
              <a:rPr lang="en-US" sz="24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động</a:t>
            </a:r>
            <a:r>
              <a:rPr lang="en-US" sz="24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cơ</a:t>
            </a:r>
            <a:r>
              <a:rPr lang="en-US" sz="24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thể</a:t>
            </a:r>
            <a:r>
              <a:rPr lang="en-US" sz="24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theo</a:t>
            </a:r>
            <a:r>
              <a:rPr lang="en-US" sz="24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nhịp</a:t>
            </a:r>
            <a:r>
              <a:rPr lang="en-US" sz="2400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điệu</a:t>
            </a:r>
            <a:endParaRPr lang="en-US" sz="2400" dirty="0">
              <a:solidFill>
                <a:schemeClr val="bg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13" name="文本框 7">
            <a:extLst>
              <a:ext uri="{FF2B5EF4-FFF2-40B4-BE49-F238E27FC236}">
                <a16:creationId xmlns:a16="http://schemas.microsoft.com/office/drawing/2014/main" id="{2043F4CC-46A2-4357-809B-FA400349D03E}"/>
              </a:ext>
            </a:extLst>
          </p:cNvPr>
          <p:cNvSpPr txBox="1"/>
          <p:nvPr/>
        </p:nvSpPr>
        <p:spPr>
          <a:xfrm>
            <a:off x="3211033" y="771550"/>
            <a:ext cx="2721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dirty="0">
                <a:ln w="1905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lberta Heavy" panose="02040603050506020204" pitchFamily="18" charset="0"/>
                <a:ea typeface="站酷快乐体2016修订版" panose="02010600030101010101" pitchFamily="2" charset="-122"/>
              </a:rPr>
              <a:t>Nghe </a:t>
            </a:r>
            <a:r>
              <a:rPr lang="en-US" altLang="zh-CN" sz="3600" dirty="0" err="1">
                <a:ln w="1905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lberta Heavy" panose="02040603050506020204" pitchFamily="18" charset="0"/>
                <a:ea typeface="站酷快乐体2016修订版" panose="02010600030101010101" pitchFamily="2" charset="-122"/>
              </a:rPr>
              <a:t>nhạc</a:t>
            </a:r>
            <a:endParaRPr lang="zh-CN" altLang="en-US" sz="3600" dirty="0">
              <a:ln w="19050">
                <a:solidFill>
                  <a:schemeClr val="bg1"/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Alberta Heavy" panose="02040603050506020204" pitchFamily="18" charset="0"/>
              <a:ea typeface="站酷快乐体2016修订版" panose="02010600030101010101" pitchFamily="2" charset="-122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1840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7240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746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7991" y="427940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5570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E59362B-870F-2680-BE9E-9A5CD66402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275606"/>
            <a:ext cx="9252520" cy="403244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BBB8578-B07B-DF7F-6B6B-ADFBAE6A0962}"/>
              </a:ext>
            </a:extLst>
          </p:cNvPr>
          <p:cNvSpPr txBox="1"/>
          <p:nvPr/>
        </p:nvSpPr>
        <p:spPr>
          <a:xfrm>
            <a:off x="3252067" y="1985499"/>
            <a:ext cx="267771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rgbClr val="FF0000"/>
                </a:solidFill>
              </a:rPr>
              <a:t>Nhạc</a:t>
            </a:r>
            <a:r>
              <a:rPr lang="en-US" dirty="0">
                <a:solidFill>
                  <a:srgbClr val="FF0000"/>
                </a:solidFill>
              </a:rPr>
              <a:t>: </a:t>
            </a:r>
            <a:r>
              <a:rPr lang="en-US" dirty="0" err="1">
                <a:solidFill>
                  <a:srgbClr val="FF0000"/>
                </a:solidFill>
              </a:rPr>
              <a:t>Bùi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Đình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Thảo</a:t>
            </a:r>
            <a:endParaRPr lang="en-US" dirty="0">
              <a:solidFill>
                <a:srgbClr val="FF0000"/>
              </a:solidFill>
            </a:endParaRPr>
          </a:p>
          <a:p>
            <a:pPr algn="ctr"/>
            <a:r>
              <a:rPr lang="en-US" dirty="0" err="1">
                <a:solidFill>
                  <a:srgbClr val="FF0000"/>
                </a:solidFill>
              </a:rPr>
              <a:t>Lời</a:t>
            </a:r>
            <a:r>
              <a:rPr lang="en-US" dirty="0">
                <a:solidFill>
                  <a:srgbClr val="FF0000"/>
                </a:solidFill>
              </a:rPr>
              <a:t> Minh </a:t>
            </a:r>
            <a:r>
              <a:rPr lang="en-US" dirty="0" err="1">
                <a:solidFill>
                  <a:srgbClr val="FF0000"/>
                </a:solidFill>
              </a:rPr>
              <a:t>Chính</a:t>
            </a:r>
            <a:r>
              <a:rPr lang="en-US" dirty="0">
                <a:solidFill>
                  <a:srgbClr val="FF0000"/>
                </a:solidFill>
              </a:rPr>
              <a:t> – </a:t>
            </a:r>
            <a:r>
              <a:rPr lang="en-US" dirty="0" err="1">
                <a:solidFill>
                  <a:srgbClr val="FF0000"/>
                </a:solidFill>
              </a:rPr>
              <a:t>Bùi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Đình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Thảo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0237DCC-6707-DC78-3740-9B790D47F605}"/>
              </a:ext>
            </a:extLst>
          </p:cNvPr>
          <p:cNvSpPr txBox="1"/>
          <p:nvPr/>
        </p:nvSpPr>
        <p:spPr>
          <a:xfrm>
            <a:off x="2699792" y="843558"/>
            <a:ext cx="39481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dirty="0" err="1">
                <a:ln w="1905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lberta Heavy" panose="02040603050506020204" pitchFamily="18" charset="0"/>
                <a:ea typeface="站酷快乐体2016修订版" panose="02010600030101010101" pitchFamily="2" charset="-122"/>
              </a:rPr>
              <a:t>Đi</a:t>
            </a:r>
            <a:r>
              <a:rPr lang="en-US" altLang="zh-CN" sz="8000" dirty="0">
                <a:ln w="1905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lberta Heavy" panose="02040603050506020204" pitchFamily="18" charset="0"/>
                <a:ea typeface="站酷快乐体2016修订版" panose="02010600030101010101" pitchFamily="2" charset="-122"/>
              </a:rPr>
              <a:t> </a:t>
            </a:r>
            <a:r>
              <a:rPr lang="en-US" altLang="zh-CN" sz="8000" dirty="0" err="1">
                <a:ln w="1905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lberta Heavy" panose="02040603050506020204" pitchFamily="18" charset="0"/>
                <a:ea typeface="站酷快乐体2016修订版" panose="02010600030101010101" pitchFamily="2" charset="-122"/>
              </a:rPr>
              <a:t>học</a:t>
            </a:r>
            <a:endParaRPr lang="zh-CN" altLang="en-US" sz="8000" dirty="0">
              <a:ln w="19050">
                <a:solidFill>
                  <a:schemeClr val="bg1"/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Alberta Heavy" panose="02040603050506020204" pitchFamily="18" charset="0"/>
              <a:ea typeface="站酷快乐体2016修订版" panose="02010600030101010101" pitchFamily="2" charset="-122"/>
            </a:endParaRPr>
          </a:p>
        </p:txBody>
      </p:sp>
      <p:pic>
        <p:nvPicPr>
          <p:cNvPr id="9" name="Picture 8" descr="A picture containing plant&#10;&#10;Description automatically generated">
            <a:extLst>
              <a:ext uri="{FF2B5EF4-FFF2-40B4-BE49-F238E27FC236}">
                <a16:creationId xmlns:a16="http://schemas.microsoft.com/office/drawing/2014/main" id="{9437581E-9E9C-3580-6639-5411E4819A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077" b="90000" l="10000" r="90000">
                        <a14:foregroundMark x1="55444" y1="8462" x2="55444" y2="8462"/>
                        <a14:foregroundMark x1="53000" y1="8077" x2="53000" y2="8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31170" flipH="1">
            <a:off x="-1439168" y="3964066"/>
            <a:ext cx="3825596" cy="2201476"/>
          </a:xfrm>
          <a:prstGeom prst="rect">
            <a:avLst/>
          </a:prstGeom>
        </p:spPr>
      </p:pic>
      <p:pic>
        <p:nvPicPr>
          <p:cNvPr id="10" name="Picture 9" descr="A picture containing plant&#10;&#10;Description automatically generated">
            <a:extLst>
              <a:ext uri="{FF2B5EF4-FFF2-40B4-BE49-F238E27FC236}">
                <a16:creationId xmlns:a16="http://schemas.microsoft.com/office/drawing/2014/main" id="{D7B6B918-C267-3075-C8E8-0838F3B8E4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077" b="90000" l="10000" r="90000">
                        <a14:foregroundMark x1="55444" y1="8462" x2="55444" y2="8462"/>
                        <a14:foregroundMark x1="53000" y1="8077" x2="53000" y2="8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81804" flipH="1">
            <a:off x="-1865953" y="2738227"/>
            <a:ext cx="3365975" cy="2913938"/>
          </a:xfrm>
          <a:prstGeom prst="rect">
            <a:avLst/>
          </a:prstGeom>
        </p:spPr>
      </p:pic>
      <p:pic>
        <p:nvPicPr>
          <p:cNvPr id="11" name="Picture 10" descr="A picture containing plant&#10;&#10;Description automatically generated">
            <a:extLst>
              <a:ext uri="{FF2B5EF4-FFF2-40B4-BE49-F238E27FC236}">
                <a16:creationId xmlns:a16="http://schemas.microsoft.com/office/drawing/2014/main" id="{4AB6C0F3-CBFD-63E8-7748-C9DAEA6708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077" b="90000" l="10000" r="90000">
                        <a14:foregroundMark x1="55444" y1="8462" x2="55444" y2="8462"/>
                        <a14:foregroundMark x1="53000" y1="8077" x2="53000" y2="8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31170" flipH="1">
            <a:off x="-1089431" y="2767155"/>
            <a:ext cx="3825596" cy="22014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3CD57E1-0C0D-7AF4-ADEF-D559800C890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4718082"/>
            <a:ext cx="657524" cy="5899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5E60F01-9CB8-3764-AAFB-3492B97BD94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715" y="4553528"/>
            <a:ext cx="657524" cy="5899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FAD1B0E-63F1-46B1-FC40-221395371BA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9488" y="4865778"/>
            <a:ext cx="657524" cy="5899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78906DA-7EE5-66A8-07F4-A797092A1D3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447" y="4756558"/>
            <a:ext cx="466378" cy="41846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31082D4-7B6E-C777-EC0A-B37277AA203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9488" y="4376930"/>
            <a:ext cx="657524" cy="5899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46B1AF2-E0CC-0C9D-338B-F1D0940CA9D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757" y="4912514"/>
            <a:ext cx="466378" cy="41846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131439E-A29A-564B-03CF-304098C0D29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4344296"/>
            <a:ext cx="330746" cy="418464"/>
          </a:xfrm>
          <a:prstGeom prst="rect">
            <a:avLst/>
          </a:prstGeom>
        </p:spPr>
      </p:pic>
      <p:pic>
        <p:nvPicPr>
          <p:cNvPr id="19" name="Đi Học - Hồng Nhung">
            <a:hlinkClick r:id="" action="ppaction://media"/>
            <a:extLst>
              <a:ext uri="{FF2B5EF4-FFF2-40B4-BE49-F238E27FC236}">
                <a16:creationId xmlns:a16="http://schemas.microsoft.com/office/drawing/2014/main" id="{51E883C4-7377-D4A4-7061-3284DB3FD51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0300" end="5001.4172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236296" y="2333649"/>
            <a:ext cx="418464" cy="418464"/>
          </a:xfrm>
          <a:prstGeom prst="rect">
            <a:avLst/>
          </a:prstGeom>
        </p:spPr>
      </p:pic>
      <p:pic>
        <p:nvPicPr>
          <p:cNvPr id="2" name="Picture 1" descr="A picture containing plant&#10;&#10;Description automatically generated">
            <a:extLst>
              <a:ext uri="{FF2B5EF4-FFF2-40B4-BE49-F238E27FC236}">
                <a16:creationId xmlns:a16="http://schemas.microsoft.com/office/drawing/2014/main" id="{5C02A81D-D273-25E9-CB4A-ACA8BD5121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077" b="90000" l="10000" r="90000">
                        <a14:foregroundMark x1="55444" y1="8462" x2="55444" y2="8462"/>
                        <a14:foregroundMark x1="53000" y1="8077" x2="53000" y2="8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81804" flipH="1">
            <a:off x="5329861" y="3702607"/>
            <a:ext cx="2134076" cy="1847478"/>
          </a:xfrm>
          <a:prstGeom prst="rect">
            <a:avLst/>
          </a:prstGeom>
        </p:spPr>
      </p:pic>
      <p:pic>
        <p:nvPicPr>
          <p:cNvPr id="3" name="Picture 2" descr="A picture containing plant&#10;&#10;Description automatically generated">
            <a:extLst>
              <a:ext uri="{FF2B5EF4-FFF2-40B4-BE49-F238E27FC236}">
                <a16:creationId xmlns:a16="http://schemas.microsoft.com/office/drawing/2014/main" id="{3DF63769-7CD7-9EA0-90FA-E2D13B25C2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077" b="90000" l="10000" r="90000">
                        <a14:foregroundMark x1="55444" y1="8462" x2="55444" y2="8462"/>
                        <a14:foregroundMark x1="53000" y1="8077" x2="53000" y2="8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31170" flipH="1">
            <a:off x="5561855" y="3773884"/>
            <a:ext cx="2425482" cy="1395767"/>
          </a:xfrm>
          <a:prstGeom prst="rect">
            <a:avLst/>
          </a:prstGeom>
        </p:spPr>
      </p:pic>
      <p:pic>
        <p:nvPicPr>
          <p:cNvPr id="4" name="Picture 3" descr="A picture containing plant&#10;&#10;Description automatically generated">
            <a:extLst>
              <a:ext uri="{FF2B5EF4-FFF2-40B4-BE49-F238E27FC236}">
                <a16:creationId xmlns:a16="http://schemas.microsoft.com/office/drawing/2014/main" id="{A8D342DF-722D-BC4D-A111-9F7FBE2887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077" b="90000" l="10000" r="90000">
                        <a14:foregroundMark x1="55444" y1="8462" x2="55444" y2="8462"/>
                        <a14:foregroundMark x1="53000" y1="8077" x2="53000" y2="8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81804" flipH="1">
            <a:off x="3186148" y="3643054"/>
            <a:ext cx="2134076" cy="1847478"/>
          </a:xfrm>
          <a:prstGeom prst="rect">
            <a:avLst/>
          </a:prstGeom>
        </p:spPr>
      </p:pic>
      <p:pic>
        <p:nvPicPr>
          <p:cNvPr id="5" name="Picture 4" descr="A picture containing plant&#10;&#10;Description automatically generated">
            <a:extLst>
              <a:ext uri="{FF2B5EF4-FFF2-40B4-BE49-F238E27FC236}">
                <a16:creationId xmlns:a16="http://schemas.microsoft.com/office/drawing/2014/main" id="{8078157E-A6F6-CBAB-AA19-FB8FF5DD231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077" b="90000" l="10000" r="90000">
                        <a14:foregroundMark x1="55444" y1="8462" x2="55444" y2="8462"/>
                        <a14:foregroundMark x1="53000" y1="8077" x2="53000" y2="8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31170" flipH="1">
            <a:off x="3618349" y="3803661"/>
            <a:ext cx="2425482" cy="1395767"/>
          </a:xfrm>
          <a:prstGeom prst="rect">
            <a:avLst/>
          </a:prstGeom>
        </p:spPr>
      </p:pic>
      <p:pic>
        <p:nvPicPr>
          <p:cNvPr id="20" name="Picture 19" descr="A picture containing plant&#10;&#10;Description automatically generated">
            <a:extLst>
              <a:ext uri="{FF2B5EF4-FFF2-40B4-BE49-F238E27FC236}">
                <a16:creationId xmlns:a16="http://schemas.microsoft.com/office/drawing/2014/main" id="{B5F50248-9C84-717D-B14F-CC61A4BCBC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077" b="90000" l="10000" r="90000">
                        <a14:foregroundMark x1="55444" y1="8462" x2="55444" y2="8462"/>
                        <a14:foregroundMark x1="53000" y1="8077" x2="53000" y2="8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31170" flipH="1">
            <a:off x="3249942" y="3477328"/>
            <a:ext cx="2425482" cy="1395767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6682002" y="0"/>
            <a:ext cx="1949156" cy="339502"/>
          </a:xfrm>
          <a:prstGeom prst="rect">
            <a:avLst/>
          </a:prstGeom>
          <a:solidFill>
            <a:srgbClr val="A3D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13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50"/>
                            </p:stCondLst>
                            <p:childTnLst>
                              <p:par>
                                <p:cTn id="13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80195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987410" y="622488"/>
            <a:ext cx="7344816" cy="25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nhạc</a:t>
            </a:r>
            <a:endParaRPr lang="en-US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n-US" sz="2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Tiết 11:</a:t>
            </a:r>
            <a:endParaRPr lang="en-US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716088">
              <a:defRPr/>
            </a:pPr>
            <a:r>
              <a:rPr lang="en-US" sz="26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Ôn đọc nhạc: </a:t>
            </a:r>
            <a:r>
              <a:rPr lang="en-US" sz="26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Bài số 2</a:t>
            </a:r>
          </a:p>
          <a:p>
            <a:pPr indent="1716088">
              <a:defRPr/>
            </a:pPr>
            <a:r>
              <a:rPr lang="en-US" sz="2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Nghe nhạc </a:t>
            </a:r>
            <a:r>
              <a:rPr lang="en-US" sz="26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Đi học</a:t>
            </a:r>
          </a:p>
          <a:p>
            <a:pPr indent="1546187">
              <a:defRPr/>
            </a:pPr>
            <a:endParaRPr lang="en-US" sz="2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546187">
              <a:defRPr/>
            </a:pPr>
            <a:r>
              <a:rPr lang="en-US" sz="2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sz="26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2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D:\传网\PPT\员工风采PPT\1\6.png">
            <a:extLst>
              <a:ext uri="{FF2B5EF4-FFF2-40B4-BE49-F238E27FC236}">
                <a16:creationId xmlns:a16="http://schemas.microsoft.com/office/drawing/2014/main" id="{3AC0873A-B273-4A00-A018-4A4BB8D9BB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>
            <a:off x="7831300" y="4457890"/>
            <a:ext cx="673588" cy="82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D:\传网\PPT\员工风采PPT\1\6.png">
            <a:extLst>
              <a:ext uri="{FF2B5EF4-FFF2-40B4-BE49-F238E27FC236}">
                <a16:creationId xmlns:a16="http://schemas.microsoft.com/office/drawing/2014/main" id="{A939594D-1262-41A4-AB67-A769F6B577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>
            <a:off x="8242217" y="4286148"/>
            <a:ext cx="777883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传网\PPT\员工风采PPT\1\6.png">
            <a:extLst>
              <a:ext uri="{FF2B5EF4-FFF2-40B4-BE49-F238E27FC236}">
                <a16:creationId xmlns:a16="http://schemas.microsoft.com/office/drawing/2014/main" id="{F11CE5CA-83C6-4F60-914B-4DCE799139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-143156" y="4372704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D:\传网\PPT\员工风采PPT\1\6.png">
            <a:extLst>
              <a:ext uri="{FF2B5EF4-FFF2-40B4-BE49-F238E27FC236}">
                <a16:creationId xmlns:a16="http://schemas.microsoft.com/office/drawing/2014/main" id="{6219EA0D-6ED3-45CA-8802-34BCEB5542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416289" y="4372704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D:\传网\PPT\员工风采PPT\1\6.png">
            <a:extLst>
              <a:ext uri="{FF2B5EF4-FFF2-40B4-BE49-F238E27FC236}">
                <a16:creationId xmlns:a16="http://schemas.microsoft.com/office/drawing/2014/main" id="{FD4FBAFB-FCEA-4730-8A8C-0A09776245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1022269" y="4457890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9B5C853-860B-429F-91FD-0FFC1B6CB1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26" y="4718801"/>
            <a:ext cx="591286" cy="53053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89A1F1A-6611-4726-98A9-E4D9E6AD07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4" y="4532400"/>
            <a:ext cx="591286" cy="5305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A1F164D-2221-44D4-85AB-AA9C664F5A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646" y="4558192"/>
            <a:ext cx="591286" cy="53053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9C822A8-70DA-45A5-A6AA-30A91B7E61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777" y="4585289"/>
            <a:ext cx="657524" cy="5899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D00996F-A3A5-44CE-96BB-6BD04724A3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095" y="4155926"/>
            <a:ext cx="657524" cy="58997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6AEC7AE-6D84-4D02-B16C-2B894CE7FA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4573838"/>
            <a:ext cx="657524" cy="58997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31840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7240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1746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67991" y="427940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11592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5"/>
          <p:cNvSpPr/>
          <p:nvPr/>
        </p:nvSpPr>
        <p:spPr>
          <a:xfrm>
            <a:off x="1979712" y="1635646"/>
            <a:ext cx="4968552" cy="1584177"/>
          </a:xfrm>
          <a:prstGeom prst="rect">
            <a:avLst/>
          </a:prstGeom>
        </p:spPr>
        <p:txBody>
          <a:bodyPr wrap="square">
            <a:prstTxWarp prst="textArchUp">
              <a:avLst/>
            </a:prstTxWarp>
            <a:spAutoFit/>
          </a:bodyPr>
          <a:lstStyle/>
          <a:p>
            <a:pPr>
              <a:defRPr/>
            </a:pPr>
            <a:endParaRPr lang="en-US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altLang="en-US" sz="3200" b="1">
                <a:solidFill>
                  <a:srgbClr val="FFFF00"/>
                </a:solidFill>
                <a:latin typeface="Times New Roman" panose="02020603050405020304" pitchFamily="18" charset="0"/>
              </a:rPr>
              <a:t>CHÚC CÁC CON CHĂM NGOAN</a:t>
            </a:r>
          </a:p>
          <a:p>
            <a:pPr algn="ctr">
              <a:defRPr/>
            </a:pPr>
            <a:r>
              <a:rPr lang="en-US" altLang="en-US" sz="3200" b="1">
                <a:solidFill>
                  <a:srgbClr val="FFFF00"/>
                </a:solidFill>
                <a:latin typeface="Times New Roman" panose="02020603050405020304" pitchFamily="18" charset="0"/>
              </a:rPr>
              <a:t> HỌC TỐT</a:t>
            </a:r>
            <a:endParaRPr lang="en-US" sz="3200" b="1" dirty="0">
              <a:ln w="18000">
                <a:solidFill>
                  <a:srgbClr val="00206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1840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7240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746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7991" y="427940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23385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838" b="89899" l="3182" r="94697">
                        <a14:foregroundMark x1="76818" y1="33939" x2="76818" y2="33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452"/>
            <a:ext cx="2819400" cy="15859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778" b="99111" l="9778" r="93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469" y="171452"/>
            <a:ext cx="1804533" cy="9968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0" r="98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2062">
            <a:off x="6157324" y="274703"/>
            <a:ext cx="1191914" cy="900831"/>
          </a:xfrm>
          <a:prstGeom prst="rect">
            <a:avLst/>
          </a:prstGeom>
        </p:spPr>
      </p:pic>
      <p:pic>
        <p:nvPicPr>
          <p:cNvPr id="9" name="Picture 4" descr=" 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10993" y1="25177" x2="9574" y2="51064"/>
                        <a14:foregroundMark x1="5496" y1="29078" x2="6915" y2="33688"/>
                        <a14:foregroundMark x1="17730" y1="37589" x2="10993" y2="42908"/>
                        <a14:foregroundMark x1="3546" y1="39716" x2="7270" y2="45035"/>
                        <a14:foregroundMark x1="17730" y1="46809" x2="12411" y2="48227"/>
                        <a14:foregroundMark x1="3191" y1="39007" x2="3191" y2="39007"/>
                        <a14:foregroundMark x1="27660" y1="57447" x2="27837" y2="62057"/>
                        <a14:foregroundMark x1="23582" y1="72340" x2="20390" y2="73759"/>
                        <a14:foregroundMark x1="32447" y1="75177" x2="34397" y2="74468"/>
                        <a14:foregroundMark x1="19681" y1="72695" x2="19681" y2="72695"/>
                        <a14:foregroundMark x1="21631" y1="47163" x2="22695" y2="51064"/>
                        <a14:foregroundMark x1="34397" y1="55319" x2="35993" y2="52837"/>
                        <a14:foregroundMark x1="41667" y1="40071" x2="51596" y2="57092"/>
                        <a14:foregroundMark x1="49291" y1="60638" x2="50355" y2="78723"/>
                        <a14:foregroundMark x1="41489" y1="64539" x2="46809" y2="67376"/>
                        <a14:foregroundMark x1="52837" y1="64894" x2="56560" y2="60993"/>
                        <a14:foregroundMark x1="50000" y1="80496" x2="52482" y2="80496"/>
                        <a14:foregroundMark x1="45745" y1="82270" x2="41312" y2="86879"/>
                        <a14:foregroundMark x1="53901" y1="81915" x2="58865" y2="86170"/>
                        <a14:foregroundMark x1="70567" y1="34043" x2="66489" y2="62766"/>
                        <a14:foregroundMark x1="61170" y1="47518" x2="63298" y2="54965"/>
                        <a14:foregroundMark x1="70390" y1="58511" x2="75000" y2="53546"/>
                        <a14:foregroundMark x1="64894" y1="63121" x2="64894" y2="71986"/>
                        <a14:foregroundMark x1="62411" y1="73759" x2="69858" y2="75177"/>
                        <a14:foregroundMark x1="64539" y1="75887" x2="64716" y2="80851"/>
                        <a14:foregroundMark x1="67730" y1="75887" x2="68972" y2="79078"/>
                        <a14:foregroundMark x1="74113" y1="45035" x2="74113" y2="45035"/>
                        <a14:foregroundMark x1="74645" y1="44326" x2="74645" y2="46809"/>
                        <a14:foregroundMark x1="81915" y1="20567" x2="87234" y2="58156"/>
                        <a14:foregroundMark x1="87411" y1="60993" x2="79433" y2="70213"/>
                        <a14:foregroundMark x1="90780" y1="65957" x2="95922" y2="69149"/>
                        <a14:foregroundMark x1="90071" y1="49645" x2="94149" y2="45745"/>
                        <a14:foregroundMark x1="94504" y1="46099" x2="94858" y2="43617"/>
                        <a14:foregroundMark x1="85284" y1="50000" x2="79255" y2="48227"/>
                        <a14:foregroundMark x1="78369" y1="46454" x2="78369" y2="46454"/>
                        <a14:foregroundMark x1="8156" y1="56738" x2="8156" y2="63830"/>
                        <a14:foregroundMark x1="52837" y1="46099" x2="53369" y2="52837"/>
                        <a14:foregroundMark x1="51064" y1="48582" x2="53014" y2="50000"/>
                        <a14:backgroundMark x1="65426" y1="55319" x2="64184" y2="53546"/>
                        <a14:backgroundMark x1="68440" y1="57092" x2="70390" y2="56738"/>
                        <a14:backgroundMark x1="46277" y1="64184" x2="48227" y2="63830"/>
                        <a14:backgroundMark x1="52482" y1="62766" x2="50355" y2="63121"/>
                        <a14:backgroundMark x1="10638" y1="75177" x2="13475" y2="78723"/>
                        <a14:backgroundMark x1="35106" y1="50709" x2="34929" y2="52482"/>
                        <a14:backgroundMark x1="31560" y1="62057" x2="31560" y2="62057"/>
                        <a14:backgroundMark x1="33156" y1="58156" x2="33156" y2="58156"/>
                        <a14:backgroundMark x1="23582" y1="56738" x2="23582" y2="56738"/>
                        <a14:backgroundMark x1="22340" y1="46099" x2="22340" y2="46099"/>
                        <a14:backgroundMark x1="23050" y1="48582" x2="23050" y2="485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85" y="3028950"/>
            <a:ext cx="6775640" cy="1543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3855" y="4652857"/>
            <a:ext cx="2831688" cy="33855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16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GIANG NGUYỄN MUSIC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BD1AF9F-14CC-4CCA-AAB3-CD49CD281224}"/>
              </a:ext>
            </a:extLst>
          </p:cNvPr>
          <p:cNvSpPr txBox="1"/>
          <p:nvPr/>
        </p:nvSpPr>
        <p:spPr>
          <a:xfrm>
            <a:off x="2510726" y="453344"/>
            <a:ext cx="4172918" cy="996893"/>
          </a:xfrm>
          <a:prstGeom prst="rect">
            <a:avLst/>
          </a:prstGeom>
          <a:noFill/>
        </p:spPr>
        <p:txBody>
          <a:bodyPr wrap="square" rtlCol="0">
            <a:prstTxWarp prst="textDeflateBottom">
              <a:avLst/>
            </a:prstTxWarp>
            <a:spAutoFit/>
          </a:bodyPr>
          <a:lstStyle/>
          <a:p>
            <a:r>
              <a:rPr lang="en-US" sz="3300" b="1">
                <a:ln w="22225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Stencil" panose="040409050D0802020404" pitchFamily="82" charset="0"/>
              </a:rPr>
              <a:t>BIỂU DIỄN</a:t>
            </a:r>
          </a:p>
        </p:txBody>
      </p:sp>
      <p:pic>
        <p:nvPicPr>
          <p:cNvPr id="12" name="Picture 8" descr="Top 100 Hình Hoa Sen Đẹp Ngất Ngây Lòng Người - Hình Ảnh Đẹp HD">
            <a:extLst>
              <a:ext uri="{FF2B5EF4-FFF2-40B4-BE49-F238E27FC236}">
                <a16:creationId xmlns:a16="http://schemas.microsoft.com/office/drawing/2014/main" id="{ACF59086-88D5-4613-A67E-DA6BF0324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79" y="3336078"/>
            <a:ext cx="9144000" cy="1807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CF754A6-BB75-4294-B8CD-163246BD69CB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300" b="34972" l="54453" r="90547">
                        <a14:foregroundMark x1="60703" y1="13860" x2="60078" y2="26753"/>
                        <a14:foregroundMark x1="62187" y1="33844" x2="62187" y2="33844"/>
                        <a14:foregroundMark x1="62344" y1="31587" x2="62813" y2="33844"/>
                        <a14:foregroundMark x1="74609" y1="12732" x2="74609" y2="26914"/>
                        <a14:foregroundMark x1="83594" y1="32877" x2="82422" y2="34972"/>
                        <a14:foregroundMark x1="86172" y1="13296" x2="89609" y2="34730"/>
                        <a14:foregroundMark x1="58125" y1="32313" x2="57969" y2="34972"/>
                      </a14:backgroundRemoval>
                    </a14:imgEffect>
                  </a14:imgLayer>
                </a14:imgProps>
              </a:ext>
            </a:extLst>
          </a:blip>
          <a:srcRect l="50000" t="5111" r="4888" b="62445"/>
          <a:stretch/>
        </p:blipFill>
        <p:spPr>
          <a:xfrm>
            <a:off x="2044745" y="2877188"/>
            <a:ext cx="1946075" cy="167939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84463C4-876A-49D0-81D1-1312080A7AFC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300" b="34972" l="54453" r="90547">
                        <a14:foregroundMark x1="60703" y1="13860" x2="60078" y2="26753"/>
                        <a14:foregroundMark x1="62187" y1="33844" x2="62187" y2="33844"/>
                        <a14:foregroundMark x1="62344" y1="31587" x2="62813" y2="33844"/>
                        <a14:foregroundMark x1="74609" y1="12732" x2="74609" y2="26914"/>
                        <a14:foregroundMark x1="83594" y1="32877" x2="82422" y2="34972"/>
                        <a14:foregroundMark x1="86172" y1="13296" x2="89609" y2="34730"/>
                        <a14:foregroundMark x1="58125" y1="32313" x2="57969" y2="34972"/>
                      </a14:backgroundRemoval>
                    </a14:imgEffect>
                  </a14:imgLayer>
                </a14:imgProps>
              </a:ext>
            </a:extLst>
          </a:blip>
          <a:srcRect l="50000" t="5111" r="4888" b="62445"/>
          <a:stretch/>
        </p:blipFill>
        <p:spPr>
          <a:xfrm flipH="1">
            <a:off x="5317777" y="2853567"/>
            <a:ext cx="2054348" cy="1679394"/>
          </a:xfrm>
          <a:prstGeom prst="rect">
            <a:avLst/>
          </a:prstGeom>
        </p:spPr>
      </p:pic>
      <p:pic>
        <p:nvPicPr>
          <p:cNvPr id="2" name="Vui đến trường Karaoke Lê Quốc Thắng - School Music">
            <a:hlinkClick r:id="" action="ppaction://media"/>
            <a:extLst>
              <a:ext uri="{FF2B5EF4-FFF2-40B4-BE49-F238E27FC236}">
                <a16:creationId xmlns:a16="http://schemas.microsoft.com/office/drawing/2014/main" id="{92D3718C-7E71-42B8-9C30-CE5AA917A0CD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45243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339752" y="48518"/>
            <a:ext cx="4536504" cy="2257272"/>
          </a:xfrm>
          <a:prstGeom prst="roundRect">
            <a:avLst>
              <a:gd name="adj" fmla="val 5439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D740DF74-4060-E520-D0B7-263102C0DA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08" y="87910"/>
            <a:ext cx="4642508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r>
              <a:rPr lang="en-US" sz="27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KHỞI ĐỘNG</a:t>
            </a:r>
            <a:endParaRPr lang="en-US" sz="27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16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88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987410" y="622488"/>
            <a:ext cx="7344816" cy="25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nhạc</a:t>
            </a:r>
            <a:endParaRPr lang="en-US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n-US" sz="28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Tiết 11:</a:t>
            </a:r>
            <a:endParaRPr lang="en-US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716088">
              <a:defRPr/>
            </a:pPr>
            <a:r>
              <a:rPr lang="en-US" sz="26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Ôn đọc nhạc: </a:t>
            </a:r>
            <a:r>
              <a:rPr lang="en-US" sz="26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Bài số 2</a:t>
            </a:r>
          </a:p>
          <a:p>
            <a:pPr indent="1716088">
              <a:defRPr/>
            </a:pPr>
            <a:r>
              <a:rPr lang="en-US" sz="2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Nghe nhạc </a:t>
            </a:r>
            <a:r>
              <a:rPr lang="en-US" sz="26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Đi học</a:t>
            </a:r>
          </a:p>
          <a:p>
            <a:pPr indent="1546187">
              <a:defRPr/>
            </a:pPr>
            <a:endParaRPr lang="en-US" sz="2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1546187">
              <a:defRPr/>
            </a:pPr>
            <a:r>
              <a:rPr lang="en-US" sz="2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sz="26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2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D:\传网\PPT\员工风采PPT\1\6.png">
            <a:extLst>
              <a:ext uri="{FF2B5EF4-FFF2-40B4-BE49-F238E27FC236}">
                <a16:creationId xmlns:a16="http://schemas.microsoft.com/office/drawing/2014/main" id="{3AC0873A-B273-4A00-A018-4A4BB8D9BB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>
            <a:off x="7831300" y="4457890"/>
            <a:ext cx="673588" cy="82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D:\传网\PPT\员工风采PPT\1\6.png">
            <a:extLst>
              <a:ext uri="{FF2B5EF4-FFF2-40B4-BE49-F238E27FC236}">
                <a16:creationId xmlns:a16="http://schemas.microsoft.com/office/drawing/2014/main" id="{A939594D-1262-41A4-AB67-A769F6B577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>
            <a:off x="8242217" y="4286148"/>
            <a:ext cx="777883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传网\PPT\员工风采PPT\1\6.png">
            <a:extLst>
              <a:ext uri="{FF2B5EF4-FFF2-40B4-BE49-F238E27FC236}">
                <a16:creationId xmlns:a16="http://schemas.microsoft.com/office/drawing/2014/main" id="{F11CE5CA-83C6-4F60-914B-4DCE799139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-143156" y="4372704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D:\传网\PPT\员工风采PPT\1\6.png">
            <a:extLst>
              <a:ext uri="{FF2B5EF4-FFF2-40B4-BE49-F238E27FC236}">
                <a16:creationId xmlns:a16="http://schemas.microsoft.com/office/drawing/2014/main" id="{6219EA0D-6ED3-45CA-8802-34BCEB5542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416289" y="4372704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D:\传网\PPT\员工风采PPT\1\6.png">
            <a:extLst>
              <a:ext uri="{FF2B5EF4-FFF2-40B4-BE49-F238E27FC236}">
                <a16:creationId xmlns:a16="http://schemas.microsoft.com/office/drawing/2014/main" id="{FD4FBAFB-FCEA-4730-8A8C-0A09776245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1022269" y="4457890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9B5C853-860B-429F-91FD-0FFC1B6CB1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26" y="4718801"/>
            <a:ext cx="591286" cy="53053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89A1F1A-6611-4726-98A9-E4D9E6AD07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4" y="4532400"/>
            <a:ext cx="591286" cy="5305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A1F164D-2221-44D4-85AB-AA9C664F5A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646" y="4558192"/>
            <a:ext cx="591286" cy="53053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9C822A8-70DA-45A5-A6AA-30A91B7E61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777" y="4585289"/>
            <a:ext cx="657524" cy="5899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D00996F-A3A5-44CE-96BB-6BD04724A3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095" y="4155926"/>
            <a:ext cx="657524" cy="58997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6AEC7AE-6D84-4D02-B16C-2B894CE7FA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4573838"/>
            <a:ext cx="657524" cy="58997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31840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7240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1746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67991" y="427940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31650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2250746" y="1131590"/>
            <a:ext cx="4642508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r>
              <a:rPr lang="en-US" sz="27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THỰC HÀNH – LUYỆN TẬP</a:t>
            </a:r>
            <a:endParaRPr lang="en-US" sz="27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D:\传网\PPT\员工风采PPT\1\6.png">
            <a:extLst>
              <a:ext uri="{FF2B5EF4-FFF2-40B4-BE49-F238E27FC236}">
                <a16:creationId xmlns:a16="http://schemas.microsoft.com/office/drawing/2014/main" id="{B9BAD5CD-19C0-4AEA-8DB0-3FBFD0FEFA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>
            <a:off x="7831300" y="4457890"/>
            <a:ext cx="673588" cy="82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D:\传网\PPT\员工风采PPT\1\6.png">
            <a:extLst>
              <a:ext uri="{FF2B5EF4-FFF2-40B4-BE49-F238E27FC236}">
                <a16:creationId xmlns:a16="http://schemas.microsoft.com/office/drawing/2014/main" id="{24BA4297-A9BE-4F71-A2BE-857E0BE49A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>
            <a:off x="8242217" y="4286148"/>
            <a:ext cx="777883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D:\传网\PPT\员工风采PPT\1\6.png">
            <a:extLst>
              <a:ext uri="{FF2B5EF4-FFF2-40B4-BE49-F238E27FC236}">
                <a16:creationId xmlns:a16="http://schemas.microsoft.com/office/drawing/2014/main" id="{E3E1E75C-7F82-4AC5-80B2-50A3B14DD1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-143156" y="4372704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D:\传网\PPT\员工风采PPT\1\6.png">
            <a:extLst>
              <a:ext uri="{FF2B5EF4-FFF2-40B4-BE49-F238E27FC236}">
                <a16:creationId xmlns:a16="http://schemas.microsoft.com/office/drawing/2014/main" id="{83B748F3-6501-405E-A23D-D2F97810F3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416289" y="4372704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D:\传网\PPT\员工风采PPT\1\6.png">
            <a:extLst>
              <a:ext uri="{FF2B5EF4-FFF2-40B4-BE49-F238E27FC236}">
                <a16:creationId xmlns:a16="http://schemas.microsoft.com/office/drawing/2014/main" id="{530A94EC-EEAB-4423-8A77-5ADB25C2BB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1022269" y="4457890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1BF4F7E-FF78-4D3A-83A9-9806831A128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26" y="4718801"/>
            <a:ext cx="591286" cy="5305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52BDEC2-4BB7-4413-A31C-918495BBE19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4" y="4532400"/>
            <a:ext cx="591286" cy="53053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A5E7519-C000-45BA-88BC-DF10C29F0B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646" y="4558192"/>
            <a:ext cx="591286" cy="53053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5ABC4C6-4391-4806-A240-26379C3582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777" y="4585289"/>
            <a:ext cx="657524" cy="58997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1943253-573B-47F0-9C33-96653FE8AB5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095" y="4155926"/>
            <a:ext cx="657524" cy="5899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73EAD85-01D5-4974-8EFF-101DF3F6F6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4573838"/>
            <a:ext cx="657524" cy="58997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10172B1-261F-6ABE-3B6C-4869D843582C}"/>
              </a:ext>
            </a:extLst>
          </p:cNvPr>
          <p:cNvSpPr txBox="1"/>
          <p:nvPr/>
        </p:nvSpPr>
        <p:spPr>
          <a:xfrm>
            <a:off x="2771800" y="1865099"/>
            <a:ext cx="46425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7150">
              <a:defRPr/>
            </a:pPr>
            <a:r>
              <a:rPr lang="en-US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Đọc nhạc: </a:t>
            </a:r>
            <a:r>
              <a:rPr lang="en-US" sz="32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Bài số 2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31840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7240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1746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67991" y="427940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57991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F107BC1-682A-4783-A583-4356E4A4B19E}"/>
              </a:ext>
            </a:extLst>
          </p:cNvPr>
          <p:cNvSpPr txBox="1"/>
          <p:nvPr/>
        </p:nvSpPr>
        <p:spPr>
          <a:xfrm>
            <a:off x="2353819" y="193489"/>
            <a:ext cx="38845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4572000" algn="l"/>
              </a:tabLst>
            </a:pPr>
            <a:r>
              <a:rPr lang="en-US" altLang="en-US" sz="2800" b="1">
                <a:solidFill>
                  <a:srgbClr val="FF0000"/>
                </a:solidFill>
                <a:latin typeface="Times New Roman" pitchFamily="18" charset="0"/>
              </a:rPr>
              <a:t> Luyện tập cao độ</a:t>
            </a: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942A11B5-E409-F3B4-07FE-23C2CC489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383" y="1810847"/>
            <a:ext cx="576390" cy="29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CA0B971-A5DE-D18F-2072-97DE686200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758" y="1873253"/>
            <a:ext cx="740707" cy="214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94A201-0AF8-56B3-6FB6-8B1AA05E5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452" y="1818127"/>
            <a:ext cx="640576" cy="317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11F883C-4E15-BCD8-1AFF-D027A7643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579" y="1792025"/>
            <a:ext cx="572539" cy="33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CB1480F-553F-28E3-E4AC-7D40301FF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280" y="1839794"/>
            <a:ext cx="640575" cy="306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8F5A8F-83DD-F7F8-ABE5-7986292B871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77" b="88889" l="0" r="893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105" y="1715568"/>
            <a:ext cx="572538" cy="584921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53F6122-4829-E258-CB9B-06E1FEDCCCD3}"/>
              </a:ext>
            </a:extLst>
          </p:cNvPr>
          <p:cNvGrpSpPr/>
          <p:nvPr/>
        </p:nvGrpSpPr>
        <p:grpSpPr>
          <a:xfrm>
            <a:off x="466240" y="2444000"/>
            <a:ext cx="7972272" cy="1734310"/>
            <a:chOff x="814551" y="2858808"/>
            <a:chExt cx="7120807" cy="173431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1594B08-1AD3-E73D-BF60-5D00244CF68F}"/>
                </a:ext>
              </a:extLst>
            </p:cNvPr>
            <p:cNvSpPr txBox="1"/>
            <p:nvPr/>
          </p:nvSpPr>
          <p:spPr>
            <a:xfrm>
              <a:off x="2344333" y="2858808"/>
              <a:ext cx="388456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tabLst>
                  <a:tab pos="4572000" algn="l"/>
                </a:tabLst>
              </a:pPr>
              <a:r>
                <a:rPr lang="en-US" altLang="en-US" sz="2800" b="1">
                  <a:solidFill>
                    <a:srgbClr val="FF0000"/>
                  </a:solidFill>
                  <a:latin typeface="Times New Roman" pitchFamily="18" charset="0"/>
                </a:rPr>
                <a:t> Luyện tập tiết tấu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2A1C0D6-80E9-298F-C71C-89514243B4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551" y="3864487"/>
              <a:ext cx="272355" cy="5605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D80DAB8-ADD5-C18E-7313-DB8F3E96A0FA}"/>
                </a:ext>
              </a:extLst>
            </p:cNvPr>
            <p:cNvGrpSpPr/>
            <p:nvPr/>
          </p:nvGrpSpPr>
          <p:grpSpPr>
            <a:xfrm>
              <a:off x="2947885" y="3700978"/>
              <a:ext cx="726393" cy="753715"/>
              <a:chOff x="4071586" y="1414101"/>
              <a:chExt cx="780092" cy="753715"/>
            </a:xfrm>
          </p:grpSpPr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D52360C3-0097-5352-0039-6A868E4399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71586" y="1554728"/>
                <a:ext cx="0" cy="522346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DA2D8B66-8E61-2256-C9E8-97F52A8A704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262" r="38350"/>
              <a:stretch/>
            </p:blipFill>
            <p:spPr>
              <a:xfrm>
                <a:off x="4411623" y="1414101"/>
                <a:ext cx="440055" cy="753715"/>
              </a:xfrm>
              <a:prstGeom prst="rect">
                <a:avLst/>
              </a:prstGeom>
            </p:spPr>
          </p:pic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6C3E353-E301-3CD0-B7BE-3CE76AB158AE}"/>
                </a:ext>
              </a:extLst>
            </p:cNvPr>
            <p:cNvGrpSpPr/>
            <p:nvPr/>
          </p:nvGrpSpPr>
          <p:grpSpPr>
            <a:xfrm>
              <a:off x="4801347" y="3696698"/>
              <a:ext cx="2530626" cy="753715"/>
              <a:chOff x="2133975" y="1414101"/>
              <a:chExt cx="2717703" cy="753715"/>
            </a:xfrm>
          </p:grpSpPr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3002BBBA-9DA2-6526-F399-3F08F4B908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33975" y="1581890"/>
                <a:ext cx="0" cy="522346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439A09C6-9187-DB91-8431-6514775AC4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71586" y="1554728"/>
                <a:ext cx="0" cy="522346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44B21143-4695-3EAF-ECDF-9F2AE0F57E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262" r="38350"/>
              <a:stretch/>
            </p:blipFill>
            <p:spPr>
              <a:xfrm>
                <a:off x="4411623" y="1414101"/>
                <a:ext cx="440055" cy="753715"/>
              </a:xfrm>
              <a:prstGeom prst="rect">
                <a:avLst/>
              </a:prstGeom>
            </p:spPr>
          </p:pic>
        </p:grp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AAE2206-4AE3-AB14-0583-37BFF2841683}"/>
                </a:ext>
              </a:extLst>
            </p:cNvPr>
            <p:cNvCxnSpPr>
              <a:cxnSpLocks/>
            </p:cNvCxnSpPr>
            <p:nvPr/>
          </p:nvCxnSpPr>
          <p:spPr>
            <a:xfrm>
              <a:off x="7888609" y="3837325"/>
              <a:ext cx="0" cy="52234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23A9D0C-F08C-7B30-78A3-8E457683D3D0}"/>
                </a:ext>
              </a:extLst>
            </p:cNvPr>
            <p:cNvCxnSpPr>
              <a:cxnSpLocks/>
            </p:cNvCxnSpPr>
            <p:nvPr/>
          </p:nvCxnSpPr>
          <p:spPr>
            <a:xfrm>
              <a:off x="7935358" y="3837325"/>
              <a:ext cx="0" cy="52234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369B3CD1-5619-404F-C822-B4B7AE0A7B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0383" y="3840812"/>
              <a:ext cx="388883" cy="609601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8542903-D763-B169-CAA6-82F07774CF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76352" y="3790807"/>
              <a:ext cx="388883" cy="609601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531BD34B-BADD-6C3A-551C-CEFC3752C0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3717" y="3696411"/>
              <a:ext cx="1268257" cy="896707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7C514D13-8811-2E4A-13C2-408FAFFCD0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7921" y="3677305"/>
              <a:ext cx="1268257" cy="896707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77FE935C-1BE6-ECC2-170B-DD90DA14279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7910" y="3657534"/>
              <a:ext cx="1268257" cy="896707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18363CA3-FA23-D210-81A5-8DCAE2538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5638" y="3647027"/>
              <a:ext cx="1268257" cy="896707"/>
            </a:xfrm>
            <a:prstGeom prst="rect">
              <a:avLst/>
            </a:prstGeom>
          </p:spPr>
        </p:pic>
      </p:grpSp>
      <p:pic>
        <p:nvPicPr>
          <p:cNvPr id="47" name="tt liền bài">
            <a:hlinkClick r:id="" action="ppaction://media"/>
            <a:extLst>
              <a:ext uri="{FF2B5EF4-FFF2-40B4-BE49-F238E27FC236}">
                <a16:creationId xmlns:a16="http://schemas.microsoft.com/office/drawing/2014/main" id="{3953B600-E2A6-F27C-CF24-AF11FF2262A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978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542980" y="4615354"/>
            <a:ext cx="458536" cy="458536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3B381144-7FF9-8037-3557-4B327F46BBA6}"/>
              </a:ext>
            </a:extLst>
          </p:cNvPr>
          <p:cNvGrpSpPr/>
          <p:nvPr/>
        </p:nvGrpSpPr>
        <p:grpSpPr>
          <a:xfrm>
            <a:off x="395536" y="843558"/>
            <a:ext cx="8171727" cy="916146"/>
            <a:chOff x="532435" y="1030147"/>
            <a:chExt cx="8171727" cy="916146"/>
          </a:xfrm>
        </p:grpSpPr>
        <p:grpSp>
          <p:nvGrpSpPr>
            <p:cNvPr id="49" name="Group 108">
              <a:extLst>
                <a:ext uri="{FF2B5EF4-FFF2-40B4-BE49-F238E27FC236}">
                  <a16:creationId xmlns:a16="http://schemas.microsoft.com/office/drawing/2014/main" id="{996079F4-4EC3-3D12-C609-B607D7507FF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2435" y="1269078"/>
              <a:ext cx="8171727" cy="474662"/>
              <a:chOff x="204" y="935"/>
              <a:chExt cx="5352" cy="400"/>
            </a:xfrm>
          </p:grpSpPr>
          <p:sp>
            <p:nvSpPr>
              <p:cNvPr id="61" name="Line 109">
                <a:extLst>
                  <a:ext uri="{FF2B5EF4-FFF2-40B4-BE49-F238E27FC236}">
                    <a16:creationId xmlns:a16="http://schemas.microsoft.com/office/drawing/2014/main" id="{2A6E0DC6-0CAD-108F-0FD3-6B5A236A54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4" y="935"/>
                <a:ext cx="53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" name="Line 110">
                <a:extLst>
                  <a:ext uri="{FF2B5EF4-FFF2-40B4-BE49-F238E27FC236}">
                    <a16:creationId xmlns:a16="http://schemas.microsoft.com/office/drawing/2014/main" id="{29073BFF-297E-FCBA-909E-12EBB1E83B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4" y="1035"/>
                <a:ext cx="53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" name="Line 111">
                <a:extLst>
                  <a:ext uri="{FF2B5EF4-FFF2-40B4-BE49-F238E27FC236}">
                    <a16:creationId xmlns:a16="http://schemas.microsoft.com/office/drawing/2014/main" id="{08313AC9-101B-62CB-EDA3-F039E84FFD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4" y="1135"/>
                <a:ext cx="53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" name="Line 112">
                <a:extLst>
                  <a:ext uri="{FF2B5EF4-FFF2-40B4-BE49-F238E27FC236}">
                    <a16:creationId xmlns:a16="http://schemas.microsoft.com/office/drawing/2014/main" id="{5780FAC6-9F10-D541-F24A-D31162ED90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4" y="1235"/>
                <a:ext cx="53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" name="Line 113">
                <a:extLst>
                  <a:ext uri="{FF2B5EF4-FFF2-40B4-BE49-F238E27FC236}">
                    <a16:creationId xmlns:a16="http://schemas.microsoft.com/office/drawing/2014/main" id="{ACCF2C1D-0B3A-0F84-C07C-9AF2469BCB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4" y="1335"/>
                <a:ext cx="535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50" name="Picture 115" descr="tempo24">
              <a:extLst>
                <a:ext uri="{FF2B5EF4-FFF2-40B4-BE49-F238E27FC236}">
                  <a16:creationId xmlns:a16="http://schemas.microsoft.com/office/drawing/2014/main" id="{88DFEEA2-660E-97FA-AA74-AF87D65673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982394" y="1269078"/>
              <a:ext cx="207894" cy="483891"/>
            </a:xfrm>
            <a:prstGeom prst="rect">
              <a:avLst/>
            </a:prstGeom>
            <a:noFill/>
          </p:spPr>
        </p:pic>
        <p:sp>
          <p:nvSpPr>
            <p:cNvPr id="51" name="Line 154">
              <a:extLst>
                <a:ext uri="{FF2B5EF4-FFF2-40B4-BE49-F238E27FC236}">
                  <a16:creationId xmlns:a16="http://schemas.microsoft.com/office/drawing/2014/main" id="{8E414988-1A30-8E38-118D-36D2718424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72129" y="1881853"/>
              <a:ext cx="48277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D60D65F2-BB52-255D-0F97-8CE658FC9B6D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1365238" y="1817410"/>
              <a:ext cx="296556" cy="128883"/>
            </a:xfrm>
            <a:prstGeom prst="rect">
              <a:avLst/>
            </a:prstGeom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056B428F-8862-E507-767C-2AC0D03336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2264572" y="1752970"/>
              <a:ext cx="296556" cy="128883"/>
            </a:xfrm>
            <a:prstGeom prst="rect">
              <a:avLst/>
            </a:prstGeom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9574A9D6-D0F4-DA45-0D93-08DF71DF8E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3222988" y="1688324"/>
              <a:ext cx="296556" cy="128883"/>
            </a:xfrm>
            <a:prstGeom prst="rect">
              <a:avLst/>
            </a:prstGeom>
          </p:spPr>
        </p:pic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A55CDA48-460B-A397-063E-01A20B92DDB1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5261633" y="1560633"/>
              <a:ext cx="296556" cy="128883"/>
            </a:xfrm>
            <a:prstGeom prst="rect">
              <a:avLst/>
            </a:prstGeom>
          </p:spPr>
        </p:pic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52F496DA-11A7-321B-5892-5BB7E3B3CD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6184679" y="1499106"/>
              <a:ext cx="296556" cy="128883"/>
            </a:xfrm>
            <a:prstGeom prst="rect">
              <a:avLst/>
            </a:prstGeom>
          </p:spPr>
        </p:pic>
        <p:pic>
          <p:nvPicPr>
            <p:cNvPr id="57" name="Picture 114" descr="khoa-Sol">
              <a:extLst>
                <a:ext uri="{FF2B5EF4-FFF2-40B4-BE49-F238E27FC236}">
                  <a16:creationId xmlns:a16="http://schemas.microsoft.com/office/drawing/2014/main" id="{7FE046A0-FECD-777A-2035-64B3BEF8E5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603138" y="1030147"/>
              <a:ext cx="323850" cy="916145"/>
            </a:xfrm>
            <a:prstGeom prst="rect">
              <a:avLst/>
            </a:prstGeom>
            <a:noFill/>
          </p:spPr>
        </p:pic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5E569C4E-3C2C-FB94-AD31-FAE4BCFC59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4227180" y="1624071"/>
              <a:ext cx="296556" cy="128883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CF718C85-F469-4B2F-E824-393AD5833FF3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6973704" y="1443156"/>
              <a:ext cx="296556" cy="128883"/>
            </a:xfrm>
            <a:prstGeom prst="rect">
              <a:avLst/>
            </a:prstGeom>
          </p:spPr>
        </p:pic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962B240B-DC70-DD15-40F8-148593C242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7774304" y="1387206"/>
              <a:ext cx="296556" cy="128883"/>
            </a:xfrm>
            <a:prstGeom prst="rect">
              <a:avLst/>
            </a:prstGeom>
          </p:spPr>
        </p:pic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E1A7C9EA-7817-1158-44F5-900094E03BD3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461" y="1724279"/>
            <a:ext cx="607341" cy="380355"/>
          </a:xfrm>
          <a:prstGeom prst="rect">
            <a:avLst/>
          </a:prstGeom>
        </p:spPr>
      </p:pic>
      <p:pic>
        <p:nvPicPr>
          <p:cNvPr id="68" name="Picture 9">
            <a:extLst>
              <a:ext uri="{FF2B5EF4-FFF2-40B4-BE49-F238E27FC236}">
                <a16:creationId xmlns:a16="http://schemas.microsoft.com/office/drawing/2014/main" id="{CF64DBC7-5744-0119-F816-F8CDEF48A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628" y="1827122"/>
            <a:ext cx="576390" cy="29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" name="_Cao độ 8.m4a">
            <a:hlinkClick r:id="" action="ppaction://media"/>
            <a:extLst>
              <a:ext uri="{FF2B5EF4-FFF2-40B4-BE49-F238E27FC236}">
                <a16:creationId xmlns:a16="http://schemas.microsoft.com/office/drawing/2014/main" id="{E0D7C5C2-9AEE-154F-E946-8EA98B721B1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8438511" y="432971"/>
            <a:ext cx="433551" cy="433551"/>
          </a:xfrm>
          <a:prstGeom prst="rect">
            <a:avLst/>
          </a:prstGeom>
        </p:spPr>
      </p:pic>
      <p:sp>
        <p:nvSpPr>
          <p:cNvPr id="66" name="Rectangle 65"/>
          <p:cNvSpPr/>
          <p:nvPr/>
        </p:nvSpPr>
        <p:spPr>
          <a:xfrm>
            <a:off x="6682002" y="0"/>
            <a:ext cx="1949156" cy="339502"/>
          </a:xfrm>
          <a:prstGeom prst="rect">
            <a:avLst/>
          </a:prstGeom>
          <a:solidFill>
            <a:srgbClr val="A3D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65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21989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8505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ED4BAB5-35A4-88EA-29A1-445E860C6E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6" y="1146088"/>
            <a:ext cx="8856984" cy="2736304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54CC589A-8666-72EA-44F9-E267F7A32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046" y="2365868"/>
            <a:ext cx="459408" cy="28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FBE9DAF-102E-BE1E-FE68-73CDF4AF6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423" y="2383349"/>
            <a:ext cx="649969" cy="188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1DA93EE-8E9B-2BAA-6234-B7B55723F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571" y="2358064"/>
            <a:ext cx="562650" cy="234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184BB96-9234-2DA3-8FFB-AC723E5B5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8588" y="3827586"/>
            <a:ext cx="572539" cy="33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02F3202-B8DE-8C8A-FBAA-0817D4043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874" y="2422928"/>
            <a:ext cx="460453" cy="297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B5EC927-2794-F5D7-DC04-8C1EB4DB2F8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877" b="88889" l="0" r="893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570" y="3752513"/>
            <a:ext cx="572538" cy="58492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0FCAA30-D6FE-73AD-3065-2AD26AE69B2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958" y="2402794"/>
            <a:ext cx="517470" cy="297642"/>
          </a:xfrm>
          <a:prstGeom prst="rect">
            <a:avLst/>
          </a:prstGeom>
        </p:spPr>
      </p:pic>
      <p:pic>
        <p:nvPicPr>
          <p:cNvPr id="14" name="Picture 9">
            <a:extLst>
              <a:ext uri="{FF2B5EF4-FFF2-40B4-BE49-F238E27FC236}">
                <a16:creationId xmlns:a16="http://schemas.microsoft.com/office/drawing/2014/main" id="{0CB77388-B243-E04A-3E6E-C249764CE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454" y="2355726"/>
            <a:ext cx="459408" cy="295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24E5058-B638-2F15-575C-EE0A42B54A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2392" y="2397160"/>
            <a:ext cx="649969" cy="188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9">
            <a:extLst>
              <a:ext uri="{FF2B5EF4-FFF2-40B4-BE49-F238E27FC236}">
                <a16:creationId xmlns:a16="http://schemas.microsoft.com/office/drawing/2014/main" id="{AFC4C9DB-A5F2-71D4-A181-AEBFE2C8D8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104" y="2397160"/>
            <a:ext cx="459408" cy="303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9631454-9F51-4B78-57FD-2A3C504612C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1977" y="2402794"/>
            <a:ext cx="517470" cy="29764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C8E2F44-5E28-CCCE-7E5F-3189961840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12" y="2383350"/>
            <a:ext cx="534741" cy="268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6F0F517-C3EA-8E73-B720-2231F462D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426" y="3835572"/>
            <a:ext cx="460453" cy="297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F1A7B25-9058-5417-812E-5F6A97CB4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537" y="3878787"/>
            <a:ext cx="534741" cy="268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1B4A91F-7E86-CA4A-8290-7494C3005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620" y="3950772"/>
            <a:ext cx="649969" cy="188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56A587C-C025-F8C1-F7BB-E910293C0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887" y="3878787"/>
            <a:ext cx="649969" cy="188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3FEF92D-253D-275F-8CD1-D0906B904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160" y="3824874"/>
            <a:ext cx="572539" cy="33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A9DD57B-5700-D08D-7816-BD720D406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692" y="3850339"/>
            <a:ext cx="534741" cy="268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0AA02FD-8877-44A6-5C46-722CE91C084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877" b="88889" l="0" r="893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349" y="3715343"/>
            <a:ext cx="572538" cy="584921"/>
          </a:xfrm>
          <a:prstGeom prst="rect">
            <a:avLst/>
          </a:prstGeom>
        </p:spPr>
      </p:pic>
      <p:pic>
        <p:nvPicPr>
          <p:cNvPr id="26" name="Picture 9">
            <a:extLst>
              <a:ext uri="{FF2B5EF4-FFF2-40B4-BE49-F238E27FC236}">
                <a16:creationId xmlns:a16="http://schemas.microsoft.com/office/drawing/2014/main" id="{FE0521C3-4502-6642-A765-1465FE682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3871" y="3867311"/>
            <a:ext cx="459408" cy="33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510199CA-7960-06D1-7D34-5FDF6C27ACC6}"/>
              </a:ext>
            </a:extLst>
          </p:cNvPr>
          <p:cNvSpPr/>
          <p:nvPr/>
        </p:nvSpPr>
        <p:spPr>
          <a:xfrm>
            <a:off x="2333862" y="329160"/>
            <a:ext cx="412595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4572000" algn="l"/>
              </a:tabLst>
            </a:pPr>
            <a:r>
              <a:rPr lang="en-US" altLang="en-US" sz="3200" b="1">
                <a:solidFill>
                  <a:srgbClr val="000099"/>
                </a:solidFill>
                <a:latin typeface="Times New Roman" pitchFamily="18" charset="0"/>
              </a:rPr>
              <a:t>Đọc nhạc: </a:t>
            </a: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</a:rPr>
              <a:t>Bài số 2</a:t>
            </a:r>
          </a:p>
          <a:p>
            <a:pPr algn="ctr">
              <a:tabLst>
                <a:tab pos="4572000" algn="l"/>
              </a:tabLst>
            </a:pPr>
            <a:endParaRPr lang="en-US" altLang="en-US" sz="3200" b="1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29" name="ĐỌC NHẠC BÀI SỐ 2 LỚP 3[KẾT NỐI TRI THỨC VỚI CUỘC SỐNG]">
            <a:hlinkClick r:id="" action="ppaction://media"/>
            <a:extLst>
              <a:ext uri="{FF2B5EF4-FFF2-40B4-BE49-F238E27FC236}">
                <a16:creationId xmlns:a16="http://schemas.microsoft.com/office/drawing/2014/main" id="{FA018830-A40F-2D05-0EE3-4D7702DDDBF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14532.0625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262260" y="4541704"/>
            <a:ext cx="609600" cy="609600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6682002" y="0"/>
            <a:ext cx="1949156" cy="339502"/>
          </a:xfrm>
          <a:prstGeom prst="rect">
            <a:avLst/>
          </a:prstGeom>
          <a:solidFill>
            <a:srgbClr val="A3D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253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47525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ED4BAB5-35A4-88EA-29A1-445E860C6E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6" y="1146088"/>
            <a:ext cx="8856984" cy="2736304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510199CA-7960-06D1-7D34-5FDF6C27ACC6}"/>
              </a:ext>
            </a:extLst>
          </p:cNvPr>
          <p:cNvSpPr/>
          <p:nvPr/>
        </p:nvSpPr>
        <p:spPr>
          <a:xfrm>
            <a:off x="2333862" y="329160"/>
            <a:ext cx="41259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4572000" algn="l"/>
              </a:tabLst>
            </a:pP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</a:rPr>
              <a:t>Đọc nhạc kết hợp gõ đệm theo phách</a:t>
            </a:r>
          </a:p>
          <a:p>
            <a:pPr algn="ctr">
              <a:tabLst>
                <a:tab pos="4572000" algn="l"/>
              </a:tabLst>
            </a:pPr>
            <a:endParaRPr lang="en-US" altLang="en-US" sz="3200" b="1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29" name="ĐỌC NHẠC BÀI SỐ 2 LỚP 3[KẾT NỐI TRI THỨC VỚI CUỘC SỐNG]">
            <a:hlinkClick r:id="" action="ppaction://media"/>
            <a:extLst>
              <a:ext uri="{FF2B5EF4-FFF2-40B4-BE49-F238E27FC236}">
                <a16:creationId xmlns:a16="http://schemas.microsoft.com/office/drawing/2014/main" id="{FA018830-A40F-2D05-0EE3-4D7702DDDBF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9000" end="79676.06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62260" y="4508993"/>
            <a:ext cx="609600" cy="609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8950639-C68C-8492-14D0-D3183E87AE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342" y="2294737"/>
            <a:ext cx="412320" cy="4086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DA3502D-1FBB-6F46-0625-F1DF57EADEB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843" y="2309932"/>
            <a:ext cx="412320" cy="4086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3805CE3-3E2B-EEF8-F6E4-6EF022ECB6A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130" y="2315198"/>
            <a:ext cx="412320" cy="4086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D584C41-643D-A02D-4D71-9279A7F92A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611" y="2306749"/>
            <a:ext cx="412320" cy="4086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0266896-D93B-F25A-AAF5-7F319B7511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792" y="2294737"/>
            <a:ext cx="412320" cy="4086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4240724-9928-1911-0C8B-A3FE239F4FB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563" y="2306748"/>
            <a:ext cx="412320" cy="4086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1BCF5F7-0489-8486-23AD-73E3BC50D4A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158" y="2306747"/>
            <a:ext cx="412320" cy="4086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2A0890D-A65B-0DDF-2490-7F54B1EA74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6100" y="2294736"/>
            <a:ext cx="412320" cy="4086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34E3C01-9C1A-1183-F9DB-34F1A1023D9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01" y="3823333"/>
            <a:ext cx="412320" cy="4086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DBB1FF6-E622-C500-840A-DE1F47FABF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702" y="3838528"/>
            <a:ext cx="412320" cy="40861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B0BD726-FEBD-D4C2-0224-E89838D135F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723" y="3848759"/>
            <a:ext cx="412320" cy="40861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815B018-705B-F3A8-97E1-B25F50616B6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200" y="3823332"/>
            <a:ext cx="412320" cy="40861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D0C132F-CF54-7BE6-FD62-5F0B8A8D81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651" y="3823333"/>
            <a:ext cx="412320" cy="40861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8E8AB25-9CAF-0964-F53C-954CBBE680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137" y="3813120"/>
            <a:ext cx="412320" cy="40861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3286633-8B35-ADE3-9CE3-E63A9F6045A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158" y="3787077"/>
            <a:ext cx="412320" cy="4086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D82888B-853B-CD51-B22D-E7C00DE852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740" y="3784583"/>
            <a:ext cx="412320" cy="408615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6682002" y="0"/>
            <a:ext cx="1949156" cy="339502"/>
          </a:xfrm>
          <a:prstGeom prst="rect">
            <a:avLst/>
          </a:prstGeom>
          <a:solidFill>
            <a:srgbClr val="A3D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50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7338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ED4BAB5-35A4-88EA-29A1-445E860C6E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6" y="1146088"/>
            <a:ext cx="8856984" cy="2736304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510199CA-7960-06D1-7D34-5FDF6C27ACC6}"/>
              </a:ext>
            </a:extLst>
          </p:cNvPr>
          <p:cNvSpPr/>
          <p:nvPr/>
        </p:nvSpPr>
        <p:spPr>
          <a:xfrm>
            <a:off x="2380389" y="123478"/>
            <a:ext cx="41259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4572000" algn="l"/>
              </a:tabLst>
            </a:pP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</a:rPr>
              <a:t>Đọc nhạc kết hợp vỗ tay theo cặp</a:t>
            </a:r>
          </a:p>
          <a:p>
            <a:pPr algn="ctr">
              <a:tabLst>
                <a:tab pos="4572000" algn="l"/>
              </a:tabLst>
            </a:pPr>
            <a:endParaRPr lang="en-US" altLang="en-US" sz="3200" b="1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29" name="ĐỌC NHẠC BÀI SỐ 2 LỚP 3[KẾT NỐI TRI THỨC VỚI CUỘC SỐNG]">
            <a:hlinkClick r:id="" action="ppaction://media"/>
            <a:extLst>
              <a:ext uri="{FF2B5EF4-FFF2-40B4-BE49-F238E27FC236}">
                <a16:creationId xmlns:a16="http://schemas.microsoft.com/office/drawing/2014/main" id="{FA018830-A40F-2D05-0EE3-4D7702DDDBF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8900" end="79676.06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62260" y="4508993"/>
            <a:ext cx="609600" cy="60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D86C9B-0916-378B-F3DA-081EBB118D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019" y="2264450"/>
            <a:ext cx="622491" cy="50403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5F02E4E-5DF2-A88D-ED43-E269548534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21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389" y="2268363"/>
            <a:ext cx="423854" cy="43264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2A42269-5E34-DE26-108E-FCD17AEFCC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880" y="2224155"/>
            <a:ext cx="622491" cy="50403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03E2D0E-6C59-8F93-872A-08627518A6F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21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976" y="2264450"/>
            <a:ext cx="423854" cy="43264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235AA4E-5D07-C8A5-CC48-CFC4F5B473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049" y="2252005"/>
            <a:ext cx="622491" cy="50403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05DE78C-11A6-F58C-3484-515A4A1D39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21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419" y="2255918"/>
            <a:ext cx="423854" cy="43264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B5CADB-F247-5641-ED58-64C51787E2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1910" y="2211710"/>
            <a:ext cx="622491" cy="50403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63315A1-86B4-F6F3-5006-F9B361B8B2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21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006" y="2252005"/>
            <a:ext cx="423854" cy="43264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A3A560D-9B21-DA81-3A8B-E547030EA7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98" y="3744542"/>
            <a:ext cx="622491" cy="50403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D117DCB-D57E-F352-B86E-B012FE965F2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21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462" y="3709599"/>
            <a:ext cx="423854" cy="43264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0342024-F704-B5D7-3621-3D510FADEB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35" y="3704247"/>
            <a:ext cx="622491" cy="50403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8FE088F3-4612-F572-FD42-C9981B6899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21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2331" y="3744542"/>
            <a:ext cx="423854" cy="43264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8C2D6E5-6DEA-51AC-CB95-FB672A81BD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658" y="3744542"/>
            <a:ext cx="622491" cy="50403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4E243EE-22AD-F3AD-7B68-07F229B1F2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21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774" y="3736010"/>
            <a:ext cx="423854" cy="43264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A177AFE-26E8-EF4A-E1A7-C5CC10BD93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197" y="3702712"/>
            <a:ext cx="622491" cy="50403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D1FAF647-04B9-163F-E4E2-A587A160E6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21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361" y="3732097"/>
            <a:ext cx="423854" cy="432647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6682002" y="0"/>
            <a:ext cx="1949156" cy="339502"/>
          </a:xfrm>
          <a:prstGeom prst="rect">
            <a:avLst/>
          </a:prstGeom>
          <a:solidFill>
            <a:srgbClr val="A3D8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21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348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899592" y="699542"/>
            <a:ext cx="7344816" cy="646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3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Nghe nhạc </a:t>
            </a:r>
            <a:r>
              <a:rPr lang="en-US" sz="36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Đi học	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D:\传网\PPT\员工风采PPT\1\6.png">
            <a:extLst>
              <a:ext uri="{FF2B5EF4-FFF2-40B4-BE49-F238E27FC236}">
                <a16:creationId xmlns:a16="http://schemas.microsoft.com/office/drawing/2014/main" id="{3AC0873A-B273-4A00-A018-4A4BB8D9BB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>
            <a:off x="7831300" y="4457890"/>
            <a:ext cx="673588" cy="82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D:\传网\PPT\员工风采PPT\1\6.png">
            <a:extLst>
              <a:ext uri="{FF2B5EF4-FFF2-40B4-BE49-F238E27FC236}">
                <a16:creationId xmlns:a16="http://schemas.microsoft.com/office/drawing/2014/main" id="{A939594D-1262-41A4-AB67-A769F6B577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>
            <a:off x="8242217" y="4286148"/>
            <a:ext cx="777883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D:\传网\PPT\员工风采PPT\1\6.png">
            <a:extLst>
              <a:ext uri="{FF2B5EF4-FFF2-40B4-BE49-F238E27FC236}">
                <a16:creationId xmlns:a16="http://schemas.microsoft.com/office/drawing/2014/main" id="{F11CE5CA-83C6-4F60-914B-4DCE799139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-143156" y="4372704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D:\传网\PPT\员工风采PPT\1\6.png">
            <a:extLst>
              <a:ext uri="{FF2B5EF4-FFF2-40B4-BE49-F238E27FC236}">
                <a16:creationId xmlns:a16="http://schemas.microsoft.com/office/drawing/2014/main" id="{6219EA0D-6ED3-45CA-8802-34BCEB5542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416289" y="4372704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D:\传网\PPT\员工风采PPT\1\6.png">
            <a:extLst>
              <a:ext uri="{FF2B5EF4-FFF2-40B4-BE49-F238E27FC236}">
                <a16:creationId xmlns:a16="http://schemas.microsoft.com/office/drawing/2014/main" id="{FD4FBAFB-FCEA-4730-8A8C-0A09776245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06" b="7621"/>
          <a:stretch/>
        </p:blipFill>
        <p:spPr bwMode="auto">
          <a:xfrm flipH="1">
            <a:off x="1022269" y="4457890"/>
            <a:ext cx="913619" cy="94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5914454-3387-2B78-1F15-12DDA5FBE1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538582"/>
            <a:ext cx="3168352" cy="17281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895E658-73F7-C156-46E4-D26B3D2CB7E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2402678"/>
            <a:ext cx="607443" cy="9984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5A4842F-7A7E-DEB2-94D3-3E41C93E08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681" y="846669"/>
            <a:ext cx="607443" cy="9984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2205C9F-75CA-60A4-6E19-1F53C9D8947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5" y="3195253"/>
            <a:ext cx="338163" cy="30342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44A3605-18DA-FE19-459D-7604A0F70AB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401" y="1626838"/>
            <a:ext cx="338163" cy="30342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58D84E1-BA6B-71E5-DD9F-D1C27A15AE3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4441" y="1510139"/>
            <a:ext cx="240794" cy="35120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967C831-6C03-857C-51E0-DE61613CF61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25483" y="3187091"/>
            <a:ext cx="607443" cy="51322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C4ADC27-2877-8212-D549-E0D684E42F6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776" y="506831"/>
            <a:ext cx="657524" cy="58997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AD69EA3-2D72-F57E-E0ED-4ED89DA3206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065" y="1777120"/>
            <a:ext cx="404496" cy="362939"/>
          </a:xfrm>
          <a:prstGeom prst="rect">
            <a:avLst/>
          </a:prstGeom>
        </p:spPr>
      </p:pic>
      <p:pic>
        <p:nvPicPr>
          <p:cNvPr id="27" name="Picture 26" descr="A picture containing plant&#10;&#10;Description automatically generated">
            <a:extLst>
              <a:ext uri="{FF2B5EF4-FFF2-40B4-BE49-F238E27FC236}">
                <a16:creationId xmlns:a16="http://schemas.microsoft.com/office/drawing/2014/main" id="{89BC144C-03B2-DBC9-7B61-C2E6DCE1E57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077" b="90000" l="10000" r="90000">
                        <a14:foregroundMark x1="55444" y1="8462" x2="55444" y2="8462"/>
                        <a14:foregroundMark x1="53000" y1="8077" x2="53000" y2="8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81804" flipH="1">
            <a:off x="7072643" y="2142365"/>
            <a:ext cx="3365975" cy="2913938"/>
          </a:xfrm>
          <a:prstGeom prst="rect">
            <a:avLst/>
          </a:prstGeom>
        </p:spPr>
      </p:pic>
      <p:pic>
        <p:nvPicPr>
          <p:cNvPr id="28" name="Picture 27" descr="A picture containing plant&#10;&#10;Description automatically generated">
            <a:extLst>
              <a:ext uri="{FF2B5EF4-FFF2-40B4-BE49-F238E27FC236}">
                <a16:creationId xmlns:a16="http://schemas.microsoft.com/office/drawing/2014/main" id="{C0D2C788-135B-A1B6-97D9-1EC251FF48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077" b="90000" l="10000" r="90000">
                        <a14:foregroundMark x1="55444" y1="8462" x2="55444" y2="8462"/>
                        <a14:foregroundMark x1="53000" y1="8077" x2="53000" y2="8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2976" flipH="1">
            <a:off x="6928865" y="1801141"/>
            <a:ext cx="3825596" cy="2201476"/>
          </a:xfrm>
          <a:prstGeom prst="rect">
            <a:avLst/>
          </a:prstGeom>
        </p:spPr>
      </p:pic>
      <p:pic>
        <p:nvPicPr>
          <p:cNvPr id="29" name="Picture 28" descr="A picture containing plant&#10;&#10;Description automatically generated">
            <a:extLst>
              <a:ext uri="{FF2B5EF4-FFF2-40B4-BE49-F238E27FC236}">
                <a16:creationId xmlns:a16="http://schemas.microsoft.com/office/drawing/2014/main" id="{E509A362-CCF2-7969-D2E0-C848BCC9EDC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077" b="90000" l="10000" r="90000">
                        <a14:foregroundMark x1="55444" y1="8462" x2="55444" y2="8462"/>
                        <a14:foregroundMark x1="53000" y1="8077" x2="53000" y2="8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34775">
            <a:off x="-664683" y="2624237"/>
            <a:ext cx="1965621" cy="1733797"/>
          </a:xfrm>
          <a:prstGeom prst="rect">
            <a:avLst/>
          </a:prstGeom>
        </p:spPr>
      </p:pic>
      <p:pic>
        <p:nvPicPr>
          <p:cNvPr id="30" name="Picture 29" descr="A picture containing plant&#10;&#10;Description automatically generated">
            <a:extLst>
              <a:ext uri="{FF2B5EF4-FFF2-40B4-BE49-F238E27FC236}">
                <a16:creationId xmlns:a16="http://schemas.microsoft.com/office/drawing/2014/main" id="{4B9A719E-43CA-F3CA-04BA-745E3B68651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077" b="90000" l="10000" r="90000">
                        <a14:foregroundMark x1="55444" y1="8462" x2="55444" y2="8462"/>
                        <a14:foregroundMark x1="53000" y1="8077" x2="53000" y2="8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55948">
            <a:off x="-578959" y="3244053"/>
            <a:ext cx="2234424" cy="2083314"/>
          </a:xfrm>
          <a:prstGeom prst="rect">
            <a:avLst/>
          </a:prstGeom>
        </p:spPr>
      </p:pic>
      <p:pic>
        <p:nvPicPr>
          <p:cNvPr id="31" name="Picture 30" descr="A picture containing plant&#10;&#10;Description automatically generated">
            <a:extLst>
              <a:ext uri="{FF2B5EF4-FFF2-40B4-BE49-F238E27FC236}">
                <a16:creationId xmlns:a16="http://schemas.microsoft.com/office/drawing/2014/main" id="{0E47A2EB-3FAB-7174-1D2F-A3C6C2F5B42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077" b="90000" l="10000" r="90000">
                        <a14:foregroundMark x1="55444" y1="8462" x2="55444" y2="8462"/>
                        <a14:foregroundMark x1="53000" y1="8077" x2="53000" y2="8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647696" y="3914807"/>
            <a:ext cx="1977604" cy="173379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3131840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367240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4217468" y="4155926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4767991" y="4279404"/>
            <a:ext cx="8275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78802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3950</TotalTime>
  <Words>177</Words>
  <Application>Microsoft Office PowerPoint</Application>
  <PresentationFormat>On-screen Show (16:9)</PresentationFormat>
  <Paragraphs>46</Paragraphs>
  <Slides>15</Slides>
  <Notes>0</Notes>
  <HiddenSlides>0</HiddenSlides>
  <MMClips>8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微软雅黑</vt:lpstr>
      <vt:lpstr>Arial</vt:lpstr>
      <vt:lpstr>Calibri</vt:lpstr>
      <vt:lpstr>Stencil</vt:lpstr>
      <vt:lpstr>Times</vt:lpstr>
      <vt:lpstr>Times New Roman</vt:lpstr>
      <vt:lpstr>UTM Alberta Heavy</vt:lpstr>
      <vt:lpstr>站酷快乐体2016修订版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Nguyen Thi Phuong Thao</cp:lastModifiedBy>
  <cp:revision>100</cp:revision>
  <dcterms:created xsi:type="dcterms:W3CDTF">2020-12-13T00:20:24Z</dcterms:created>
  <dcterms:modified xsi:type="dcterms:W3CDTF">2022-09-24T02:35:23Z</dcterms:modified>
</cp:coreProperties>
</file>