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media3.wav" ContentType="audio/x-wav"/>
  <Override PartName="/ppt/media/media7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555" r:id="rId2"/>
    <p:sldId id="381" r:id="rId3"/>
    <p:sldId id="474" r:id="rId4"/>
    <p:sldId id="549" r:id="rId5"/>
    <p:sldId id="550" r:id="rId6"/>
    <p:sldId id="551" r:id="rId7"/>
    <p:sldId id="264" r:id="rId8"/>
    <p:sldId id="355" r:id="rId9"/>
    <p:sldId id="575" r:id="rId10"/>
    <p:sldId id="545" r:id="rId11"/>
    <p:sldId id="546" r:id="rId12"/>
    <p:sldId id="547" r:id="rId13"/>
    <p:sldId id="548" r:id="rId14"/>
    <p:sldId id="574" r:id="rId15"/>
    <p:sldId id="364" r:id="rId16"/>
    <p:sldId id="576" r:id="rId17"/>
    <p:sldId id="571" r:id="rId18"/>
    <p:sldId id="572" r:id="rId19"/>
    <p:sldId id="577" r:id="rId20"/>
    <p:sldId id="580" r:id="rId21"/>
    <p:sldId id="579" r:id="rId22"/>
    <p:sldId id="261" r:id="rId23"/>
  </p:sldIdLst>
  <p:sldSz cx="9144000" cy="5143500" type="screen16x9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7F3"/>
    <a:srgbClr val="532476"/>
    <a:srgbClr val="000099"/>
    <a:srgbClr val="672D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60"/>
  </p:normalViewPr>
  <p:slideViewPr>
    <p:cSldViewPr>
      <p:cViewPr varScale="1">
        <p:scale>
          <a:sx n="92" d="100"/>
          <a:sy n="92" d="100"/>
        </p:scale>
        <p:origin x="72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860EF-44A4-4046-8F0E-CABA46CAE303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60A45-9A30-4EE4-9888-F37E3360897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85571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237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6855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3227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2619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2232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  <p:sp>
        <p:nvSpPr>
          <p:cNvPr id="8" name="Vertical Title 1">
            <a:extLst>
              <a:ext uri="{FF2B5EF4-FFF2-40B4-BE49-F238E27FC236}">
                <a16:creationId xmlns:a16="http://schemas.microsoft.com/office/drawing/2014/main" id="{CF34C7D1-E9AC-4CD8-880E-C3BD2C370B4E}"/>
              </a:ext>
            </a:extLst>
          </p:cNvPr>
          <p:cNvSpPr txBox="1">
            <a:spLocks/>
          </p:cNvSpPr>
          <p:nvPr userDrawn="1"/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1B419D62-BC09-4834-B087-A14B44C996CE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22C3305-3C61-4898-9D1E-2F9785EAB7CB}"/>
              </a:ext>
            </a:extLst>
          </p:cNvPr>
          <p:cNvSpPr txBox="1">
            <a:spLocks/>
          </p:cNvSpPr>
          <p:nvPr userDrawn="1"/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223DCD-2512-46AA-8A44-630F094E26D9}" type="datetimeFigureOut">
              <a:rPr lang="vi-VN" smtClean="0"/>
              <a:pPr/>
              <a:t>24/09/2022</a:t>
            </a:fld>
            <a:endParaRPr lang="vi-VN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EB555A3-2F7A-4B96-938E-4088E68305F1}"/>
              </a:ext>
            </a:extLst>
          </p:cNvPr>
          <p:cNvSpPr txBox="1">
            <a:spLocks/>
          </p:cNvSpPr>
          <p:nvPr userDrawn="1"/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3E6A4F8-F846-4E71-B831-0DB375CC4F4B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E58EEE-3BD6-46C6-9068-B9568BDA025B}"/>
              </a:ext>
            </a:extLst>
          </p:cNvPr>
          <p:cNvSpPr/>
          <p:nvPr userDrawn="1"/>
        </p:nvSpPr>
        <p:spPr>
          <a:xfrm>
            <a:off x="-45156" y="0"/>
            <a:ext cx="9189156" cy="5236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76E591B1-6C6F-40B0-AA25-5D93DABE77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56" y="0"/>
            <a:ext cx="9189156" cy="1635647"/>
          </a:xfrm>
          <a:prstGeom prst="rect">
            <a:avLst/>
          </a:prstGeom>
        </p:spPr>
      </p:pic>
      <p:pic>
        <p:nvPicPr>
          <p:cNvPr id="14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76DDBBE7-A75A-B6DB-3CFF-9067F0E073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8159587" y="37095"/>
            <a:ext cx="967768" cy="775052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10C35043-DC7F-F059-8031-E8BC70CD12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58"/>
            <a:ext cx="888299" cy="88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4">
            <a:extLst>
              <a:ext uri="{FF2B5EF4-FFF2-40B4-BE49-F238E27FC236}">
                <a16:creationId xmlns:a16="http://schemas.microsoft.com/office/drawing/2014/main" id="{632B3CF3-7004-8F62-ECF8-739918477AEE}"/>
              </a:ext>
            </a:extLst>
          </p:cNvPr>
          <p:cNvSpPr txBox="1"/>
          <p:nvPr userDrawn="1"/>
        </p:nvSpPr>
        <p:spPr>
          <a:xfrm>
            <a:off x="6713827" y="56920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Gv: Hoàng Thị Hằng</a:t>
            </a:r>
          </a:p>
        </p:txBody>
      </p:sp>
    </p:spTree>
    <p:extLst>
      <p:ext uri="{BB962C8B-B14F-4D97-AF65-F5344CB8AC3E}">
        <p14:creationId xmlns:p14="http://schemas.microsoft.com/office/powerpoint/2010/main" val="178518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37857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75624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2679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3229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18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E4524A32-81CF-4B64-BCC5-901F3485E21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843557"/>
          </a:xfrm>
          <a:prstGeom prst="rect">
            <a:avLst/>
          </a:prstGeom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id="{3CEE1347-54A8-4FE9-B5B6-F2BDB0D2BD1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707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814FD4-AFC6-4C7B-AB9B-FF15F374295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" y="-13299"/>
            <a:ext cx="9144000" cy="5143499"/>
          </a:xfrm>
          <a:prstGeom prst="rect">
            <a:avLst/>
          </a:prstGeom>
        </p:spPr>
      </p:pic>
      <p:pic>
        <p:nvPicPr>
          <p:cNvPr id="2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C5B72279-ADF2-8220-2035-B916DD1747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8159587" y="37095"/>
            <a:ext cx="967768" cy="775052"/>
          </a:xfrm>
          <a:prstGeom prst="rect">
            <a:avLst/>
          </a:prstGeom>
        </p:spPr>
      </p:pic>
      <p:pic>
        <p:nvPicPr>
          <p:cNvPr id="3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D65019A6-13F9-2872-A920-F0DBEEC508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8159587" y="37095"/>
            <a:ext cx="967768" cy="775052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E8805411-EFB5-FEDD-5B0F-57D2CF05B90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58"/>
            <a:ext cx="888299" cy="88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632B3CF3-7004-8F62-ECF8-739918477AEE}"/>
              </a:ext>
            </a:extLst>
          </p:cNvPr>
          <p:cNvSpPr txBox="1"/>
          <p:nvPr userDrawn="1"/>
        </p:nvSpPr>
        <p:spPr>
          <a:xfrm>
            <a:off x="3275856" y="4443958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Gv: Hoàng Thị Hằng</a:t>
            </a:r>
          </a:p>
        </p:txBody>
      </p:sp>
    </p:spTree>
    <p:extLst>
      <p:ext uri="{BB962C8B-B14F-4D97-AF65-F5344CB8AC3E}">
        <p14:creationId xmlns:p14="http://schemas.microsoft.com/office/powerpoint/2010/main" val="188543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4.xml"/><Relationship Id="rId7" Type="http://schemas.microsoft.com/office/2007/relationships/hdphoto" Target="../media/hdphoto4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10" Type="http://schemas.openxmlformats.org/officeDocument/2006/relationships/image" Target="../media/image22.png"/><Relationship Id="rId4" Type="http://schemas.openxmlformats.org/officeDocument/2006/relationships/image" Target="../media/image23.png"/><Relationship Id="rId9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2.xml"/><Relationship Id="rId7" Type="http://schemas.microsoft.com/office/2007/relationships/hdphoto" Target="../media/hdphoto7.wdp"/><Relationship Id="rId12" Type="http://schemas.openxmlformats.org/officeDocument/2006/relationships/image" Target="../media/image30.jpg"/><Relationship Id="rId2" Type="http://schemas.microsoft.com/office/2007/relationships/media" Target="../media/media5.mp4"/><Relationship Id="rId16" Type="http://schemas.openxmlformats.org/officeDocument/2006/relationships/image" Target="../media/image33.png"/><Relationship Id="rId1" Type="http://schemas.openxmlformats.org/officeDocument/2006/relationships/video" Target="NULL" TargetMode="External"/><Relationship Id="rId6" Type="http://schemas.openxmlformats.org/officeDocument/2006/relationships/image" Target="../media/image27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5" Type="http://schemas.microsoft.com/office/2007/relationships/hdphoto" Target="../media/hdphoto10.wdp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microsoft.com/office/2007/relationships/hdphoto" Target="../media/hdphoto8.wdp"/><Relationship Id="rId1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2.wdp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4.xml"/><Relationship Id="rId7" Type="http://schemas.microsoft.com/office/2007/relationships/hdphoto" Target="../media/hdphoto3.wdp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4.PNG"/><Relationship Id="rId9" Type="http://schemas.microsoft.com/office/2007/relationships/hdphoto" Target="../media/hdphoto1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8.wmf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13.wdp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12" Type="http://schemas.openxmlformats.org/officeDocument/2006/relationships/image" Target="../media/image39.png"/><Relationship Id="rId17" Type="http://schemas.microsoft.com/office/2007/relationships/hdphoto" Target="../media/hdphoto15.wdp"/><Relationship Id="rId2" Type="http://schemas.microsoft.com/office/2007/relationships/media" Target="../media/media7.wav"/><Relationship Id="rId16" Type="http://schemas.openxmlformats.org/officeDocument/2006/relationships/image" Target="../media/image41.png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11" Type="http://schemas.microsoft.com/office/2007/relationships/hdphoto" Target="../media/hdphoto12.wdp"/><Relationship Id="rId5" Type="http://schemas.openxmlformats.org/officeDocument/2006/relationships/image" Target="../media/image15.png"/><Relationship Id="rId15" Type="http://schemas.microsoft.com/office/2007/relationships/hdphoto" Target="../media/hdphoto14.wdp"/><Relationship Id="rId10" Type="http://schemas.openxmlformats.org/officeDocument/2006/relationships/image" Target="../media/image38.png"/><Relationship Id="rId19" Type="http://schemas.openxmlformats.org/officeDocument/2006/relationships/image" Target="../media/image5.gif"/><Relationship Id="rId4" Type="http://schemas.openxmlformats.org/officeDocument/2006/relationships/image" Target="../media/image14.png"/><Relationship Id="rId9" Type="http://schemas.openxmlformats.org/officeDocument/2006/relationships/image" Target="../media/image17.gif"/><Relationship Id="rId1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11.png"/><Relationship Id="rId10" Type="http://schemas.openxmlformats.org/officeDocument/2006/relationships/image" Target="../media/image5.gif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11.png"/><Relationship Id="rId10" Type="http://schemas.openxmlformats.org/officeDocument/2006/relationships/image" Target="../media/image5.gif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11.png"/><Relationship Id="rId10" Type="http://schemas.openxmlformats.org/officeDocument/2006/relationships/image" Target="../media/image5.gif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>
            <a:extLst>
              <a:ext uri="{FF2B5EF4-FFF2-40B4-BE49-F238E27FC236}">
                <a16:creationId xmlns:a16="http://schemas.microsoft.com/office/drawing/2014/main" id="{D7FCC1E0-5106-CDE3-2634-8D949261236A}"/>
              </a:ext>
            </a:extLst>
          </p:cNvPr>
          <p:cNvSpPr/>
          <p:nvPr/>
        </p:nvSpPr>
        <p:spPr>
          <a:xfrm>
            <a:off x="1547664" y="1203598"/>
            <a:ext cx="5904656" cy="1008112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>
              <a:defRPr/>
            </a:pP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altLang="en-US" sz="2800" b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</a:effectLst>
                <a:latin typeface="Times New Roman" panose="02020603050405020304" pitchFamily="18" charset="0"/>
              </a:rPr>
              <a:t>CHÀO MỪNG CÁC CON HỌC SINH ĐẾN VỚI </a:t>
            </a:r>
            <a:endParaRPr lang="en-US" altLang="en-US" sz="2800" b="1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glow rad="101600">
                  <a:schemeClr val="accent3">
                    <a:lumMod val="50000"/>
                    <a:alpha val="60000"/>
                  </a:schemeClr>
                </a:glow>
              </a:effectLst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en-US" sz="2800" b="1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</a:effectLst>
                <a:latin typeface="Times New Roman" panose="02020603050405020304" pitchFamily="18" charset="0"/>
              </a:rPr>
              <a:t> </a:t>
            </a:r>
            <a:endParaRPr lang="en-US" sz="2800" b="1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101600">
                  <a:schemeClr val="accent3">
                    <a:lumMod val="50000"/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文本框 5">
            <a:extLst>
              <a:ext uri="{FF2B5EF4-FFF2-40B4-BE49-F238E27FC236}">
                <a16:creationId xmlns:a16="http://schemas.microsoft.com/office/drawing/2014/main" id="{63AAFD96-D59E-FA0C-0F51-1FCC53E6F110}"/>
              </a:ext>
            </a:extLst>
          </p:cNvPr>
          <p:cNvSpPr txBox="1"/>
          <p:nvPr/>
        </p:nvSpPr>
        <p:spPr>
          <a:xfrm>
            <a:off x="3347864" y="1737629"/>
            <a:ext cx="20778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FF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CHỦ ĐỀ 3</a:t>
            </a:r>
            <a:endParaRPr lang="en-US" altLang="zh-CN" sz="3200" b="1" dirty="0">
              <a:solidFill>
                <a:srgbClr val="FFFF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4" name="文本框 7">
            <a:extLst>
              <a:ext uri="{FF2B5EF4-FFF2-40B4-BE49-F238E27FC236}">
                <a16:creationId xmlns:a16="http://schemas.microsoft.com/office/drawing/2014/main" id="{D3148AE7-F33F-09D2-5283-2E002F688747}"/>
              </a:ext>
            </a:extLst>
          </p:cNvPr>
          <p:cNvSpPr txBox="1"/>
          <p:nvPr/>
        </p:nvSpPr>
        <p:spPr>
          <a:xfrm>
            <a:off x="2144889" y="2300033"/>
            <a:ext cx="4729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VUI ĐẾN TRƯỜNG</a:t>
            </a:r>
            <a:endParaRPr lang="zh-CN" altLang="en-US" sz="36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91D8F-0DB8-A069-2D23-1DF2F187AEC9}"/>
              </a:ext>
            </a:extLst>
          </p:cNvPr>
          <p:cNvSpPr txBox="1"/>
          <p:nvPr/>
        </p:nvSpPr>
        <p:spPr>
          <a:xfrm>
            <a:off x="2483768" y="1248375"/>
            <a:ext cx="4583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b="1">
                <a:ln w="952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</a:effectLst>
                <a:latin typeface="Times New Roman" panose="02020603050405020304" pitchFamily="18" charset="0"/>
              </a:rPr>
              <a:t>CHƯƠNG TRÌNH ÂM NHẠC LỚP 3</a:t>
            </a:r>
            <a:endParaRPr lang="en-US" sz="2000">
              <a:ln w="9525"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326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1971721-B195-4A10-A52B-369DC9172214}"/>
              </a:ext>
            </a:extLst>
          </p:cNvPr>
          <p:cNvGrpSpPr/>
          <p:nvPr/>
        </p:nvGrpSpPr>
        <p:grpSpPr>
          <a:xfrm>
            <a:off x="1547664" y="915566"/>
            <a:ext cx="5832648" cy="576064"/>
            <a:chOff x="1332453" y="1495188"/>
            <a:chExt cx="6774700" cy="75591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FE69DEE-8432-4E91-96CE-DDEEF3F9C2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8811" y="1561239"/>
              <a:ext cx="178903" cy="66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96BE113-E6D3-486F-806F-51DEFAB792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3725" y="1543129"/>
              <a:ext cx="178903" cy="66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6E15D7E-715F-4649-B3EA-5A66205C2259}"/>
                </a:ext>
              </a:extLst>
            </p:cNvPr>
            <p:cNvGrpSpPr/>
            <p:nvPr/>
          </p:nvGrpSpPr>
          <p:grpSpPr>
            <a:xfrm>
              <a:off x="1332453" y="1495188"/>
              <a:ext cx="6774700" cy="755918"/>
              <a:chOff x="1403648" y="1496738"/>
              <a:chExt cx="6774700" cy="755918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65B23564-10E0-4511-9D2A-CBB0888B39FD}"/>
                  </a:ext>
                </a:extLst>
              </p:cNvPr>
              <p:cNvGrpSpPr/>
              <p:nvPr/>
            </p:nvGrpSpPr>
            <p:grpSpPr>
              <a:xfrm>
                <a:off x="1403648" y="1536995"/>
                <a:ext cx="6102761" cy="715661"/>
                <a:chOff x="1465211" y="1536995"/>
                <a:chExt cx="6102761" cy="715661"/>
              </a:xfrm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315BCBBA-DCFA-4D6F-9582-1BC7E5F5E44D}"/>
                    </a:ext>
                  </a:extLst>
                </p:cNvPr>
                <p:cNvGrpSpPr/>
                <p:nvPr/>
              </p:nvGrpSpPr>
              <p:grpSpPr>
                <a:xfrm>
                  <a:off x="1465211" y="1536995"/>
                  <a:ext cx="6102761" cy="715661"/>
                  <a:chOff x="1493575" y="809915"/>
                  <a:chExt cx="6102761" cy="715661"/>
                </a:xfrm>
              </p:grpSpPr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48241AF4-CE67-4029-B7AA-1A5127F0FFD7}"/>
                      </a:ext>
                    </a:extLst>
                  </p:cNvPr>
                  <p:cNvGrpSpPr/>
                  <p:nvPr/>
                </p:nvGrpSpPr>
                <p:grpSpPr>
                  <a:xfrm>
                    <a:off x="5941381" y="824595"/>
                    <a:ext cx="1153817" cy="678147"/>
                    <a:chOff x="3559654" y="1842279"/>
                    <a:chExt cx="1183246" cy="627071"/>
                  </a:xfrm>
                </p:grpSpPr>
                <p:pic>
                  <p:nvPicPr>
                    <p:cNvPr id="26" name="Picture 25">
                      <a:extLst>
                        <a:ext uri="{FF2B5EF4-FFF2-40B4-BE49-F238E27FC236}">
                          <a16:creationId xmlns:a16="http://schemas.microsoft.com/office/drawing/2014/main" id="{85E256FE-D0FF-4893-8454-4D7EBB11E867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559654" y="1859025"/>
                      <a:ext cx="183466" cy="6103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7" name="Picture 26">
                      <a:extLst>
                        <a:ext uri="{FF2B5EF4-FFF2-40B4-BE49-F238E27FC236}">
                          <a16:creationId xmlns:a16="http://schemas.microsoft.com/office/drawing/2014/main" id="{CC699EA1-4A2D-4C7A-B8C9-461211FB181B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559434" y="1842279"/>
                      <a:ext cx="183466" cy="6103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8219ED05-D95F-4FE6-BF6E-F40F79167E71}"/>
                      </a:ext>
                    </a:extLst>
                  </p:cNvPr>
                  <p:cNvCxnSpPr/>
                  <p:nvPr/>
                </p:nvCxnSpPr>
                <p:spPr>
                  <a:xfrm>
                    <a:off x="4355976" y="836558"/>
                    <a:ext cx="0" cy="58390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04258BF7-298E-4D4D-B4A0-5F48F49AB054}"/>
                      </a:ext>
                    </a:extLst>
                  </p:cNvPr>
                  <p:cNvCxnSpPr/>
                  <p:nvPr/>
                </p:nvCxnSpPr>
                <p:spPr>
                  <a:xfrm>
                    <a:off x="7596336" y="809915"/>
                    <a:ext cx="0" cy="58390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25" name="Picture 24">
                    <a:extLst>
                      <a:ext uri="{FF2B5EF4-FFF2-40B4-BE49-F238E27FC236}">
                        <a16:creationId xmlns:a16="http://schemas.microsoft.com/office/drawing/2014/main" id="{DC6ED39D-144F-4AB9-B502-826810104F3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ackgroundRemoval t="5224" b="91045" l="9524" r="89286">
                                <a14:foregroundMark x1="47619" y1="5970" x2="47619" y2="5970"/>
                                <a14:foregroundMark x1="59524" y1="91045" x2="59524" y2="91045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493575" y="824595"/>
                    <a:ext cx="400106" cy="700981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1" name="Picture 192" descr="notTrang-duoi">
                  <a:extLst>
                    <a:ext uri="{FF2B5EF4-FFF2-40B4-BE49-F238E27FC236}">
                      <a16:creationId xmlns:a16="http://schemas.microsoft.com/office/drawing/2014/main" id="{437C1C59-B141-4C1E-9970-2F3C545FD0C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873711" y="1542097"/>
                  <a:ext cx="178903" cy="680089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19" name="Picture 192" descr="notTrang-duoi">
                <a:extLst>
                  <a:ext uri="{FF2B5EF4-FFF2-40B4-BE49-F238E27FC236}">
                    <a16:creationId xmlns:a16="http://schemas.microsoft.com/office/drawing/2014/main" id="{6466ED44-4FAD-4E72-B975-A9E9F63A18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999445" y="1496738"/>
                <a:ext cx="178903" cy="680089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28" name="Rectangle 3">
            <a:extLst>
              <a:ext uri="{FF2B5EF4-FFF2-40B4-BE49-F238E27FC236}">
                <a16:creationId xmlns:a16="http://schemas.microsoft.com/office/drawing/2014/main" id="{5DD7A7B1-21CE-44C8-9B84-DAFF71240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8816" y="270251"/>
            <a:ext cx="5348968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 kết hợp gõ đệm theo tiết tấu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C2BB51-9E1B-4134-B87C-4D3463DF18CB}"/>
              </a:ext>
            </a:extLst>
          </p:cNvPr>
          <p:cNvGrpSpPr/>
          <p:nvPr/>
        </p:nvGrpSpPr>
        <p:grpSpPr>
          <a:xfrm>
            <a:off x="683568" y="1489553"/>
            <a:ext cx="7776864" cy="3250433"/>
            <a:chOff x="683568" y="1662595"/>
            <a:chExt cx="7776864" cy="325043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85F4AA-ADF4-41E4-AD10-9E71C4731C7B}"/>
                </a:ext>
              </a:extLst>
            </p:cNvPr>
            <p:cNvSpPr txBox="1"/>
            <p:nvPr/>
          </p:nvSpPr>
          <p:spPr>
            <a:xfrm>
              <a:off x="683568" y="1662595"/>
              <a:ext cx="7776864" cy="29344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sz="2400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Vui         đến    trường   lòng     rộn     ràng   như    hoa     nở</a:t>
              </a:r>
            </a:p>
            <a:p>
              <a:pPr>
                <a:lnSpc>
                  <a:spcPct val="200000"/>
                </a:lnSpc>
              </a:pPr>
              <a:r>
                <a:rPr lang="en-US" sz="2400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Hương  thơm     ngọt     ngào   từng    góc    phố   thân    quen.</a:t>
              </a:r>
            </a:p>
            <a:p>
              <a:pPr>
                <a:lnSpc>
                  <a:spcPct val="200000"/>
                </a:lnSpc>
              </a:pPr>
              <a:r>
                <a:rPr lang="en-US" sz="2400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Nụ          hoa      xinh     xinh  trong   từng     chiếc   lá      nhỏ</a:t>
              </a:r>
            </a:p>
            <a:p>
              <a:pPr>
                <a:lnSpc>
                  <a:spcPct val="200000"/>
                </a:lnSpc>
              </a:pPr>
              <a:r>
                <a:rPr lang="en-US" sz="2400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Như        lời        thầy      cho     em      những  ước    mơ.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9A58869-1F0C-4D2C-9B1A-95EF96EC9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732" y="2336616"/>
              <a:ext cx="415419" cy="36057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1FB0C6F-F5C5-4E78-A3FA-C32FF21BF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2133" y="2300470"/>
              <a:ext cx="415419" cy="360576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AF0D3C38-C320-48EE-90E9-95F4E2E05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967" y="2308668"/>
              <a:ext cx="415419" cy="360576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C2B25CC-E863-48BB-80D6-D73754EC13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5918" y="2308668"/>
              <a:ext cx="415419" cy="360576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D839C056-93AD-474D-8693-0CE9223CC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6738" y="2300470"/>
              <a:ext cx="415419" cy="360576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E83A7F7-54F5-4E3E-9C04-7658A1634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3585" y="2305536"/>
              <a:ext cx="415419" cy="360576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3893ADA-E68D-40C5-AF82-6D149BB2B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732" y="3046783"/>
              <a:ext cx="415419" cy="360576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98BBDB8-46FB-492A-ACE9-EBA6DCC2A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2133" y="3010637"/>
              <a:ext cx="415419" cy="360576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53C73D7-56EC-4161-AFB4-272853906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4325" y="3046783"/>
              <a:ext cx="415419" cy="360576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FDD2E7A9-14F3-4EAC-962D-5F2E89396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6331" y="3010637"/>
              <a:ext cx="415419" cy="360576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9AA5103D-74A5-4033-A022-AF3D43576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6738" y="3010637"/>
              <a:ext cx="415419" cy="360576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2078D6B4-EAB2-4236-941F-6B7ABFE45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3585" y="3015703"/>
              <a:ext cx="415419" cy="360576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B2B5954D-CEAA-4CD2-A012-FCE35AFE8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732" y="3811187"/>
              <a:ext cx="415419" cy="360576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17AB9003-49FE-4D5C-A8F0-EA993D59F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2133" y="3775041"/>
              <a:ext cx="415419" cy="36057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EED35A78-819D-4AD6-BB54-ACC3234A1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2881" y="3770249"/>
              <a:ext cx="415419" cy="360576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29ECEFFE-F5B6-47E8-B876-24B961ADB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6687" y="3713445"/>
              <a:ext cx="415419" cy="360576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D4C912B2-7454-47A8-AD53-EF01C548D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0075" y="3735449"/>
              <a:ext cx="415419" cy="360576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964A1E51-9888-48C2-96D3-A697BFDA9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435" y="3759517"/>
              <a:ext cx="415419" cy="360576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0CEBA435-793F-4D7E-8DD9-0A212A307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217" y="4543996"/>
              <a:ext cx="415419" cy="360576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3B67269-8621-45A5-91E7-E973B0230B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0618" y="4507850"/>
              <a:ext cx="415419" cy="360576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A152E7C-3542-4F60-B97D-C7D39AD5F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2452" y="4516048"/>
              <a:ext cx="415419" cy="360576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91E9443A-19BD-4497-A03A-A84C4D006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8577" y="4552452"/>
              <a:ext cx="415419" cy="360576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49D27478-5719-4117-952D-D7C4B9FC2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6390" y="4532865"/>
              <a:ext cx="415419" cy="360576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14C6A7E-60FB-4855-87D6-B9CE3B1B9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6286" y="4531795"/>
              <a:ext cx="415419" cy="360576"/>
            </a:xfrm>
            <a:prstGeom prst="rect">
              <a:avLst/>
            </a:prstGeom>
          </p:spPr>
        </p:pic>
      </p:grpSp>
      <p:pic>
        <p:nvPicPr>
          <p:cNvPr id="3" name="gõ phách">
            <a:hlinkClick r:id="" action="ppaction://media"/>
            <a:extLst>
              <a:ext uri="{FF2B5EF4-FFF2-40B4-BE49-F238E27FC236}">
                <a16:creationId xmlns:a16="http://schemas.microsoft.com/office/drawing/2014/main" id="{8AE11B24-DE2F-B282-45FB-A60D9C86CC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55632" y="4330289"/>
            <a:ext cx="609600" cy="609600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14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F2748EF-DA72-482E-BAE2-6B0EECBD3887}"/>
              </a:ext>
            </a:extLst>
          </p:cNvPr>
          <p:cNvSpPr/>
          <p:nvPr/>
        </p:nvSpPr>
        <p:spPr>
          <a:xfrm>
            <a:off x="-45156" y="0"/>
            <a:ext cx="9189156" cy="5236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6A3CEEB-C22F-4C03-8D73-B2CEEE355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6356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3C0103-FD63-4C38-AE54-A807B6335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8852" y="194614"/>
            <a:ext cx="5261814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 kết hợp gõ đệm theo tiết tấu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CDD2A9-26FE-4A47-A878-9A4362F9E28F}"/>
              </a:ext>
            </a:extLst>
          </p:cNvPr>
          <p:cNvSpPr txBox="1"/>
          <p:nvPr/>
        </p:nvSpPr>
        <p:spPr>
          <a:xfrm>
            <a:off x="2383098" y="78044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Vui  đến  trường lòng rộn ràng như hoa  nở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Hương  thơm ngọt ngào  từng góc phố  thân  quen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Nụ  hoa xinh xinh  trong từng  chiếc lá  nhỏ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Như lời thầy cho em những ước mơ.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38F2E4-8BEB-4BD5-ACE7-8790674F745D}"/>
              </a:ext>
            </a:extLst>
          </p:cNvPr>
          <p:cNvSpPr txBox="1"/>
          <p:nvPr/>
        </p:nvSpPr>
        <p:spPr>
          <a:xfrm>
            <a:off x="2383098" y="218441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 xanh xanh trong nắng ấm ban mai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 chân nhẹ em vui đi đến trường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Chim reo vang bao khúc hát líu lo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D3CD03-4211-4225-8853-2C6DFEED2A93}"/>
              </a:ext>
            </a:extLst>
          </p:cNvPr>
          <p:cNvSpPr txBox="1"/>
          <p:nvPr/>
        </p:nvSpPr>
        <p:spPr>
          <a:xfrm>
            <a:off x="2428256" y="3547447"/>
            <a:ext cx="592240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la,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  <a:p>
            <a:endParaRPr lang="en-US" sz="2000"/>
          </a:p>
        </p:txBody>
      </p:sp>
      <p:pic>
        <p:nvPicPr>
          <p:cNvPr id="4" name="Vui đến trường Karaoke chậm">
            <a:hlinkClick r:id="" action="ppaction://media"/>
            <a:extLst>
              <a:ext uri="{FF2B5EF4-FFF2-40B4-BE49-F238E27FC236}">
                <a16:creationId xmlns:a16="http://schemas.microsoft.com/office/drawing/2014/main" id="{B63A1B2B-66B5-4A25-B155-1D3ED653DB9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8365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25295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0D915831-6CA4-436B-B50C-1992DDDC1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1630" y="522801"/>
            <a:ext cx="497281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 kết hợp vận động cơ thể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0C62FB-9352-4E23-B132-44DB0BE23B41}"/>
              </a:ext>
            </a:extLst>
          </p:cNvPr>
          <p:cNvSpPr txBox="1"/>
          <p:nvPr/>
        </p:nvSpPr>
        <p:spPr>
          <a:xfrm>
            <a:off x="683568" y="1181846"/>
            <a:ext cx="7776864" cy="2934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Vui         đến    trường   lòng     rộn    ràng   như    hoa      nở</a:t>
            </a:r>
          </a:p>
          <a:p>
            <a:pPr>
              <a:lnSpc>
                <a:spcPct val="200000"/>
              </a:lnSpc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Hương  thơm     ngọt     ngào   từng    góc    phố   thân    quen</a:t>
            </a:r>
          </a:p>
          <a:p>
            <a:pPr>
              <a:lnSpc>
                <a:spcPct val="200000"/>
              </a:lnSpc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Nụ          hoa      xinh     xinh   trong  từng    chiếc  lá       nhỏ</a:t>
            </a:r>
          </a:p>
          <a:p>
            <a:pPr>
              <a:lnSpc>
                <a:spcPct val="200000"/>
              </a:lnSpc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Như        lời        thầy      cho     em       những       ước     mơ.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11A0B2-10DC-4051-BF01-E821FB115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32344"/>
            <a:ext cx="654120" cy="5296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31FE40-087E-48C4-8823-DDBCE06925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825" y="1848268"/>
            <a:ext cx="397144" cy="4058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4A4319-DF8A-40F1-815D-CFDB709D77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130" y="1784336"/>
            <a:ext cx="654120" cy="5296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C08425-11CC-4AEF-9E0D-1EB198660C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941" y="1834154"/>
            <a:ext cx="397144" cy="4058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EB3F38-7CE5-4839-9188-8703CCFB12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29287"/>
            <a:ext cx="654120" cy="5296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2B686F-D250-4BFD-BF9A-4CBD981F4E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094" y="2550876"/>
            <a:ext cx="397144" cy="4058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22DE64-9CBE-419D-B9AF-7DECBE6F7A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764" y="2470124"/>
            <a:ext cx="654120" cy="5296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35A6B29-56C6-4D7E-9DF5-75C0E1B419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066" y="2550876"/>
            <a:ext cx="397144" cy="4058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F4D0071-FEC5-4D42-BFCD-FA198C258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8" y="3274207"/>
            <a:ext cx="654120" cy="5296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EA1A174-6588-4C68-AAA3-0292875551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825" y="3274207"/>
            <a:ext cx="397144" cy="4058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5C84C66-4F46-41FF-91C9-CB005404ED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71" y="3227624"/>
            <a:ext cx="654120" cy="5296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9A5CD77-5E7E-494D-9CD8-46CF68CF84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565" y="3280900"/>
            <a:ext cx="397144" cy="4058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3283D3A-230F-4E0F-B2B3-474620F068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04009"/>
            <a:ext cx="654120" cy="52964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00995E-044F-45A7-AE44-74C63483C4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540" y="4072129"/>
            <a:ext cx="397144" cy="40584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C17EE9E-A58A-4601-972D-6141D35BE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056" y="3967926"/>
            <a:ext cx="654120" cy="5296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A925D0D-EEAE-4FA7-A064-F54702704D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620" y="4080678"/>
            <a:ext cx="397144" cy="40584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B6003823-F057-4B94-B1A7-DF2E3D17F246}"/>
              </a:ext>
            </a:extLst>
          </p:cNvPr>
          <p:cNvGrpSpPr/>
          <p:nvPr/>
        </p:nvGrpSpPr>
        <p:grpSpPr>
          <a:xfrm>
            <a:off x="7720013" y="1784336"/>
            <a:ext cx="513668" cy="449102"/>
            <a:chOff x="2051720" y="1529851"/>
            <a:chExt cx="513668" cy="449102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385DE54-AEA6-45F4-ADA6-02C8E4FE6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15B4A7A-D116-4886-A59C-46AD2B9CD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109F93-07AA-4052-A627-96911CA88019}"/>
              </a:ext>
            </a:extLst>
          </p:cNvPr>
          <p:cNvGrpSpPr/>
          <p:nvPr/>
        </p:nvGrpSpPr>
        <p:grpSpPr>
          <a:xfrm>
            <a:off x="2731453" y="1836363"/>
            <a:ext cx="513668" cy="449102"/>
            <a:chOff x="2051720" y="1529851"/>
            <a:chExt cx="513668" cy="449102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B27C9B7-E0E1-4484-9D44-CB8FBA9EC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938FD5A-BC05-4729-BE27-904BB57F3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6B002BB-FF11-4C8E-8F0A-DBC897A44B26}"/>
              </a:ext>
            </a:extLst>
          </p:cNvPr>
          <p:cNvGrpSpPr/>
          <p:nvPr/>
        </p:nvGrpSpPr>
        <p:grpSpPr>
          <a:xfrm>
            <a:off x="3712733" y="2529287"/>
            <a:ext cx="513668" cy="449102"/>
            <a:chOff x="2051720" y="1529851"/>
            <a:chExt cx="513668" cy="449102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39ABCAA-71EE-4F60-9551-F72B7C24B9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0EDE761-417E-4E12-8171-2ABCE3D15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1C5A691-EECF-4012-80A4-D824720725AF}"/>
              </a:ext>
            </a:extLst>
          </p:cNvPr>
          <p:cNvGrpSpPr/>
          <p:nvPr/>
        </p:nvGrpSpPr>
        <p:grpSpPr>
          <a:xfrm>
            <a:off x="7684717" y="2569560"/>
            <a:ext cx="513668" cy="449102"/>
            <a:chOff x="2051720" y="1529851"/>
            <a:chExt cx="513668" cy="449102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893F124-9E1F-4E6D-B10E-9486AEAD8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DB0290C-4938-47B1-81F9-0AAF18A18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FEFDEE9-ED8A-4E17-A270-6967353E6555}"/>
              </a:ext>
            </a:extLst>
          </p:cNvPr>
          <p:cNvGrpSpPr/>
          <p:nvPr/>
        </p:nvGrpSpPr>
        <p:grpSpPr>
          <a:xfrm>
            <a:off x="3712733" y="3259269"/>
            <a:ext cx="513668" cy="449102"/>
            <a:chOff x="2051720" y="1529851"/>
            <a:chExt cx="513668" cy="449102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C697BB2-9887-4BC1-93AE-559DB1116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D50450A-3725-49AE-A13D-28BC505B4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C8CB8D2-D9F1-4997-90DE-A7824C3A6355}"/>
              </a:ext>
            </a:extLst>
          </p:cNvPr>
          <p:cNvGrpSpPr/>
          <p:nvPr/>
        </p:nvGrpSpPr>
        <p:grpSpPr>
          <a:xfrm>
            <a:off x="7666871" y="3280900"/>
            <a:ext cx="513668" cy="449102"/>
            <a:chOff x="2051720" y="1529851"/>
            <a:chExt cx="513668" cy="449102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8816AF16-AA7C-470B-85F4-0947ACABE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74CC1441-8B64-40D0-81FB-05241CA4A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34E097F-C83F-4AAD-920D-09EB1ACE4CDB}"/>
              </a:ext>
            </a:extLst>
          </p:cNvPr>
          <p:cNvGrpSpPr/>
          <p:nvPr/>
        </p:nvGrpSpPr>
        <p:grpSpPr>
          <a:xfrm>
            <a:off x="2824758" y="4053159"/>
            <a:ext cx="513668" cy="449102"/>
            <a:chOff x="2051720" y="1529851"/>
            <a:chExt cx="513668" cy="449102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3A619AC8-E4FF-4299-9E3A-49C268F37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3799238B-29B0-480B-8124-3E02B82F8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648AC22-C939-491C-B046-CD8055893132}"/>
              </a:ext>
            </a:extLst>
          </p:cNvPr>
          <p:cNvGrpSpPr/>
          <p:nvPr/>
        </p:nvGrpSpPr>
        <p:grpSpPr>
          <a:xfrm>
            <a:off x="7676084" y="4053159"/>
            <a:ext cx="513668" cy="449102"/>
            <a:chOff x="2051720" y="1529851"/>
            <a:chExt cx="513668" cy="449102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3A197CA8-AD1A-4BB2-9BDC-BDE38119C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E4392F1F-5F1C-447F-B954-961CA9BA8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pic>
        <p:nvPicPr>
          <p:cNvPr id="2" name="body">
            <a:hlinkClick r:id="" action="ppaction://media"/>
            <a:extLst>
              <a:ext uri="{FF2B5EF4-FFF2-40B4-BE49-F238E27FC236}">
                <a16:creationId xmlns:a16="http://schemas.microsoft.com/office/drawing/2014/main" id="{0DE44CD1-1F63-35D6-5364-EE2CC4C0ED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53964" y="4534476"/>
            <a:ext cx="609600" cy="609600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2" dur="237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F2748EF-DA72-482E-BAE2-6B0EECBD3887}"/>
              </a:ext>
            </a:extLst>
          </p:cNvPr>
          <p:cNvSpPr/>
          <p:nvPr/>
        </p:nvSpPr>
        <p:spPr>
          <a:xfrm>
            <a:off x="-45156" y="0"/>
            <a:ext cx="9189156" cy="5236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6A3CEEB-C22F-4C03-8D73-B2CEEE355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6356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3C0103-FD63-4C38-AE54-A807B6335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256" y="199844"/>
            <a:ext cx="5261814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 kết hợp vận động cơ thể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CDD2A9-26FE-4A47-A878-9A4362F9E28F}"/>
              </a:ext>
            </a:extLst>
          </p:cNvPr>
          <p:cNvSpPr txBox="1"/>
          <p:nvPr/>
        </p:nvSpPr>
        <p:spPr>
          <a:xfrm>
            <a:off x="2383098" y="78044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Vui  đến  trường lòng rộn ràng như hoa  nở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Hương  thơm ngọt ngào  từng góc phố  thân  quen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Nụ  hoa xinh xinh  trong từng  chiếc lá  nhỏ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Như lời thầy cho em những ước mơ.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38F2E4-8BEB-4BD5-ACE7-8790674F745D}"/>
              </a:ext>
            </a:extLst>
          </p:cNvPr>
          <p:cNvSpPr txBox="1"/>
          <p:nvPr/>
        </p:nvSpPr>
        <p:spPr>
          <a:xfrm>
            <a:off x="2383098" y="218441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 xanh xanh trong nắng ấm ban mai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 chân nhẹ em vui đi đến trường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Chim reo vang bao khúc hát líu lo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D3CD03-4211-4225-8853-2C6DFEED2A93}"/>
              </a:ext>
            </a:extLst>
          </p:cNvPr>
          <p:cNvSpPr txBox="1"/>
          <p:nvPr/>
        </p:nvSpPr>
        <p:spPr>
          <a:xfrm>
            <a:off x="2428256" y="3547447"/>
            <a:ext cx="592240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la,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  <a:p>
            <a:endParaRPr lang="en-US" sz="2000"/>
          </a:p>
        </p:txBody>
      </p:sp>
      <p:pic>
        <p:nvPicPr>
          <p:cNvPr id="4" name="Vui đến trường Karaoke chậm">
            <a:hlinkClick r:id="" action="ppaction://media"/>
            <a:extLst>
              <a:ext uri="{FF2B5EF4-FFF2-40B4-BE49-F238E27FC236}">
                <a16:creationId xmlns:a16="http://schemas.microsoft.com/office/drawing/2014/main" id="{B63A1B2B-66B5-4A25-B155-1D3ED653DB9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8365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25295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42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F2748EF-DA72-482E-BAE2-6B0EECBD3887}"/>
              </a:ext>
            </a:extLst>
          </p:cNvPr>
          <p:cNvSpPr/>
          <p:nvPr/>
        </p:nvSpPr>
        <p:spPr>
          <a:xfrm>
            <a:off x="-45156" y="0"/>
            <a:ext cx="9189156" cy="5236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6A3CEEB-C22F-4C03-8D73-B2CEEE355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6356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3C0103-FD63-4C38-AE54-A807B6335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256" y="199844"/>
            <a:ext cx="5261814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 kết hợp vận động phụ hoạ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CDD2A9-26FE-4A47-A878-9A4362F9E28F}"/>
              </a:ext>
            </a:extLst>
          </p:cNvPr>
          <p:cNvSpPr txBox="1"/>
          <p:nvPr/>
        </p:nvSpPr>
        <p:spPr>
          <a:xfrm>
            <a:off x="2383098" y="78044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Vui  đến  trường lòng rộn ràng như hoa  nở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Hương  thơm ngọt ngào  từng góc phố  thân  quen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Nụ  hoa xinh xinh  trong từng  chiếc lá  nhỏ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Như lời thầy cho em những ước mơ.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38F2E4-8BEB-4BD5-ACE7-8790674F745D}"/>
              </a:ext>
            </a:extLst>
          </p:cNvPr>
          <p:cNvSpPr txBox="1"/>
          <p:nvPr/>
        </p:nvSpPr>
        <p:spPr>
          <a:xfrm>
            <a:off x="2383098" y="218441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 xanh xanh trong nắng ấm ban mai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 chân nhẹ em vui đi đến trường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Chim reo vang bao khúc hát líu lo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D3CD03-4211-4225-8853-2C6DFEED2A93}"/>
              </a:ext>
            </a:extLst>
          </p:cNvPr>
          <p:cNvSpPr txBox="1"/>
          <p:nvPr/>
        </p:nvSpPr>
        <p:spPr>
          <a:xfrm>
            <a:off x="2428256" y="3547447"/>
            <a:ext cx="592240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la,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  <a:p>
            <a:endParaRPr lang="en-US" sz="2000"/>
          </a:p>
        </p:txBody>
      </p:sp>
      <p:pic>
        <p:nvPicPr>
          <p:cNvPr id="4" name="Vui đến trường Karaoke chậm">
            <a:hlinkClick r:id="" action="ppaction://media"/>
            <a:extLst>
              <a:ext uri="{FF2B5EF4-FFF2-40B4-BE49-F238E27FC236}">
                <a16:creationId xmlns:a16="http://schemas.microsoft.com/office/drawing/2014/main" id="{B63A1B2B-66B5-4A25-B155-1D3ED653DB9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8365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25295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38" b="89899" l="3182" r="94697">
                        <a14:foregroundMark x1="76818" y1="33939" x2="76818" y2="3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2"/>
            <a:ext cx="2819400" cy="15859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78" b="99111" l="9778" r="9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469" y="171452"/>
            <a:ext cx="1804533" cy="9968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8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2062">
            <a:off x="6157324" y="274703"/>
            <a:ext cx="1191914" cy="900831"/>
          </a:xfrm>
          <a:prstGeom prst="rect">
            <a:avLst/>
          </a:prstGeom>
        </p:spPr>
      </p:pic>
      <p:pic>
        <p:nvPicPr>
          <p:cNvPr id="9" name="Picture 4" descr=" 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0993" y1="25177" x2="9574" y2="51064"/>
                        <a14:foregroundMark x1="5496" y1="29078" x2="6915" y2="33688"/>
                        <a14:foregroundMark x1="17730" y1="37589" x2="10993" y2="42908"/>
                        <a14:foregroundMark x1="3546" y1="39716" x2="7270" y2="45035"/>
                        <a14:foregroundMark x1="17730" y1="46809" x2="12411" y2="48227"/>
                        <a14:foregroundMark x1="3191" y1="39007" x2="3191" y2="39007"/>
                        <a14:foregroundMark x1="27660" y1="57447" x2="27837" y2="62057"/>
                        <a14:foregroundMark x1="23582" y1="72340" x2="20390" y2="73759"/>
                        <a14:foregroundMark x1="32447" y1="75177" x2="34397" y2="74468"/>
                        <a14:foregroundMark x1="19681" y1="72695" x2="19681" y2="72695"/>
                        <a14:foregroundMark x1="21631" y1="47163" x2="22695" y2="51064"/>
                        <a14:foregroundMark x1="34397" y1="55319" x2="35993" y2="52837"/>
                        <a14:foregroundMark x1="41667" y1="40071" x2="51596" y2="57092"/>
                        <a14:foregroundMark x1="49291" y1="60638" x2="50355" y2="78723"/>
                        <a14:foregroundMark x1="41489" y1="64539" x2="46809" y2="67376"/>
                        <a14:foregroundMark x1="52837" y1="64894" x2="56560" y2="60993"/>
                        <a14:foregroundMark x1="50000" y1="80496" x2="52482" y2="80496"/>
                        <a14:foregroundMark x1="45745" y1="82270" x2="41312" y2="86879"/>
                        <a14:foregroundMark x1="53901" y1="81915" x2="58865" y2="86170"/>
                        <a14:foregroundMark x1="70567" y1="34043" x2="66489" y2="62766"/>
                        <a14:foregroundMark x1="61170" y1="47518" x2="63298" y2="54965"/>
                        <a14:foregroundMark x1="70390" y1="58511" x2="75000" y2="53546"/>
                        <a14:foregroundMark x1="64894" y1="63121" x2="64894" y2="71986"/>
                        <a14:foregroundMark x1="62411" y1="73759" x2="69858" y2="75177"/>
                        <a14:foregroundMark x1="64539" y1="75887" x2="64716" y2="80851"/>
                        <a14:foregroundMark x1="67730" y1="75887" x2="68972" y2="79078"/>
                        <a14:foregroundMark x1="74113" y1="45035" x2="74113" y2="45035"/>
                        <a14:foregroundMark x1="74645" y1="44326" x2="74645" y2="46809"/>
                        <a14:foregroundMark x1="81915" y1="20567" x2="87234" y2="58156"/>
                        <a14:foregroundMark x1="87411" y1="60993" x2="79433" y2="70213"/>
                        <a14:foregroundMark x1="90780" y1="65957" x2="95922" y2="69149"/>
                        <a14:foregroundMark x1="90071" y1="49645" x2="94149" y2="45745"/>
                        <a14:foregroundMark x1="94504" y1="46099" x2="94858" y2="43617"/>
                        <a14:foregroundMark x1="85284" y1="50000" x2="79255" y2="48227"/>
                        <a14:foregroundMark x1="78369" y1="46454" x2="78369" y2="46454"/>
                        <a14:foregroundMark x1="8156" y1="56738" x2="8156" y2="63830"/>
                        <a14:foregroundMark x1="52837" y1="46099" x2="53369" y2="52837"/>
                        <a14:foregroundMark x1="51064" y1="48582" x2="53014" y2="50000"/>
                        <a14:backgroundMark x1="65426" y1="55319" x2="64184" y2="53546"/>
                        <a14:backgroundMark x1="68440" y1="57092" x2="70390" y2="56738"/>
                        <a14:backgroundMark x1="46277" y1="64184" x2="48227" y2="63830"/>
                        <a14:backgroundMark x1="52482" y1="62766" x2="50355" y2="63121"/>
                        <a14:backgroundMark x1="10638" y1="75177" x2="13475" y2="78723"/>
                        <a14:backgroundMark x1="35106" y1="50709" x2="34929" y2="52482"/>
                        <a14:backgroundMark x1="31560" y1="62057" x2="31560" y2="62057"/>
                        <a14:backgroundMark x1="33156" y1="58156" x2="33156" y2="58156"/>
                        <a14:backgroundMark x1="23582" y1="56738" x2="23582" y2="56738"/>
                        <a14:backgroundMark x1="22340" y1="46099" x2="22340" y2="46099"/>
                        <a14:backgroundMark x1="23050" y1="48582" x2="23050" y2="4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85" y="3028950"/>
            <a:ext cx="6775640" cy="154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855" y="4652857"/>
            <a:ext cx="2831688" cy="3385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1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GIANG NGUYỄN MUSIC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D1AF9F-14CC-4CCA-AAB3-CD49CD281224}"/>
              </a:ext>
            </a:extLst>
          </p:cNvPr>
          <p:cNvSpPr txBox="1"/>
          <p:nvPr/>
        </p:nvSpPr>
        <p:spPr>
          <a:xfrm>
            <a:off x="2510726" y="453344"/>
            <a:ext cx="4172918" cy="996893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/>
            </a:prstTxWarp>
            <a:spAutoFit/>
          </a:bodyPr>
          <a:lstStyle/>
          <a:p>
            <a:r>
              <a:rPr lang="en-US" sz="3300" b="1">
                <a:ln w="22225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Stencil" panose="040409050D0802020404" pitchFamily="82" charset="0"/>
              </a:rPr>
              <a:t>BIỂU DIỄN</a:t>
            </a:r>
          </a:p>
        </p:txBody>
      </p:sp>
      <p:pic>
        <p:nvPicPr>
          <p:cNvPr id="12" name="Picture 8" descr="Top 100 Hình Hoa Sen Đẹp Ngất Ngây Lòng Người - Hình Ảnh Đẹp HD">
            <a:extLst>
              <a:ext uri="{FF2B5EF4-FFF2-40B4-BE49-F238E27FC236}">
                <a16:creationId xmlns:a16="http://schemas.microsoft.com/office/drawing/2014/main" id="{ACF59086-88D5-4613-A67E-DA6BF0324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79" y="3336078"/>
            <a:ext cx="9144000" cy="180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F754A6-BB75-4294-B8CD-163246BD69C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300" b="34972" l="54453" r="90547">
                        <a14:foregroundMark x1="60703" y1="13860" x2="60078" y2="26753"/>
                        <a14:foregroundMark x1="62187" y1="33844" x2="62187" y2="33844"/>
                        <a14:foregroundMark x1="62344" y1="31587" x2="62813" y2="33844"/>
                        <a14:foregroundMark x1="74609" y1="12732" x2="74609" y2="26914"/>
                        <a14:foregroundMark x1="83594" y1="32877" x2="82422" y2="34972"/>
                        <a14:foregroundMark x1="86172" y1="13296" x2="89609" y2="34730"/>
                        <a14:foregroundMark x1="58125" y1="32313" x2="57969" y2="34972"/>
                      </a14:backgroundRemoval>
                    </a14:imgEffect>
                  </a14:imgLayer>
                </a14:imgProps>
              </a:ext>
            </a:extLst>
          </a:blip>
          <a:srcRect l="50000" t="5111" r="4888" b="62445"/>
          <a:stretch/>
        </p:blipFill>
        <p:spPr>
          <a:xfrm>
            <a:off x="2044745" y="2877188"/>
            <a:ext cx="1946075" cy="16793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4463C4-876A-49D0-81D1-1312080A7AF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300" b="34972" l="54453" r="90547">
                        <a14:foregroundMark x1="60703" y1="13860" x2="60078" y2="26753"/>
                        <a14:foregroundMark x1="62187" y1="33844" x2="62187" y2="33844"/>
                        <a14:foregroundMark x1="62344" y1="31587" x2="62813" y2="33844"/>
                        <a14:foregroundMark x1="74609" y1="12732" x2="74609" y2="26914"/>
                        <a14:foregroundMark x1="83594" y1="32877" x2="82422" y2="34972"/>
                        <a14:foregroundMark x1="86172" y1="13296" x2="89609" y2="34730"/>
                        <a14:foregroundMark x1="58125" y1="32313" x2="57969" y2="34972"/>
                      </a14:backgroundRemoval>
                    </a14:imgEffect>
                  </a14:imgLayer>
                </a14:imgProps>
              </a:ext>
            </a:extLst>
          </a:blip>
          <a:srcRect l="50000" t="5111" r="4888" b="62445"/>
          <a:stretch/>
        </p:blipFill>
        <p:spPr>
          <a:xfrm flipH="1">
            <a:off x="5317777" y="2853567"/>
            <a:ext cx="2054348" cy="1679394"/>
          </a:xfrm>
          <a:prstGeom prst="rect">
            <a:avLst/>
          </a:prstGeom>
        </p:spPr>
      </p:pic>
      <p:pic>
        <p:nvPicPr>
          <p:cNvPr id="2" name="Vui đến trường Karaoke Lê Quốc Thắng - School Music">
            <a:hlinkClick r:id="" action="ppaction://media"/>
            <a:extLst>
              <a:ext uri="{FF2B5EF4-FFF2-40B4-BE49-F238E27FC236}">
                <a16:creationId xmlns:a16="http://schemas.microsoft.com/office/drawing/2014/main" id="{92D3718C-7E71-42B8-9C30-CE5AA917A0C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5243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339752" y="48518"/>
            <a:ext cx="4536504" cy="2257272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12168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8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7">
            <a:extLst>
              <a:ext uri="{FF2B5EF4-FFF2-40B4-BE49-F238E27FC236}">
                <a16:creationId xmlns:a16="http://schemas.microsoft.com/office/drawing/2014/main" id="{7CC18B2A-24B7-42D2-A1C4-C39419CC1FA8}"/>
              </a:ext>
            </a:extLst>
          </p:cNvPr>
          <p:cNvSpPr txBox="1"/>
          <p:nvPr/>
        </p:nvSpPr>
        <p:spPr>
          <a:xfrm>
            <a:off x="1763688" y="987574"/>
            <a:ext cx="5328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TỔ CHỨC HOẠT ĐỘNG</a:t>
            </a:r>
            <a:endParaRPr lang="zh-CN" altLang="en-US" sz="30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F2EA5A-861C-44DD-B383-5A27984ED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1617645"/>
            <a:ext cx="4716524" cy="95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Đọc </a:t>
            </a:r>
            <a:r>
              <a:rPr lang="en-US" sz="28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 đọc nhạc số 2</a:t>
            </a:r>
          </a:p>
          <a:p>
            <a:pPr marL="342900" indent="-342900" eaLnBrk="1" hangingPunct="1">
              <a:buFontTx/>
              <a:buChar char="-"/>
              <a:defRPr/>
            </a:pP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747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D4BAB5-35A4-88EA-29A1-445E860C6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6" y="1146088"/>
            <a:ext cx="8856984" cy="273630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10199CA-7960-06D1-7D34-5FDF6C27ACC6}"/>
              </a:ext>
            </a:extLst>
          </p:cNvPr>
          <p:cNvSpPr/>
          <p:nvPr/>
        </p:nvSpPr>
        <p:spPr>
          <a:xfrm>
            <a:off x="2333862" y="329160"/>
            <a:ext cx="41259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572000" algn="l"/>
              </a:tabLst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Đọc nhạc kết hợp gõ đệm theo tiết tấu</a:t>
            </a:r>
          </a:p>
          <a:p>
            <a:pPr algn="ctr">
              <a:tabLst>
                <a:tab pos="4572000" algn="l"/>
              </a:tabLst>
            </a:pPr>
            <a:endParaRPr lang="en-US" altLang="en-US" sz="3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9" name="ĐỌC NHẠC BÀI SỐ 2 LỚP 3[KẾT NỐI TRI THỨC VỚI CUỘC SỐNG]">
            <a:hlinkClick r:id="" action="ppaction://media"/>
            <a:extLst>
              <a:ext uri="{FF2B5EF4-FFF2-40B4-BE49-F238E27FC236}">
                <a16:creationId xmlns:a16="http://schemas.microsoft.com/office/drawing/2014/main" id="{FA018830-A40F-2D05-0EE3-4D7702DDDBF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9000" end="79676.0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62260" y="4508993"/>
            <a:ext cx="609600" cy="60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8950639-C68C-8492-14D0-D3183E87A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342" y="2294737"/>
            <a:ext cx="412320" cy="4086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A3502D-1FBB-6F46-0625-F1DF57EADE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552" y="2288001"/>
            <a:ext cx="412320" cy="4086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805CE3-3E2B-EEF8-F6E4-6EF022ECB6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833" y="2265655"/>
            <a:ext cx="412320" cy="4086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584C41-643D-A02D-4D71-9279A7F92A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239" y="2275566"/>
            <a:ext cx="412320" cy="4086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266896-D93B-F25A-AAF5-7F319B7511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792" y="2294737"/>
            <a:ext cx="412320" cy="4086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240724-9928-1911-0C8B-A3FE239F4F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63" y="2306748"/>
            <a:ext cx="412320" cy="4086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BCF5F7-0489-8486-23AD-73E3BC50D4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158" y="2306747"/>
            <a:ext cx="412320" cy="4086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4E3C01-9C1A-1183-F9DB-34F1A1023D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98" y="3696420"/>
            <a:ext cx="412320" cy="4086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BB1FF6-E622-C500-840A-DE1F47FABF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399" y="3750595"/>
            <a:ext cx="412320" cy="4086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0BD726-FEBD-D4C2-0224-E89838D135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818" y="3761047"/>
            <a:ext cx="412320" cy="4086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815B018-705B-F3A8-97E1-B25F50616B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712" y="3727724"/>
            <a:ext cx="412320" cy="4086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0C132F-CF54-7BE6-FD62-5F0B8A8D81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528" y="3761046"/>
            <a:ext cx="412320" cy="4086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E8AB25-9CAF-0964-F53C-954CBBE680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194" y="3757762"/>
            <a:ext cx="412320" cy="4086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286633-8B35-ADE3-9CE3-E63A9F6045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158" y="3787077"/>
            <a:ext cx="412320" cy="4086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149314-3EB0-3C97-B812-38BE15DED3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985" y="2294735"/>
            <a:ext cx="412320" cy="4086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26A206B-C205-5E29-B8DF-65FFB42C39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56" y="2255751"/>
            <a:ext cx="412320" cy="40861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EF001C7-8CA3-C7A1-C474-719DC334B9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038" y="2297224"/>
            <a:ext cx="412320" cy="4086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2B696DB-4C5B-1DB7-7CD2-E851709974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048" y="3696419"/>
            <a:ext cx="412320" cy="40861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899A84D-6C66-832B-8318-C86D0A1190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250" y="3737453"/>
            <a:ext cx="412320" cy="40861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0446317-81EF-DF6E-0790-50B2965CC9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138" y="3774029"/>
            <a:ext cx="412320" cy="40861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0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7338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D4BAB5-35A4-88EA-29A1-445E860C6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6" y="1146088"/>
            <a:ext cx="8856984" cy="273630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10199CA-7960-06D1-7D34-5FDF6C27ACC6}"/>
              </a:ext>
            </a:extLst>
          </p:cNvPr>
          <p:cNvSpPr/>
          <p:nvPr/>
        </p:nvSpPr>
        <p:spPr>
          <a:xfrm>
            <a:off x="2380389" y="123478"/>
            <a:ext cx="41259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572000" algn="l"/>
              </a:tabLst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Đọc nhạc kết hợp vỗ tay theo cặp</a:t>
            </a:r>
          </a:p>
          <a:p>
            <a:pPr algn="ctr">
              <a:tabLst>
                <a:tab pos="4572000" algn="l"/>
              </a:tabLst>
            </a:pPr>
            <a:endParaRPr lang="en-US" altLang="en-US" sz="3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9" name="ĐỌC NHẠC BÀI SỐ 2 LỚP 3[KẾT NỐI TRI THỨC VỚI CUỘC SỐNG]">
            <a:hlinkClick r:id="" action="ppaction://media"/>
            <a:extLst>
              <a:ext uri="{FF2B5EF4-FFF2-40B4-BE49-F238E27FC236}">
                <a16:creationId xmlns:a16="http://schemas.microsoft.com/office/drawing/2014/main" id="{FA018830-A40F-2D05-0EE3-4D7702DDDBF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8900" end="79676.0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62260" y="4508993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D86C9B-0916-378B-F3DA-081EBB118D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19" y="2264450"/>
            <a:ext cx="622491" cy="50403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5F02E4E-5DF2-A88D-ED43-E269548534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389" y="2268363"/>
            <a:ext cx="423854" cy="4326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2A42269-5E34-DE26-108E-FCD17AEFCC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80" y="2224155"/>
            <a:ext cx="622491" cy="5040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03E2D0E-6C59-8F93-872A-08627518A6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976" y="2264450"/>
            <a:ext cx="423854" cy="4326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235AA4E-5D07-C8A5-CC48-CFC4F5B473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49" y="2252005"/>
            <a:ext cx="622491" cy="50403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05DE78C-11A6-F58C-3484-515A4A1D39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419" y="2255918"/>
            <a:ext cx="423854" cy="43264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B5CADB-F247-5641-ED58-64C51787E2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910" y="2211710"/>
            <a:ext cx="622491" cy="50403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63315A1-86B4-F6F3-5006-F9B361B8B2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006" y="2252005"/>
            <a:ext cx="423854" cy="43264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A3A560D-9B21-DA81-3A8B-E547030EA7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8" y="3744542"/>
            <a:ext cx="622491" cy="50403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D117DCB-D57E-F352-B86E-B012FE965F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62" y="3709599"/>
            <a:ext cx="423854" cy="43264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0342024-F704-B5D7-3621-3D510FADEB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35" y="3704247"/>
            <a:ext cx="622491" cy="50403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FE088F3-4612-F572-FD42-C9981B6899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331" y="3744542"/>
            <a:ext cx="423854" cy="43264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8C2D6E5-6DEA-51AC-CB95-FB672A81BD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658" y="3744542"/>
            <a:ext cx="622491" cy="5040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4E243EE-22AD-F3AD-7B68-07F229B1F2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74" y="3736010"/>
            <a:ext cx="423854" cy="4326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A177AFE-26E8-EF4A-E1A7-C5CC10BD93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197" y="3702712"/>
            <a:ext cx="622491" cy="50403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1FAF647-04B9-163F-E4E2-A587A160E6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361" y="3732097"/>
            <a:ext cx="423854" cy="432647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21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348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7">
            <a:extLst>
              <a:ext uri="{FF2B5EF4-FFF2-40B4-BE49-F238E27FC236}">
                <a16:creationId xmlns:a16="http://schemas.microsoft.com/office/drawing/2014/main" id="{7CC18B2A-24B7-42D2-A1C4-C39419CC1FA8}"/>
              </a:ext>
            </a:extLst>
          </p:cNvPr>
          <p:cNvSpPr txBox="1"/>
          <p:nvPr/>
        </p:nvSpPr>
        <p:spPr>
          <a:xfrm>
            <a:off x="1691680" y="699542"/>
            <a:ext cx="5328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TỔ CHỨC HOẠT ĐỘNG</a:t>
            </a:r>
            <a:endParaRPr lang="zh-CN" altLang="en-US" sz="30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F2EA5A-861C-44DD-B383-5A27984ED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563638"/>
            <a:ext cx="6840760" cy="80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3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Nghe và vận động phụ hoạ theo bài hát </a:t>
            </a:r>
            <a:r>
              <a:rPr lang="en-US" sz="23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 học</a:t>
            </a:r>
          </a:p>
          <a:p>
            <a:pPr marL="342900" indent="-342900" eaLnBrk="1" hangingPunct="1">
              <a:buFontTx/>
              <a:buChar char="-"/>
              <a:defRPr/>
            </a:pPr>
            <a:endParaRPr lang="en-US" sz="23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313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E5454D1-36BE-40AA-9B4F-670E532B3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132"/>
            <a:ext cx="11201400" cy="811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19 Track 19 (mp3cut.net).mp3">
            <a:hlinkClick r:id="" action="ppaction://media"/>
            <a:extLst>
              <a:ext uri="{FF2B5EF4-FFF2-40B4-BE49-F238E27FC236}">
                <a16:creationId xmlns:a16="http://schemas.microsoft.com/office/drawing/2014/main" id="{A7639DF5-E66A-4ACB-946C-1C9D7894501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00" end="67866.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16616" y="590741"/>
            <a:ext cx="738473" cy="73847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9E1A5CC-918F-4D55-9B79-DC9EC9F9381B}"/>
              </a:ext>
            </a:extLst>
          </p:cNvPr>
          <p:cNvSpPr/>
          <p:nvPr/>
        </p:nvSpPr>
        <p:spPr>
          <a:xfrm>
            <a:off x="1066800" y="590550"/>
            <a:ext cx="7435152" cy="147732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 </a:t>
            </a:r>
          </a:p>
          <a:p>
            <a:pPr algn="ctr"/>
            <a:r>
              <a:rPr lang="en-US" sz="44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VUI CÙNG KHÓA SON</a:t>
            </a:r>
          </a:p>
        </p:txBody>
      </p:sp>
      <p:pic>
        <p:nvPicPr>
          <p:cNvPr id="10" name="Picture 10" descr="NOTES2">
            <a:extLst>
              <a:ext uri="{FF2B5EF4-FFF2-40B4-BE49-F238E27FC236}">
                <a16:creationId xmlns:a16="http://schemas.microsoft.com/office/drawing/2014/main" id="{872554C6-57CE-405B-8A81-1C9A02E1C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2400" y="2067878"/>
            <a:ext cx="1369279" cy="191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9B1F2A-3565-4295-9479-4111CAF377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7" y="1006746"/>
            <a:ext cx="304800" cy="304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30F1D4-6A78-4EEB-8008-38821F15DA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812" y="546163"/>
            <a:ext cx="581025" cy="5810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452A1-DDC5-4F9E-B990-575A6DFB1F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314" y="255651"/>
            <a:ext cx="581025" cy="5810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FC7D0E-2E85-4F3D-9571-4971D5763E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148" y="66502"/>
            <a:ext cx="581025" cy="5810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2B4648-58D6-47B9-8F0E-92941733CE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519" y="38014"/>
            <a:ext cx="581025" cy="5810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9606C7-612C-4B5C-9B4C-FC24202BC6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927" y="2835970"/>
            <a:ext cx="673149" cy="6731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40E9E6-C080-4C8D-932C-1BE8F73AFA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92" y="2490028"/>
            <a:ext cx="581025" cy="5810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A90D58-8AC1-46E6-8947-B3D75AE75D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329" y="3516717"/>
            <a:ext cx="581025" cy="5810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E0F8EA-6ED6-482C-A19C-9CF475C3C7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555" y="2016647"/>
            <a:ext cx="581025" cy="5810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A8E70A4-5DC1-4102-892C-35F5BBB862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607" y="3079626"/>
            <a:ext cx="58102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7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899592" y="699542"/>
            <a:ext cx="7344816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Nghe nhạc </a:t>
            </a:r>
            <a:r>
              <a:rPr lang="en-US" sz="3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 học	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:\传网\PPT\员工风采PPT\1\6.png">
            <a:extLst>
              <a:ext uri="{FF2B5EF4-FFF2-40B4-BE49-F238E27FC236}">
                <a16:creationId xmlns:a16="http://schemas.microsoft.com/office/drawing/2014/main" id="{3AC0873A-B273-4A00-A018-4A4BB8D9B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传网\PPT\员工风采PPT\1\6.png">
            <a:extLst>
              <a:ext uri="{FF2B5EF4-FFF2-40B4-BE49-F238E27FC236}">
                <a16:creationId xmlns:a16="http://schemas.microsoft.com/office/drawing/2014/main" id="{A939594D-1262-41A4-AB67-A769F6B57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传网\PPT\员工风采PPT\1\6.png">
            <a:extLst>
              <a:ext uri="{FF2B5EF4-FFF2-40B4-BE49-F238E27FC236}">
                <a16:creationId xmlns:a16="http://schemas.microsoft.com/office/drawing/2014/main" id="{F11CE5CA-83C6-4F60-914B-4DCE79913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传网\PPT\员工风采PPT\1\6.png">
            <a:extLst>
              <a:ext uri="{FF2B5EF4-FFF2-40B4-BE49-F238E27FC236}">
                <a16:creationId xmlns:a16="http://schemas.microsoft.com/office/drawing/2014/main" id="{6219EA0D-6ED3-45CA-8802-34BCEB5542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FD4FBAFB-FCEA-4730-8A8C-0A0977624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914454-3387-2B78-1F15-12DDA5FBE1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38582"/>
            <a:ext cx="3168352" cy="1728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895E658-73F7-C156-46E4-D26B3D2CB7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402678"/>
            <a:ext cx="607443" cy="9984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5A4842F-7A7E-DEB2-94D3-3E41C93E082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681" y="846669"/>
            <a:ext cx="607443" cy="9984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2205C9F-75CA-60A4-6E19-1F53C9D894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3195253"/>
            <a:ext cx="338163" cy="3034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44A3605-18DA-FE19-459D-7604A0F70A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401" y="1626838"/>
            <a:ext cx="338163" cy="3034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58D84E1-BA6B-71E5-DD9F-D1C27A15AE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441" y="1510139"/>
            <a:ext cx="240794" cy="3512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967C831-6C03-857C-51E0-DE61613CF61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25483" y="3187091"/>
            <a:ext cx="607443" cy="5132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C4ADC27-2877-8212-D549-E0D684E42F6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776" y="506831"/>
            <a:ext cx="657524" cy="5899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AD69EA3-2D72-F57E-E0ED-4ED89DA320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065" y="1777120"/>
            <a:ext cx="404496" cy="362939"/>
          </a:xfrm>
          <a:prstGeom prst="rect">
            <a:avLst/>
          </a:prstGeom>
        </p:spPr>
      </p:pic>
      <p:pic>
        <p:nvPicPr>
          <p:cNvPr id="27" name="Picture 26" descr="A picture containing plant&#10;&#10;Description automatically generated">
            <a:extLst>
              <a:ext uri="{FF2B5EF4-FFF2-40B4-BE49-F238E27FC236}">
                <a16:creationId xmlns:a16="http://schemas.microsoft.com/office/drawing/2014/main" id="{89BC144C-03B2-DBC9-7B61-C2E6DCE1E5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81804" flipH="1">
            <a:off x="7072643" y="2142365"/>
            <a:ext cx="3365975" cy="2913938"/>
          </a:xfrm>
          <a:prstGeom prst="rect">
            <a:avLst/>
          </a:prstGeom>
        </p:spPr>
      </p:pic>
      <p:pic>
        <p:nvPicPr>
          <p:cNvPr id="28" name="Picture 27" descr="A picture containing plant&#10;&#10;Description automatically generated">
            <a:extLst>
              <a:ext uri="{FF2B5EF4-FFF2-40B4-BE49-F238E27FC236}">
                <a16:creationId xmlns:a16="http://schemas.microsoft.com/office/drawing/2014/main" id="{C0D2C788-135B-A1B6-97D9-1EC251FF48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2976" flipH="1">
            <a:off x="6928865" y="1801141"/>
            <a:ext cx="3825596" cy="2201476"/>
          </a:xfrm>
          <a:prstGeom prst="rect">
            <a:avLst/>
          </a:prstGeom>
        </p:spPr>
      </p:pic>
      <p:pic>
        <p:nvPicPr>
          <p:cNvPr id="29" name="Picture 28" descr="A picture containing plant&#10;&#10;Description automatically generated">
            <a:extLst>
              <a:ext uri="{FF2B5EF4-FFF2-40B4-BE49-F238E27FC236}">
                <a16:creationId xmlns:a16="http://schemas.microsoft.com/office/drawing/2014/main" id="{E509A362-CCF2-7969-D2E0-C848BCC9ED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4775">
            <a:off x="-664683" y="2624237"/>
            <a:ext cx="1965621" cy="1733797"/>
          </a:xfrm>
          <a:prstGeom prst="rect">
            <a:avLst/>
          </a:prstGeom>
        </p:spPr>
      </p:pic>
      <p:pic>
        <p:nvPicPr>
          <p:cNvPr id="30" name="Picture 29" descr="A picture containing plant&#10;&#10;Description automatically generated">
            <a:extLst>
              <a:ext uri="{FF2B5EF4-FFF2-40B4-BE49-F238E27FC236}">
                <a16:creationId xmlns:a16="http://schemas.microsoft.com/office/drawing/2014/main" id="{4B9A719E-43CA-F3CA-04BA-745E3B68651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55948">
            <a:off x="9656" y="2810586"/>
            <a:ext cx="2234424" cy="2083314"/>
          </a:xfrm>
          <a:prstGeom prst="rect">
            <a:avLst/>
          </a:prstGeom>
        </p:spPr>
      </p:pic>
      <p:pic>
        <p:nvPicPr>
          <p:cNvPr id="31" name="Picture 30" descr="A picture containing plant&#10;&#10;Description automatically generated">
            <a:extLst>
              <a:ext uri="{FF2B5EF4-FFF2-40B4-BE49-F238E27FC236}">
                <a16:creationId xmlns:a16="http://schemas.microsoft.com/office/drawing/2014/main" id="{0E47A2EB-3FAB-7174-1D2F-A3C6C2F5B42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510311" y="3599334"/>
            <a:ext cx="1977604" cy="1733797"/>
          </a:xfrm>
          <a:prstGeom prst="rect">
            <a:avLst/>
          </a:prstGeom>
        </p:spPr>
      </p:pic>
      <p:pic>
        <p:nvPicPr>
          <p:cNvPr id="2" name="Đi Học - Hồng Nhung">
            <a:hlinkClick r:id="" action="ppaction://media"/>
            <a:extLst>
              <a:ext uri="{FF2B5EF4-FFF2-40B4-BE49-F238E27FC236}">
                <a16:creationId xmlns:a16="http://schemas.microsoft.com/office/drawing/2014/main" id="{537A0214-9100-893C-BEDE-667A7A805F7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300" end="5001.4172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831300" y="4388167"/>
            <a:ext cx="609600" cy="6096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880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-350938" y="627534"/>
            <a:ext cx="8214900" cy="175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Âm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 12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546187" algn="ctr">
              <a:defRPr/>
            </a:pP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Tổ chức hoạt động: 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Vận dụng sáng tạo</a:t>
            </a:r>
            <a:r>
              <a:rPr lang="en-US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:\传网\PPT\员工风采PPT\1\6.png">
            <a:extLst>
              <a:ext uri="{FF2B5EF4-FFF2-40B4-BE49-F238E27FC236}">
                <a16:creationId xmlns:a16="http://schemas.microsoft.com/office/drawing/2014/main" id="{3AC0873A-B273-4A00-A018-4A4BB8D9B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传网\PPT\员工风采PPT\1\6.png">
            <a:extLst>
              <a:ext uri="{FF2B5EF4-FFF2-40B4-BE49-F238E27FC236}">
                <a16:creationId xmlns:a16="http://schemas.microsoft.com/office/drawing/2014/main" id="{A939594D-1262-41A4-AB67-A769F6B57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传网\PPT\员工风采PPT\1\6.png">
            <a:extLst>
              <a:ext uri="{FF2B5EF4-FFF2-40B4-BE49-F238E27FC236}">
                <a16:creationId xmlns:a16="http://schemas.microsoft.com/office/drawing/2014/main" id="{F11CE5CA-83C6-4F60-914B-4DCE79913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传网\PPT\员工风采PPT\1\6.png">
            <a:extLst>
              <a:ext uri="{FF2B5EF4-FFF2-40B4-BE49-F238E27FC236}">
                <a16:creationId xmlns:a16="http://schemas.microsoft.com/office/drawing/2014/main" id="{6219EA0D-6ED3-45CA-8802-34BCEB5542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FD4FBAFB-FCEA-4730-8A8C-0A0977624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B5C853-860B-429F-91FD-0FFC1B6CB1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9A1F1A-6611-4726-98A9-E4D9E6AD07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1F164D-2221-44D4-85AB-AA9C664F5A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6" y="4558192"/>
            <a:ext cx="591286" cy="5305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C822A8-70DA-45A5-A6AA-30A91B7E61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00996F-A3A5-44CE-96BB-6BD04724A3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AEC7AE-6D84-4D02-B16C-2B894CE7FA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A5A91A-62D8-4403-C436-BDAB90345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504" y="2063225"/>
            <a:ext cx="6840760" cy="150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buAutoNum type="arabicPeriod"/>
              <a:defRPr/>
            </a:pPr>
            <a:r>
              <a:rPr lang="en-US" sz="23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Hát bài </a:t>
            </a:r>
            <a:r>
              <a:rPr lang="en-US" sz="23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Vui đến trường </a:t>
            </a:r>
          </a:p>
          <a:p>
            <a:pPr marL="457200" indent="-457200" eaLnBrk="1" hangingPunct="1">
              <a:buAutoNum type="arabicPeriod"/>
              <a:defRPr/>
            </a:pPr>
            <a:r>
              <a:rPr lang="en-US" sz="23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Đọc </a:t>
            </a:r>
            <a:r>
              <a:rPr lang="en-US" sz="23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 đọc nhạc số 2</a:t>
            </a:r>
          </a:p>
          <a:p>
            <a:pPr marL="457200" indent="-457200" eaLnBrk="1" hangingPunct="1">
              <a:buAutoNum type="arabicPeriod"/>
              <a:defRPr/>
            </a:pPr>
            <a:r>
              <a:rPr lang="en-US" sz="23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Nghe và vận động phụ hoạ theo bài hát </a:t>
            </a:r>
            <a:r>
              <a:rPr lang="en-US" sz="23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 học</a:t>
            </a:r>
          </a:p>
          <a:p>
            <a:pPr marL="342900" indent="-342900" eaLnBrk="1" hangingPunct="1">
              <a:buFontTx/>
              <a:buChar char="-"/>
              <a:defRPr/>
            </a:pPr>
            <a:endParaRPr lang="en-US" sz="23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190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/>
          <p:cNvSpPr/>
          <p:nvPr/>
        </p:nvSpPr>
        <p:spPr>
          <a:xfrm>
            <a:off x="1907704" y="1580587"/>
            <a:ext cx="4968552" cy="991164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>
              <a:defRPr/>
            </a:pP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CẢM </a:t>
            </a:r>
            <a:r>
              <a:rPr lang="en-US" altLang="en-US" sz="2400" b="1">
                <a:solidFill>
                  <a:srgbClr val="FFFF00"/>
                </a:solidFill>
                <a:latin typeface="Times New Roman" panose="02020603050405020304" pitchFamily="18" charset="0"/>
              </a:rPr>
              <a:t>ƠN  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QUÝ THẦY CÔ GIÁO</a:t>
            </a:r>
          </a:p>
          <a:p>
            <a:pPr algn="ctr">
              <a:defRPr/>
            </a:pP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ĐÃ CHÚ Ý LẮNG NGHE</a:t>
            </a:r>
            <a:endParaRPr lang="en-US" sz="2400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15515" y="2427734"/>
            <a:ext cx="87129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i="1" dirty="0">
                <a:solidFill>
                  <a:srgbClr val="FFFF00"/>
                </a:solidFill>
                <a:latin typeface="Times New Roman" pitchFamily="18" charset="0"/>
              </a:rPr>
              <a:t>KÍNH CHÚC QUÝ THẦY CÔ MẠNH KHỎE, THÀNH ĐẠT</a:t>
            </a:r>
          </a:p>
          <a:p>
            <a:pPr algn="ctr"/>
            <a:endParaRPr lang="en-US" altLang="en-US" b="1" i="1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338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91" y="2987392"/>
            <a:ext cx="990025" cy="990025"/>
          </a:xfrm>
          <a:prstGeom prst="rect">
            <a:avLst/>
          </a:prstGeom>
        </p:spPr>
      </p:pic>
      <p:sp>
        <p:nvSpPr>
          <p:cNvPr id="12" name="Snip Diagonal Corner Rectangle 11"/>
          <p:cNvSpPr/>
          <p:nvPr/>
        </p:nvSpPr>
        <p:spPr>
          <a:xfrm>
            <a:off x="1703163" y="555838"/>
            <a:ext cx="5715000" cy="1079808"/>
          </a:xfrm>
          <a:prstGeom prst="snip2DiagRect">
            <a:avLst>
              <a:gd name="adj1" fmla="val 0"/>
              <a:gd name="adj2" fmla="val 24222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 hát Vui đến trường</a:t>
            </a:r>
          </a:p>
          <a:p>
            <a:pPr algn="ctr" defTabSz="685800">
              <a:defRPr/>
            </a:pPr>
            <a:r>
              <a:rPr lang="en-US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do nhạc sĩ nào sáng tác?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81284" y="2082335"/>
            <a:ext cx="2752539" cy="59701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 Quốc Thắng</a:t>
            </a:r>
            <a:endParaRPr lang="vi-V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36449" y="781329"/>
            <a:ext cx="2448427" cy="50013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19CED7-F254-4D55-B194-95D82A9C2F37}"/>
              </a:ext>
            </a:extLst>
          </p:cNvPr>
          <p:cNvSpPr/>
          <p:nvPr/>
        </p:nvSpPr>
        <p:spPr>
          <a:xfrm>
            <a:off x="3184391" y="1641943"/>
            <a:ext cx="2752539" cy="59701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 Quốc Thắng</a:t>
            </a:r>
            <a:endParaRPr lang="vi-V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585C1C-B55F-469E-9EF3-FD47A02C25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920" y="1050626"/>
            <a:ext cx="581025" cy="5810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13545DD-9034-4153-91DB-6EFFC8044D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145" y="542599"/>
            <a:ext cx="304800" cy="304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474F15A-41ED-4A5A-B4CB-B58219DA28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47" y="915141"/>
            <a:ext cx="581025" cy="5810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795E3E2-CB9A-4F72-A339-62BA966C2F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024" y="593741"/>
            <a:ext cx="581025" cy="5810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9B632B3-6AEF-47E8-A8A5-DFB3EAF98F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732" y="836676"/>
            <a:ext cx="581025" cy="58102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5946487-B08A-491D-83A0-C23BB393AC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136" y="1448925"/>
            <a:ext cx="304800" cy="3048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AA45B23-8DD5-4DBE-9919-15E2DFA1D3C1}"/>
              </a:ext>
            </a:extLst>
          </p:cNvPr>
          <p:cNvSpPr/>
          <p:nvPr/>
        </p:nvSpPr>
        <p:spPr>
          <a:xfrm>
            <a:off x="3181283" y="2826042"/>
            <a:ext cx="2752539" cy="587389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 Hữu Phước</a:t>
            </a:r>
            <a:endParaRPr 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46CDF1-A721-4088-B79C-B30E8A5A3B56}"/>
              </a:ext>
            </a:extLst>
          </p:cNvPr>
          <p:cNvGrpSpPr/>
          <p:nvPr/>
        </p:nvGrpSpPr>
        <p:grpSpPr>
          <a:xfrm>
            <a:off x="1073526" y="354881"/>
            <a:ext cx="2204819" cy="1559337"/>
            <a:chOff x="855013" y="1851166"/>
            <a:chExt cx="2204819" cy="155933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D885624-8674-4077-8A56-13905BC3D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013" y="1851166"/>
              <a:ext cx="2204819" cy="1559337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9081DE7-7245-4D13-AD45-9C3F3BB4D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072" y="1940448"/>
              <a:ext cx="2010699" cy="1422048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698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animBg="1"/>
      <p:bldP spid="5" grpId="1" animBg="1"/>
      <p:bldP spid="15" grpId="0"/>
      <p:bldP spid="15" grpId="1"/>
      <p:bldP spid="11" grpId="0" animBg="1"/>
      <p:bldP spid="23" grpId="0" animBg="1"/>
      <p:bldP spid="2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91" y="2987392"/>
            <a:ext cx="990025" cy="990025"/>
          </a:xfrm>
          <a:prstGeom prst="rect">
            <a:avLst/>
          </a:prstGeom>
        </p:spPr>
      </p:pic>
      <p:sp>
        <p:nvSpPr>
          <p:cNvPr id="12" name="Snip Diagonal Corner Rectangle 11"/>
          <p:cNvSpPr/>
          <p:nvPr/>
        </p:nvSpPr>
        <p:spPr>
          <a:xfrm>
            <a:off x="1703163" y="438199"/>
            <a:ext cx="5715000" cy="1079808"/>
          </a:xfrm>
          <a:prstGeom prst="snip2DiagRect">
            <a:avLst>
              <a:gd name="adj1" fmla="val 0"/>
              <a:gd name="adj2" fmla="val 24222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Khi hát bài </a:t>
            </a:r>
            <a:r>
              <a:rPr lang="en-US" sz="32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Vui đến trường</a:t>
            </a:r>
          </a:p>
          <a:p>
            <a:pPr algn="ctr" defTabSz="685800">
              <a:defRPr/>
            </a:pPr>
            <a:r>
              <a:rPr lang="en-US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cần thể hiện sắc thái gì?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9510" y="2856745"/>
            <a:ext cx="3508674" cy="59701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 ràng - vui tươi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53879" y="763079"/>
            <a:ext cx="2448427" cy="50013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19CED7-F254-4D55-B194-95D82A9C2F37}"/>
              </a:ext>
            </a:extLst>
          </p:cNvPr>
          <p:cNvSpPr/>
          <p:nvPr/>
        </p:nvSpPr>
        <p:spPr>
          <a:xfrm>
            <a:off x="2716770" y="1938206"/>
            <a:ext cx="3508674" cy="59701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 ràng - vui tươi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A45B23-8DD5-4DBE-9919-15E2DFA1D3C1}"/>
              </a:ext>
            </a:extLst>
          </p:cNvPr>
          <p:cNvSpPr/>
          <p:nvPr/>
        </p:nvSpPr>
        <p:spPr>
          <a:xfrm>
            <a:off x="2719510" y="2064425"/>
            <a:ext cx="3508674" cy="587389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Nhẹ nhàng – sâu lắng</a:t>
            </a:r>
            <a:endParaRPr 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F41DF8-9A11-488B-9097-06EA5CD05B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919537"/>
            <a:ext cx="581025" cy="5810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08F8DED-E1D4-4AFA-BC28-D8DA97426B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881" y="411510"/>
            <a:ext cx="304800" cy="3048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6F5DB7B-1887-463C-A7A8-E88BED0F53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783" y="784052"/>
            <a:ext cx="581025" cy="5810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7B7DA2B-903C-48AA-B5C6-A7EE50DB59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760" y="462652"/>
            <a:ext cx="581025" cy="58102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0AF80CF-5940-4AE8-BDA2-B857B660F1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872" y="1317836"/>
            <a:ext cx="304800" cy="3048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C9164A9F-9C35-40B9-A59C-93811A339A6E}"/>
              </a:ext>
            </a:extLst>
          </p:cNvPr>
          <p:cNvGrpSpPr/>
          <p:nvPr/>
        </p:nvGrpSpPr>
        <p:grpSpPr>
          <a:xfrm>
            <a:off x="827584" y="354881"/>
            <a:ext cx="2204819" cy="1559337"/>
            <a:chOff x="855013" y="1851166"/>
            <a:chExt cx="2204819" cy="155933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E2D565E-7B80-4016-BEEF-838F9E9C3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013" y="1851166"/>
              <a:ext cx="2204819" cy="1559337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2DF25F4-9246-46B1-950A-63695A801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072" y="1940448"/>
              <a:ext cx="2010699" cy="1422048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295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animBg="1"/>
      <p:bldP spid="5" grpId="1" animBg="1"/>
      <p:bldP spid="15" grpId="0"/>
      <p:bldP spid="15" grpId="1"/>
      <p:bldP spid="11" grpId="0" animBg="1"/>
      <p:bldP spid="23" grpId="0" animBg="1"/>
      <p:bldP spid="2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91" y="2987392"/>
            <a:ext cx="990025" cy="990025"/>
          </a:xfrm>
          <a:prstGeom prst="rect">
            <a:avLst/>
          </a:prstGeom>
        </p:spPr>
      </p:pic>
      <p:sp>
        <p:nvSpPr>
          <p:cNvPr id="12" name="Snip Diagonal Corner Rectangle 11"/>
          <p:cNvSpPr/>
          <p:nvPr/>
        </p:nvSpPr>
        <p:spPr>
          <a:xfrm>
            <a:off x="1187624" y="438199"/>
            <a:ext cx="6696743" cy="1079808"/>
          </a:xfrm>
          <a:prstGeom prst="snip2DiagRect">
            <a:avLst>
              <a:gd name="adj1" fmla="val 0"/>
              <a:gd name="adj2" fmla="val 24222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Điền từ còn thiếu vào chỗ trống:</a:t>
            </a:r>
          </a:p>
          <a:p>
            <a:pPr lvl="0" algn="ctr">
              <a:defRPr/>
            </a:pPr>
            <a:r>
              <a:rPr lang="en-US" sz="28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“Dưới …. là khoảng trời thân thương”</a:t>
            </a:r>
            <a:endParaRPr lang="vi-VN" sz="28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9872" y="2484327"/>
            <a:ext cx="2117048" cy="37595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Mái trường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53879" y="763079"/>
            <a:ext cx="2448427" cy="50013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19CED7-F254-4D55-B194-95D82A9C2F37}"/>
              </a:ext>
            </a:extLst>
          </p:cNvPr>
          <p:cNvSpPr/>
          <p:nvPr/>
        </p:nvSpPr>
        <p:spPr>
          <a:xfrm>
            <a:off x="3419568" y="1673202"/>
            <a:ext cx="2117048" cy="37595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Mái trường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A45B23-8DD5-4DBE-9919-15E2DFA1D3C1}"/>
              </a:ext>
            </a:extLst>
          </p:cNvPr>
          <p:cNvSpPr/>
          <p:nvPr/>
        </p:nvSpPr>
        <p:spPr>
          <a:xfrm>
            <a:off x="3419872" y="1771258"/>
            <a:ext cx="2117048" cy="369896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nhà </a:t>
            </a:r>
            <a:endParaRPr 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59B0FB8-136F-450C-B20A-7D3A81F02C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36" y="1004555"/>
            <a:ext cx="581025" cy="5810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0999D2F-44A1-43CD-B0CA-2B39EA8DF2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761" y="496528"/>
            <a:ext cx="304800" cy="3048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E5B47C8-C87D-42CB-ACAC-89D4CC2414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63" y="869070"/>
            <a:ext cx="581025" cy="5810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AF700D7-67BF-4152-A11F-20605B7D2A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40" y="547670"/>
            <a:ext cx="581025" cy="58102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0625177-8AF0-4D07-A1F9-B5D7D6E5E1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752" y="1402854"/>
            <a:ext cx="304800" cy="3048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3BD1DC9A-FB97-4BD5-8DA3-7B7BDE2B1237}"/>
              </a:ext>
            </a:extLst>
          </p:cNvPr>
          <p:cNvGrpSpPr/>
          <p:nvPr/>
        </p:nvGrpSpPr>
        <p:grpSpPr>
          <a:xfrm>
            <a:off x="421142" y="379913"/>
            <a:ext cx="2204819" cy="1559337"/>
            <a:chOff x="855013" y="1851166"/>
            <a:chExt cx="2204819" cy="155933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EF9AE7C-9E1D-468A-8C8A-113108A5F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013" y="1851166"/>
              <a:ext cx="2204819" cy="1559337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AAFA943-D3F8-4B0A-B62A-4474121D0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072" y="1940448"/>
              <a:ext cx="2010699" cy="1422048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49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5" grpId="0" animBg="1"/>
      <p:bldP spid="5" grpId="1" animBg="1"/>
      <p:bldP spid="15" grpId="0"/>
      <p:bldP spid="15" grpId="1"/>
      <p:bldP spid="11" grpId="0" animBg="1"/>
      <p:bldP spid="23" grpId="0" animBg="1"/>
      <p:bldP spid="2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>
            <a:off x="1283443" y="1166083"/>
            <a:ext cx="6696743" cy="1079808"/>
          </a:xfrm>
          <a:prstGeom prst="snip2DiagRect">
            <a:avLst>
              <a:gd name="adj1" fmla="val 0"/>
              <a:gd name="adj2" fmla="val 24222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Hãy nói lên tình cảm của mình</a:t>
            </a:r>
          </a:p>
          <a:p>
            <a:pPr lvl="0" algn="ctr">
              <a:defRPr/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về bạn bè, thầy cô và mái trường</a:t>
            </a:r>
            <a:endParaRPr lang="vi-VN" sz="28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BA4EC4E-11E7-4B97-8AAC-A01F55F1C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580619"/>
            <a:ext cx="581025" cy="5810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E8555E6-E27D-466D-8651-0DCBA8CCA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873" y="1072592"/>
            <a:ext cx="304800" cy="3048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5249A54-FC12-4959-AC39-99FD62DA6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775" y="1445134"/>
            <a:ext cx="581025" cy="5810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9681862-B44C-4AFC-A337-27A4811B7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752" y="1123734"/>
            <a:ext cx="581025" cy="58102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B9168C6-C5E2-46DE-BC8B-6BEE141DC8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864" y="1978918"/>
            <a:ext cx="304800" cy="3048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5E0903FE-E314-40C0-842A-4F9B024FDC16}"/>
              </a:ext>
            </a:extLst>
          </p:cNvPr>
          <p:cNvGrpSpPr/>
          <p:nvPr/>
        </p:nvGrpSpPr>
        <p:grpSpPr>
          <a:xfrm>
            <a:off x="755576" y="1012413"/>
            <a:ext cx="2204819" cy="1559337"/>
            <a:chOff x="855013" y="1851166"/>
            <a:chExt cx="2204819" cy="155933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CB769786-4C59-436A-AE2A-6B8149959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013" y="1851166"/>
              <a:ext cx="2204819" cy="1559337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1DA3302-A8C7-4DD7-8F9E-B59D483B6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072" y="1940448"/>
              <a:ext cx="2010699" cy="14220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94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-350938" y="627534"/>
            <a:ext cx="8214900" cy="175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Âm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 12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546187" algn="ctr">
              <a:defRPr/>
            </a:pP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Tổ chức hoạt động: 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Vận dụng sáng tạo</a:t>
            </a:r>
            <a:r>
              <a:rPr lang="en-US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:\传网\PPT\员工风采PPT\1\6.png">
            <a:extLst>
              <a:ext uri="{FF2B5EF4-FFF2-40B4-BE49-F238E27FC236}">
                <a16:creationId xmlns:a16="http://schemas.microsoft.com/office/drawing/2014/main" id="{3AC0873A-B273-4A00-A018-4A4BB8D9B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传网\PPT\员工风采PPT\1\6.png">
            <a:extLst>
              <a:ext uri="{FF2B5EF4-FFF2-40B4-BE49-F238E27FC236}">
                <a16:creationId xmlns:a16="http://schemas.microsoft.com/office/drawing/2014/main" id="{A939594D-1262-41A4-AB67-A769F6B57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传网\PPT\员工风采PPT\1\6.png">
            <a:extLst>
              <a:ext uri="{FF2B5EF4-FFF2-40B4-BE49-F238E27FC236}">
                <a16:creationId xmlns:a16="http://schemas.microsoft.com/office/drawing/2014/main" id="{F11CE5CA-83C6-4F60-914B-4DCE79913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传网\PPT\员工风采PPT\1\6.png">
            <a:extLst>
              <a:ext uri="{FF2B5EF4-FFF2-40B4-BE49-F238E27FC236}">
                <a16:creationId xmlns:a16="http://schemas.microsoft.com/office/drawing/2014/main" id="{6219EA0D-6ED3-45CA-8802-34BCEB5542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FD4FBAFB-FCEA-4730-8A8C-0A0977624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B5C853-860B-429F-91FD-0FFC1B6CB1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9A1F1A-6611-4726-98A9-E4D9E6AD07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1F164D-2221-44D4-85AB-AA9C664F5A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6" y="4558192"/>
            <a:ext cx="591286" cy="5305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C822A8-70DA-45A5-A6AA-30A91B7E61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00996F-A3A5-44CE-96BB-6BD04724A3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AEC7AE-6D84-4D02-B16C-2B894CE7FA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5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7">
            <a:extLst>
              <a:ext uri="{FF2B5EF4-FFF2-40B4-BE49-F238E27FC236}">
                <a16:creationId xmlns:a16="http://schemas.microsoft.com/office/drawing/2014/main" id="{7CC18B2A-24B7-42D2-A1C4-C39419CC1FA8}"/>
              </a:ext>
            </a:extLst>
          </p:cNvPr>
          <p:cNvSpPr txBox="1"/>
          <p:nvPr/>
        </p:nvSpPr>
        <p:spPr>
          <a:xfrm>
            <a:off x="1691680" y="699542"/>
            <a:ext cx="5328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TỔ CHỨC HOẠT ĐỘNG</a:t>
            </a:r>
            <a:endParaRPr lang="zh-CN" altLang="en-US" sz="30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F2EA5A-861C-44DD-B383-5A27984ED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563638"/>
            <a:ext cx="6840760" cy="150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buAutoNum type="arabicPeriod"/>
              <a:defRPr/>
            </a:pPr>
            <a:r>
              <a:rPr lang="en-US" sz="23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Hát bài </a:t>
            </a:r>
            <a:r>
              <a:rPr lang="en-US" sz="23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Vui đến trường </a:t>
            </a:r>
          </a:p>
          <a:p>
            <a:pPr marL="457200" indent="-457200" eaLnBrk="1" hangingPunct="1">
              <a:buAutoNum type="arabicPeriod"/>
              <a:defRPr/>
            </a:pPr>
            <a:r>
              <a:rPr lang="en-US" sz="23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Đọc </a:t>
            </a:r>
            <a:r>
              <a:rPr lang="en-US" sz="23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 đọc nhạc số 2</a:t>
            </a:r>
          </a:p>
          <a:p>
            <a:pPr marL="457200" indent="-457200" eaLnBrk="1" hangingPunct="1">
              <a:buAutoNum type="arabicPeriod"/>
              <a:defRPr/>
            </a:pPr>
            <a:r>
              <a:rPr lang="en-US" sz="23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Nghe và vận động phụ hoạ theo bài hát </a:t>
            </a:r>
            <a:r>
              <a:rPr lang="en-US" sz="23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 học</a:t>
            </a:r>
          </a:p>
          <a:p>
            <a:pPr marL="342900" indent="-342900" eaLnBrk="1" hangingPunct="1">
              <a:buFontTx/>
              <a:buChar char="-"/>
              <a:defRPr/>
            </a:pPr>
            <a:endParaRPr lang="en-US" sz="23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3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7">
            <a:extLst>
              <a:ext uri="{FF2B5EF4-FFF2-40B4-BE49-F238E27FC236}">
                <a16:creationId xmlns:a16="http://schemas.microsoft.com/office/drawing/2014/main" id="{7CC18B2A-24B7-42D2-A1C4-C39419CC1FA8}"/>
              </a:ext>
            </a:extLst>
          </p:cNvPr>
          <p:cNvSpPr txBox="1"/>
          <p:nvPr/>
        </p:nvSpPr>
        <p:spPr>
          <a:xfrm>
            <a:off x="1691680" y="699542"/>
            <a:ext cx="5328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TỔ CHỨC HOẠT ĐỘNG</a:t>
            </a:r>
            <a:endParaRPr lang="zh-CN" altLang="en-US" sz="30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F2EA5A-861C-44DD-B383-5A27984ED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3240" y="1491630"/>
            <a:ext cx="4501008" cy="95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buAutoNum type="arabicPeriod"/>
              <a:defRPr/>
            </a:pPr>
            <a:r>
              <a:rPr 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Hát bài </a:t>
            </a:r>
            <a:r>
              <a:rPr lang="en-US" sz="28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Vui đến trường </a:t>
            </a:r>
          </a:p>
          <a:p>
            <a:pPr marL="342900" indent="-342900" eaLnBrk="1" hangingPunct="1">
              <a:buFontTx/>
              <a:buChar char="-"/>
              <a:defRPr/>
            </a:pP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41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3985</TotalTime>
  <Words>736</Words>
  <Application>Microsoft Office PowerPoint</Application>
  <PresentationFormat>On-screen Show (16:9)</PresentationFormat>
  <Paragraphs>105</Paragraphs>
  <Slides>22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微软雅黑</vt:lpstr>
      <vt:lpstr>Arial</vt:lpstr>
      <vt:lpstr>Calibri</vt:lpstr>
      <vt:lpstr>Stencil</vt:lpstr>
      <vt:lpstr>Times New Roman</vt:lpstr>
      <vt:lpstr>UTM Alberta Heavy</vt:lpstr>
      <vt:lpstr>站酷快乐体2016修订版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Nguyen Thi Phuong Thao</cp:lastModifiedBy>
  <cp:revision>104</cp:revision>
  <dcterms:created xsi:type="dcterms:W3CDTF">2020-12-13T00:20:24Z</dcterms:created>
  <dcterms:modified xsi:type="dcterms:W3CDTF">2022-09-24T02:38:13Z</dcterms:modified>
</cp:coreProperties>
</file>