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89" r:id="rId2"/>
    <p:sldMasterId id="2147483701" r:id="rId3"/>
  </p:sldMasterIdLst>
  <p:notesMasterIdLst>
    <p:notesMasterId r:id="rId24"/>
  </p:notesMasterIdLst>
  <p:sldIdLst>
    <p:sldId id="257" r:id="rId4"/>
    <p:sldId id="258" r:id="rId5"/>
    <p:sldId id="259" r:id="rId6"/>
    <p:sldId id="264" r:id="rId7"/>
    <p:sldId id="278" r:id="rId8"/>
    <p:sldId id="263" r:id="rId9"/>
    <p:sldId id="284" r:id="rId10"/>
    <p:sldId id="285" r:id="rId11"/>
    <p:sldId id="286" r:id="rId12"/>
    <p:sldId id="287" r:id="rId13"/>
    <p:sldId id="279" r:id="rId14"/>
    <p:sldId id="283" r:id="rId15"/>
    <p:sldId id="282" r:id="rId16"/>
    <p:sldId id="280" r:id="rId17"/>
    <p:sldId id="265" r:id="rId18"/>
    <p:sldId id="269" r:id="rId19"/>
    <p:sldId id="288" r:id="rId20"/>
    <p:sldId id="289" r:id="rId21"/>
    <p:sldId id="281" r:id="rId22"/>
    <p:sldId id="318" r:id="rId23"/>
  </p:sldIdLst>
  <p:sldSz cx="12192000" cy="6858000"/>
  <p:notesSz cx="6858000" cy="9144000"/>
  <p:embeddedFontLst>
    <p:embeddedFont>
      <p:font typeface="等线" panose="02010600030101010101" pitchFamily="2" charset="-122"/>
      <p:regular r:id="rId25"/>
      <p:bold r:id="rId26"/>
    </p:embeddedFont>
    <p:embeddedFont>
      <p:font typeface="等线 Light" panose="02010600030101010101" pitchFamily="2" charset="-122"/>
      <p:regular r:id="rId27"/>
    </p:embeddedFont>
    <p:embeddedFont>
      <p:font typeface="#9Slide07 HoneyCream" pitchFamily="2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SVN-Dancing Script" panose="02040603050506020204" pitchFamily="18" charset="0"/>
      <p:regular r:id="rId39"/>
    </p:embeddedFont>
    <p:embeddedFont>
      <p:font typeface="SVN-Newton" panose="02040603050506020204" pitchFamily="18" charset="0"/>
      <p:regular r:id="rId40"/>
    </p:embeddedFont>
    <p:embeddedFont>
      <p:font typeface="SVN-Ready" panose="02040603050506020204" pitchFamily="18" charset="0"/>
      <p:regular r:id="rId41"/>
    </p:embeddedFont>
    <p:embeddedFont>
      <p:font typeface="Vogue-ExtraBold" panose="020B0500000000000000" pitchFamily="34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6426"/>
    <a:srgbClr val="78A721"/>
    <a:srgbClr val="9DC654"/>
    <a:srgbClr val="774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152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8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8F48E-3D4C-482F-9E64-80FEB453DF8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30069-F5DA-42DB-95EF-CE854E2DB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0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209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215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9128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794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802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816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7917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283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315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813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316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392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1DC0A-D842-C494-74D1-1AFAF74271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7E51B-67BC-85B9-7F9F-8F89CEC233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9BBE8-FF33-9505-87CB-A945C2B0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97C6B-21C7-F31C-A93B-B280DFD8A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704482-5DC4-63C0-4226-B01B98B79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46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D9FB-6C86-44CC-0AEA-98550563C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7C8B4E-5D53-8DB5-A805-81E2D13D42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4394C-0D6D-7030-1BB2-8C5E4403A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60265-D74C-C78A-4107-92359FA3A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7868D-CBDE-7A7F-F900-134F6FA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926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D8ED1F-2FB2-5A65-9C39-5CE4C6517B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D34A35-04C6-BA2D-760D-68EB7863A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03E5C-CE68-0CEA-3543-83D2EA382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B810A-2209-44C2-7826-1D710678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A0AF4-4B13-A514-A882-B0F530A2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74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A31B2C-79EA-48F4-B78D-988BAABCB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6F5B78-1CFE-485A-A531-358CE5782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A72520-B24E-4B0E-9365-BE50A0931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ECD5C6-04DD-4AF5-BCC3-3A3C10DDF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B25029-CB60-4C48-83BC-6A5473FB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989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0E58E1-F5CB-4276-9429-90F958981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r="35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2E315C03-6388-58B7-3EDD-F16E5D82E2A8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E6426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2E642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2E6426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2E6426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2E6426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2E6426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2E642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3240FF6-2631-0206-F076-FCB65D8521F3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2E6426"/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rgbClr val="2E6426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EEFB28-8CF0-9EE4-E362-90F734A7D0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DA839C-9578-9DA2-E0E2-8A4DC437B6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D58F94-052B-0E15-4C4C-392122B449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37D77B-FDE9-0C94-17DF-AA6198492E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1AF2DB5-89C6-7B1C-9C3C-A6EA5986A145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rgbClr val="2E6426"/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rgbClr val="2E6426"/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rgbClr val="2E6426"/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rgbClr val="2E6426"/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rgbClr val="2E6426"/>
              </a:solidFill>
              <a:latin typeface="SVN-Ready" panose="020406030505060202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2EEF20-A2E5-1A2D-519C-8DC3813E9792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rgbClr val="2E6426"/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rgbClr val="2E6426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B0B7AE-DA38-DD69-B46B-AA83E02B24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D9249C-E4A5-D2CC-5243-0C466975FD7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065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2FE64D6-785B-4BBA-BAE9-FDF4FE19AA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r="35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 6" descr="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">
            <a:extLst>
              <a:ext uri="{FF2B5EF4-FFF2-40B4-BE49-F238E27FC236}">
                <a16:creationId xmlns:a16="http://schemas.microsoft.com/office/drawing/2014/main" id="{7C4FB164-9FAC-4FAE-8C6F-0DA8F26203AF}"/>
              </a:ext>
            </a:extLst>
          </p:cNvPr>
          <p:cNvSpPr/>
          <p:nvPr userDrawn="1"/>
        </p:nvSpPr>
        <p:spPr>
          <a:xfrm>
            <a:off x="206901" y="201778"/>
            <a:ext cx="11778197" cy="64544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BA35B4AF-6D4A-32E5-F00B-28B81E48496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D3302B9-CE3B-6074-2DA6-5848A409BCD7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2E6426"/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rgbClr val="2E6426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98D789-F398-FF2B-8D28-851CAD0BF3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9B062B-0748-6FCF-279A-1836994123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22342B-5649-01F3-5123-3AAD3A670F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63131D-ABCC-E26D-53DB-34C7BF47E7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1256EE5-5EBF-82C8-A335-0CAA7D56F2B7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FB2256-03D8-3E46-5B86-E56254D223B9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rgbClr val="2E6426"/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rgbClr val="2E6426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7D9681-2648-21BB-F11B-2452AEAE7F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0C579F-3B62-9161-D9F1-5AF0A7F16A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92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EBDA94-4F8F-4449-B45E-C5C936CB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049243-3A2C-40A2-AE45-7FCED004A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0EFB3B5-CD89-415D-AFC7-7CC0C355C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434D44-F1CA-4D24-8C7A-F8229E921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FF2B0A-37A1-49DF-8BAF-B93FEAB1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560651-FF1F-4EEE-85F5-593C987FB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940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B1CED-AA1A-433B-85AE-2434F3358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19395E-EBC6-4DA8-99EB-4AFCC660D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989EAC0-80BF-41D9-A64A-94A7318F3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D20FF1A-E266-41BA-8CD5-6E59EB501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42B2E34-FE45-44C1-8067-273C14E8F9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06AA4BB-B49D-4DEF-8ADE-316A10636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57BBABE-5557-4EC0-93CF-702B174D8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3D5781B-E8F8-4D0E-B534-1151A84A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363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A482E4-E014-4C41-9216-A08F164A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18581C2-E4F9-48C0-8A88-107CE802A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7AEB8F6-D3F2-48E8-80F0-86E5A69CC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21FF83-897B-4405-B069-423DFAC64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293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C8D0C68-8446-4383-ACF9-026759654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65B720F-0787-4D13-A00B-2CCB618D7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CD7DBB9-D2BA-4193-8BC2-91191989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9972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E35F6-BCD8-43A5-9AE3-23811867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108611-04E2-4E2D-AAA6-BD9F44C71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CC2499A-A618-4AD8-B37A-1F4E28131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88A480B-FE96-4965-A688-5C623986C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4FC19E-D76D-43FE-BFFD-15F81C7CA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145DE3E-21B3-43B5-95A9-88FDD244E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452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67F9A-754B-91BE-1BC3-0EB40E51C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0546F-D1C2-5310-0413-513F2D3BE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0D641-6F1F-BFA4-28F9-4FF335F2D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C7E32-0392-3007-4F84-57A1A1D13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7FBA6-7B0F-F6B7-5210-D41D637FE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27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81C9B1-ABBB-4E3F-8515-18BB5121E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A4F0AFA-56F1-4F88-97AE-1C91CD35E9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CB4879-4C53-4CFA-87AE-F26404307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8190E1-C95E-4D42-8574-424AAF54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9915A4-5933-479D-87DE-152FD888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6D889A4-B9A2-4B99-9A5B-2307B432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947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418389-6C99-48C0-9394-D3D2DF65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B60DD5-AE56-4488-A620-20809B065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573D35-DEC4-4363-82E5-C7719EB82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43D746-185E-4671-88D9-98428AE27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BE713F-2413-4EA1-A915-CD30E1F6A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04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01D982A-B753-45B6-8B83-869103E4D1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AFADD39-332E-4B93-8218-0809495A8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833307-7C9C-49DE-9468-9683786E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E5C09F-6927-4320-917D-905B69C4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E92AD4-C1B7-4040-A240-86B48D5D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81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9DBBF-6FFA-6F8C-8C9D-D2C9B18A02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C438F-98EB-34FD-9704-4F86CF66E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99FD8-8AA4-4942-472A-E639E2D89E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AEC81-3CDA-86CC-DF6D-92FE98EF5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5D894-2BA9-42E6-578F-C863434AF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86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E3E4-34BD-2E93-85B5-9D154169E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888CB-67BB-A1C4-13D0-5BE931D72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49BF7-E09A-6A21-F092-60A5A6D00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9C886-CD1C-08BD-4720-9B5BCF1AF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CC0CA-9205-9032-0C7D-9CE89F07E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55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0A856-5C34-C8C0-D3C8-0C230996E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A4A39-0284-7960-B0C0-767F545FC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0BDD7-FC9E-9F39-F312-9A2250810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30D65-50B6-337D-F82F-0AA21A712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0C273-41F5-71B4-0AB0-6CEB8DDB2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83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6BB00-03D6-B102-D533-868A8095E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18398-9922-F490-C70B-D952DA468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34ECF-9186-6FC7-005B-073CA9CC9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75971-99AA-40C1-96AE-6ED8413D73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F5E66-A852-702E-4BF0-30FD15017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F7265-02AB-DFB9-948F-259FDEAB2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03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26366-D581-7936-9297-79FB2FC58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AA10E-A19D-5715-665D-48B49FABE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7996E-AF2B-6D44-66F7-1F7CE3C07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CFF26-71A5-1C64-4210-BDB6F75E3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5D337D-E745-F45B-0D12-0395CA7CC6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ED3088-576F-7EAE-CF6E-AEDDC7A986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DD1A72-EA6C-8C81-5A95-FFEF6849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E9FD52-D230-B784-576C-3D001523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39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06A10-3DA8-64AD-EFFC-FA6A8F3A0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AD5FF1-3D77-5DDA-7D4B-8AC849A43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59B7D5-4AF2-DB77-6F70-11666D8D7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F8B8F-9605-7CC5-9268-15F64361C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00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A02DE9-E058-2D93-8057-39F6A143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96D25E-3652-DA1F-6E5A-837D65AA2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59F52-8387-4936-9D0C-3C7869B1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99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31A44-BC26-38C0-BE23-3726DEC84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6BC390-84F8-EBB6-233B-23416F917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AA422-47FF-28AE-0DFD-B7223E84C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E5C0A-2371-FA79-B6BB-D7A014D00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B29B8-BB1B-C061-710C-299236D8F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0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2FF7D-200B-E35E-9460-AC8B42A10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D2834-3AAB-F042-D798-93FB324E4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84B54-7EC8-EA99-98FB-75F18AFC0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329200-690E-4B6D-34B5-A9232861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2CE1C-2C83-BCF5-E4C5-827BCFC0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F0F2F-3B35-DD97-DE3A-564904824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565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5F455-80BA-29FF-7740-639166803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FC365F-5D75-735B-064F-E5E963BB5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823BB-28DA-B2C8-A68C-56F3E8F7E0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9ED34-217C-18FA-CDF3-E33DFA29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F7CAB-624C-538E-34ED-536A80FBB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19DE7-7867-06D6-A160-38C0672D0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81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4500C-1C47-BD32-9F74-8A3C6160F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FEA533-5896-D431-D6DF-37042F2946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2932C-797E-EA00-9BA5-81C31A71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5789B-A9CE-440A-3D52-74D0AA15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7BEB2-F5C9-CD0E-E6D8-BD5BA75CC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80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6A9CDE-A7B9-4CD3-7B96-C9F7E5D935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89359-FF72-49BF-ABC3-49211A71C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7D4CB-CF48-C32F-AF2D-46ABF8B622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4F321-85DF-7FE5-0F9C-2CED66A48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62F1A-5E30-3071-F0E8-B11EFC1A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83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05114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D0BCF-E650-C149-0EB5-F7FDE08A5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0BC29-69A7-548D-7B6E-DC55FC5ABC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6BDA47-EF3A-3A88-6BAC-94C2E5AE5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EC182-1590-03B0-CE69-6F5BF9581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004BC-F4D7-0E55-A398-FADF2D0DD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7135D-5653-B3C3-EE43-169E10AB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41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04779-DEF9-4416-BFDC-EBCFEFF2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443C9-7033-2D8F-482F-51D222104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D4EFB-2F97-08D7-4D2B-18DF02EA1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FD4F8C-393B-8CB3-C413-DD7D87CC5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004F7-BEBE-4332-868D-25036C2785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48A740-AB1A-7047-1511-D9A7E2F53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030E6-D000-59CE-5BE1-11E7E8595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6BFDB9-26E7-0967-B02D-72D3BC726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85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C2D1F-2514-0455-CA60-28CB0DD8E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C63FB3-1182-329F-9F2A-93FBF58E8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64BAD-F65E-7D64-032E-5E0B7C134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34B073-B249-1A8B-CFBE-E14E0F5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04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38C4B7-4ADA-E520-306E-907D6C123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AAE8A-ECD6-02E4-78E0-B268CD208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54D45-D570-D17C-5015-723BC9A85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048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3E62F-6254-983C-96C1-2F5EA184A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5CDD5-36C3-CAC8-F71F-A75F6EA92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666CCE-461D-42EA-B91F-EDBF9F217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1D1A44-89FA-DC51-F394-CFF78986A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EF98C-B9C4-5700-4A13-E19AD94C4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24F96A-1B89-D137-03BC-5841E3A6D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315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353B7-66A9-29BF-41EE-965F977A7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9582D-413D-AE73-BBA7-509C70E70C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3D2AB-FF66-C5A8-6F04-31F9F0E3D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3AD24E-5243-20B6-92FE-A98384DD3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A3067-8C13-891E-36DD-B3E755232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0DFFE0-7A50-705B-DEB4-266EFF62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72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0343A8-C39A-6EC3-C172-50EE2D811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AD427-00BE-D9A6-9252-B87CB5725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E4924-8B9E-76AB-2399-3B4CEEF98F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504AA-CB81-4084-BD0D-CD25CE88FDCB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56164-C2AE-5B92-0AE2-693AF88A96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22B07-A97C-B3FC-E7B0-83D1DB2B0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61858-71BC-4A64-87F0-09981C79F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6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EB9CE55-CAFE-4115-B626-9348E5A79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59336A-F649-4905-81A0-94BF4BC2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F45D64-8185-4F3C-8A5C-FB847EC05C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F4CBD-FCA8-4606-B545-782C727023E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12528A-C613-4D95-B813-BD3465438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C85B59-A6CB-41D1-A7D9-FD70E9936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BBD1400D-78C3-DCEE-1457-246552FC5076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E6426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2E642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2E642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2E6426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2E6426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2E6426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2E6426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2E642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0F3DC70-C79A-FCB3-BD9E-E6BF2E20F08E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2E6426"/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rgbClr val="2E6426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8ACB97-4222-9451-98BF-55F87095D3F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76B93C-B3CA-9642-AF50-2726FBD2130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AC96C6-047F-1605-8855-9F94A687703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7987D9-D323-8C79-7053-37121970C6F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BA0A9DF-A2E2-D986-F106-B972323940D3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rgbClr val="2E6426"/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rgbClr val="2E6426"/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rgbClr val="2E6426"/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rgbClr val="2E6426"/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rgbClr val="2E6426"/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E1F6C7E-DB96-9379-EBF1-4D3FDC89ADB3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rgbClr val="2E6426"/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rgbClr val="2E6426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DECD9E-171B-D7D5-51F3-8B2193ED8A8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D523A1A-E9D0-C483-BFB9-3A65D12E456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2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7B6FA2D4-BA44-65CA-8F51-0574856DA38D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0A13346-B5C7-F872-912B-98D55644F592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565C29-DC77-B946-6A59-9E1B8536DBA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3651BF-03A3-EE8F-F4CB-3C26EB5D8DE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D0EAB9-62E2-AAB4-5329-BCB3C7ACDD0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13FF52-6B91-962C-AB0A-9C89FCAD5A6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8294673-6986-A9E8-ADD6-EB7D1DD6E720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AEF898F-CD74-EE67-BE2C-57BED2611C78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9F52A7-D3B5-5522-ED87-3A58251B665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D95378-ED6D-9B17-2A8B-72150303089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5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ED30F00-B4AE-C59F-DE0B-BAA78C36B025}"/>
              </a:ext>
            </a:extLst>
          </p:cNvPr>
          <p:cNvGrpSpPr/>
          <p:nvPr/>
        </p:nvGrpSpPr>
        <p:grpSpPr>
          <a:xfrm>
            <a:off x="4362987" y="526732"/>
            <a:ext cx="2875280" cy="716341"/>
            <a:chOff x="4474747" y="187576"/>
            <a:chExt cx="2875280" cy="716341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C506537-BB3B-69AD-20AA-1F5AEACACA3A}"/>
                </a:ext>
              </a:extLst>
            </p:cNvPr>
            <p:cNvSpPr/>
            <p:nvPr/>
          </p:nvSpPr>
          <p:spPr>
            <a:xfrm>
              <a:off x="4474747" y="196031"/>
              <a:ext cx="2875280" cy="707886"/>
            </a:xfrm>
            <a:prstGeom prst="roundRect">
              <a:avLst>
                <a:gd name="adj" fmla="val 48243"/>
              </a:avLst>
            </a:prstGeom>
            <a:solidFill>
              <a:srgbClr val="9DC6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7639D0E-BD4D-77F8-C371-AF4C44524E71}"/>
                </a:ext>
              </a:extLst>
            </p:cNvPr>
            <p:cNvSpPr txBox="1"/>
            <p:nvPr/>
          </p:nvSpPr>
          <p:spPr>
            <a:xfrm>
              <a:off x="4658958" y="187576"/>
              <a:ext cx="250685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Tiếng</a:t>
              </a:r>
              <a:r>
                <a:rPr lang="en-US" sz="4000" dirty="0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4000" dirty="0" err="1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Việt</a:t>
              </a:r>
              <a:endParaRPr lang="en-US" sz="4000" dirty="0"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62BFAAF-AB08-5DC4-84F1-7E8FDE9558C5}"/>
              </a:ext>
            </a:extLst>
          </p:cNvPr>
          <p:cNvGrpSpPr/>
          <p:nvPr/>
        </p:nvGrpSpPr>
        <p:grpSpPr>
          <a:xfrm>
            <a:off x="5594553" y="3964015"/>
            <a:ext cx="2999112" cy="461665"/>
            <a:chOff x="3178260" y="1348788"/>
            <a:chExt cx="8553552" cy="63242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7093EB0-80CD-C17E-991E-DE86E3081CE8}"/>
                </a:ext>
              </a:extLst>
            </p:cNvPr>
            <p:cNvSpPr/>
            <p:nvPr/>
          </p:nvSpPr>
          <p:spPr>
            <a:xfrm>
              <a:off x="3178260" y="1400999"/>
              <a:ext cx="8356485" cy="553272"/>
            </a:xfrm>
            <a:prstGeom prst="roundRect">
              <a:avLst>
                <a:gd name="adj" fmla="val 50000"/>
              </a:avLst>
            </a:prstGeom>
            <a:solidFill>
              <a:srgbClr val="FDF8FF"/>
            </a:solidFill>
            <a:ln w="12700" cap="flat" cmpd="sng" algn="ctr">
              <a:solidFill>
                <a:srgbClr val="525415"/>
              </a:solidFill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2C204C-147D-989F-5D0C-70741AE18299}"/>
                </a:ext>
              </a:extLst>
            </p:cNvPr>
            <p:cNvSpPr txBox="1"/>
            <p:nvPr/>
          </p:nvSpPr>
          <p:spPr>
            <a:xfrm>
              <a:off x="3178264" y="1348788"/>
              <a:ext cx="8553548" cy="632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Nguyễn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Thái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Vận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23A13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8F8E47A-C011-7F02-DC41-CFAEEE54A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414" y="1751168"/>
            <a:ext cx="6578154" cy="26154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BEF833-D6BE-7C19-FD3C-84B8D8AA1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2987" y="1281187"/>
            <a:ext cx="5407621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27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6DEE418-EBE5-EE72-E83E-0C11C916CB08}"/>
              </a:ext>
            </a:extLst>
          </p:cNvPr>
          <p:cNvGrpSpPr/>
          <p:nvPr/>
        </p:nvGrpSpPr>
        <p:grpSpPr>
          <a:xfrm>
            <a:off x="2429608" y="2352294"/>
            <a:ext cx="2559368" cy="853136"/>
            <a:chOff x="2163089" y="2529287"/>
            <a:chExt cx="2531939" cy="85313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6A89A13-2830-E335-9A46-2278BE306D97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2C3ABB-1CF1-FF1C-037C-A1CB5BF62580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chóp núi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2FFEB03-E15F-8571-B6F2-F05E83541038}"/>
              </a:ext>
            </a:extLst>
          </p:cNvPr>
          <p:cNvGrpSpPr/>
          <p:nvPr/>
        </p:nvGrpSpPr>
        <p:grpSpPr>
          <a:xfrm>
            <a:off x="6317820" y="2337310"/>
            <a:ext cx="3444571" cy="853136"/>
            <a:chOff x="2163089" y="2529287"/>
            <a:chExt cx="2531939" cy="85313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3C1C3FF-87E6-2B04-D206-10381587B578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9B1D6A-6D3D-B184-F7CD-574C99574751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bồng bềnh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ED8EE5-EECA-91D2-EDEB-ADE45F416190}"/>
              </a:ext>
            </a:extLst>
          </p:cNvPr>
          <p:cNvGrpSpPr/>
          <p:nvPr/>
        </p:nvGrpSpPr>
        <p:grpSpPr>
          <a:xfrm>
            <a:off x="6450148" y="3667555"/>
            <a:ext cx="3312242" cy="853136"/>
            <a:chOff x="2163089" y="2529287"/>
            <a:chExt cx="2531939" cy="853136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18AC208-8094-65E1-6827-0CD99F35DF5D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AD2E35-6709-25D0-D68D-F82E75C40BCA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thung lũng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7FE0369-3E13-ED3C-C78C-37524290D46C}"/>
              </a:ext>
            </a:extLst>
          </p:cNvPr>
          <p:cNvGrpSpPr/>
          <p:nvPr/>
        </p:nvGrpSpPr>
        <p:grpSpPr>
          <a:xfrm>
            <a:off x="2429608" y="3583860"/>
            <a:ext cx="2559368" cy="853136"/>
            <a:chOff x="2163089" y="2529287"/>
            <a:chExt cx="2531939" cy="85313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97CEA60-796E-B4C0-E743-B99CA777ED28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64A06C0-A65F-E1FD-2EF9-DAC1F79EAE81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pơ - mu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5803379-8DDE-02C0-B350-427609F3BD2D}"/>
              </a:ext>
            </a:extLst>
          </p:cNvPr>
          <p:cNvGrpSpPr/>
          <p:nvPr/>
        </p:nvGrpSpPr>
        <p:grpSpPr>
          <a:xfrm>
            <a:off x="2429607" y="4815427"/>
            <a:ext cx="2680425" cy="853136"/>
            <a:chOff x="2163089" y="2529287"/>
            <a:chExt cx="2531939" cy="853136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A494105-6522-F7CD-6BF1-96B12665555C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39D2C8-E117-CF4E-E044-8C9DB36B70A9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thác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AC1F0617-C56C-F4E2-896C-CDB9C0110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799" y="725410"/>
            <a:ext cx="7742591" cy="15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46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C91064-B1A5-409E-93B1-1B97D85CB7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2" t="262" r="1189" b="10016"/>
          <a:stretch/>
        </p:blipFill>
        <p:spPr>
          <a:xfrm>
            <a:off x="199774" y="499730"/>
            <a:ext cx="6424124" cy="62125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F3B835D-420F-8634-2EC6-466E7FF19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5106" y="1749678"/>
            <a:ext cx="6523285" cy="38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37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29013FC-0B8D-5C27-0485-47115707F4D8}"/>
              </a:ext>
            </a:extLst>
          </p:cNvPr>
          <p:cNvGrpSpPr/>
          <p:nvPr/>
        </p:nvGrpSpPr>
        <p:grpSpPr>
          <a:xfrm>
            <a:off x="1733643" y="1133275"/>
            <a:ext cx="8296507" cy="4792236"/>
            <a:chOff x="2252546" y="1541657"/>
            <a:chExt cx="8296507" cy="4792236"/>
          </a:xfrm>
        </p:grpSpPr>
        <p:pic>
          <p:nvPicPr>
            <p:cNvPr id="3" name="Picture 2" descr="Tư thế ngồi học đúng cách - YouTube">
              <a:extLst>
                <a:ext uri="{FF2B5EF4-FFF2-40B4-BE49-F238E27FC236}">
                  <a16:creationId xmlns:a16="http://schemas.microsoft.com/office/drawing/2014/main" id="{1F06B3E1-2D5D-89C5-3118-D90E95CB61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8" r="1546"/>
            <a:stretch/>
          </p:blipFill>
          <p:spPr bwMode="auto">
            <a:xfrm>
              <a:off x="2252546" y="1541657"/>
              <a:ext cx="8296507" cy="4792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18DA13B-224F-698E-7B6F-9EC66AB5F1AC}"/>
                </a:ext>
              </a:extLst>
            </p:cNvPr>
            <p:cNvSpPr/>
            <p:nvPr/>
          </p:nvSpPr>
          <p:spPr>
            <a:xfrm>
              <a:off x="7950818" y="1639229"/>
              <a:ext cx="2598235" cy="892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3FDEACC-1917-C845-30E8-8A2116CA4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120" y="502312"/>
            <a:ext cx="829127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58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A819089F-0C02-B079-6745-B4630B2691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24" b="8318"/>
          <a:stretch/>
        </p:blipFill>
        <p:spPr>
          <a:xfrm>
            <a:off x="0" y="0"/>
            <a:ext cx="122148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0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C91064-B1A5-409E-93B1-1B97D85CB7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2" t="262" r="1189" b="10016"/>
          <a:stretch/>
        </p:blipFill>
        <p:spPr>
          <a:xfrm>
            <a:off x="199774" y="499730"/>
            <a:ext cx="6424124" cy="62125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69323C-B244-B841-7EAA-B1EE615D8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049" y="1119971"/>
            <a:ext cx="6529382" cy="53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38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ECF45057-F04C-4A07-A073-B64EC5BA11BA}"/>
              </a:ext>
            </a:extLst>
          </p:cNvPr>
          <p:cNvSpPr/>
          <p:nvPr/>
        </p:nvSpPr>
        <p:spPr>
          <a:xfrm>
            <a:off x="1721440" y="229709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cs"/>
              </a:rPr>
              <a:t>添加标题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C2635A7-8B79-6EBB-F754-5945042ED1A5}"/>
              </a:ext>
            </a:extLst>
          </p:cNvPr>
          <p:cNvGrpSpPr/>
          <p:nvPr/>
        </p:nvGrpSpPr>
        <p:grpSpPr>
          <a:xfrm>
            <a:off x="645328" y="533327"/>
            <a:ext cx="2152224" cy="853136"/>
            <a:chOff x="2163089" y="2529287"/>
            <a:chExt cx="2531939" cy="85313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556EAB16-F770-6415-162A-CFA9B4993EF1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5C0B2C-20D8-F4FD-2045-ED12583E6FB0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Bài 2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F7145A1-46BE-0F02-5DE2-94F244E63259}"/>
              </a:ext>
            </a:extLst>
          </p:cNvPr>
          <p:cNvSpPr txBox="1"/>
          <p:nvPr/>
        </p:nvSpPr>
        <p:spPr>
          <a:xfrm>
            <a:off x="2880233" y="353022"/>
            <a:ext cx="71723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Chọn tiếng thích hợp thay cho ô vuông.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C95C33B-DC4A-80E0-5309-DA4B48271786}"/>
              </a:ext>
            </a:extLst>
          </p:cNvPr>
          <p:cNvGrpSpPr/>
          <p:nvPr/>
        </p:nvGrpSpPr>
        <p:grpSpPr>
          <a:xfrm>
            <a:off x="565742" y="1900538"/>
            <a:ext cx="3727168" cy="853136"/>
            <a:chOff x="2163089" y="2529287"/>
            <a:chExt cx="2531939" cy="85313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A92DFE-F66C-5F83-BBB9-DAAB01D20F10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FD5017-FF4B-E137-56FD-EABE03DBCB14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chiều/ triều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F99C74-1802-9B46-4024-C159209A6F6A}"/>
              </a:ext>
            </a:extLst>
          </p:cNvPr>
          <p:cNvGrpSpPr/>
          <p:nvPr/>
        </p:nvGrpSpPr>
        <p:grpSpPr>
          <a:xfrm>
            <a:off x="544118" y="4317077"/>
            <a:ext cx="3727168" cy="853136"/>
            <a:chOff x="2163089" y="2529287"/>
            <a:chExt cx="2531939" cy="85313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E73C727-D41E-EDE2-5D4A-F8B7195D861D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578D179-2B96-A9E5-5FF4-3F2BCC5A7C9B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chở/trở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8CC856A-DF11-3033-AA02-5A2E61476402}"/>
              </a:ext>
            </a:extLst>
          </p:cNvPr>
          <p:cNvSpPr txBox="1"/>
          <p:nvPr/>
        </p:nvSpPr>
        <p:spPr>
          <a:xfrm>
            <a:off x="229985" y="3003811"/>
            <a:ext cx="30986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nắng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chiều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FC9DA6-30A6-A0EE-6043-95C5991B9911}"/>
              </a:ext>
            </a:extLst>
          </p:cNvPr>
          <p:cNvSpPr txBox="1"/>
          <p:nvPr/>
        </p:nvSpPr>
        <p:spPr>
          <a:xfrm>
            <a:off x="3137212" y="3003810"/>
            <a:ext cx="30986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thủy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triều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29B48A-6C98-227B-2895-AEFF0457999D}"/>
              </a:ext>
            </a:extLst>
          </p:cNvPr>
          <p:cNvSpPr txBox="1"/>
          <p:nvPr/>
        </p:nvSpPr>
        <p:spPr>
          <a:xfrm>
            <a:off x="6096000" y="3014380"/>
            <a:ext cx="24300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triều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đại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335AAB-CAEA-BE23-FD46-5F034A904C78}"/>
              </a:ext>
            </a:extLst>
          </p:cNvPr>
          <p:cNvSpPr txBox="1"/>
          <p:nvPr/>
        </p:nvSpPr>
        <p:spPr>
          <a:xfrm>
            <a:off x="8526087" y="3014380"/>
            <a:ext cx="33036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chiều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chuộng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3D7745-81D0-1917-9FFB-E982F3AB3E6B}"/>
              </a:ext>
            </a:extLst>
          </p:cNvPr>
          <p:cNvSpPr txBox="1"/>
          <p:nvPr/>
        </p:nvSpPr>
        <p:spPr>
          <a:xfrm>
            <a:off x="382385" y="5411082"/>
            <a:ext cx="30986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che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chở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78D4DD-334B-115F-13EB-3ECB6072C169}"/>
              </a:ext>
            </a:extLst>
          </p:cNvPr>
          <p:cNvSpPr txBox="1"/>
          <p:nvPr/>
        </p:nvSpPr>
        <p:spPr>
          <a:xfrm>
            <a:off x="3289612" y="5411081"/>
            <a:ext cx="30986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trở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thành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223B64-FFC3-B1BF-8AE4-4BF1F9ED5C5A}"/>
              </a:ext>
            </a:extLst>
          </p:cNvPr>
          <p:cNvSpPr txBox="1"/>
          <p:nvPr/>
        </p:nvSpPr>
        <p:spPr>
          <a:xfrm>
            <a:off x="6248400" y="5421651"/>
            <a:ext cx="24300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chở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hàng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E57665-707E-F8F3-A7B6-E9825C7F4702}"/>
              </a:ext>
            </a:extLst>
          </p:cNvPr>
          <p:cNvSpPr txBox="1"/>
          <p:nvPr/>
        </p:nvSpPr>
        <p:spPr>
          <a:xfrm>
            <a:off x="8634994" y="5482409"/>
            <a:ext cx="33036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trở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ngại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C8AA56-A740-414E-B310-324EC70FD707}"/>
              </a:ext>
            </a:extLst>
          </p:cNvPr>
          <p:cNvSpPr/>
          <p:nvPr/>
        </p:nvSpPr>
        <p:spPr>
          <a:xfrm>
            <a:off x="1762780" y="3014380"/>
            <a:ext cx="1258536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6906502-55F4-CA05-CD97-F81439FEBA82}"/>
              </a:ext>
            </a:extLst>
          </p:cNvPr>
          <p:cNvSpPr/>
          <p:nvPr/>
        </p:nvSpPr>
        <p:spPr>
          <a:xfrm>
            <a:off x="4670007" y="3080342"/>
            <a:ext cx="1258536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0DDBBA2-7A4A-B7BA-BF5A-4F8820D6945D}"/>
              </a:ext>
            </a:extLst>
          </p:cNvPr>
          <p:cNvSpPr/>
          <p:nvPr/>
        </p:nvSpPr>
        <p:spPr>
          <a:xfrm>
            <a:off x="6204907" y="3061814"/>
            <a:ext cx="1258536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7BE501-A0EA-9B37-46AF-C702220FA253}"/>
              </a:ext>
            </a:extLst>
          </p:cNvPr>
          <p:cNvSpPr/>
          <p:nvPr/>
        </p:nvSpPr>
        <p:spPr>
          <a:xfrm>
            <a:off x="8634994" y="3080342"/>
            <a:ext cx="1258536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E112444-7A74-82C4-2BC8-C7D91DB1D219}"/>
              </a:ext>
            </a:extLst>
          </p:cNvPr>
          <p:cNvSpPr/>
          <p:nvPr/>
        </p:nvSpPr>
        <p:spPr>
          <a:xfrm>
            <a:off x="1890689" y="5434317"/>
            <a:ext cx="1130627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92AA887-2779-10F6-08DF-ADBC74CF418B}"/>
              </a:ext>
            </a:extLst>
          </p:cNvPr>
          <p:cNvSpPr/>
          <p:nvPr/>
        </p:nvSpPr>
        <p:spPr>
          <a:xfrm>
            <a:off x="3392859" y="5434317"/>
            <a:ext cx="1130627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3A64A1B-DA51-747B-A0F5-6BE96693B74A}"/>
              </a:ext>
            </a:extLst>
          </p:cNvPr>
          <p:cNvSpPr/>
          <p:nvPr/>
        </p:nvSpPr>
        <p:spPr>
          <a:xfrm>
            <a:off x="6184638" y="5458515"/>
            <a:ext cx="1130627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B7F0E33-F74B-4E32-1FE7-724B273D0816}"/>
              </a:ext>
            </a:extLst>
          </p:cNvPr>
          <p:cNvSpPr/>
          <p:nvPr/>
        </p:nvSpPr>
        <p:spPr>
          <a:xfrm>
            <a:off x="8996685" y="5537801"/>
            <a:ext cx="1130627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55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62968C-8D2E-EB32-60E2-9569C35234E6}"/>
              </a:ext>
            </a:extLst>
          </p:cNvPr>
          <p:cNvGrpSpPr/>
          <p:nvPr/>
        </p:nvGrpSpPr>
        <p:grpSpPr>
          <a:xfrm>
            <a:off x="645328" y="533327"/>
            <a:ext cx="2152224" cy="853136"/>
            <a:chOff x="2163089" y="2529287"/>
            <a:chExt cx="2531939" cy="85313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ECBBC6E5-BBED-EDEC-5E41-E536DC823948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C671A07-2538-EE20-EF6F-BAFB66F8E2FC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Bài 2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BEBC8AE-F821-2BC0-2FDF-683409AF2402}"/>
              </a:ext>
            </a:extLst>
          </p:cNvPr>
          <p:cNvSpPr txBox="1"/>
          <p:nvPr/>
        </p:nvSpPr>
        <p:spPr>
          <a:xfrm>
            <a:off x="2797552" y="533326"/>
            <a:ext cx="93117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a. Chọn ch hoặc tr thay cho ô vuông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E1EA66-64B1-CEE9-0925-09276137C07D}"/>
              </a:ext>
            </a:extLst>
          </p:cNvPr>
          <p:cNvSpPr txBox="1"/>
          <p:nvPr/>
        </p:nvSpPr>
        <p:spPr>
          <a:xfrm>
            <a:off x="480220" y="1849508"/>
            <a:ext cx="1123156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 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Sông Bạch Đằng đã đi vào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tr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ang sử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ống giặc ngoại xâm của dân tộc ta. Ai đã đi qua nơi này cũng cảm thấy tự hào về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tr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uyền thống giữ nước của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a ông ta.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(Theo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Đoàn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Minh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Tuấn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)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A623E6-7675-5074-9D91-0776E8D4F548}"/>
              </a:ext>
            </a:extLst>
          </p:cNvPr>
          <p:cNvSpPr/>
          <p:nvPr/>
        </p:nvSpPr>
        <p:spPr>
          <a:xfrm>
            <a:off x="7664335" y="1995055"/>
            <a:ext cx="522366" cy="551768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9DD272-A4B9-3075-B7C6-5FE358044C20}"/>
              </a:ext>
            </a:extLst>
          </p:cNvPr>
          <p:cNvSpPr/>
          <p:nvPr/>
        </p:nvSpPr>
        <p:spPr>
          <a:xfrm>
            <a:off x="10077796" y="1995055"/>
            <a:ext cx="646809" cy="551768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E3060C-2F5B-D8FB-2045-C6731FA1410C}"/>
              </a:ext>
            </a:extLst>
          </p:cNvPr>
          <p:cNvSpPr/>
          <p:nvPr/>
        </p:nvSpPr>
        <p:spPr>
          <a:xfrm>
            <a:off x="9826362" y="3312561"/>
            <a:ext cx="522366" cy="551768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F8F3D1-9978-41D9-FD03-8E2810B198AC}"/>
              </a:ext>
            </a:extLst>
          </p:cNvPr>
          <p:cNvSpPr/>
          <p:nvPr/>
        </p:nvSpPr>
        <p:spPr>
          <a:xfrm>
            <a:off x="5621457" y="4030226"/>
            <a:ext cx="613087" cy="551768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6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186000E-1F86-4290-8710-B94EF015B75F}"/>
              </a:ext>
            </a:extLst>
          </p:cNvPr>
          <p:cNvGrpSpPr/>
          <p:nvPr/>
        </p:nvGrpSpPr>
        <p:grpSpPr>
          <a:xfrm>
            <a:off x="645328" y="533327"/>
            <a:ext cx="2152224" cy="853136"/>
            <a:chOff x="2163089" y="2529287"/>
            <a:chExt cx="2531939" cy="85313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2EAD78D-8228-7E8D-9B06-541A11F3D6F0}"/>
                </a:ext>
              </a:extLst>
            </p:cNvPr>
            <p:cNvSpPr/>
            <p:nvPr/>
          </p:nvSpPr>
          <p:spPr>
            <a:xfrm>
              <a:off x="2163089" y="2529288"/>
              <a:ext cx="2531939" cy="853135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28575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35FB2D7-221D-717C-DBB1-89E8BEEDAC29}"/>
                </a:ext>
              </a:extLst>
            </p:cNvPr>
            <p:cNvSpPr txBox="1"/>
            <p:nvPr/>
          </p:nvSpPr>
          <p:spPr>
            <a:xfrm>
              <a:off x="2260357" y="2529287"/>
              <a:ext cx="24346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Bài 2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5D1916D-691E-D0A5-AB73-9D99B5CD9483}"/>
              </a:ext>
            </a:extLst>
          </p:cNvPr>
          <p:cNvSpPr txBox="1"/>
          <p:nvPr/>
        </p:nvSpPr>
        <p:spPr>
          <a:xfrm>
            <a:off x="3013684" y="487160"/>
            <a:ext cx="829162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b. Chọn ươc hoặc ươt thay cho ô vuông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C384BF-95EA-CDC1-041C-7F1FFDE019FF}"/>
              </a:ext>
            </a:extLst>
          </p:cNvPr>
          <p:cNvSpPr txBox="1"/>
          <p:nvPr/>
        </p:nvSpPr>
        <p:spPr>
          <a:xfrm>
            <a:off x="398797" y="2367171"/>
            <a:ext cx="479751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- Đi ng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ược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về xuôi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- Đi tr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ước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về sau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E727D5-FB5C-A89A-2212-5E45E74FF837}"/>
              </a:ext>
            </a:extLst>
          </p:cNvPr>
          <p:cNvSpPr txBox="1"/>
          <p:nvPr/>
        </p:nvSpPr>
        <p:spPr>
          <a:xfrm>
            <a:off x="5788214" y="2402378"/>
            <a:ext cx="584960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- Non xanh n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ước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biếc 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- V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ượt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núi băng rừng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50BEA9-0676-CA55-77F5-781C5DBC18D4}"/>
              </a:ext>
            </a:extLst>
          </p:cNvPr>
          <p:cNvSpPr/>
          <p:nvPr/>
        </p:nvSpPr>
        <p:spPr>
          <a:xfrm>
            <a:off x="2168284" y="2450866"/>
            <a:ext cx="1040429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6AE604-A26F-1C9B-B56D-ED734A2D9353}"/>
              </a:ext>
            </a:extLst>
          </p:cNvPr>
          <p:cNvSpPr/>
          <p:nvPr/>
        </p:nvSpPr>
        <p:spPr>
          <a:xfrm>
            <a:off x="9054266" y="2402378"/>
            <a:ext cx="1040429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1EF8FF-065F-535C-F39F-E00310BCD10C}"/>
              </a:ext>
            </a:extLst>
          </p:cNvPr>
          <p:cNvSpPr/>
          <p:nvPr/>
        </p:nvSpPr>
        <p:spPr>
          <a:xfrm>
            <a:off x="1973255" y="3793513"/>
            <a:ext cx="1040429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5EDD7C-C942-150F-521D-8A2EB48E1192}"/>
              </a:ext>
            </a:extLst>
          </p:cNvPr>
          <p:cNvSpPr/>
          <p:nvPr/>
        </p:nvSpPr>
        <p:spPr>
          <a:xfrm>
            <a:off x="6526422" y="3793513"/>
            <a:ext cx="955034" cy="697316"/>
          </a:xfrm>
          <a:prstGeom prst="rect">
            <a:avLst/>
          </a:prstGeom>
          <a:solidFill>
            <a:srgbClr val="78A721"/>
          </a:solidFill>
          <a:ln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12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95ED57-794F-12B6-F3BA-411499B87FB3}"/>
              </a:ext>
            </a:extLst>
          </p:cNvPr>
          <p:cNvSpPr/>
          <p:nvPr/>
        </p:nvSpPr>
        <p:spPr>
          <a:xfrm>
            <a:off x="2451473" y="728344"/>
            <a:ext cx="8255319" cy="4470519"/>
          </a:xfrm>
          <a:prstGeom prst="rect">
            <a:avLst/>
          </a:prstGeom>
          <a:solidFill>
            <a:schemeClr val="bg1"/>
          </a:solidFill>
          <a:ln w="76200">
            <a:solidFill>
              <a:srgbClr val="2E6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pic>
        <p:nvPicPr>
          <p:cNvPr id="3" name="图片 50">
            <a:extLst>
              <a:ext uri="{FF2B5EF4-FFF2-40B4-BE49-F238E27FC236}">
                <a16:creationId xmlns:a16="http://schemas.microsoft.com/office/drawing/2014/main" id="{CFE25951-840C-6DF6-2BC8-B96B74E8E3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55772">
            <a:off x="1410326" y="95640"/>
            <a:ext cx="3656624" cy="2844042"/>
          </a:xfrm>
          <a:prstGeom prst="rect">
            <a:avLst/>
          </a:prstGeom>
        </p:spPr>
      </p:pic>
      <p:pic>
        <p:nvPicPr>
          <p:cNvPr id="4" name="图片 32">
            <a:extLst>
              <a:ext uri="{FF2B5EF4-FFF2-40B4-BE49-F238E27FC236}">
                <a16:creationId xmlns:a16="http://schemas.microsoft.com/office/drawing/2014/main" id="{DBE5AD59-EFD2-7490-27BE-2418A78A93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8341" y="2459158"/>
            <a:ext cx="3385312" cy="44705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5459AB-B254-DE5B-1A85-C74B23C86153}"/>
              </a:ext>
            </a:extLst>
          </p:cNvPr>
          <p:cNvSpPr txBox="1"/>
          <p:nvPr/>
        </p:nvSpPr>
        <p:spPr>
          <a:xfrm>
            <a:off x="3520181" y="2429976"/>
            <a:ext cx="6220346" cy="1998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US" sz="4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Hoàn</a:t>
            </a:r>
            <a:r>
              <a:rPr lang="en-US" sz="4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thành</a:t>
            </a:r>
            <a:r>
              <a:rPr lang="en-US" sz="4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bà</a:t>
            </a:r>
            <a:r>
              <a:rPr lang="en-US" sz="4400" b="1" i="1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i</a:t>
            </a:r>
            <a:r>
              <a:rPr lang="en-US" sz="4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tập</a:t>
            </a:r>
            <a:r>
              <a:rPr lang="en-US" sz="4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US" sz="4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Chuẩn</a:t>
            </a:r>
            <a:r>
              <a:rPr lang="en-US" sz="4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b</a:t>
            </a:r>
            <a:r>
              <a:rPr lang="en-US" sz="4400" b="1" dirty="0" err="1">
                <a:solidFill>
                  <a:srgbClr val="333333"/>
                </a:solidFill>
                <a:latin typeface="Cambria" panose="02040503050406030204" pitchFamily="18" charset="0"/>
              </a:rPr>
              <a:t>ị</a:t>
            </a:r>
            <a:r>
              <a:rPr lang="en-US" sz="4400" b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333333"/>
                </a:solidFill>
                <a:latin typeface="Cambria" panose="02040503050406030204" pitchFamily="18" charset="0"/>
              </a:rPr>
              <a:t>bài</a:t>
            </a:r>
            <a:r>
              <a:rPr lang="en-US" sz="4400" b="1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333333"/>
                </a:solidFill>
                <a:latin typeface="Cambria" panose="02040503050406030204" pitchFamily="18" charset="0"/>
              </a:rPr>
              <a:t>mới</a:t>
            </a:r>
            <a:r>
              <a:rPr lang="en-US" sz="4400" b="1" dirty="0">
                <a:solidFill>
                  <a:srgbClr val="333333"/>
                </a:solidFill>
                <a:latin typeface="Cambria" panose="02040503050406030204" pitchFamily="18" charset="0"/>
              </a:rPr>
              <a:t>.</a:t>
            </a:r>
            <a:endParaRPr lang="vi-VN" sz="4400" b="1" i="0" dirty="0">
              <a:solidFill>
                <a:srgbClr val="333333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9FEAA0-BA54-ED8A-251C-4655AE4B7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6368" y="965088"/>
            <a:ext cx="6814582" cy="172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3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59CBAA-BD38-C2BC-67C8-62BC198F4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522" y="1139753"/>
            <a:ext cx="9912955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57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861CBA1-490E-3FC5-FB85-AAC225F70259}"/>
              </a:ext>
            </a:extLst>
          </p:cNvPr>
          <p:cNvGrpSpPr/>
          <p:nvPr/>
        </p:nvGrpSpPr>
        <p:grpSpPr>
          <a:xfrm>
            <a:off x="3639973" y="516100"/>
            <a:ext cx="4525832" cy="716341"/>
            <a:chOff x="4474747" y="187576"/>
            <a:chExt cx="4525832" cy="716341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49C407E-B298-F5E5-11F3-9851B4AA0127}"/>
                </a:ext>
              </a:extLst>
            </p:cNvPr>
            <p:cNvSpPr/>
            <p:nvPr/>
          </p:nvSpPr>
          <p:spPr>
            <a:xfrm>
              <a:off x="4474747" y="196031"/>
              <a:ext cx="4525832" cy="707886"/>
            </a:xfrm>
            <a:prstGeom prst="roundRect">
              <a:avLst>
                <a:gd name="adj" fmla="val 48243"/>
              </a:avLst>
            </a:prstGeom>
            <a:solidFill>
              <a:srgbClr val="9DC6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A88F553-7CCD-0B44-45F3-BB1E01344067}"/>
                </a:ext>
              </a:extLst>
            </p:cNvPr>
            <p:cNvSpPr txBox="1"/>
            <p:nvPr/>
          </p:nvSpPr>
          <p:spPr>
            <a:xfrm>
              <a:off x="4658958" y="187576"/>
              <a:ext cx="41396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Yêu</a:t>
              </a:r>
              <a:r>
                <a:rPr lang="en-US" sz="4000" dirty="0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4000" dirty="0" err="1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cầu</a:t>
              </a:r>
              <a:r>
                <a:rPr lang="en-US" sz="4000" dirty="0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4000" dirty="0" err="1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cần</a:t>
              </a:r>
              <a:r>
                <a:rPr lang="en-US" sz="4000" dirty="0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4000" dirty="0" err="1"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đạt</a:t>
              </a:r>
              <a:endParaRPr lang="en-US" sz="4000" dirty="0"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C8250C6-FC4F-96C6-0745-A592A432AC42}"/>
              </a:ext>
            </a:extLst>
          </p:cNvPr>
          <p:cNvSpPr txBox="1"/>
          <p:nvPr/>
        </p:nvSpPr>
        <p:spPr>
          <a:xfrm>
            <a:off x="724077" y="1240896"/>
            <a:ext cx="10743845" cy="49266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Năng lực đặc thù:</a:t>
            </a: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- Viết đúng chính tả bài thơ Bản em ( Nguyễn Thái Vận) theo hình thức nghe – viết; trình bày đúng các khổ thơ, biết viết hoa chữ cái mở đầu tên bài thơ và chữ cái đầu mỗi câu thơ ( viết đúng mẫu chữ viết hoa đã học ở lớp 2)</a:t>
            </a: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- Viết đúng từ ngữ có tiếng bắt đầu bằng ch/ tr hoặc có tiếng chứa ươc/ ươt.</a:t>
            </a: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- Phát triển năng lực ngôn ngữ</a:t>
            </a:r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2.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Năng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lực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chung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Năng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lực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chủ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năng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lực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giải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quyết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vấn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đề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sáng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tạo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năng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lực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giao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tiếp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hợp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tác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  3.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Phẩm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Phẩm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yêu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nước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phẩm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phẩm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trách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nhiệm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47686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58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C91064-B1A5-409E-93B1-1B97D85CB7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2" t="262" r="1189" b="10016"/>
          <a:stretch/>
        </p:blipFill>
        <p:spPr>
          <a:xfrm>
            <a:off x="199774" y="499730"/>
            <a:ext cx="6424124" cy="62125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F844C9-AE0F-01F2-AFB7-7F700FD89B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4202" y="970931"/>
            <a:ext cx="6523285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96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ương trời Tây Bắc_ Flycam 4k __ Hachi8Media">
            <a:hlinkClick r:id="" action="ppaction://media"/>
            <a:extLst>
              <a:ext uri="{FF2B5EF4-FFF2-40B4-BE49-F238E27FC236}">
                <a16:creationId xmlns:a16="http://schemas.microsoft.com/office/drawing/2014/main" id="{EA73B702-B5C9-2E06-22EC-D79E771223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574" y="517115"/>
            <a:ext cx="10353368" cy="582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766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C91064-B1A5-409E-93B1-1B97D85CB7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2" t="262" r="1189" b="10016"/>
          <a:stretch/>
        </p:blipFill>
        <p:spPr>
          <a:xfrm>
            <a:off x="199774" y="499730"/>
            <a:ext cx="6424124" cy="62125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0E210C0-DB02-67CC-8210-342B7E8EC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557" y="1091578"/>
            <a:ext cx="6523285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43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A819089F-0C02-B079-6745-B4630B2691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24" b="8318"/>
          <a:stretch/>
        </p:blipFill>
        <p:spPr>
          <a:xfrm>
            <a:off x="0" y="0"/>
            <a:ext cx="122148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896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4DDE10-4479-5856-E592-B110BF6AA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687" y="251031"/>
            <a:ext cx="3560626" cy="1415671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9569C20-CAAC-6099-31DC-EDBE82D40F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697690"/>
              </p:ext>
            </p:extLst>
          </p:nvPr>
        </p:nvGraphicFramePr>
        <p:xfrm>
          <a:off x="1034472" y="1666702"/>
          <a:ext cx="5297501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7501">
                  <a:extLst>
                    <a:ext uri="{9D8B030D-6E8A-4147-A177-3AD203B41FA5}">
                      <a16:colId xmlns:a16="http://schemas.microsoft.com/office/drawing/2014/main" val="3756630763"/>
                    </a:ext>
                  </a:extLst>
                </a:gridCol>
              </a:tblGrid>
              <a:tr h="2909455">
                <a:tc>
                  <a:txBody>
                    <a:bodyPr/>
                    <a:lstStyle/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Bản em trên chóp núi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Sớm bồng bềnh trong mây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Sương rơi như mưa dội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Trưa mới thấy mặt trời.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Cây pơ-mu đầu dốc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Im như người lính canh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Ngựa tuần tra biên giới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Dừng đỉnh đèo hí vang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10234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90C80C-1D7B-A385-E819-A3D07DEC0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093163"/>
              </p:ext>
            </p:extLst>
          </p:nvPr>
        </p:nvGraphicFramePr>
        <p:xfrm>
          <a:off x="6410632" y="1834797"/>
          <a:ext cx="5368413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8413">
                  <a:extLst>
                    <a:ext uri="{9D8B030D-6E8A-4147-A177-3AD203B41FA5}">
                      <a16:colId xmlns:a16="http://schemas.microsoft.com/office/drawing/2014/main" val="3756630763"/>
                    </a:ext>
                  </a:extLst>
                </a:gridCol>
              </a:tblGrid>
              <a:tr h="1415671">
                <a:tc>
                  <a:txBody>
                    <a:bodyPr/>
                    <a:lstStyle/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Nhìn xuống sâu thung lũng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Nắng như rót mật vàng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Thác trắng tung dải lụa</a:t>
                      </a:r>
                    </a:p>
                    <a:p>
                      <a:r>
                        <a:rPr lang="vi-VN" sz="3200" b="1" i="0" kern="1200" dirty="0">
                          <a:solidFill>
                            <a:srgbClr val="2E6426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Ngô xanh hai sườn non... </a:t>
                      </a:r>
                    </a:p>
                    <a:p>
                      <a:endParaRPr lang="vi-VN" sz="3200" b="1" i="0" kern="1200" dirty="0">
                        <a:solidFill>
                          <a:srgbClr val="2E6426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102346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6E040F13-AEF9-A30D-99D0-D15399A33310}"/>
              </a:ext>
            </a:extLst>
          </p:cNvPr>
          <p:cNvGrpSpPr/>
          <p:nvPr/>
        </p:nvGrpSpPr>
        <p:grpSpPr>
          <a:xfrm>
            <a:off x="7833949" y="4133804"/>
            <a:ext cx="2999112" cy="461665"/>
            <a:chOff x="3178260" y="1348788"/>
            <a:chExt cx="8553552" cy="63242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3DCCD3D-148A-25E9-F774-A164E0F5F2E8}"/>
                </a:ext>
              </a:extLst>
            </p:cNvPr>
            <p:cNvSpPr/>
            <p:nvPr/>
          </p:nvSpPr>
          <p:spPr>
            <a:xfrm>
              <a:off x="3178260" y="1400999"/>
              <a:ext cx="8356485" cy="553272"/>
            </a:xfrm>
            <a:prstGeom prst="roundRect">
              <a:avLst>
                <a:gd name="adj" fmla="val 50000"/>
              </a:avLst>
            </a:prstGeom>
            <a:solidFill>
              <a:srgbClr val="FDF8FF"/>
            </a:solidFill>
            <a:ln w="12700" cap="flat" cmpd="sng" algn="ctr">
              <a:solidFill>
                <a:srgbClr val="525415"/>
              </a:solidFill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D2796E5-3AC4-73E6-995B-0ED16403E31B}"/>
                </a:ext>
              </a:extLst>
            </p:cNvPr>
            <p:cNvSpPr txBox="1"/>
            <p:nvPr/>
          </p:nvSpPr>
          <p:spPr>
            <a:xfrm>
              <a:off x="3178264" y="1348788"/>
              <a:ext cx="8553548" cy="632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Nguyễn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Thái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3A13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Vận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23A13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0577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EF288DE-B339-ADDC-1734-955A192D87D3}"/>
              </a:ext>
            </a:extLst>
          </p:cNvPr>
          <p:cNvGrpSpPr/>
          <p:nvPr/>
        </p:nvGrpSpPr>
        <p:grpSpPr>
          <a:xfrm>
            <a:off x="2205755" y="2310545"/>
            <a:ext cx="8696131" cy="3362770"/>
            <a:chOff x="1673260" y="2182852"/>
            <a:chExt cx="8602936" cy="336277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360899C-834F-0910-08C5-0731885F622D}"/>
                </a:ext>
              </a:extLst>
            </p:cNvPr>
            <p:cNvSpPr/>
            <p:nvPr/>
          </p:nvSpPr>
          <p:spPr>
            <a:xfrm>
              <a:off x="1673260" y="2182852"/>
              <a:ext cx="8602936" cy="3362770"/>
            </a:xfrm>
            <a:prstGeom prst="roundRect">
              <a:avLst>
                <a:gd name="adj" fmla="val 42794"/>
              </a:avLst>
            </a:prstGeom>
            <a:solidFill>
              <a:srgbClr val="D8EEC0"/>
            </a:solidFill>
            <a:ln w="38100">
              <a:solidFill>
                <a:srgbClr val="54812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346190-5618-B6FE-ED4C-44C3B2286F7C}"/>
                </a:ext>
              </a:extLst>
            </p:cNvPr>
            <p:cNvSpPr txBox="1"/>
            <p:nvPr/>
          </p:nvSpPr>
          <p:spPr>
            <a:xfrm>
              <a:off x="2163088" y="2529288"/>
              <a:ext cx="7623277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 Bài văn thơ miêu tả cảnh vật của núi rừng nơi có bản làng của bạn nhỏ vô cùng đẹp và thơ mộng.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pic>
        <p:nvPicPr>
          <p:cNvPr id="5" name="图片 32">
            <a:extLst>
              <a:ext uri="{FF2B5EF4-FFF2-40B4-BE49-F238E27FC236}">
                <a16:creationId xmlns:a16="http://schemas.microsoft.com/office/drawing/2014/main" id="{5A38E9E6-91DC-EFF0-4214-1FA7F255D9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950" y="3055949"/>
            <a:ext cx="2693159" cy="35564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295DCF-9297-74C2-D277-7FCD28FE4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768" y="552556"/>
            <a:ext cx="6553768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77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10185C-4DFE-985C-337F-959D8D922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040" y="2792360"/>
            <a:ext cx="7113520" cy="32575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CF5401-EA69-52BA-4C2D-8AC37C697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223" y="1964004"/>
            <a:ext cx="2085175" cy="82835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EEA8797-7A04-8B80-AAAC-22EA9AD55D4B}"/>
              </a:ext>
            </a:extLst>
          </p:cNvPr>
          <p:cNvGrpSpPr/>
          <p:nvPr/>
        </p:nvGrpSpPr>
        <p:grpSpPr>
          <a:xfrm>
            <a:off x="277093" y="3727910"/>
            <a:ext cx="4548908" cy="2322044"/>
            <a:chOff x="1031228" y="3758496"/>
            <a:chExt cx="4548908" cy="2322044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9358D263-D0FA-FCB0-B76E-74A4AC4B1B2C}"/>
                </a:ext>
              </a:extLst>
            </p:cNvPr>
            <p:cNvSpPr/>
            <p:nvPr/>
          </p:nvSpPr>
          <p:spPr>
            <a:xfrm>
              <a:off x="1031228" y="3758496"/>
              <a:ext cx="4548908" cy="2322044"/>
            </a:xfrm>
            <a:prstGeom prst="wedgeRoundRectCallout">
              <a:avLst>
                <a:gd name="adj1" fmla="val -39927"/>
                <a:gd name="adj2" fmla="val 70522"/>
                <a:gd name="adj3" fmla="val 16667"/>
              </a:avLst>
            </a:prstGeom>
            <a:solidFill>
              <a:srgbClr val="FDF4F1"/>
            </a:solidFill>
            <a:ln w="28575">
              <a:solidFill>
                <a:srgbClr val="E87B4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4839E91-E457-F2E8-2624-B840668578E8}"/>
                </a:ext>
              </a:extLst>
            </p:cNvPr>
            <p:cNvSpPr txBox="1"/>
            <p:nvPr/>
          </p:nvSpPr>
          <p:spPr>
            <a:xfrm>
              <a:off x="1195759" y="3890953"/>
              <a:ext cx="4147364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err="1">
                  <a:latin typeface="Cambria" panose="02040503050406030204" pitchFamily="18" charset="0"/>
                </a:rPr>
                <a:t>Viết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hoa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tên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bài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và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những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chữ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cái</a:t>
              </a:r>
              <a:r>
                <a:rPr lang="en-US" sz="3200" b="1" dirty="0">
                  <a:latin typeface="Cambria" panose="02040503050406030204" pitchFamily="18" charset="0"/>
                </a:rPr>
                <a:t> ở </a:t>
              </a:r>
              <a:r>
                <a:rPr lang="en-US" sz="3200" b="1" dirty="0" err="1">
                  <a:latin typeface="Cambria" panose="02040503050406030204" pitchFamily="18" charset="0"/>
                </a:rPr>
                <a:t>đầu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dòng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thơ</a:t>
              </a:r>
              <a:r>
                <a:rPr lang="en-US" sz="3200" b="1" dirty="0">
                  <a:latin typeface="Cambria" panose="02040503050406030204" pitchFamily="18" charset="0"/>
                </a:rPr>
                <a:t>. </a:t>
              </a:r>
              <a:r>
                <a:rPr lang="en-US" sz="3200" b="1" dirty="0" err="1">
                  <a:latin typeface="Cambria" panose="02040503050406030204" pitchFamily="18" charset="0"/>
                </a:rPr>
                <a:t>Chú</a:t>
              </a:r>
              <a:r>
                <a:rPr lang="en-US" sz="3200" b="1" dirty="0">
                  <a:latin typeface="Cambria" panose="02040503050406030204" pitchFamily="18" charset="0"/>
                </a:rPr>
                <a:t> ý </a:t>
              </a:r>
              <a:r>
                <a:rPr lang="en-US" sz="3200" b="1" dirty="0" err="1">
                  <a:latin typeface="Cambria" panose="02040503050406030204" pitchFamily="18" charset="0"/>
                </a:rPr>
                <a:t>dấu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chấm</a:t>
              </a:r>
              <a:r>
                <a:rPr lang="en-US" sz="3200" b="1" dirty="0">
                  <a:latin typeface="Cambria" panose="02040503050406030204" pitchFamily="18" charset="0"/>
                </a:rPr>
                <a:t> ở </a:t>
              </a:r>
              <a:r>
                <a:rPr lang="en-US" sz="3200" b="1" dirty="0" err="1">
                  <a:latin typeface="Cambria" panose="02040503050406030204" pitchFamily="18" charset="0"/>
                </a:rPr>
                <a:t>cuối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câu</a:t>
              </a:r>
              <a:r>
                <a:rPr lang="en-US" sz="3200" b="1" dirty="0">
                  <a:latin typeface="Cambria" panose="02040503050406030204" pitchFamily="18" charset="0"/>
                </a:rPr>
                <a:t>.</a:t>
              </a:r>
              <a:endParaRPr lang="en-US" sz="32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AA03AB5-3DE4-13CF-7408-B5AA33010737}"/>
              </a:ext>
            </a:extLst>
          </p:cNvPr>
          <p:cNvSpPr txBox="1"/>
          <p:nvPr/>
        </p:nvSpPr>
        <p:spPr>
          <a:xfrm>
            <a:off x="549812" y="2961957"/>
            <a:ext cx="38445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D8573B"/>
                </a:solidFill>
                <a:latin typeface="Cambria" panose="02040503050406030204" pitchFamily="18" charset="0"/>
              </a:rPr>
              <a:t>Cần</a:t>
            </a:r>
            <a:r>
              <a:rPr lang="en-US" sz="3200" b="1" dirty="0">
                <a:solidFill>
                  <a:srgbClr val="D8573B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D8573B"/>
                </a:solidFill>
                <a:latin typeface="Cambria" panose="02040503050406030204" pitchFamily="18" charset="0"/>
              </a:rPr>
              <a:t>viết</a:t>
            </a:r>
            <a:r>
              <a:rPr lang="en-US" sz="3200" b="1" dirty="0">
                <a:solidFill>
                  <a:srgbClr val="D8573B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D8573B"/>
                </a:solidFill>
                <a:latin typeface="Cambria" panose="02040503050406030204" pitchFamily="18" charset="0"/>
              </a:rPr>
              <a:t>hoa</a:t>
            </a:r>
            <a:r>
              <a:rPr lang="en-US" sz="3200" b="1" dirty="0">
                <a:solidFill>
                  <a:srgbClr val="D8573B"/>
                </a:solidFill>
                <a:latin typeface="Cambria" panose="02040503050406030204" pitchFamily="18" charset="0"/>
              </a:rPr>
              <a:t> ở </a:t>
            </a:r>
            <a:r>
              <a:rPr lang="en-US" sz="3200" b="1" dirty="0" err="1">
                <a:solidFill>
                  <a:srgbClr val="D8573B"/>
                </a:solidFill>
                <a:latin typeface="Cambria" panose="02040503050406030204" pitchFamily="18" charset="0"/>
              </a:rPr>
              <a:t>đâu</a:t>
            </a:r>
            <a:r>
              <a:rPr lang="en-US" sz="3200" b="1" dirty="0">
                <a:solidFill>
                  <a:srgbClr val="D8573B"/>
                </a:solidFill>
                <a:latin typeface="Cambria" panose="02040503050406030204" pitchFamily="18" charset="0"/>
              </a:rPr>
              <a:t>?</a:t>
            </a:r>
            <a:endParaRPr lang="en-US" sz="3200" dirty="0">
              <a:solidFill>
                <a:srgbClr val="D8573B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3CC49-D32B-2095-BA49-344A9B54E3FF}"/>
              </a:ext>
            </a:extLst>
          </p:cNvPr>
          <p:cNvCxnSpPr/>
          <p:nvPr/>
        </p:nvCxnSpPr>
        <p:spPr>
          <a:xfrm>
            <a:off x="4987614" y="3215148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7739445-2074-BC38-67E6-2E5824170A03}"/>
              </a:ext>
            </a:extLst>
          </p:cNvPr>
          <p:cNvCxnSpPr/>
          <p:nvPr/>
        </p:nvCxnSpPr>
        <p:spPr>
          <a:xfrm>
            <a:off x="4987614" y="3546732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82FE53-2A16-489F-B1A5-2C9DAD639E05}"/>
              </a:ext>
            </a:extLst>
          </p:cNvPr>
          <p:cNvCxnSpPr>
            <a:cxnSpLocks/>
          </p:cNvCxnSpPr>
          <p:nvPr/>
        </p:nvCxnSpPr>
        <p:spPr>
          <a:xfrm>
            <a:off x="4987614" y="3860367"/>
            <a:ext cx="80358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F9F6B39-75D0-F153-0F4B-332BE2BA02B4}"/>
              </a:ext>
            </a:extLst>
          </p:cNvPr>
          <p:cNvCxnSpPr>
            <a:cxnSpLocks/>
          </p:cNvCxnSpPr>
          <p:nvPr/>
        </p:nvCxnSpPr>
        <p:spPr>
          <a:xfrm>
            <a:off x="4987614" y="4229076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2E9940-4D92-5E29-635E-F6F96CA00DA4}"/>
              </a:ext>
            </a:extLst>
          </p:cNvPr>
          <p:cNvCxnSpPr>
            <a:cxnSpLocks/>
          </p:cNvCxnSpPr>
          <p:nvPr/>
        </p:nvCxnSpPr>
        <p:spPr>
          <a:xfrm>
            <a:off x="4987614" y="4882921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D0905FF-107A-3383-E64C-BBF02BA58C90}"/>
              </a:ext>
            </a:extLst>
          </p:cNvPr>
          <p:cNvCxnSpPr>
            <a:cxnSpLocks/>
          </p:cNvCxnSpPr>
          <p:nvPr/>
        </p:nvCxnSpPr>
        <p:spPr>
          <a:xfrm>
            <a:off x="4987614" y="5231966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9664BC7-D78B-EF34-7F6F-6D5A42F00D50}"/>
              </a:ext>
            </a:extLst>
          </p:cNvPr>
          <p:cNvCxnSpPr>
            <a:cxnSpLocks/>
          </p:cNvCxnSpPr>
          <p:nvPr/>
        </p:nvCxnSpPr>
        <p:spPr>
          <a:xfrm>
            <a:off x="4987614" y="5531850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133E854-B49C-A5D9-61D5-F219F70268ED}"/>
              </a:ext>
            </a:extLst>
          </p:cNvPr>
          <p:cNvCxnSpPr>
            <a:cxnSpLocks/>
          </p:cNvCxnSpPr>
          <p:nvPr/>
        </p:nvCxnSpPr>
        <p:spPr>
          <a:xfrm>
            <a:off x="4987614" y="5884346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ADC8D9-4A14-A868-31BD-3E94CBA6252E}"/>
              </a:ext>
            </a:extLst>
          </p:cNvPr>
          <p:cNvCxnSpPr>
            <a:cxnSpLocks/>
          </p:cNvCxnSpPr>
          <p:nvPr/>
        </p:nvCxnSpPr>
        <p:spPr>
          <a:xfrm>
            <a:off x="8394491" y="3214888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B588D8E-903D-753F-8E8E-13B089072656}"/>
              </a:ext>
            </a:extLst>
          </p:cNvPr>
          <p:cNvCxnSpPr>
            <a:cxnSpLocks/>
          </p:cNvCxnSpPr>
          <p:nvPr/>
        </p:nvCxnSpPr>
        <p:spPr>
          <a:xfrm>
            <a:off x="8394491" y="3546732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26E764B-DE1F-AE0B-2227-35287A17CBB6}"/>
              </a:ext>
            </a:extLst>
          </p:cNvPr>
          <p:cNvCxnSpPr>
            <a:cxnSpLocks/>
          </p:cNvCxnSpPr>
          <p:nvPr/>
        </p:nvCxnSpPr>
        <p:spPr>
          <a:xfrm>
            <a:off x="8394491" y="3860367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C616B3-9B12-1AE3-6077-B718304F07DD}"/>
              </a:ext>
            </a:extLst>
          </p:cNvPr>
          <p:cNvCxnSpPr>
            <a:cxnSpLocks/>
          </p:cNvCxnSpPr>
          <p:nvPr/>
        </p:nvCxnSpPr>
        <p:spPr>
          <a:xfrm>
            <a:off x="8394491" y="4229076"/>
            <a:ext cx="53519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0D83517F-C00C-4A40-BCDB-6246B7026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691" y="410330"/>
            <a:ext cx="9010669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53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500"/>
                            </p:stCondLst>
                            <p:childTnLst>
                              <p:par>
                                <p:cTn id="7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469</Words>
  <Application>Microsoft Office PowerPoint</Application>
  <PresentationFormat>Widescreen</PresentationFormat>
  <Paragraphs>77</Paragraphs>
  <Slides>20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8" baseType="lpstr">
      <vt:lpstr>Calibri Light</vt:lpstr>
      <vt:lpstr>Times New Roman</vt:lpstr>
      <vt:lpstr>#9Slide07 HoneyCream</vt:lpstr>
      <vt:lpstr>Calibri</vt:lpstr>
      <vt:lpstr>字魂70号-灵悦黑体</vt:lpstr>
      <vt:lpstr>字魂105号-简雅黑</vt:lpstr>
      <vt:lpstr>SVN-Newton</vt:lpstr>
      <vt:lpstr>Cambria</vt:lpstr>
      <vt:lpstr>SVN-Ready</vt:lpstr>
      <vt:lpstr>Vogue-ExtraBold</vt:lpstr>
      <vt:lpstr>Arial</vt:lpstr>
      <vt:lpstr>等线</vt:lpstr>
      <vt:lpstr>SVN-Dancing Script</vt:lpstr>
      <vt:lpstr>等线 Light</vt:lpstr>
      <vt:lpstr>思源黑体 CN</vt:lpstr>
      <vt:lpstr>Office Theme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Korean Cottagecore Aesthetic MK Campaign</dc:title>
  <dc:creator>KHuyen;KhanhHuyen</dc:creator>
  <cp:keywords>MNT;MangnonTeam</cp:keywords>
  <cp:lastModifiedBy>Windows User</cp:lastModifiedBy>
  <cp:revision>17</cp:revision>
  <dcterms:created xsi:type="dcterms:W3CDTF">2023-02-26T02:34:02Z</dcterms:created>
  <dcterms:modified xsi:type="dcterms:W3CDTF">2023-03-03T10:19:37Z</dcterms:modified>
</cp:coreProperties>
</file>