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2" r:id="rId4"/>
    <p:sldId id="263" r:id="rId5"/>
    <p:sldId id="256" r:id="rId6"/>
    <p:sldId id="272" r:id="rId7"/>
    <p:sldId id="264" r:id="rId8"/>
    <p:sldId id="258" r:id="rId9"/>
    <p:sldId id="265" r:id="rId10"/>
    <p:sldId id="266" r:id="rId11"/>
    <p:sldId id="267" r:id="rId12"/>
    <p:sldId id="268" r:id="rId13"/>
    <p:sldId id="273" r:id="rId14"/>
    <p:sldId id="274" r:id="rId15"/>
    <p:sldId id="275" r:id="rId16"/>
    <p:sldId id="276" r:id="rId17"/>
    <p:sldId id="278" r:id="rId18"/>
    <p:sldId id="271" r:id="rId19"/>
    <p:sldId id="279" r:id="rId20"/>
    <p:sldId id="280" r:id="rId21"/>
    <p:sldId id="28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6F25-4FDC-40CC-A73B-AED41D9913D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BC84-9140-4DC6-ABC5-4CAAA517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615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6F25-4FDC-40CC-A73B-AED41D9913D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BC84-9140-4DC6-ABC5-4CAAA517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589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6F25-4FDC-40CC-A73B-AED41D9913D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BC84-9140-4DC6-ABC5-4CAAA517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68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6F25-4FDC-40CC-A73B-AED41D9913D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BC84-9140-4DC6-ABC5-4CAAA517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63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6F25-4FDC-40CC-A73B-AED41D9913D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BC84-9140-4DC6-ABC5-4CAAA517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65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6F25-4FDC-40CC-A73B-AED41D9913D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BC84-9140-4DC6-ABC5-4CAAA517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879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6F25-4FDC-40CC-A73B-AED41D9913D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BC84-9140-4DC6-ABC5-4CAAA517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5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6F25-4FDC-40CC-A73B-AED41D9913D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BC84-9140-4DC6-ABC5-4CAAA517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65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6F25-4FDC-40CC-A73B-AED41D9913D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BC84-9140-4DC6-ABC5-4CAAA517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857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6F25-4FDC-40CC-A73B-AED41D9913D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BC84-9140-4DC6-ABC5-4CAAA517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26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C6F25-4FDC-40CC-A73B-AED41D9913D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BC84-9140-4DC6-ABC5-4CAAA517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558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C6F25-4FDC-40CC-A73B-AED41D9913D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8BC84-9140-4DC6-ABC5-4CAAA517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5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4708" y="2830666"/>
            <a:ext cx="93972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normalizeH="0" baseline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KHỞI</a:t>
            </a:r>
            <a:r>
              <a:rPr kumimoji="0" lang="en-US" sz="8000" b="1" i="0" u="none" strike="noStrike" kern="1200" normalizeH="0" noProof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ĐỘNG</a:t>
            </a:r>
            <a:endParaRPr kumimoji="0" lang="en-US" sz="8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21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839" t="48712" r="11464" b="1971"/>
          <a:stretch/>
        </p:blipFill>
        <p:spPr>
          <a:xfrm>
            <a:off x="2330436" y="391735"/>
            <a:ext cx="7874268" cy="4489068"/>
          </a:xfrm>
          <a:prstGeom prst="rect">
            <a:avLst/>
          </a:prstGeom>
        </p:spPr>
      </p:pic>
      <p:pic>
        <p:nvPicPr>
          <p:cNvPr id="3" name="Picture 2" descr="Hình mặt cười - Tổng hợp những hình mặt cười đẹ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914" y="5055174"/>
            <a:ext cx="2115312" cy="158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02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/>
          <p:cNvSpPr/>
          <p:nvPr/>
        </p:nvSpPr>
        <p:spPr>
          <a:xfrm>
            <a:off x="660394" y="1371599"/>
            <a:ext cx="10854267" cy="4097866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88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309" y="233280"/>
            <a:ext cx="7076676" cy="662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1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4856" y="798721"/>
            <a:ext cx="3673510" cy="25364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8613" y="798720"/>
            <a:ext cx="3510706" cy="25364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2593" y="3785237"/>
            <a:ext cx="5592040" cy="24479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768" y="1285458"/>
            <a:ext cx="4069800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5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263" y="4156828"/>
            <a:ext cx="4918593" cy="175432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2789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78" y="1381818"/>
            <a:ext cx="6226483" cy="4299238"/>
          </a:xfrm>
          <a:prstGeom prst="rect">
            <a:avLst/>
          </a:prstGeom>
        </p:spPr>
      </p:pic>
      <p:sp>
        <p:nvSpPr>
          <p:cNvPr id="4" name="Speech Bubble: Rectangle 3"/>
          <p:cNvSpPr/>
          <p:nvPr/>
        </p:nvSpPr>
        <p:spPr>
          <a:xfrm>
            <a:off x="6652591" y="344557"/>
            <a:ext cx="5393635" cy="1037261"/>
          </a:xfrm>
          <a:prstGeom prst="wedgeRectCallout">
            <a:avLst>
              <a:gd name="adj1" fmla="val -78818"/>
              <a:gd name="adj2" fmla="val 154488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367669" y="2610677"/>
            <a:ext cx="5824331" cy="584775"/>
            <a:chOff x="6367669" y="2610677"/>
            <a:chExt cx="5824331" cy="584775"/>
          </a:xfrm>
        </p:grpSpPr>
        <p:sp>
          <p:nvSpPr>
            <p:cNvPr id="3" name="TextBox 2"/>
            <p:cNvSpPr txBox="1"/>
            <p:nvPr/>
          </p:nvSpPr>
          <p:spPr>
            <a:xfrm>
              <a:off x="6771862" y="2610677"/>
              <a:ext cx="542013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đ</a:t>
              </a:r>
              <a:r>
                <a:rPr lang="vi-V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ợc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nghe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đầy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đủ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26" name="Picture 2" descr="Sad Icon - Posts | Facebook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7669" y="2710907"/>
              <a:ext cx="384314" cy="384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6367669" y="3670574"/>
            <a:ext cx="5824331" cy="1077218"/>
            <a:chOff x="6367669" y="2610677"/>
            <a:chExt cx="5824331" cy="1077218"/>
          </a:xfrm>
        </p:grpSpPr>
        <p:sp>
          <p:nvSpPr>
            <p:cNvPr id="13" name="TextBox 12"/>
            <p:cNvSpPr txBox="1"/>
            <p:nvPr/>
          </p:nvSpPr>
          <p:spPr>
            <a:xfrm>
              <a:off x="6771862" y="2610677"/>
              <a:ext cx="542013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</a:t>
              </a:r>
              <a:r>
                <a:rPr lang="vi-V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ởng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trung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viên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pic>
          <p:nvPicPr>
            <p:cNvPr id="14" name="Picture 2" descr="Sad Icon - Posts | Facebook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7669" y="2710907"/>
              <a:ext cx="384314" cy="384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3969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8804" y="1466003"/>
            <a:ext cx="5733196" cy="4142211"/>
          </a:xfrm>
          <a:prstGeom prst="rect">
            <a:avLst/>
          </a:prstGeom>
        </p:spPr>
      </p:pic>
      <p:sp>
        <p:nvSpPr>
          <p:cNvPr id="3" name="Speech Bubble: Rectangle 2"/>
          <p:cNvSpPr/>
          <p:nvPr/>
        </p:nvSpPr>
        <p:spPr>
          <a:xfrm>
            <a:off x="304799" y="106017"/>
            <a:ext cx="5393635" cy="1438277"/>
          </a:xfrm>
          <a:prstGeom prst="wedgeRectCallout">
            <a:avLst>
              <a:gd name="adj1" fmla="val 97104"/>
              <a:gd name="adj2" fmla="val 192826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04799" y="2695143"/>
            <a:ext cx="5824331" cy="1077218"/>
            <a:chOff x="6367669" y="2610677"/>
            <a:chExt cx="5824331" cy="1077218"/>
          </a:xfrm>
        </p:grpSpPr>
        <p:sp>
          <p:nvSpPr>
            <p:cNvPr id="5" name="TextBox 4"/>
            <p:cNvSpPr txBox="1"/>
            <p:nvPr/>
          </p:nvSpPr>
          <p:spPr>
            <a:xfrm>
              <a:off x="6771862" y="2610677"/>
              <a:ext cx="542013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trung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nghe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nắm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đ</a:t>
              </a:r>
              <a:r>
                <a:rPr lang="vi-V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ợc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2" descr="Sad Icon - Posts | Facebook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7669" y="2710907"/>
              <a:ext cx="384314" cy="384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304799" y="4747761"/>
            <a:ext cx="5824331" cy="1077218"/>
            <a:chOff x="6367669" y="2610677"/>
            <a:chExt cx="5824331" cy="1077218"/>
          </a:xfrm>
        </p:grpSpPr>
        <p:sp>
          <p:nvSpPr>
            <p:cNvPr id="8" name="TextBox 7"/>
            <p:cNvSpPr txBox="1"/>
            <p:nvPr/>
          </p:nvSpPr>
          <p:spPr>
            <a:xfrm>
              <a:off x="6771862" y="2610677"/>
              <a:ext cx="542013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Ảnh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</a:t>
              </a:r>
              <a:r>
                <a:rPr lang="vi-V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ởng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trung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giáo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viên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pic>
          <p:nvPicPr>
            <p:cNvPr id="9" name="Picture 2" descr="Sad Icon - Posts | Facebook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7669" y="2710907"/>
              <a:ext cx="384314" cy="384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2125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529" y="1971296"/>
            <a:ext cx="7492918" cy="3278152"/>
          </a:xfrm>
          <a:prstGeom prst="rect">
            <a:avLst/>
          </a:prstGeom>
        </p:spPr>
      </p:pic>
      <p:sp>
        <p:nvSpPr>
          <p:cNvPr id="3" name="Speech Bubble: Rectangle 2"/>
          <p:cNvSpPr/>
          <p:nvPr/>
        </p:nvSpPr>
        <p:spPr>
          <a:xfrm>
            <a:off x="6761378" y="5552247"/>
            <a:ext cx="5393635" cy="1212988"/>
          </a:xfrm>
          <a:prstGeom prst="wedgeRectCallout">
            <a:avLst>
              <a:gd name="adj1" fmla="val -43683"/>
              <a:gd name="adj2" fmla="val -80259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001616" y="241346"/>
            <a:ext cx="6456580" cy="1077218"/>
            <a:chOff x="6367669" y="2610677"/>
            <a:chExt cx="6257005" cy="1077218"/>
          </a:xfrm>
        </p:grpSpPr>
        <p:sp>
          <p:nvSpPr>
            <p:cNvPr id="5" name="TextBox 4"/>
            <p:cNvSpPr txBox="1"/>
            <p:nvPr/>
          </p:nvSpPr>
          <p:spPr>
            <a:xfrm>
              <a:off x="6771862" y="2610677"/>
              <a:ext cx="585281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mất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thời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ng</a:t>
              </a:r>
              <a:r>
                <a:rPr lang="vi-V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ời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pic>
          <p:nvPicPr>
            <p:cNvPr id="6" name="Picture 2" descr="Sad Icon - Posts | Facebook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7669" y="2710907"/>
              <a:ext cx="384314" cy="384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3001616" y="1217916"/>
            <a:ext cx="6257005" cy="584774"/>
            <a:chOff x="6367669" y="2610677"/>
            <a:chExt cx="5824331" cy="512972"/>
          </a:xfrm>
        </p:grpSpPr>
        <p:sp>
          <p:nvSpPr>
            <p:cNvPr id="8" name="TextBox 7"/>
            <p:cNvSpPr txBox="1"/>
            <p:nvPr/>
          </p:nvSpPr>
          <p:spPr>
            <a:xfrm>
              <a:off x="6771862" y="2610677"/>
              <a:ext cx="5420138" cy="512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trễ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lịch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đoàn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pic>
          <p:nvPicPr>
            <p:cNvPr id="9" name="Picture 2" descr="Sad Icon - Posts | Facebook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67669" y="2751651"/>
              <a:ext cx="343568" cy="3435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917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/>
          <p:cNvSpPr/>
          <p:nvPr/>
        </p:nvSpPr>
        <p:spPr>
          <a:xfrm>
            <a:off x="660394" y="1371599"/>
            <a:ext cx="10854267" cy="4097866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phiền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205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77" y="1354799"/>
            <a:ext cx="8680090" cy="407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9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ọc Sinh Học Hoạt Hình Hình ảnh PNG | Vector và các tập tin PSD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722" y1="40000" x2="56667" y2="38611"/>
                        <a14:foregroundMark x1="78056" y1="34167" x2="78056" y2="34167"/>
                        <a14:foregroundMark x1="79444" y1="34167" x2="79444" y2="34167"/>
                        <a14:foregroundMark x1="78056" y1="32222" x2="78056" y2="32222"/>
                        <a14:foregroundMark x1="45556" y1="46111" x2="45556" y2="46111"/>
                        <a14:foregroundMark x1="45833" y1="46944" x2="45833" y2="46944"/>
                        <a14:foregroundMark x1="27222" y1="47222" x2="27222" y2="47222"/>
                        <a14:foregroundMark x1="28611" y1="48333" x2="28056" y2="4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9" t="16183" r="9863" b="16152"/>
          <a:stretch/>
        </p:blipFill>
        <p:spPr bwMode="auto">
          <a:xfrm>
            <a:off x="2189552" y="1880424"/>
            <a:ext cx="5221357" cy="472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94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9422" t="30743" r="1813" b="6490"/>
          <a:stretch/>
        </p:blipFill>
        <p:spPr>
          <a:xfrm>
            <a:off x="2462007" y="2642845"/>
            <a:ext cx="7441649" cy="40781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84221" y="763326"/>
            <a:ext cx="93972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Thỏ</a:t>
            </a:r>
            <a:r>
              <a:rPr kumimoji="0" lang="en-US" sz="8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8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Rùa</a:t>
            </a:r>
            <a:endParaRPr kumimoji="0" lang="en-US" sz="80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64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/>
          <p:cNvSpPr/>
          <p:nvPr/>
        </p:nvSpPr>
        <p:spPr>
          <a:xfrm>
            <a:off x="700151" y="1543877"/>
            <a:ext cx="10854267" cy="3810001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chuông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87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1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04801" y="491066"/>
            <a:ext cx="11616266" cy="1853806"/>
            <a:chOff x="355600" y="372533"/>
            <a:chExt cx="11616266" cy="1853806"/>
          </a:xfrm>
        </p:grpSpPr>
        <p:sp>
          <p:nvSpPr>
            <p:cNvPr id="3" name="Oval 2"/>
            <p:cNvSpPr/>
            <p:nvPr/>
          </p:nvSpPr>
          <p:spPr>
            <a:xfrm>
              <a:off x="355600" y="372533"/>
              <a:ext cx="2167467" cy="1337734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660399" y="533568"/>
              <a:ext cx="11311467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Bài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3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HỌC TẬP, SINH HOẠT ĐÚNG GIỜ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44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sz="44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2)</a:t>
              </a:r>
              <a:endPara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468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3923"/>
          <a:stretch/>
        </p:blipFill>
        <p:spPr>
          <a:xfrm>
            <a:off x="3419061" y="-3793"/>
            <a:ext cx="5214613" cy="686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9747" b="67299"/>
          <a:stretch/>
        </p:blipFill>
        <p:spPr>
          <a:xfrm>
            <a:off x="728868" y="1669776"/>
            <a:ext cx="10841599" cy="286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2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270" t="35039" r="1729" b="1899"/>
          <a:stretch/>
        </p:blipFill>
        <p:spPr>
          <a:xfrm>
            <a:off x="457202" y="170107"/>
            <a:ext cx="5426764" cy="30350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17CDA24-35F8-4540-8C52-3096D6D949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0999" t="2224" r="83" b="55331"/>
          <a:stretch/>
        </p:blipFill>
        <p:spPr>
          <a:xfrm>
            <a:off x="457202" y="3692563"/>
            <a:ext cx="5111247" cy="289586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8658BFE0-4E65-4174-9C75-687C94E882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A75DFED-A0C1-4A83-BE1D-0271C1826E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6552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23551" y="170107"/>
            <a:ext cx="5008271" cy="31349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5839" t="48712" r="11464" b="1971"/>
          <a:stretch/>
        </p:blipFill>
        <p:spPr>
          <a:xfrm>
            <a:off x="6442145" y="3631095"/>
            <a:ext cx="5189677" cy="295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4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163" t="32742" r="-761" b="-464"/>
          <a:stretch/>
        </p:blipFill>
        <p:spPr>
          <a:xfrm>
            <a:off x="1747083" y="212033"/>
            <a:ext cx="8596279" cy="4532245"/>
          </a:xfrm>
          <a:prstGeom prst="rect">
            <a:avLst/>
          </a:prstGeom>
        </p:spPr>
      </p:pic>
      <p:pic>
        <p:nvPicPr>
          <p:cNvPr id="1026" name="Picture 2" descr="Hình mặt cười - Tổng hợp những hình mặt cười đẹ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653" y="4744278"/>
            <a:ext cx="2115312" cy="158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row: Right 2"/>
          <p:cNvSpPr/>
          <p:nvPr/>
        </p:nvSpPr>
        <p:spPr>
          <a:xfrm rot="2035936">
            <a:off x="1694075" y="3313043"/>
            <a:ext cx="954156" cy="49033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02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65263" y="203707"/>
            <a:ext cx="6634769" cy="4735853"/>
          </a:xfrm>
          <a:prstGeom prst="rect">
            <a:avLst/>
          </a:prstGeom>
        </p:spPr>
      </p:pic>
      <p:pic>
        <p:nvPicPr>
          <p:cNvPr id="2050" name="Picture 2" descr="Hình mặt cười - Tổng hợp những hình mặt cười đẹ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287" y="5074350"/>
            <a:ext cx="1912719" cy="158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66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999" t="2224" r="83" b="55331"/>
          <a:stretch/>
        </p:blipFill>
        <p:spPr>
          <a:xfrm>
            <a:off x="3145536" y="197193"/>
            <a:ext cx="6254496" cy="4560570"/>
          </a:xfrm>
          <a:prstGeom prst="rect">
            <a:avLst/>
          </a:prstGeom>
        </p:spPr>
      </p:pic>
      <p:pic>
        <p:nvPicPr>
          <p:cNvPr id="3" name="Picture 2" descr="Hình mặt cười - Tổng hợp những hình mặt cười đẹ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424" y="4891470"/>
            <a:ext cx="1912719" cy="158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92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238</Words>
  <Application>Microsoft Office PowerPoint</Application>
  <PresentationFormat>Widescreen</PresentationFormat>
  <Paragraphs>18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Hoan</cp:lastModifiedBy>
  <cp:revision>23</cp:revision>
  <dcterms:created xsi:type="dcterms:W3CDTF">2020-08-22T08:21:47Z</dcterms:created>
  <dcterms:modified xsi:type="dcterms:W3CDTF">2020-10-12T03:31:22Z</dcterms:modified>
</cp:coreProperties>
</file>