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18"/>
  </p:notesMasterIdLst>
  <p:sldIdLst>
    <p:sldId id="311" r:id="rId3"/>
    <p:sldId id="312" r:id="rId4"/>
    <p:sldId id="313" r:id="rId5"/>
    <p:sldId id="314" r:id="rId6"/>
    <p:sldId id="315" r:id="rId7"/>
    <p:sldId id="316" r:id="rId8"/>
    <p:sldId id="317" r:id="rId9"/>
    <p:sldId id="319" r:id="rId10"/>
    <p:sldId id="321" r:id="rId11"/>
    <p:sldId id="324" r:id="rId12"/>
    <p:sldId id="325" r:id="rId13"/>
    <p:sldId id="326" r:id="rId14"/>
    <p:sldId id="327" r:id="rId15"/>
    <p:sldId id="328" r:id="rId16"/>
    <p:sldId id="329" r:id="rId17"/>
  </p:sldIdLst>
  <p:sldSz cx="12192000" cy="6858000"/>
  <p:notesSz cx="6858000" cy="9144000"/>
  <p:defaultTex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6"/>
  </p:normalViewPr>
  <p:slideViewPr>
    <p:cSldViewPr snapToGrid="0" snapToObjects="1">
      <p:cViewPr varScale="1">
        <p:scale>
          <a:sx n="102" d="100"/>
          <a:sy n="102" d="100"/>
        </p:scale>
        <p:origin x="85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EFC35-10C1-AF4A-A19A-62ADC3FC315D}" type="datetimeFigureOut">
              <a:rPr lang="en-VN" smtClean="0"/>
              <a:t>8/26/20</a:t>
            </a:fld>
            <a:endParaRPr lang="en-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33B3E7-A560-8B4C-B932-8C5278C0BDA8}" type="slidenum">
              <a:rPr lang="en-VN" smtClean="0"/>
              <a:t>‹#›</a:t>
            </a:fld>
            <a:endParaRPr lang="en-VN"/>
          </a:p>
        </p:txBody>
      </p:sp>
    </p:spTree>
    <p:extLst>
      <p:ext uri="{BB962C8B-B14F-4D97-AF65-F5344CB8AC3E}">
        <p14:creationId xmlns:p14="http://schemas.microsoft.com/office/powerpoint/2010/main" val="1529774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4E8022-103A-5142-8778-7156887A2AF5}"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4250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0C5E7-B1A1-4648-89D2-17B0F1E7F5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D140298-3E00-4E73-B947-697E692828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BB99EB-0E86-4FEA-A9C4-501D4E755A2B}"/>
              </a:ext>
            </a:extLst>
          </p:cNvPr>
          <p:cNvSpPr>
            <a:spLocks noGrp="1"/>
          </p:cNvSpPr>
          <p:nvPr>
            <p:ph type="dt" sz="half" idx="10"/>
          </p:nvPr>
        </p:nvSpPr>
        <p:spPr/>
        <p:txBody>
          <a:bodyPr/>
          <a:lstStyle/>
          <a:p>
            <a:fld id="{3133F5E9-5DAC-4C4A-9DF5-C2B87276BCC8}" type="datetimeFigureOut">
              <a:rPr lang="en-US" smtClean="0"/>
              <a:t>8/26/20</a:t>
            </a:fld>
            <a:endParaRPr lang="en-US" dirty="0"/>
          </a:p>
        </p:txBody>
      </p:sp>
      <p:sp>
        <p:nvSpPr>
          <p:cNvPr id="5" name="Footer Placeholder 4">
            <a:extLst>
              <a:ext uri="{FF2B5EF4-FFF2-40B4-BE49-F238E27FC236}">
                <a16:creationId xmlns:a16="http://schemas.microsoft.com/office/drawing/2014/main" id="{6731F536-58DF-4935-AE3B-7A08C03124E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995127-BE30-42B7-9BE5-B83CC6A2E685}"/>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661658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45D4-0CAB-43AD-8327-A4B3BCA50B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9CA3B9-594A-4133-B4F9-D27AA5726D0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FF6F31-09CB-47A3-AEDB-7CA7BE1E327B}"/>
              </a:ext>
            </a:extLst>
          </p:cNvPr>
          <p:cNvSpPr>
            <a:spLocks noGrp="1"/>
          </p:cNvSpPr>
          <p:nvPr>
            <p:ph type="dt" sz="half" idx="10"/>
          </p:nvPr>
        </p:nvSpPr>
        <p:spPr/>
        <p:txBody>
          <a:bodyPr/>
          <a:lstStyle/>
          <a:p>
            <a:fld id="{3133F5E9-5DAC-4C4A-9DF5-C2B87276BCC8}" type="datetimeFigureOut">
              <a:rPr lang="en-US" smtClean="0"/>
              <a:t>8/26/20</a:t>
            </a:fld>
            <a:endParaRPr lang="en-US" dirty="0"/>
          </a:p>
        </p:txBody>
      </p:sp>
      <p:sp>
        <p:nvSpPr>
          <p:cNvPr id="5" name="Footer Placeholder 4">
            <a:extLst>
              <a:ext uri="{FF2B5EF4-FFF2-40B4-BE49-F238E27FC236}">
                <a16:creationId xmlns:a16="http://schemas.microsoft.com/office/drawing/2014/main" id="{51EFC938-9C31-4327-9275-3EB93C5B55C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30415C-79F5-4EAA-8D86-27D6FD1A708D}"/>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3180567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F9AA0A-4FF4-45DA-8DEC-4437E2DD911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3D255C-51DF-421E-A067-5E9E80CD9A8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627DEB-7DEA-43CC-A21F-F81EEC6CE7D9}"/>
              </a:ext>
            </a:extLst>
          </p:cNvPr>
          <p:cNvSpPr>
            <a:spLocks noGrp="1"/>
          </p:cNvSpPr>
          <p:nvPr>
            <p:ph type="dt" sz="half" idx="10"/>
          </p:nvPr>
        </p:nvSpPr>
        <p:spPr/>
        <p:txBody>
          <a:bodyPr/>
          <a:lstStyle/>
          <a:p>
            <a:fld id="{3133F5E9-5DAC-4C4A-9DF5-C2B87276BCC8}" type="datetimeFigureOut">
              <a:rPr lang="en-US" smtClean="0"/>
              <a:t>8/26/20</a:t>
            </a:fld>
            <a:endParaRPr lang="en-US" dirty="0"/>
          </a:p>
        </p:txBody>
      </p:sp>
      <p:sp>
        <p:nvSpPr>
          <p:cNvPr id="5" name="Footer Placeholder 4">
            <a:extLst>
              <a:ext uri="{FF2B5EF4-FFF2-40B4-BE49-F238E27FC236}">
                <a16:creationId xmlns:a16="http://schemas.microsoft.com/office/drawing/2014/main" id="{F53EDAFC-3543-4A0D-80D2-F4871AED36D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0F550C7-3342-49D6-8734-F9809E853CA2}"/>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28395359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29" y="1122400"/>
            <a:ext cx="9144173" cy="2387680"/>
          </a:xfrm>
          <a:prstGeom prst="rect">
            <a:avLst/>
          </a:prstGeom>
        </p:spPr>
        <p:txBody>
          <a:bodyPr anchor="b"/>
          <a:lstStyle>
            <a:lvl1pPr algn="ctr">
              <a:defRPr sz="5974"/>
            </a:lvl1pPr>
          </a:lstStyle>
          <a:p>
            <a:r>
              <a:rPr lang="zh-CN" altLang="en-US"/>
              <a:t>单击此处编辑母版标题样式</a:t>
            </a:r>
          </a:p>
        </p:txBody>
      </p:sp>
      <p:sp>
        <p:nvSpPr>
          <p:cNvPr id="3" name="副标题 2"/>
          <p:cNvSpPr>
            <a:spLocks noGrp="1"/>
          </p:cNvSpPr>
          <p:nvPr>
            <p:ph type="subTitle" idx="1"/>
          </p:nvPr>
        </p:nvSpPr>
        <p:spPr>
          <a:xfrm>
            <a:off x="1524029" y="3602158"/>
            <a:ext cx="9144173" cy="1655817"/>
          </a:xfrm>
          <a:prstGeom prst="rect">
            <a:avLst/>
          </a:prstGeom>
        </p:spPr>
        <p:txBody>
          <a:bodyPr/>
          <a:lstStyle>
            <a:lvl1pPr marL="0" indent="0" algn="ctr">
              <a:buNone/>
              <a:defRPr sz="2392"/>
            </a:lvl1pPr>
            <a:lvl2pPr marL="455414" indent="0" algn="ctr">
              <a:buNone/>
              <a:defRPr sz="1990"/>
            </a:lvl2pPr>
            <a:lvl3pPr marL="910827" indent="0" algn="ctr">
              <a:buNone/>
              <a:defRPr sz="1791"/>
            </a:lvl3pPr>
            <a:lvl4pPr marL="1366241" indent="0" algn="ctr">
              <a:buNone/>
              <a:defRPr sz="1592"/>
            </a:lvl4pPr>
            <a:lvl5pPr marL="1821195" indent="0" algn="ctr">
              <a:buNone/>
              <a:defRPr sz="1592"/>
            </a:lvl5pPr>
            <a:lvl6pPr marL="2276608" indent="0" algn="ctr">
              <a:buNone/>
              <a:defRPr sz="1592"/>
            </a:lvl6pPr>
            <a:lvl7pPr marL="2732022" indent="0" algn="ctr">
              <a:buNone/>
              <a:defRPr sz="1592"/>
            </a:lvl7pPr>
            <a:lvl8pPr marL="3187435" indent="0" algn="ctr">
              <a:buNone/>
              <a:defRPr sz="1592"/>
            </a:lvl8pPr>
            <a:lvl9pPr marL="3642849" indent="0" algn="ctr">
              <a:buNone/>
              <a:defRPr sz="1592"/>
            </a:lvl9pPr>
          </a:lstStyle>
          <a:p>
            <a:r>
              <a:rPr lang="zh-CN" altLang="en-US"/>
              <a:t>单击此处编辑母版副标题样式</a:t>
            </a:r>
          </a:p>
        </p:txBody>
      </p:sp>
    </p:spTree>
    <p:extLst>
      <p:ext uri="{BB962C8B-B14F-4D97-AF65-F5344CB8AC3E}">
        <p14:creationId xmlns:p14="http://schemas.microsoft.com/office/powerpoint/2010/main" val="3377779990"/>
      </p:ext>
    </p:extLst>
  </p:cSld>
  <p:clrMapOvr>
    <a:masterClrMapping/>
  </p:clrMapOvr>
  <p:transition advClick="0" advTm="3000">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332226" y="198996"/>
            <a:ext cx="5980067" cy="827234"/>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332226" y="1158127"/>
            <a:ext cx="5980067" cy="3275847"/>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396778677"/>
      </p:ext>
    </p:extLst>
  </p:cSld>
  <p:clrMapOvr>
    <a:masterClrMapping/>
  </p:clrMapOvr>
  <p:transition advClick="0" advTm="3000">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66" y="1709795"/>
            <a:ext cx="10515799" cy="2852833"/>
          </a:xfrm>
          <a:prstGeom prst="rect">
            <a:avLst/>
          </a:prstGeom>
        </p:spPr>
        <p:txBody>
          <a:bodyPr anchor="b"/>
          <a:lstStyle>
            <a:lvl1pPr>
              <a:defRPr sz="5974"/>
            </a:lvl1pPr>
          </a:lstStyle>
          <a:p>
            <a:r>
              <a:rPr lang="zh-CN" altLang="en-US"/>
              <a:t>单击此处编辑母版标题样式</a:t>
            </a:r>
          </a:p>
        </p:txBody>
      </p:sp>
      <p:sp>
        <p:nvSpPr>
          <p:cNvPr id="3" name="文本占位符 2"/>
          <p:cNvSpPr>
            <a:spLocks noGrp="1"/>
          </p:cNvSpPr>
          <p:nvPr>
            <p:ph type="body" idx="1"/>
          </p:nvPr>
        </p:nvSpPr>
        <p:spPr>
          <a:xfrm>
            <a:off x="831866" y="4589617"/>
            <a:ext cx="10515799" cy="1500237"/>
          </a:xfrm>
          <a:prstGeom prst="rect">
            <a:avLst/>
          </a:prstGeom>
        </p:spPr>
        <p:txBody>
          <a:bodyPr/>
          <a:lstStyle>
            <a:lvl1pPr marL="0" indent="0">
              <a:buNone/>
              <a:defRPr sz="2392">
                <a:solidFill>
                  <a:schemeClr val="tx1">
                    <a:tint val="75000"/>
                  </a:schemeClr>
                </a:solidFill>
              </a:defRPr>
            </a:lvl1pPr>
            <a:lvl2pPr marL="455414" indent="0">
              <a:buNone/>
              <a:defRPr sz="1990">
                <a:solidFill>
                  <a:schemeClr val="tx1">
                    <a:tint val="75000"/>
                  </a:schemeClr>
                </a:solidFill>
              </a:defRPr>
            </a:lvl2pPr>
            <a:lvl3pPr marL="910827" indent="0">
              <a:buNone/>
              <a:defRPr sz="1791">
                <a:solidFill>
                  <a:schemeClr val="tx1">
                    <a:tint val="75000"/>
                  </a:schemeClr>
                </a:solidFill>
              </a:defRPr>
            </a:lvl3pPr>
            <a:lvl4pPr marL="1366241" indent="0">
              <a:buNone/>
              <a:defRPr sz="1592">
                <a:solidFill>
                  <a:schemeClr val="tx1">
                    <a:tint val="75000"/>
                  </a:schemeClr>
                </a:solidFill>
              </a:defRPr>
            </a:lvl4pPr>
            <a:lvl5pPr marL="1821195" indent="0">
              <a:buNone/>
              <a:defRPr sz="1592">
                <a:solidFill>
                  <a:schemeClr val="tx1">
                    <a:tint val="75000"/>
                  </a:schemeClr>
                </a:solidFill>
              </a:defRPr>
            </a:lvl5pPr>
            <a:lvl6pPr marL="2276608" indent="0">
              <a:buNone/>
              <a:defRPr sz="1592">
                <a:solidFill>
                  <a:schemeClr val="tx1">
                    <a:tint val="75000"/>
                  </a:schemeClr>
                </a:solidFill>
              </a:defRPr>
            </a:lvl6pPr>
            <a:lvl7pPr marL="2732022" indent="0">
              <a:buNone/>
              <a:defRPr sz="1592">
                <a:solidFill>
                  <a:schemeClr val="tx1">
                    <a:tint val="75000"/>
                  </a:schemeClr>
                </a:solidFill>
              </a:defRPr>
            </a:lvl7pPr>
            <a:lvl8pPr marL="3187435" indent="0">
              <a:buNone/>
              <a:defRPr sz="1592">
                <a:solidFill>
                  <a:schemeClr val="tx1">
                    <a:tint val="75000"/>
                  </a:schemeClr>
                </a:solidFill>
              </a:defRPr>
            </a:lvl8pPr>
            <a:lvl9pPr marL="3642849" indent="0">
              <a:buNone/>
              <a:defRPr sz="1592">
                <a:solidFill>
                  <a:schemeClr val="tx1">
                    <a:tint val="75000"/>
                  </a:schemeClr>
                </a:solidFill>
              </a:defRPr>
            </a:lvl9pPr>
          </a:lstStyle>
          <a:p>
            <a:pPr lvl="0"/>
            <a:r>
              <a:rPr lang="zh-CN" altLang="en-US"/>
              <a:t>单击此处编辑母版文本样式</a:t>
            </a:r>
          </a:p>
        </p:txBody>
      </p:sp>
    </p:spTree>
    <p:extLst>
      <p:ext uri="{BB962C8B-B14F-4D97-AF65-F5344CB8AC3E}">
        <p14:creationId xmlns:p14="http://schemas.microsoft.com/office/powerpoint/2010/main" val="228515691"/>
      </p:ext>
    </p:extLst>
  </p:cSld>
  <p:clrMapOvr>
    <a:masterClrMapping/>
  </p:clrMapOvr>
  <p:transition advClick="0" advTm="3000">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332226" y="198996"/>
            <a:ext cx="5980067" cy="827234"/>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16" y="1825686"/>
            <a:ext cx="5181698" cy="43514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317" y="1825686"/>
            <a:ext cx="5181698" cy="43514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977851295"/>
      </p:ext>
    </p:extLst>
  </p:cSld>
  <p:clrMapOvr>
    <a:masterClrMapping/>
  </p:clrMapOvr>
  <p:transition advClick="0" advTm="3000">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804" y="365138"/>
            <a:ext cx="10515799" cy="1325607"/>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1186796" y="1778497"/>
            <a:ext cx="4873666" cy="823940"/>
          </a:xfrm>
          <a:prstGeom prst="rect">
            <a:avLst/>
          </a:prstGeom>
        </p:spPr>
        <p:txBody>
          <a:bodyPr anchor="ctr" anchorCtr="0"/>
          <a:lstStyle>
            <a:lvl1pPr marL="0" indent="0">
              <a:buNone/>
              <a:defRPr sz="2790"/>
            </a:lvl1pPr>
            <a:lvl2pPr marL="455414" indent="0">
              <a:buNone/>
              <a:defRPr sz="2392"/>
            </a:lvl2pPr>
            <a:lvl3pPr marL="910827" indent="0">
              <a:buNone/>
              <a:defRPr sz="1990"/>
            </a:lvl3pPr>
            <a:lvl4pPr marL="1366241" indent="0">
              <a:buNone/>
              <a:defRPr sz="1791"/>
            </a:lvl4pPr>
            <a:lvl5pPr marL="1821195" indent="0">
              <a:buNone/>
              <a:defRPr sz="1791"/>
            </a:lvl5pPr>
            <a:lvl6pPr marL="2276608" indent="0">
              <a:buNone/>
              <a:defRPr sz="1791"/>
            </a:lvl6pPr>
            <a:lvl7pPr marL="2732022" indent="0">
              <a:buNone/>
              <a:defRPr sz="1791"/>
            </a:lvl7pPr>
            <a:lvl8pPr marL="3187435" indent="0">
              <a:buNone/>
              <a:defRPr sz="1791"/>
            </a:lvl8pPr>
            <a:lvl9pPr marL="3642849" indent="0">
              <a:buNone/>
              <a:defRPr sz="1791"/>
            </a:lvl9pPr>
          </a:lstStyle>
          <a:p>
            <a:pPr lvl="0"/>
            <a:r>
              <a:rPr lang="zh-CN" altLang="en-US"/>
              <a:t>单击此处编辑母版文本样式</a:t>
            </a:r>
          </a:p>
        </p:txBody>
      </p:sp>
      <p:sp>
        <p:nvSpPr>
          <p:cNvPr id="4" name="内容占位符 3"/>
          <p:cNvSpPr>
            <a:spLocks noGrp="1"/>
          </p:cNvSpPr>
          <p:nvPr>
            <p:ph sz="half" idx="2"/>
          </p:nvPr>
        </p:nvSpPr>
        <p:spPr>
          <a:xfrm>
            <a:off x="1186796" y="2665468"/>
            <a:ext cx="4873666" cy="3524402"/>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7056" y="1778497"/>
            <a:ext cx="4897669" cy="823940"/>
          </a:xfrm>
          <a:prstGeom prst="rect">
            <a:avLst/>
          </a:prstGeom>
        </p:spPr>
        <p:txBody>
          <a:bodyPr anchor="ctr" anchorCtr="0"/>
          <a:lstStyle>
            <a:lvl1pPr marL="0" indent="0">
              <a:buNone/>
              <a:defRPr sz="2790"/>
            </a:lvl1pPr>
            <a:lvl2pPr marL="455414" indent="0">
              <a:buNone/>
              <a:defRPr sz="2392"/>
            </a:lvl2pPr>
            <a:lvl3pPr marL="910827" indent="0">
              <a:buNone/>
              <a:defRPr sz="1990"/>
            </a:lvl3pPr>
            <a:lvl4pPr marL="1366241" indent="0">
              <a:buNone/>
              <a:defRPr sz="1791"/>
            </a:lvl4pPr>
            <a:lvl5pPr marL="1821195" indent="0">
              <a:buNone/>
              <a:defRPr sz="1791"/>
            </a:lvl5pPr>
            <a:lvl6pPr marL="2276608" indent="0">
              <a:buNone/>
              <a:defRPr sz="1791"/>
            </a:lvl6pPr>
            <a:lvl7pPr marL="2732022" indent="0">
              <a:buNone/>
              <a:defRPr sz="1791"/>
            </a:lvl7pPr>
            <a:lvl8pPr marL="3187435" indent="0">
              <a:buNone/>
              <a:defRPr sz="1791"/>
            </a:lvl8pPr>
            <a:lvl9pPr marL="3642849" indent="0">
              <a:buNone/>
              <a:defRPr sz="1791"/>
            </a:lvl9pPr>
          </a:lstStyle>
          <a:p>
            <a:pPr lvl="0"/>
            <a:r>
              <a:rPr lang="zh-CN" altLang="en-US"/>
              <a:t>单击此处编辑母版文本样式</a:t>
            </a:r>
          </a:p>
        </p:txBody>
      </p:sp>
      <p:sp>
        <p:nvSpPr>
          <p:cNvPr id="6" name="内容占位符 5"/>
          <p:cNvSpPr>
            <a:spLocks noGrp="1"/>
          </p:cNvSpPr>
          <p:nvPr>
            <p:ph sz="quarter" idx="4"/>
          </p:nvPr>
        </p:nvSpPr>
        <p:spPr>
          <a:xfrm>
            <a:off x="6257056" y="2665468"/>
            <a:ext cx="4897669" cy="3524402"/>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668006932"/>
      </p:ext>
    </p:extLst>
  </p:cSld>
  <p:clrMapOvr>
    <a:masterClrMapping/>
  </p:clrMapOvr>
  <p:transition advClick="0" advTm="3000">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332226" y="198996"/>
            <a:ext cx="5980067" cy="827234"/>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515514790"/>
      </p:ext>
    </p:extLst>
  </p:cSld>
  <p:clrMapOvr>
    <a:masterClrMapping/>
  </p:clrMapOvr>
  <p:transition advClick="0" advTm="3000">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7121095"/>
      </p:ext>
    </p:extLst>
  </p:cSld>
  <p:clrMapOvr>
    <a:masterClrMapping/>
  </p:clrMapOvr>
  <p:transition advClick="0" advTm="3000">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04" y="457216"/>
            <a:ext cx="3932311" cy="1600253"/>
          </a:xfrm>
          <a:prstGeom prst="rect">
            <a:avLst/>
          </a:prstGeom>
        </p:spPr>
        <p:txBody>
          <a:bodyPr anchor="b"/>
          <a:lstStyle>
            <a:lvl1pPr>
              <a:defRPr sz="3188"/>
            </a:lvl1pPr>
          </a:lstStyle>
          <a:p>
            <a:r>
              <a:rPr lang="zh-CN" altLang="en-US"/>
              <a:t>单击此处编辑母版标题样式</a:t>
            </a:r>
          </a:p>
        </p:txBody>
      </p:sp>
      <p:sp>
        <p:nvSpPr>
          <p:cNvPr id="3" name="内容占位符 2"/>
          <p:cNvSpPr>
            <a:spLocks noGrp="1"/>
          </p:cNvSpPr>
          <p:nvPr>
            <p:ph idx="1"/>
          </p:nvPr>
        </p:nvSpPr>
        <p:spPr>
          <a:xfrm>
            <a:off x="5183287" y="987458"/>
            <a:ext cx="6172317" cy="4873788"/>
          </a:xfrm>
          <a:prstGeom prst="rect">
            <a:avLst/>
          </a:prstGeom>
        </p:spPr>
        <p:txBody>
          <a:bodyPr/>
          <a:lstStyle>
            <a:lvl1pPr>
              <a:defRPr sz="3188"/>
            </a:lvl1pPr>
            <a:lvl2pPr>
              <a:defRPr sz="2790"/>
            </a:lvl2pPr>
            <a:lvl3pPr>
              <a:defRPr sz="2392"/>
            </a:lvl3pPr>
            <a:lvl4pPr>
              <a:defRPr sz="1990"/>
            </a:lvl4pPr>
            <a:lvl5pPr>
              <a:defRPr sz="1990"/>
            </a:lvl5pPr>
            <a:lvl6pPr>
              <a:defRPr sz="1990"/>
            </a:lvl6pPr>
            <a:lvl7pPr>
              <a:defRPr sz="1990"/>
            </a:lvl7pPr>
            <a:lvl8pPr>
              <a:defRPr sz="1990"/>
            </a:lvl8pPr>
            <a:lvl9pPr>
              <a:defRPr sz="199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804" y="2057469"/>
            <a:ext cx="3932311" cy="3811716"/>
          </a:xfrm>
          <a:prstGeom prst="rect">
            <a:avLst/>
          </a:prstGeom>
        </p:spPr>
        <p:txBody>
          <a:bodyPr/>
          <a:lstStyle>
            <a:lvl1pPr marL="0" indent="0">
              <a:buNone/>
              <a:defRPr sz="1592"/>
            </a:lvl1pPr>
            <a:lvl2pPr marL="455414" indent="0">
              <a:buNone/>
              <a:defRPr sz="1393"/>
            </a:lvl2pPr>
            <a:lvl3pPr marL="910827" indent="0">
              <a:buNone/>
              <a:defRPr sz="1194"/>
            </a:lvl3pPr>
            <a:lvl4pPr marL="1366241" indent="0">
              <a:buNone/>
              <a:defRPr sz="995"/>
            </a:lvl4pPr>
            <a:lvl5pPr marL="1821195" indent="0">
              <a:buNone/>
              <a:defRPr sz="995"/>
            </a:lvl5pPr>
            <a:lvl6pPr marL="2276608" indent="0">
              <a:buNone/>
              <a:defRPr sz="995"/>
            </a:lvl6pPr>
            <a:lvl7pPr marL="2732022" indent="0">
              <a:buNone/>
              <a:defRPr sz="995"/>
            </a:lvl7pPr>
            <a:lvl8pPr marL="3187435" indent="0">
              <a:buNone/>
              <a:defRPr sz="995"/>
            </a:lvl8pPr>
            <a:lvl9pPr marL="3642849" indent="0">
              <a:buNone/>
              <a:defRPr sz="995"/>
            </a:lvl9pPr>
          </a:lstStyle>
          <a:p>
            <a:pPr lvl="0"/>
            <a:r>
              <a:rPr lang="zh-CN" altLang="en-US"/>
              <a:t>单击此处编辑母版文本样式</a:t>
            </a:r>
          </a:p>
        </p:txBody>
      </p:sp>
    </p:spTree>
    <p:extLst>
      <p:ext uri="{BB962C8B-B14F-4D97-AF65-F5344CB8AC3E}">
        <p14:creationId xmlns:p14="http://schemas.microsoft.com/office/powerpoint/2010/main" val="3280370885"/>
      </p:ext>
    </p:extLst>
  </p:cSld>
  <p:clrMapOvr>
    <a:masterClrMapping/>
  </p:clrMapOvr>
  <p:transition advClick="0" advTm="3000">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AE108-9C7F-4CDC-AD71-B576580A1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103746-779A-435F-995A-5BF82C86C29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84E866-B322-455F-AC32-8C164B8CD9C7}"/>
              </a:ext>
            </a:extLst>
          </p:cNvPr>
          <p:cNvSpPr>
            <a:spLocks noGrp="1"/>
          </p:cNvSpPr>
          <p:nvPr>
            <p:ph type="dt" sz="half" idx="10"/>
          </p:nvPr>
        </p:nvSpPr>
        <p:spPr/>
        <p:txBody>
          <a:bodyPr/>
          <a:lstStyle/>
          <a:p>
            <a:fld id="{3133F5E9-5DAC-4C4A-9DF5-C2B87276BCC8}" type="datetimeFigureOut">
              <a:rPr lang="en-US" smtClean="0"/>
              <a:t>8/26/20</a:t>
            </a:fld>
            <a:endParaRPr lang="en-US" dirty="0"/>
          </a:p>
        </p:txBody>
      </p:sp>
      <p:sp>
        <p:nvSpPr>
          <p:cNvPr id="5" name="Footer Placeholder 4">
            <a:extLst>
              <a:ext uri="{FF2B5EF4-FFF2-40B4-BE49-F238E27FC236}">
                <a16:creationId xmlns:a16="http://schemas.microsoft.com/office/drawing/2014/main" id="{AC0D61E0-F80F-48E7-A817-F1CECBEE9A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F34AFC-4299-43F1-A312-79EF0102CEFF}"/>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968261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04" y="457216"/>
            <a:ext cx="4165428" cy="1600253"/>
          </a:xfrm>
          <a:prstGeom prst="rect">
            <a:avLst/>
          </a:prstGeom>
        </p:spPr>
        <p:txBody>
          <a:bodyPr anchor="b"/>
          <a:lstStyle>
            <a:lvl1pPr>
              <a:defRPr sz="3188"/>
            </a:lvl1pPr>
          </a:lstStyle>
          <a:p>
            <a:r>
              <a:rPr lang="zh-CN" altLang="en-US"/>
              <a:t>单击此处编辑母版标题样式</a:t>
            </a:r>
          </a:p>
        </p:txBody>
      </p:sp>
      <p:sp>
        <p:nvSpPr>
          <p:cNvPr id="3" name="图片占位符 2"/>
          <p:cNvSpPr>
            <a:spLocks noGrp="1"/>
          </p:cNvSpPr>
          <p:nvPr>
            <p:ph type="pic" idx="1"/>
          </p:nvPr>
        </p:nvSpPr>
        <p:spPr>
          <a:xfrm>
            <a:off x="5183287" y="457216"/>
            <a:ext cx="6172317" cy="5404031"/>
          </a:xfrm>
          <a:prstGeom prst="rect">
            <a:avLst/>
          </a:prstGeom>
        </p:spPr>
        <p:txBody>
          <a:bodyPr/>
          <a:lstStyle>
            <a:lvl1pPr marL="0" indent="0">
              <a:buNone/>
              <a:defRPr sz="3188"/>
            </a:lvl1pPr>
            <a:lvl2pPr marL="455414" indent="0">
              <a:buNone/>
              <a:defRPr sz="2790"/>
            </a:lvl2pPr>
            <a:lvl3pPr marL="910827" indent="0">
              <a:buNone/>
              <a:defRPr sz="2392"/>
            </a:lvl3pPr>
            <a:lvl4pPr marL="1366241" indent="0">
              <a:buNone/>
              <a:defRPr sz="1990"/>
            </a:lvl4pPr>
            <a:lvl5pPr marL="1821195" indent="0">
              <a:buNone/>
              <a:defRPr sz="1990"/>
            </a:lvl5pPr>
            <a:lvl6pPr marL="2276608" indent="0">
              <a:buNone/>
              <a:defRPr sz="1990"/>
            </a:lvl6pPr>
            <a:lvl7pPr marL="2732022" indent="0">
              <a:buNone/>
              <a:defRPr sz="1990"/>
            </a:lvl7pPr>
            <a:lvl8pPr marL="3187435" indent="0">
              <a:buNone/>
              <a:defRPr sz="1990"/>
            </a:lvl8pPr>
            <a:lvl9pPr marL="3642849" indent="0">
              <a:buNone/>
              <a:defRPr sz="1990"/>
            </a:lvl9pPr>
          </a:lstStyle>
          <a:p>
            <a:endParaRPr lang="zh-CN" altLang="en-US"/>
          </a:p>
        </p:txBody>
      </p:sp>
      <p:sp>
        <p:nvSpPr>
          <p:cNvPr id="4" name="文本占位符 3"/>
          <p:cNvSpPr>
            <a:spLocks noGrp="1"/>
          </p:cNvSpPr>
          <p:nvPr>
            <p:ph type="body" sz="half" idx="2"/>
          </p:nvPr>
        </p:nvSpPr>
        <p:spPr>
          <a:xfrm>
            <a:off x="839804" y="2057469"/>
            <a:ext cx="4165428" cy="3811716"/>
          </a:xfrm>
          <a:prstGeom prst="rect">
            <a:avLst/>
          </a:prstGeom>
        </p:spPr>
        <p:txBody>
          <a:bodyPr/>
          <a:lstStyle>
            <a:lvl1pPr marL="0" indent="0">
              <a:buNone/>
              <a:defRPr sz="1990"/>
            </a:lvl1pPr>
            <a:lvl2pPr marL="455414" indent="0">
              <a:buNone/>
              <a:defRPr sz="1791"/>
            </a:lvl2pPr>
            <a:lvl3pPr marL="910827" indent="0">
              <a:buNone/>
              <a:defRPr sz="1592"/>
            </a:lvl3pPr>
            <a:lvl4pPr marL="1366241" indent="0">
              <a:buNone/>
              <a:defRPr sz="1393"/>
            </a:lvl4pPr>
            <a:lvl5pPr marL="1821195" indent="0">
              <a:buNone/>
              <a:defRPr sz="1393"/>
            </a:lvl5pPr>
            <a:lvl6pPr marL="2276608" indent="0">
              <a:buNone/>
              <a:defRPr sz="1393"/>
            </a:lvl6pPr>
            <a:lvl7pPr marL="2732022" indent="0">
              <a:buNone/>
              <a:defRPr sz="1393"/>
            </a:lvl7pPr>
            <a:lvl8pPr marL="3187435" indent="0">
              <a:buNone/>
              <a:defRPr sz="1393"/>
            </a:lvl8pPr>
            <a:lvl9pPr marL="3642849" indent="0">
              <a:buNone/>
              <a:defRPr sz="1393"/>
            </a:lvl9pPr>
          </a:lstStyle>
          <a:p>
            <a:pPr lvl="0"/>
            <a:r>
              <a:rPr lang="zh-CN" altLang="en-US"/>
              <a:t>单击此处编辑母版文本样式</a:t>
            </a:r>
          </a:p>
        </p:txBody>
      </p:sp>
    </p:spTree>
    <p:extLst>
      <p:ext uri="{BB962C8B-B14F-4D97-AF65-F5344CB8AC3E}">
        <p14:creationId xmlns:p14="http://schemas.microsoft.com/office/powerpoint/2010/main" val="2444052207"/>
      </p:ext>
    </p:extLst>
  </p:cSld>
  <p:clrMapOvr>
    <a:masterClrMapping/>
  </p:clrMapOvr>
  <p:transition advClick="0" advTm="3000">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332226" y="198996"/>
            <a:ext cx="5980067" cy="827234"/>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332226" y="1158127"/>
            <a:ext cx="5980067" cy="3275847"/>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938000898"/>
      </p:ext>
    </p:extLst>
  </p:cSld>
  <p:clrMapOvr>
    <a:masterClrMapping/>
  </p:clrMapOvr>
  <p:transition advClick="0" advTm="3000">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5065" y="365138"/>
            <a:ext cx="2628950" cy="5812032"/>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16" y="365138"/>
            <a:ext cx="7734446" cy="5812032"/>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90914414"/>
      </p:ext>
    </p:extLst>
  </p:cSld>
  <p:clrMapOvr>
    <a:masterClrMapping/>
  </p:clrMapOvr>
  <p:transition advClick="0" advTm="3000">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16" y="1825686"/>
            <a:ext cx="5181698" cy="43514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72317" y="1825686"/>
            <a:ext cx="5181698" cy="209874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6172317" y="4076837"/>
            <a:ext cx="5181698" cy="210033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613938908"/>
      </p:ext>
    </p:extLst>
  </p:cSld>
  <p:clrMapOvr>
    <a:masterClrMapping/>
  </p:clrMapOvr>
  <p:transition advClick="0" advTm="3000">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E1D3E-E4B6-4EAA-BFB4-25A0557A6C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7E0856-45A8-4EAD-A9D6-8A993968A1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90EEBE1-2BAF-4C94-8403-6E8454F9BC46}"/>
              </a:ext>
            </a:extLst>
          </p:cNvPr>
          <p:cNvSpPr>
            <a:spLocks noGrp="1"/>
          </p:cNvSpPr>
          <p:nvPr>
            <p:ph type="dt" sz="half" idx="10"/>
          </p:nvPr>
        </p:nvSpPr>
        <p:spPr/>
        <p:txBody>
          <a:bodyPr/>
          <a:lstStyle/>
          <a:p>
            <a:fld id="{3133F5E9-5DAC-4C4A-9DF5-C2B87276BCC8}" type="datetimeFigureOut">
              <a:rPr lang="en-US" smtClean="0"/>
              <a:t>8/26/20</a:t>
            </a:fld>
            <a:endParaRPr lang="en-US" dirty="0"/>
          </a:p>
        </p:txBody>
      </p:sp>
      <p:sp>
        <p:nvSpPr>
          <p:cNvPr id="5" name="Footer Placeholder 4">
            <a:extLst>
              <a:ext uri="{FF2B5EF4-FFF2-40B4-BE49-F238E27FC236}">
                <a16:creationId xmlns:a16="http://schemas.microsoft.com/office/drawing/2014/main" id="{F3358F46-E931-4D79-94A5-037AFD07333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130D95-EF5F-4A0A-93BD-73AEE2C2FF1B}"/>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3879437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ABEC0-6253-4360-B586-B9D20933DE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46E20B-8661-4C60-84FB-4892E8B4860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32BE45-79E4-479B-BD2F-46CCB0BEE62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89105E-DF25-4F38-BDE2-9B00C2C44FC6}"/>
              </a:ext>
            </a:extLst>
          </p:cNvPr>
          <p:cNvSpPr>
            <a:spLocks noGrp="1"/>
          </p:cNvSpPr>
          <p:nvPr>
            <p:ph type="dt" sz="half" idx="10"/>
          </p:nvPr>
        </p:nvSpPr>
        <p:spPr/>
        <p:txBody>
          <a:bodyPr/>
          <a:lstStyle/>
          <a:p>
            <a:fld id="{3133F5E9-5DAC-4C4A-9DF5-C2B87276BCC8}" type="datetimeFigureOut">
              <a:rPr lang="en-US" smtClean="0"/>
              <a:t>8/26/20</a:t>
            </a:fld>
            <a:endParaRPr lang="en-US" dirty="0"/>
          </a:p>
        </p:txBody>
      </p:sp>
      <p:sp>
        <p:nvSpPr>
          <p:cNvPr id="6" name="Footer Placeholder 5">
            <a:extLst>
              <a:ext uri="{FF2B5EF4-FFF2-40B4-BE49-F238E27FC236}">
                <a16:creationId xmlns:a16="http://schemas.microsoft.com/office/drawing/2014/main" id="{B1D9C4A8-7467-4BAD-98A2-0B63CAC19B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BC5C5C0-08E4-4F7B-9E80-8925539D221B}"/>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1545349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FF641-A5CC-4263-A394-2112D623A8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4D6865-C632-473C-AEC8-8D3F71562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9FDBD19-4D33-4F6A-9938-6A04B3888EC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697E46-CE4D-480E-A997-2B53B2DF55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B8B7E36-823F-4FD4-B826-E450A124800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BB3B14-C886-4F84-9FD5-11C8320E1FED}"/>
              </a:ext>
            </a:extLst>
          </p:cNvPr>
          <p:cNvSpPr>
            <a:spLocks noGrp="1"/>
          </p:cNvSpPr>
          <p:nvPr>
            <p:ph type="dt" sz="half" idx="10"/>
          </p:nvPr>
        </p:nvSpPr>
        <p:spPr/>
        <p:txBody>
          <a:bodyPr/>
          <a:lstStyle/>
          <a:p>
            <a:fld id="{3133F5E9-5DAC-4C4A-9DF5-C2B87276BCC8}" type="datetimeFigureOut">
              <a:rPr lang="en-US" smtClean="0"/>
              <a:t>8/26/20</a:t>
            </a:fld>
            <a:endParaRPr lang="en-US" dirty="0"/>
          </a:p>
        </p:txBody>
      </p:sp>
      <p:sp>
        <p:nvSpPr>
          <p:cNvPr id="8" name="Footer Placeholder 7">
            <a:extLst>
              <a:ext uri="{FF2B5EF4-FFF2-40B4-BE49-F238E27FC236}">
                <a16:creationId xmlns:a16="http://schemas.microsoft.com/office/drawing/2014/main" id="{DF9AF591-4BBF-4BF2-9EF7-F8B114DFA16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52B1A04-B244-4AE3-8997-9B075B105971}"/>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2336901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408F1-BB29-4C6F-91C9-653A730BECC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54FEF9-8D09-4091-BE99-B6264EBD34B3}"/>
              </a:ext>
            </a:extLst>
          </p:cNvPr>
          <p:cNvSpPr>
            <a:spLocks noGrp="1"/>
          </p:cNvSpPr>
          <p:nvPr>
            <p:ph type="dt" sz="half" idx="10"/>
          </p:nvPr>
        </p:nvSpPr>
        <p:spPr/>
        <p:txBody>
          <a:bodyPr/>
          <a:lstStyle/>
          <a:p>
            <a:fld id="{3133F5E9-5DAC-4C4A-9DF5-C2B87276BCC8}" type="datetimeFigureOut">
              <a:rPr lang="en-US" smtClean="0"/>
              <a:t>8/26/20</a:t>
            </a:fld>
            <a:endParaRPr lang="en-US" dirty="0"/>
          </a:p>
        </p:txBody>
      </p:sp>
      <p:sp>
        <p:nvSpPr>
          <p:cNvPr id="4" name="Footer Placeholder 3">
            <a:extLst>
              <a:ext uri="{FF2B5EF4-FFF2-40B4-BE49-F238E27FC236}">
                <a16:creationId xmlns:a16="http://schemas.microsoft.com/office/drawing/2014/main" id="{0B5F49AA-83D5-4063-9CDE-AA7763048B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2A2B27C-3C99-4208-B425-775413C53651}"/>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2933071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2A62B2-A6D1-4A6F-8B20-80606F478544}"/>
              </a:ext>
            </a:extLst>
          </p:cNvPr>
          <p:cNvSpPr>
            <a:spLocks noGrp="1"/>
          </p:cNvSpPr>
          <p:nvPr>
            <p:ph type="dt" sz="half" idx="10"/>
          </p:nvPr>
        </p:nvSpPr>
        <p:spPr/>
        <p:txBody>
          <a:bodyPr/>
          <a:lstStyle/>
          <a:p>
            <a:fld id="{3133F5E9-5DAC-4C4A-9DF5-C2B87276BCC8}" type="datetimeFigureOut">
              <a:rPr lang="en-US" smtClean="0"/>
              <a:t>8/26/20</a:t>
            </a:fld>
            <a:endParaRPr lang="en-US" dirty="0"/>
          </a:p>
        </p:txBody>
      </p:sp>
      <p:sp>
        <p:nvSpPr>
          <p:cNvPr id="3" name="Footer Placeholder 2">
            <a:extLst>
              <a:ext uri="{FF2B5EF4-FFF2-40B4-BE49-F238E27FC236}">
                <a16:creationId xmlns:a16="http://schemas.microsoft.com/office/drawing/2014/main" id="{C02E4958-7A46-4331-B2D8-2C31D8FCBD7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5C8548B-339B-46B2-BF01-1EE3DDC72AAD}"/>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1627296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F408F-8083-4F07-9628-074C7AFE41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0477E0-A333-439D-A531-30B39A8134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D59501-D187-414C-AACE-F838720036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235F890-BB8A-49E1-880A-924FD6FE4026}"/>
              </a:ext>
            </a:extLst>
          </p:cNvPr>
          <p:cNvSpPr>
            <a:spLocks noGrp="1"/>
          </p:cNvSpPr>
          <p:nvPr>
            <p:ph type="dt" sz="half" idx="10"/>
          </p:nvPr>
        </p:nvSpPr>
        <p:spPr/>
        <p:txBody>
          <a:bodyPr/>
          <a:lstStyle/>
          <a:p>
            <a:fld id="{3133F5E9-5DAC-4C4A-9DF5-C2B87276BCC8}" type="datetimeFigureOut">
              <a:rPr lang="en-US" smtClean="0"/>
              <a:t>8/26/20</a:t>
            </a:fld>
            <a:endParaRPr lang="en-US" dirty="0"/>
          </a:p>
        </p:txBody>
      </p:sp>
      <p:sp>
        <p:nvSpPr>
          <p:cNvPr id="6" name="Footer Placeholder 5">
            <a:extLst>
              <a:ext uri="{FF2B5EF4-FFF2-40B4-BE49-F238E27FC236}">
                <a16:creationId xmlns:a16="http://schemas.microsoft.com/office/drawing/2014/main" id="{51CA38FE-429A-41E7-942D-ECCE639D3CA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401D9BC-0038-4041-AE2C-657BF99D41E9}"/>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1880299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56CFD-7F35-482C-A50F-B3D43ACB0A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D7F3EF-0FE9-46C4-A116-5DA6E26B0D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10B4041-0F17-42D8-AF16-AB099A39FF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AF67FF-F8F1-4B22-A471-9317ED3A25F0}"/>
              </a:ext>
            </a:extLst>
          </p:cNvPr>
          <p:cNvSpPr>
            <a:spLocks noGrp="1"/>
          </p:cNvSpPr>
          <p:nvPr>
            <p:ph type="dt" sz="half" idx="10"/>
          </p:nvPr>
        </p:nvSpPr>
        <p:spPr/>
        <p:txBody>
          <a:bodyPr/>
          <a:lstStyle/>
          <a:p>
            <a:fld id="{3133F5E9-5DAC-4C4A-9DF5-C2B87276BCC8}" type="datetimeFigureOut">
              <a:rPr lang="en-US" smtClean="0"/>
              <a:t>8/26/20</a:t>
            </a:fld>
            <a:endParaRPr lang="en-US" dirty="0"/>
          </a:p>
        </p:txBody>
      </p:sp>
      <p:sp>
        <p:nvSpPr>
          <p:cNvPr id="6" name="Footer Placeholder 5">
            <a:extLst>
              <a:ext uri="{FF2B5EF4-FFF2-40B4-BE49-F238E27FC236}">
                <a16:creationId xmlns:a16="http://schemas.microsoft.com/office/drawing/2014/main" id="{A73D6993-98F8-4234-B24A-02D4DB41CE9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2A34037-0E7D-4379-ACA0-98611B2F76ED}"/>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2168713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45B175-C851-453B-B2A0-9A5CFCADC0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65F4A2-0E4F-4E49-A0BF-BEEC722033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28AA27-3F13-4BFD-B949-21CF3191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33F5E9-5DAC-4C4A-9DF5-C2B87276BCC8}" type="datetimeFigureOut">
              <a:rPr lang="en-US" smtClean="0"/>
              <a:t>8/26/20</a:t>
            </a:fld>
            <a:endParaRPr lang="en-US" dirty="0"/>
          </a:p>
        </p:txBody>
      </p:sp>
      <p:sp>
        <p:nvSpPr>
          <p:cNvPr id="5" name="Footer Placeholder 4">
            <a:extLst>
              <a:ext uri="{FF2B5EF4-FFF2-40B4-BE49-F238E27FC236}">
                <a16:creationId xmlns:a16="http://schemas.microsoft.com/office/drawing/2014/main" id="{EEEE99A2-0FED-42D4-9FBD-08CC1C3F81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F2468D4-5440-4CE2-BAB3-61D83F628C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EC5C30-0B3A-4B13-ADDD-7C63C8AA921B}" type="slidenum">
              <a:rPr lang="en-US" smtClean="0"/>
              <a:t>‹#›</a:t>
            </a:fld>
            <a:endParaRPr lang="en-US" dirty="0"/>
          </a:p>
        </p:txBody>
      </p:sp>
    </p:spTree>
    <p:extLst>
      <p:ext uri="{BB962C8B-B14F-4D97-AF65-F5344CB8AC3E}">
        <p14:creationId xmlns:p14="http://schemas.microsoft.com/office/powerpoint/2010/main" val="33497328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34" name="图片 1033" descr="PPT素材-02"/>
          <p:cNvPicPr>
            <a:picLocks noChangeAspect="1"/>
          </p:cNvPicPr>
          <p:nvPr userDrawn="1"/>
        </p:nvPicPr>
        <p:blipFill>
          <a:blip r:embed="rId14"/>
          <a:stretch>
            <a:fillRect/>
          </a:stretch>
        </p:blipFill>
        <p:spPr>
          <a:xfrm>
            <a:off x="1154" y="1150"/>
            <a:ext cx="12189692" cy="6855701"/>
          </a:xfrm>
          <a:prstGeom prst="rect">
            <a:avLst/>
          </a:prstGeom>
          <a:noFill/>
          <a:ln w="9525">
            <a:noFill/>
          </a:ln>
        </p:spPr>
      </p:pic>
    </p:spTree>
    <p:extLst>
      <p:ext uri="{BB962C8B-B14F-4D97-AF65-F5344CB8AC3E}">
        <p14:creationId xmlns:p14="http://schemas.microsoft.com/office/powerpoint/2010/main" val="8016719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advClick="0" advTm="3000">
    <p:random/>
  </p:transition>
  <p:hf sldNum="0" hdr="0"/>
  <p:txStyles>
    <p:titleStyle>
      <a:lvl1pPr marL="0" lvl="0" indent="0" algn="ctr" defTabSz="1085915" eaLnBrk="1" fontAlgn="base" latinLnBrk="0" hangingPunct="1">
        <a:lnSpc>
          <a:spcPct val="100000"/>
        </a:lnSpc>
        <a:spcBef>
          <a:spcPct val="0"/>
        </a:spcBef>
        <a:spcAft>
          <a:spcPct val="0"/>
        </a:spcAft>
        <a:buClr>
          <a:srgbClr val="000000"/>
        </a:buClr>
        <a:buNone/>
        <a:defRPr sz="5211" b="0" i="0" u="none" kern="1200" baseline="0">
          <a:solidFill>
            <a:schemeClr val="tx2"/>
          </a:solidFill>
          <a:latin typeface="+mj-lt"/>
          <a:ea typeface="+mj-ea"/>
          <a:cs typeface="+mj-cs"/>
        </a:defRPr>
      </a:lvl1pPr>
    </p:titleStyle>
    <p:bodyStyle>
      <a:lvl1pPr marL="406701" lvl="0" indent="-406701" algn="l" defTabSz="1085915" eaLnBrk="1" fontAlgn="base" latinLnBrk="0" hangingPunct="1">
        <a:lnSpc>
          <a:spcPct val="100000"/>
        </a:lnSpc>
        <a:spcBef>
          <a:spcPct val="20000"/>
        </a:spcBef>
        <a:spcAft>
          <a:spcPct val="0"/>
        </a:spcAft>
        <a:buChar char="•"/>
        <a:defRPr sz="3763" b="0" i="0" u="none" kern="1200" baseline="0">
          <a:solidFill>
            <a:schemeClr val="tx1"/>
          </a:solidFill>
          <a:latin typeface="+mn-lt"/>
          <a:ea typeface="+mn-ea"/>
          <a:cs typeface="+mn-cs"/>
        </a:defRPr>
      </a:lvl1pPr>
      <a:lvl2pPr marL="882335" lvl="1" indent="-340067" algn="l" defTabSz="1085915" eaLnBrk="1" fontAlgn="base" latinLnBrk="0" hangingPunct="1">
        <a:lnSpc>
          <a:spcPct val="100000"/>
        </a:lnSpc>
        <a:spcBef>
          <a:spcPct val="20000"/>
        </a:spcBef>
        <a:spcAft>
          <a:spcPct val="0"/>
        </a:spcAft>
        <a:buChar char="–"/>
        <a:defRPr sz="3329" b="0" i="0" u="none" kern="1200" baseline="0">
          <a:solidFill>
            <a:schemeClr val="tx1"/>
          </a:solidFill>
          <a:latin typeface="+mn-lt"/>
          <a:ea typeface="+mn-ea"/>
          <a:cs typeface="+mn-cs"/>
        </a:defRPr>
      </a:lvl2pPr>
      <a:lvl3pPr marL="1357050" lvl="2" indent="-271134" algn="l" defTabSz="1085915" eaLnBrk="1" fontAlgn="base" latinLnBrk="0" hangingPunct="1">
        <a:lnSpc>
          <a:spcPct val="100000"/>
        </a:lnSpc>
        <a:spcBef>
          <a:spcPct val="20000"/>
        </a:spcBef>
        <a:spcAft>
          <a:spcPct val="0"/>
        </a:spcAft>
        <a:buChar char="•"/>
        <a:defRPr sz="2822" b="0" i="0" u="none" kern="1200" baseline="0">
          <a:solidFill>
            <a:schemeClr val="tx1"/>
          </a:solidFill>
          <a:latin typeface="+mn-lt"/>
          <a:ea typeface="+mn-ea"/>
          <a:cs typeface="+mn-cs"/>
        </a:defRPr>
      </a:lvl3pPr>
      <a:lvl4pPr marL="1900237" lvl="3" indent="-272053" algn="l" defTabSz="1085915" eaLnBrk="1" fontAlgn="base" latinLnBrk="0" hangingPunct="1">
        <a:lnSpc>
          <a:spcPct val="100000"/>
        </a:lnSpc>
        <a:spcBef>
          <a:spcPct val="20000"/>
        </a:spcBef>
        <a:spcAft>
          <a:spcPct val="0"/>
        </a:spcAft>
        <a:buChar char="–"/>
        <a:defRPr sz="2388" b="0" i="0" u="none" kern="1200" baseline="0">
          <a:solidFill>
            <a:schemeClr val="tx1"/>
          </a:solidFill>
          <a:latin typeface="+mn-lt"/>
          <a:ea typeface="+mn-ea"/>
          <a:cs typeface="+mn-cs"/>
        </a:defRPr>
      </a:lvl4pPr>
      <a:lvl5pPr marL="2442506" lvl="4" indent="-271134" algn="l" defTabSz="1085915" eaLnBrk="1" fontAlgn="base" latinLnBrk="0" hangingPunct="1">
        <a:lnSpc>
          <a:spcPct val="100000"/>
        </a:lnSpc>
        <a:spcBef>
          <a:spcPct val="20000"/>
        </a:spcBef>
        <a:spcAft>
          <a:spcPct val="0"/>
        </a:spcAft>
        <a:buChar char="»"/>
        <a:defRPr sz="2388" b="0" i="0" u="none" kern="1200" baseline="0">
          <a:solidFill>
            <a:schemeClr val="tx1"/>
          </a:solidFill>
          <a:latin typeface="+mn-lt"/>
          <a:ea typeface="+mn-ea"/>
          <a:cs typeface="+mn-cs"/>
        </a:defRPr>
      </a:lvl5pPr>
      <a:lvl6pPr marL="1819816" lvl="5" indent="-165438" algn="l" defTabSz="1085915" eaLnBrk="1" fontAlgn="base" latinLnBrk="0" hangingPunct="1">
        <a:lnSpc>
          <a:spcPct val="100000"/>
        </a:lnSpc>
        <a:spcBef>
          <a:spcPct val="20000"/>
        </a:spcBef>
        <a:spcAft>
          <a:spcPct val="0"/>
        </a:spcAft>
        <a:buChar char="»"/>
        <a:defRPr sz="2388" b="0" i="0" u="none" kern="1200" baseline="0">
          <a:solidFill>
            <a:schemeClr val="tx1"/>
          </a:solidFill>
          <a:latin typeface="+mn-lt"/>
          <a:ea typeface="+mn-ea"/>
          <a:cs typeface="+mn-cs"/>
        </a:defRPr>
      </a:lvl6pPr>
      <a:lvl7pPr marL="2150692" lvl="6" indent="-165438" algn="l" defTabSz="1085915" eaLnBrk="1" fontAlgn="base" latinLnBrk="0" hangingPunct="1">
        <a:lnSpc>
          <a:spcPct val="100000"/>
        </a:lnSpc>
        <a:spcBef>
          <a:spcPct val="20000"/>
        </a:spcBef>
        <a:spcAft>
          <a:spcPct val="0"/>
        </a:spcAft>
        <a:buChar char="»"/>
        <a:defRPr sz="2388" b="0" i="0" u="none" kern="1200" baseline="0">
          <a:solidFill>
            <a:schemeClr val="tx1"/>
          </a:solidFill>
          <a:latin typeface="+mn-lt"/>
          <a:ea typeface="+mn-ea"/>
          <a:cs typeface="+mn-cs"/>
        </a:defRPr>
      </a:lvl7pPr>
      <a:lvl8pPr marL="2481567" lvl="7" indent="-165438" algn="l" defTabSz="1085915" eaLnBrk="1" fontAlgn="base" latinLnBrk="0" hangingPunct="1">
        <a:lnSpc>
          <a:spcPct val="100000"/>
        </a:lnSpc>
        <a:spcBef>
          <a:spcPct val="20000"/>
        </a:spcBef>
        <a:spcAft>
          <a:spcPct val="0"/>
        </a:spcAft>
        <a:buChar char="»"/>
        <a:defRPr sz="2388" b="0" i="0" u="none" kern="1200" baseline="0">
          <a:solidFill>
            <a:schemeClr val="tx1"/>
          </a:solidFill>
          <a:latin typeface="+mn-lt"/>
          <a:ea typeface="+mn-ea"/>
          <a:cs typeface="+mn-cs"/>
        </a:defRPr>
      </a:lvl8pPr>
      <a:lvl9pPr marL="2812443" lvl="8" indent="-165438" algn="l" defTabSz="1085915" eaLnBrk="1" fontAlgn="base" latinLnBrk="0" hangingPunct="1">
        <a:lnSpc>
          <a:spcPct val="100000"/>
        </a:lnSpc>
        <a:spcBef>
          <a:spcPct val="20000"/>
        </a:spcBef>
        <a:spcAft>
          <a:spcPct val="0"/>
        </a:spcAft>
        <a:buChar char="»"/>
        <a:defRPr sz="2388" b="0" i="0" u="none" kern="1200" baseline="0">
          <a:solidFill>
            <a:schemeClr val="tx1"/>
          </a:solidFill>
          <a:latin typeface="+mn-lt"/>
          <a:ea typeface="+mn-ea"/>
          <a:cs typeface="+mn-cs"/>
        </a:defRPr>
      </a:lvl9pPr>
    </p:bodyStyle>
    <p:otherStyle>
      <a:lvl1pPr marL="0" lvl="0" indent="0" algn="l" defTabSz="661751" eaLnBrk="1" fontAlgn="base" latinLnBrk="0" hangingPunct="1">
        <a:lnSpc>
          <a:spcPct val="100000"/>
        </a:lnSpc>
        <a:spcBef>
          <a:spcPct val="0"/>
        </a:spcBef>
        <a:spcAft>
          <a:spcPct val="0"/>
        </a:spcAft>
        <a:buNone/>
        <a:defRPr sz="1303" b="0" i="0" u="none" kern="1200" baseline="0">
          <a:solidFill>
            <a:schemeClr val="tx1"/>
          </a:solidFill>
          <a:latin typeface="+mn-lt"/>
          <a:ea typeface="+mn-ea"/>
          <a:cs typeface="+mn-cs"/>
        </a:defRPr>
      </a:lvl1pPr>
      <a:lvl2pPr marL="330876" lvl="1"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2pPr>
      <a:lvl3pPr marL="661751" lvl="2"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3pPr>
      <a:lvl4pPr marL="992627" lvl="3"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4pPr>
      <a:lvl5pPr marL="1323503" lvl="4"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5pPr>
      <a:lvl6pPr marL="1654378" lvl="5"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6pPr>
      <a:lvl7pPr marL="1985254" lvl="6"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7pPr>
      <a:lvl8pPr marL="2316129" lvl="7"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8pPr>
      <a:lvl9pPr marL="2647005" lvl="8"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35.jpg"/><Relationship Id="rId4" Type="http://schemas.openxmlformats.org/officeDocument/2006/relationships/image" Target="../media/image34.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8.png"/><Relationship Id="rId7" Type="http://schemas.openxmlformats.org/officeDocument/2006/relationships/image" Target="../media/image21.jpeg"/><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image" Target="../media/image20.jpg"/><Relationship Id="rId5" Type="http://schemas.openxmlformats.org/officeDocument/2006/relationships/image" Target="../media/image19.jp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8.xml"/><Relationship Id="rId5" Type="http://schemas.openxmlformats.org/officeDocument/2006/relationships/image" Target="../media/image19.jp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slideLayout" Target="../slideLayouts/slideLayout18.xml"/><Relationship Id="rId7" Type="http://schemas.microsoft.com/office/2007/relationships/hdphoto" Target="../media/hdphoto2.wdp"/><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5.png"/><Relationship Id="rId11" Type="http://schemas.openxmlformats.org/officeDocument/2006/relationships/image" Target="../media/image28.jpg"/><Relationship Id="rId5" Type="http://schemas.openxmlformats.org/officeDocument/2006/relationships/image" Target="../media/image24.png"/><Relationship Id="rId10" Type="http://schemas.openxmlformats.org/officeDocument/2006/relationships/image" Target="../media/image19.jpg"/><Relationship Id="rId4" Type="http://schemas.openxmlformats.org/officeDocument/2006/relationships/image" Target="../media/image23.png"/><Relationship Id="rId9" Type="http://schemas.openxmlformats.org/officeDocument/2006/relationships/image" Target="../media/image27.jp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30.jpg"/><Relationship Id="rId7" Type="http://schemas.microsoft.com/office/2007/relationships/hdphoto" Target="../media/hdphoto4.wdp"/><Relationship Id="rId2" Type="http://schemas.openxmlformats.org/officeDocument/2006/relationships/image" Target="../media/image17.png"/><Relationship Id="rId1" Type="http://schemas.openxmlformats.org/officeDocument/2006/relationships/slideLayout" Target="../slideLayouts/slideLayout18.xml"/><Relationship Id="rId6" Type="http://schemas.openxmlformats.org/officeDocument/2006/relationships/image" Target="../media/image32.png"/><Relationship Id="rId5" Type="http://schemas.microsoft.com/office/2007/relationships/hdphoto" Target="../media/hdphoto3.wdp"/><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15" name="Graphic 14" descr="Clipboard">
            <a:extLst>
              <a:ext uri="{FF2B5EF4-FFF2-40B4-BE49-F238E27FC236}">
                <a16:creationId xmlns:a16="http://schemas.microsoft.com/office/drawing/2014/main" id="{2A123BD8-A09C-49C0-98E8-54B55610A9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631394">
            <a:off x="3790715" y="4482751"/>
            <a:ext cx="3194131" cy="3194131"/>
          </a:xfrm>
          <a:prstGeom prst="rect">
            <a:avLst/>
          </a:prstGeom>
        </p:spPr>
      </p:pic>
      <p:pic>
        <p:nvPicPr>
          <p:cNvPr id="11" name="Graphic 10" descr="Microscope">
            <a:extLst>
              <a:ext uri="{FF2B5EF4-FFF2-40B4-BE49-F238E27FC236}">
                <a16:creationId xmlns:a16="http://schemas.microsoft.com/office/drawing/2014/main" id="{3CB00449-E308-4DF3-9CFD-9A7D30B672D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338607" flipH="1">
            <a:off x="-587261" y="1663257"/>
            <a:ext cx="2684499" cy="2684499"/>
          </a:xfrm>
          <a:prstGeom prst="rect">
            <a:avLst/>
          </a:prstGeom>
        </p:spPr>
      </p:pic>
      <p:sp>
        <p:nvSpPr>
          <p:cNvPr id="3" name="Subtitle 2">
            <a:extLst>
              <a:ext uri="{FF2B5EF4-FFF2-40B4-BE49-F238E27FC236}">
                <a16:creationId xmlns:a16="http://schemas.microsoft.com/office/drawing/2014/main" id="{D05F6415-1E7C-453D-B6B7-DBF76BDA691B}"/>
              </a:ext>
            </a:extLst>
          </p:cNvPr>
          <p:cNvSpPr>
            <a:spLocks noGrp="1"/>
          </p:cNvSpPr>
          <p:nvPr>
            <p:ph type="subTitle" idx="1"/>
          </p:nvPr>
        </p:nvSpPr>
        <p:spPr>
          <a:xfrm>
            <a:off x="1524000" y="3361862"/>
            <a:ext cx="9144000" cy="1655762"/>
          </a:xfrm>
        </p:spPr>
        <p:txBody>
          <a:bodyPr>
            <a:normAutofit/>
          </a:bodyPr>
          <a:lstStyle/>
          <a:p>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n-US" sz="2800" dirty="0" err="1">
                <a:solidFill>
                  <a:schemeClr val="bg1"/>
                </a:solidFill>
                <a:latin typeface="Tahoma" panose="020B0604030504040204" pitchFamily="34" charset="0"/>
                <a:ea typeface="Tahoma" panose="020B0604030504040204" pitchFamily="34" charset="0"/>
                <a:cs typeface="Tahoma" panose="020B0604030504040204" pitchFamily="34" charset="0"/>
              </a:rPr>
              <a:t>Tiết</a:t>
            </a: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 2)</a:t>
            </a:r>
          </a:p>
        </p:txBody>
      </p:sp>
      <p:cxnSp>
        <p:nvCxnSpPr>
          <p:cNvPr id="5" name="Straight Connector 4">
            <a:extLst>
              <a:ext uri="{FF2B5EF4-FFF2-40B4-BE49-F238E27FC236}">
                <a16:creationId xmlns:a16="http://schemas.microsoft.com/office/drawing/2014/main" id="{AA65E432-C1E6-4C36-BF8E-2DA25E65DC32}"/>
              </a:ext>
              <a:ext uri="{C183D7F6-B498-43B3-948B-1728B52AA6E4}">
                <adec:decorative xmlns:adec="http://schemas.microsoft.com/office/drawing/2017/decorative" val="1"/>
              </a:ext>
            </a:extLst>
          </p:cNvPr>
          <p:cNvCxnSpPr/>
          <p:nvPr/>
        </p:nvCxnSpPr>
        <p:spPr>
          <a:xfrm>
            <a:off x="3579677" y="3278339"/>
            <a:ext cx="49149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Graphic 6" descr="Beaker">
            <a:extLst>
              <a:ext uri="{FF2B5EF4-FFF2-40B4-BE49-F238E27FC236}">
                <a16:creationId xmlns:a16="http://schemas.microsoft.com/office/drawing/2014/main" id="{88D22565-F42F-439B-A6A4-CF161165E6B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213697">
            <a:off x="-491837" y="3688628"/>
            <a:ext cx="3245427" cy="3245427"/>
          </a:xfrm>
          <a:prstGeom prst="rect">
            <a:avLst/>
          </a:prstGeom>
        </p:spPr>
      </p:pic>
      <p:pic>
        <p:nvPicPr>
          <p:cNvPr id="9" name="Graphic 8" descr="Flask">
            <a:extLst>
              <a:ext uri="{FF2B5EF4-FFF2-40B4-BE49-F238E27FC236}">
                <a16:creationId xmlns:a16="http://schemas.microsoft.com/office/drawing/2014/main" id="{B46E3E84-D1E6-4422-AA93-3EE98A821B9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20451125">
            <a:off x="8514237" y="-118161"/>
            <a:ext cx="3005286" cy="3005286"/>
          </a:xfrm>
          <a:prstGeom prst="rect">
            <a:avLst/>
          </a:prstGeom>
        </p:spPr>
      </p:pic>
      <p:pic>
        <p:nvPicPr>
          <p:cNvPr id="13" name="Graphic 12" descr="Test tubes">
            <a:extLst>
              <a:ext uri="{FF2B5EF4-FFF2-40B4-BE49-F238E27FC236}">
                <a16:creationId xmlns:a16="http://schemas.microsoft.com/office/drawing/2014/main" id="{6A56DF0C-1331-406E-AEE6-06E0E59FB9A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21078969">
            <a:off x="1920309" y="4797205"/>
            <a:ext cx="2453456" cy="2453456"/>
          </a:xfrm>
          <a:prstGeom prst="rect">
            <a:avLst/>
          </a:prstGeom>
        </p:spPr>
      </p:pic>
      <p:pic>
        <p:nvPicPr>
          <p:cNvPr id="19" name="Graphic 18" descr="Ruler">
            <a:extLst>
              <a:ext uri="{FF2B5EF4-FFF2-40B4-BE49-F238E27FC236}">
                <a16:creationId xmlns:a16="http://schemas.microsoft.com/office/drawing/2014/main" id="{39130E3C-1E93-4315-AE76-13C55147DCF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18889495">
            <a:off x="10171718" y="145767"/>
            <a:ext cx="1574403" cy="1574403"/>
          </a:xfrm>
          <a:prstGeom prst="rect">
            <a:avLst/>
          </a:prstGeom>
        </p:spPr>
      </p:pic>
      <p:pic>
        <p:nvPicPr>
          <p:cNvPr id="21" name="Graphic 20" descr="Pencil">
            <a:extLst>
              <a:ext uri="{FF2B5EF4-FFF2-40B4-BE49-F238E27FC236}">
                <a16:creationId xmlns:a16="http://schemas.microsoft.com/office/drawing/2014/main" id="{FFEC1660-205F-490E-800A-0D57D250BAE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20520790">
            <a:off x="10917677" y="783939"/>
            <a:ext cx="1488402" cy="1488402"/>
          </a:xfrm>
          <a:prstGeom prst="rect">
            <a:avLst/>
          </a:prstGeom>
        </p:spPr>
      </p:pic>
      <p:sp>
        <p:nvSpPr>
          <p:cNvPr id="2" name="Title 1">
            <a:extLst>
              <a:ext uri="{FF2B5EF4-FFF2-40B4-BE49-F238E27FC236}">
                <a16:creationId xmlns:a16="http://schemas.microsoft.com/office/drawing/2014/main" id="{F4B5F415-7490-4054-85B4-10F7AE6D3385}"/>
              </a:ext>
            </a:extLst>
          </p:cNvPr>
          <p:cNvSpPr>
            <a:spLocks noGrp="1"/>
          </p:cNvSpPr>
          <p:nvPr>
            <p:ph type="ctrTitle"/>
          </p:nvPr>
        </p:nvSpPr>
        <p:spPr>
          <a:xfrm>
            <a:off x="1524000" y="852207"/>
            <a:ext cx="9144000" cy="2387600"/>
          </a:xfrm>
        </p:spPr>
        <p:txBody>
          <a:bodyPr>
            <a:normAutofit/>
          </a:bodyPr>
          <a:lstStyle/>
          <a:p>
            <a:r>
              <a:rPr lang="en-US" sz="5400" dirty="0" err="1">
                <a:solidFill>
                  <a:schemeClr val="bg1"/>
                </a:solidFill>
                <a:latin typeface="UTM Avo" panose="02040603050506020204" pitchFamily="18" charset="0"/>
              </a:rPr>
              <a:t>Bài</a:t>
            </a:r>
            <a:r>
              <a:rPr lang="en-US" sz="5400" dirty="0">
                <a:solidFill>
                  <a:schemeClr val="bg1"/>
                </a:solidFill>
                <a:latin typeface="UTM Avo" panose="02040603050506020204" pitchFamily="18" charset="0"/>
              </a:rPr>
              <a:t> 4: </a:t>
            </a:r>
            <a:r>
              <a:rPr lang="en-US" sz="5400" dirty="0" err="1">
                <a:solidFill>
                  <a:schemeClr val="bg1"/>
                </a:solidFill>
                <a:latin typeface="UTM Avo" panose="02040603050506020204" pitchFamily="18" charset="0"/>
              </a:rPr>
              <a:t>Gọn</a:t>
            </a:r>
            <a:r>
              <a:rPr lang="en-US" sz="5400" dirty="0">
                <a:solidFill>
                  <a:schemeClr val="bg1"/>
                </a:solidFill>
                <a:latin typeface="UTM Avo" panose="02040603050506020204" pitchFamily="18" charset="0"/>
              </a:rPr>
              <a:t> </a:t>
            </a:r>
            <a:r>
              <a:rPr lang="en-US" sz="5400" dirty="0" err="1">
                <a:solidFill>
                  <a:schemeClr val="bg1"/>
                </a:solidFill>
                <a:latin typeface="UTM Avo" panose="02040603050506020204" pitchFamily="18" charset="0"/>
              </a:rPr>
              <a:t>gàng</a:t>
            </a:r>
            <a:r>
              <a:rPr lang="en-US" sz="5400" dirty="0">
                <a:solidFill>
                  <a:schemeClr val="bg1"/>
                </a:solidFill>
                <a:latin typeface="UTM Avo" panose="02040603050506020204" pitchFamily="18" charset="0"/>
              </a:rPr>
              <a:t>, </a:t>
            </a:r>
            <a:r>
              <a:rPr lang="en-US" sz="5400" dirty="0" err="1">
                <a:solidFill>
                  <a:schemeClr val="bg1"/>
                </a:solidFill>
                <a:latin typeface="UTM Avo" panose="02040603050506020204" pitchFamily="18" charset="0"/>
              </a:rPr>
              <a:t>sạch</a:t>
            </a:r>
            <a:r>
              <a:rPr lang="en-US" sz="5400" dirty="0">
                <a:solidFill>
                  <a:schemeClr val="bg1"/>
                </a:solidFill>
                <a:latin typeface="UTM Avo" panose="02040603050506020204" pitchFamily="18" charset="0"/>
              </a:rPr>
              <a:t> </a:t>
            </a:r>
            <a:r>
              <a:rPr lang="en-US" sz="5400" dirty="0" err="1">
                <a:solidFill>
                  <a:schemeClr val="bg1"/>
                </a:solidFill>
                <a:latin typeface="UTM Avo" panose="02040603050506020204" pitchFamily="18" charset="0"/>
              </a:rPr>
              <a:t>sẽ</a:t>
            </a:r>
            <a:endParaRPr lang="en-US" sz="5400" dirty="0">
              <a:solidFill>
                <a:schemeClr val="bg1"/>
              </a:solidFill>
              <a:latin typeface="UTM Avo" panose="02040603050506020204" pitchFamily="18" charset="0"/>
            </a:endParaRPr>
          </a:p>
        </p:txBody>
      </p:sp>
    </p:spTree>
    <p:extLst>
      <p:ext uri="{BB962C8B-B14F-4D97-AF65-F5344CB8AC3E}">
        <p14:creationId xmlns:p14="http://schemas.microsoft.com/office/powerpoint/2010/main" val="2054544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6803" descr="PPT素材-03">
            <a:extLst>
              <a:ext uri="{FF2B5EF4-FFF2-40B4-BE49-F238E27FC236}">
                <a16:creationId xmlns:a16="http://schemas.microsoft.com/office/drawing/2014/main" id="{1C8FA5D0-8DFA-8840-8310-735CF1E4E689}"/>
              </a:ext>
            </a:extLst>
          </p:cNvPr>
          <p:cNvPicPr>
            <a:picLocks noChangeAspect="1"/>
          </p:cNvPicPr>
          <p:nvPr/>
        </p:nvPicPr>
        <p:blipFill>
          <a:blip r:embed="rId2"/>
          <a:stretch>
            <a:fillRect/>
          </a:stretch>
        </p:blipFill>
        <p:spPr>
          <a:xfrm>
            <a:off x="0" y="-21993"/>
            <a:ext cx="12192000" cy="6879993"/>
          </a:xfrm>
          <a:prstGeom prst="rect">
            <a:avLst/>
          </a:prstGeom>
          <a:noFill/>
          <a:ln w="9525">
            <a:noFill/>
          </a:ln>
        </p:spPr>
      </p:pic>
      <p:sp>
        <p:nvSpPr>
          <p:cNvPr id="3" name="TextBox 2">
            <a:extLst>
              <a:ext uri="{FF2B5EF4-FFF2-40B4-BE49-F238E27FC236}">
                <a16:creationId xmlns:a16="http://schemas.microsoft.com/office/drawing/2014/main" id="{C795BE95-88D6-7543-BD4E-6FA42F9BB758}"/>
              </a:ext>
            </a:extLst>
          </p:cNvPr>
          <p:cNvSpPr txBox="1"/>
          <p:nvPr/>
        </p:nvSpPr>
        <p:spPr>
          <a:xfrm>
            <a:off x="3661370" y="1487912"/>
            <a:ext cx="525534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
                <a:ea typeface="宋体"/>
                <a:cs typeface="+mn-cs"/>
              </a:rPr>
              <a:t>ỨNG XỬ TÀI BA (20 ĐIỂM)</a:t>
            </a:r>
            <a:endParaRPr kumimoji="0" lang="en-VN" sz="3200" b="0" i="0" u="none" strike="noStrike" kern="1200" cap="none" spc="0" normalizeH="0" baseline="0" noProof="0" dirty="0">
              <a:ln>
                <a:noFill/>
              </a:ln>
              <a:solidFill>
                <a:srgbClr val="000000"/>
              </a:solidFill>
              <a:effectLst/>
              <a:uLnTx/>
              <a:uFillTx/>
              <a:latin typeface="Arial"/>
              <a:ea typeface="宋体"/>
              <a:cs typeface="+mn-cs"/>
            </a:endParaRPr>
          </a:p>
        </p:txBody>
      </p:sp>
      <p:pic>
        <p:nvPicPr>
          <p:cNvPr id="8" name="Picture 7">
            <a:extLst>
              <a:ext uri="{FF2B5EF4-FFF2-40B4-BE49-F238E27FC236}">
                <a16:creationId xmlns:a16="http://schemas.microsoft.com/office/drawing/2014/main" id="{76D44449-9284-5342-A7DD-FBEEEAE7AFF2}"/>
              </a:ext>
            </a:extLst>
          </p:cNvPr>
          <p:cNvPicPr>
            <a:picLocks noChangeAspect="1"/>
          </p:cNvPicPr>
          <p:nvPr/>
        </p:nvPicPr>
        <p:blipFill rotWithShape="1">
          <a:blip r:embed="rId3"/>
          <a:srcRect l="148" r="397"/>
          <a:stretch/>
        </p:blipFill>
        <p:spPr>
          <a:xfrm>
            <a:off x="3121573" y="2198811"/>
            <a:ext cx="6448096" cy="3782011"/>
          </a:xfrm>
          <a:prstGeom prst="rect">
            <a:avLst/>
          </a:prstGeom>
        </p:spPr>
      </p:pic>
    </p:spTree>
    <p:extLst>
      <p:ext uri="{BB962C8B-B14F-4D97-AF65-F5344CB8AC3E}">
        <p14:creationId xmlns:p14="http://schemas.microsoft.com/office/powerpoint/2010/main" val="301539113"/>
      </p:ext>
    </p:extLst>
  </p:cSld>
  <p:clrMapOvr>
    <a:masterClrMapping/>
  </p:clrMapOvr>
  <p:transition advClick="0"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E8BD8D1-CFC1-1D47-AA80-43D63EE478F5}"/>
              </a:ext>
            </a:extLst>
          </p:cNvPr>
          <p:cNvGrpSpPr/>
          <p:nvPr/>
        </p:nvGrpSpPr>
        <p:grpSpPr>
          <a:xfrm>
            <a:off x="299545" y="1374192"/>
            <a:ext cx="11761076" cy="3607711"/>
            <a:chOff x="299545" y="1374192"/>
            <a:chExt cx="11761076" cy="3607711"/>
          </a:xfrm>
        </p:grpSpPr>
        <p:sp>
          <p:nvSpPr>
            <p:cNvPr id="4" name="Rounded Rectangle 3">
              <a:extLst>
                <a:ext uri="{FF2B5EF4-FFF2-40B4-BE49-F238E27FC236}">
                  <a16:creationId xmlns:a16="http://schemas.microsoft.com/office/drawing/2014/main" id="{DF0DF742-A275-E345-A8BA-5222575DA720}"/>
                </a:ext>
              </a:extLst>
            </p:cNvPr>
            <p:cNvSpPr/>
            <p:nvPr/>
          </p:nvSpPr>
          <p:spPr>
            <a:xfrm>
              <a:off x="551794" y="1374192"/>
              <a:ext cx="11508827" cy="3279227"/>
            </a:xfrm>
            <a:prstGeom prst="roundRect">
              <a:avLst/>
            </a:prstGeom>
            <a:solidFill>
              <a:schemeClr val="bg2">
                <a:lumMod val="60000"/>
                <a:lumOff val="40000"/>
                <a:alpha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FFFFFF"/>
                </a:solidFill>
                <a:effectLst/>
                <a:uLnTx/>
                <a:uFillTx/>
                <a:latin typeface="Arial"/>
                <a:ea typeface="宋体"/>
                <a:cs typeface="+mn-cs"/>
              </a:endParaRPr>
            </a:p>
          </p:txBody>
        </p:sp>
        <p:sp>
          <p:nvSpPr>
            <p:cNvPr id="3" name="Rounded Rectangle 2">
              <a:extLst>
                <a:ext uri="{FF2B5EF4-FFF2-40B4-BE49-F238E27FC236}">
                  <a16:creationId xmlns:a16="http://schemas.microsoft.com/office/drawing/2014/main" id="{F67C17EF-4F9B-FB43-B45A-40397258F9B3}"/>
                </a:ext>
              </a:extLst>
            </p:cNvPr>
            <p:cNvSpPr/>
            <p:nvPr/>
          </p:nvSpPr>
          <p:spPr>
            <a:xfrm>
              <a:off x="299545" y="1702676"/>
              <a:ext cx="11508827" cy="3279227"/>
            </a:xfrm>
            <a:prstGeom prst="roundRect">
              <a:avLst/>
            </a:prstGeom>
            <a:solidFill>
              <a:srgbClr val="FFC000">
                <a:alpha val="65000"/>
              </a:srgbClr>
            </a:solidFill>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FFFFFF"/>
                </a:solidFill>
                <a:effectLst/>
                <a:uLnTx/>
                <a:uFillTx/>
                <a:latin typeface="Arial"/>
                <a:ea typeface="宋体"/>
                <a:cs typeface="+mn-cs"/>
              </a:endParaRPr>
            </a:p>
          </p:txBody>
        </p:sp>
        <p:sp>
          <p:nvSpPr>
            <p:cNvPr id="2" name="Rectangle 1">
              <a:extLst>
                <a:ext uri="{FF2B5EF4-FFF2-40B4-BE49-F238E27FC236}">
                  <a16:creationId xmlns:a16="http://schemas.microsoft.com/office/drawing/2014/main" id="{A2D81E2F-25F8-FC4E-A27E-8D10ED59F6C2}"/>
                </a:ext>
              </a:extLst>
            </p:cNvPr>
            <p:cNvSpPr/>
            <p:nvPr/>
          </p:nvSpPr>
          <p:spPr>
            <a:xfrm>
              <a:off x="748861" y="2220347"/>
              <a:ext cx="10610193" cy="2243884"/>
            </a:xfrm>
            <a:prstGeom prst="rect">
              <a:avLst/>
            </a:prstGeom>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 huống 1:</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Trên đường đi học về, Lan thấy các bạn nhỏ đang chơi đùa cạnh vũng nước mưa gần lề đường.</a:t>
              </a:r>
              <a:endParaRPr kumimoji="0" lang="en-VN" sz="4000" b="0" i="0" u="none" strike="noStrike" kern="1200" cap="none" spc="0" normalizeH="0" baseline="0" noProof="0" dirty="0">
                <a:ln>
                  <a:noFill/>
                </a:ln>
                <a:solidFill>
                  <a:srgbClr val="000000"/>
                </a:solidFill>
                <a:effectLst/>
                <a:uLnTx/>
                <a:uFillTx/>
                <a:latin typeface=".VnTime"/>
                <a:ea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561642919"/>
      </p:ext>
    </p:extLst>
  </p:cSld>
  <p:clrMapOvr>
    <a:masterClrMapping/>
  </p:clrMapOvr>
  <p:transition advClick="0" advTm="3000">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6807A4B-DE9A-CB4E-B27B-7E12E1D6A364}"/>
              </a:ext>
            </a:extLst>
          </p:cNvPr>
          <p:cNvGrpSpPr/>
          <p:nvPr/>
        </p:nvGrpSpPr>
        <p:grpSpPr>
          <a:xfrm>
            <a:off x="299545" y="1200766"/>
            <a:ext cx="11761076" cy="4109616"/>
            <a:chOff x="299545" y="1200766"/>
            <a:chExt cx="11761076" cy="4109616"/>
          </a:xfrm>
        </p:grpSpPr>
        <p:sp>
          <p:nvSpPr>
            <p:cNvPr id="4" name="Rounded Rectangle 3">
              <a:extLst>
                <a:ext uri="{FF2B5EF4-FFF2-40B4-BE49-F238E27FC236}">
                  <a16:creationId xmlns:a16="http://schemas.microsoft.com/office/drawing/2014/main" id="{DF0DF742-A275-E345-A8BA-5222575DA720}"/>
                </a:ext>
              </a:extLst>
            </p:cNvPr>
            <p:cNvSpPr/>
            <p:nvPr/>
          </p:nvSpPr>
          <p:spPr>
            <a:xfrm>
              <a:off x="551794" y="1200766"/>
              <a:ext cx="11508827" cy="3639242"/>
            </a:xfrm>
            <a:prstGeom prst="roundRect">
              <a:avLst/>
            </a:prstGeom>
            <a:solidFill>
              <a:schemeClr val="bg2">
                <a:lumMod val="60000"/>
                <a:lumOff val="40000"/>
                <a:alpha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FFFFFF"/>
                </a:solidFill>
                <a:effectLst/>
                <a:uLnTx/>
                <a:uFillTx/>
                <a:latin typeface="Arial"/>
                <a:ea typeface="宋体"/>
                <a:cs typeface="+mn-cs"/>
              </a:endParaRPr>
            </a:p>
          </p:txBody>
        </p:sp>
        <p:sp>
          <p:nvSpPr>
            <p:cNvPr id="3" name="Rounded Rectangle 2">
              <a:extLst>
                <a:ext uri="{FF2B5EF4-FFF2-40B4-BE49-F238E27FC236}">
                  <a16:creationId xmlns:a16="http://schemas.microsoft.com/office/drawing/2014/main" id="{F67C17EF-4F9B-FB43-B45A-40397258F9B3}"/>
                </a:ext>
              </a:extLst>
            </p:cNvPr>
            <p:cNvSpPr/>
            <p:nvPr/>
          </p:nvSpPr>
          <p:spPr>
            <a:xfrm>
              <a:off x="299545" y="1529250"/>
              <a:ext cx="11508827" cy="3781132"/>
            </a:xfrm>
            <a:prstGeom prst="roundRect">
              <a:avLst/>
            </a:prstGeom>
            <a:solidFill>
              <a:srgbClr val="92D050">
                <a:alpha val="65000"/>
              </a:srgbClr>
            </a:solidFill>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FFFFFF"/>
                </a:solidFill>
                <a:effectLst/>
                <a:uLnTx/>
                <a:uFillTx/>
                <a:latin typeface="Arial"/>
                <a:ea typeface="宋体"/>
                <a:cs typeface="+mn-cs"/>
              </a:endParaRPr>
            </a:p>
          </p:txBody>
        </p:sp>
        <p:sp>
          <p:nvSpPr>
            <p:cNvPr id="2" name="Rectangle 1">
              <a:extLst>
                <a:ext uri="{FF2B5EF4-FFF2-40B4-BE49-F238E27FC236}">
                  <a16:creationId xmlns:a16="http://schemas.microsoft.com/office/drawing/2014/main" id="{A2D81E2F-25F8-FC4E-A27E-8D10ED59F6C2}"/>
                </a:ext>
              </a:extLst>
            </p:cNvPr>
            <p:cNvSpPr/>
            <p:nvPr/>
          </p:nvSpPr>
          <p:spPr>
            <a:xfrm>
              <a:off x="748861" y="1937726"/>
              <a:ext cx="10610193" cy="2982548"/>
            </a:xfrm>
            <a:prstGeom prst="rect">
              <a:avLst/>
            </a:prstGeom>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 huống 2:</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Đang ngồi trong nhà, thấy bé Bo hớt hải chạy về từ sân bóng, tay vội vừa dùng tay bốc vội miếng bánh trong đĩa, vừa nhanh chóng dọn sách vở đi học.</a:t>
              </a:r>
              <a:endParaRPr kumimoji="0" lang="en-VN" sz="4000" b="0" i="0" u="none" strike="noStrike" kern="1200" cap="none" spc="0" normalizeH="0" baseline="0" noProof="0" dirty="0">
                <a:ln>
                  <a:noFill/>
                </a:ln>
                <a:solidFill>
                  <a:srgbClr val="000000"/>
                </a:solidFill>
                <a:effectLst/>
                <a:uLnTx/>
                <a:uFillTx/>
                <a:latin typeface=".VnTime"/>
                <a:ea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633404705"/>
      </p:ext>
    </p:extLst>
  </p:cSld>
  <p:clrMapOvr>
    <a:masterClrMapping/>
  </p:clrMapOvr>
  <p:transition advClick="0" advTm="3000">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B46260F-A088-7C4F-99E7-807215B7CB48}"/>
              </a:ext>
            </a:extLst>
          </p:cNvPr>
          <p:cNvGrpSpPr/>
          <p:nvPr/>
        </p:nvGrpSpPr>
        <p:grpSpPr>
          <a:xfrm>
            <a:off x="299545" y="1374192"/>
            <a:ext cx="11761076" cy="3607711"/>
            <a:chOff x="299545" y="1374192"/>
            <a:chExt cx="11761076" cy="3607711"/>
          </a:xfrm>
        </p:grpSpPr>
        <p:sp>
          <p:nvSpPr>
            <p:cNvPr id="4" name="Rounded Rectangle 3">
              <a:extLst>
                <a:ext uri="{FF2B5EF4-FFF2-40B4-BE49-F238E27FC236}">
                  <a16:creationId xmlns:a16="http://schemas.microsoft.com/office/drawing/2014/main" id="{DF0DF742-A275-E345-A8BA-5222575DA720}"/>
                </a:ext>
              </a:extLst>
            </p:cNvPr>
            <p:cNvSpPr/>
            <p:nvPr/>
          </p:nvSpPr>
          <p:spPr>
            <a:xfrm>
              <a:off x="551794" y="1374192"/>
              <a:ext cx="11508827" cy="3279227"/>
            </a:xfrm>
            <a:prstGeom prst="roundRect">
              <a:avLst/>
            </a:prstGeom>
            <a:solidFill>
              <a:schemeClr val="bg2">
                <a:lumMod val="60000"/>
                <a:lumOff val="40000"/>
                <a:alpha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FFFFFF"/>
                </a:solidFill>
                <a:effectLst/>
                <a:uLnTx/>
                <a:uFillTx/>
                <a:latin typeface="Arial"/>
                <a:ea typeface="宋体"/>
                <a:cs typeface="+mn-cs"/>
              </a:endParaRPr>
            </a:p>
          </p:txBody>
        </p:sp>
        <p:sp>
          <p:nvSpPr>
            <p:cNvPr id="3" name="Rounded Rectangle 2">
              <a:extLst>
                <a:ext uri="{FF2B5EF4-FFF2-40B4-BE49-F238E27FC236}">
                  <a16:creationId xmlns:a16="http://schemas.microsoft.com/office/drawing/2014/main" id="{F67C17EF-4F9B-FB43-B45A-40397258F9B3}"/>
                </a:ext>
              </a:extLst>
            </p:cNvPr>
            <p:cNvSpPr/>
            <p:nvPr/>
          </p:nvSpPr>
          <p:spPr>
            <a:xfrm>
              <a:off x="299545" y="1702676"/>
              <a:ext cx="11508827" cy="3279227"/>
            </a:xfrm>
            <a:prstGeom prst="roundRect">
              <a:avLst/>
            </a:prstGeom>
            <a:solidFill>
              <a:srgbClr val="FF0000">
                <a:alpha val="41000"/>
              </a:srgbClr>
            </a:solidFill>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000000"/>
                </a:solidFill>
                <a:effectLst/>
                <a:uLnTx/>
                <a:uFillTx/>
                <a:latin typeface="Arial"/>
                <a:ea typeface="宋体"/>
                <a:cs typeface="+mn-cs"/>
              </a:endParaRPr>
            </a:p>
          </p:txBody>
        </p:sp>
        <p:sp>
          <p:nvSpPr>
            <p:cNvPr id="2" name="Rectangle 1">
              <a:extLst>
                <a:ext uri="{FF2B5EF4-FFF2-40B4-BE49-F238E27FC236}">
                  <a16:creationId xmlns:a16="http://schemas.microsoft.com/office/drawing/2014/main" id="{A2D81E2F-25F8-FC4E-A27E-8D10ED59F6C2}"/>
                </a:ext>
              </a:extLst>
            </p:cNvPr>
            <p:cNvSpPr/>
            <p:nvPr/>
          </p:nvSpPr>
          <p:spPr>
            <a:xfrm>
              <a:off x="748861" y="2220347"/>
              <a:ext cx="10610193" cy="2243884"/>
            </a:xfrm>
            <a:prstGeom prst="rect">
              <a:avLst/>
            </a:prstGeom>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 huống 3:</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Bạn Minh ngồi cạnh em quên mang giẻ lau, nên lấy vạt áo lau bảng.</a:t>
              </a:r>
            </a:p>
          </p:txBody>
        </p:sp>
      </p:grpSp>
    </p:spTree>
    <p:extLst>
      <p:ext uri="{BB962C8B-B14F-4D97-AF65-F5344CB8AC3E}">
        <p14:creationId xmlns:p14="http://schemas.microsoft.com/office/powerpoint/2010/main" val="4090467787"/>
      </p:ext>
    </p:extLst>
  </p:cSld>
  <p:clrMapOvr>
    <a:masterClrMapping/>
  </p:clrMapOvr>
  <p:transition advClick="0" advTm="3000">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D887BA0-6CCD-5444-8E00-01770D1DAD32}"/>
              </a:ext>
            </a:extLst>
          </p:cNvPr>
          <p:cNvGrpSpPr/>
          <p:nvPr/>
        </p:nvGrpSpPr>
        <p:grpSpPr>
          <a:xfrm>
            <a:off x="299545" y="1295362"/>
            <a:ext cx="11761076" cy="4109616"/>
            <a:chOff x="299545" y="1374192"/>
            <a:chExt cx="11761076" cy="4109616"/>
          </a:xfrm>
        </p:grpSpPr>
        <p:sp>
          <p:nvSpPr>
            <p:cNvPr id="4" name="Rounded Rectangle 3">
              <a:extLst>
                <a:ext uri="{FF2B5EF4-FFF2-40B4-BE49-F238E27FC236}">
                  <a16:creationId xmlns:a16="http://schemas.microsoft.com/office/drawing/2014/main" id="{DF0DF742-A275-E345-A8BA-5222575DA720}"/>
                </a:ext>
              </a:extLst>
            </p:cNvPr>
            <p:cNvSpPr/>
            <p:nvPr/>
          </p:nvSpPr>
          <p:spPr>
            <a:xfrm>
              <a:off x="551794" y="1374192"/>
              <a:ext cx="11508827" cy="3623477"/>
            </a:xfrm>
            <a:prstGeom prst="roundRect">
              <a:avLst/>
            </a:prstGeom>
            <a:solidFill>
              <a:schemeClr val="bg2">
                <a:lumMod val="60000"/>
                <a:lumOff val="40000"/>
                <a:alpha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FFFFFF"/>
                </a:solidFill>
                <a:effectLst/>
                <a:uLnTx/>
                <a:uFillTx/>
                <a:latin typeface="Arial"/>
                <a:ea typeface="宋体"/>
                <a:cs typeface="+mn-cs"/>
              </a:endParaRPr>
            </a:p>
          </p:txBody>
        </p:sp>
        <p:sp>
          <p:nvSpPr>
            <p:cNvPr id="3" name="Rounded Rectangle 2">
              <a:extLst>
                <a:ext uri="{FF2B5EF4-FFF2-40B4-BE49-F238E27FC236}">
                  <a16:creationId xmlns:a16="http://schemas.microsoft.com/office/drawing/2014/main" id="{F67C17EF-4F9B-FB43-B45A-40397258F9B3}"/>
                </a:ext>
              </a:extLst>
            </p:cNvPr>
            <p:cNvSpPr/>
            <p:nvPr/>
          </p:nvSpPr>
          <p:spPr>
            <a:xfrm>
              <a:off x="299545" y="1702676"/>
              <a:ext cx="11508827" cy="3781132"/>
            </a:xfrm>
            <a:prstGeom prst="roundRect">
              <a:avLst/>
            </a:prstGeom>
            <a:solidFill>
              <a:srgbClr val="7030A0">
                <a:alpha val="60000"/>
              </a:srgbClr>
            </a:solidFill>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FFFFFF"/>
                </a:solidFill>
                <a:effectLst/>
                <a:uLnTx/>
                <a:uFillTx/>
                <a:latin typeface="Arial"/>
                <a:ea typeface="宋体"/>
                <a:cs typeface="+mn-cs"/>
              </a:endParaRPr>
            </a:p>
          </p:txBody>
        </p:sp>
        <p:sp>
          <p:nvSpPr>
            <p:cNvPr id="2" name="Rectangle 1">
              <a:extLst>
                <a:ext uri="{FF2B5EF4-FFF2-40B4-BE49-F238E27FC236}">
                  <a16:creationId xmlns:a16="http://schemas.microsoft.com/office/drawing/2014/main" id="{A2D81E2F-25F8-FC4E-A27E-8D10ED59F6C2}"/>
                </a:ext>
              </a:extLst>
            </p:cNvPr>
            <p:cNvSpPr/>
            <p:nvPr/>
          </p:nvSpPr>
          <p:spPr>
            <a:xfrm>
              <a:off x="748861" y="2220347"/>
              <a:ext cx="10610193" cy="2982548"/>
            </a:xfrm>
            <a:prstGeom prst="rect">
              <a:avLst/>
            </a:prstGeom>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 huống 4:</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Lâm giục Bình đi chơi đá bóng vì đã muộn giờ, Bình không buộc dây giày, chỉ nhét hết đống dây vào trong rồi chạy đi ngay.</a:t>
              </a:r>
              <a:endParaRPr kumimoji="0" lang="en-VN" sz="4000" b="0" i="0" u="none" strike="noStrike" kern="1200" cap="none" spc="0" normalizeH="0" baseline="0" noProof="0" dirty="0">
                <a:ln>
                  <a:noFill/>
                </a:ln>
                <a:solidFill>
                  <a:srgbClr val="FFFFFF"/>
                </a:solidFill>
                <a:effectLst/>
                <a:uLnTx/>
                <a:uFillTx/>
                <a:latin typeface=".VnTime"/>
                <a:ea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740235239"/>
      </p:ext>
    </p:extLst>
  </p:cSld>
  <p:clrMapOvr>
    <a:masterClrMapping/>
  </p:clrMapOvr>
  <p:transition advClick="0" advTm="3000">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5E74B06-3839-DC4A-A66E-5CFE8EB9488E}"/>
              </a:ext>
            </a:extLst>
          </p:cNvPr>
          <p:cNvPicPr>
            <a:picLocks noChangeAspect="1"/>
          </p:cNvPicPr>
          <p:nvPr/>
        </p:nvPicPr>
        <p:blipFill>
          <a:blip r:embed="rId3"/>
          <a:stretch>
            <a:fillRect/>
          </a:stretch>
        </p:blipFill>
        <p:spPr>
          <a:xfrm>
            <a:off x="3729968" y="1744936"/>
            <a:ext cx="4732064" cy="4732064"/>
          </a:xfrm>
          <a:prstGeom prst="rect">
            <a:avLst/>
          </a:prstGeom>
        </p:spPr>
      </p:pic>
      <p:sp>
        <p:nvSpPr>
          <p:cNvPr id="8" name="TextBox 7">
            <a:extLst>
              <a:ext uri="{FF2B5EF4-FFF2-40B4-BE49-F238E27FC236}">
                <a16:creationId xmlns:a16="http://schemas.microsoft.com/office/drawing/2014/main" id="{FD6F606C-9460-D04F-A518-36F04268762B}"/>
              </a:ext>
            </a:extLst>
          </p:cNvPr>
          <p:cNvSpPr txBox="1"/>
          <p:nvPr/>
        </p:nvSpPr>
        <p:spPr>
          <a:xfrm>
            <a:off x="1855076" y="-236478"/>
            <a:ext cx="7977352" cy="295100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VN" sz="6600" b="0" i="0" u="none" strike="noStrike" kern="1200" cap="none" spc="0" normalizeH="0" baseline="0" noProof="0" dirty="0">
                <a:ln>
                  <a:noFill/>
                </a:ln>
                <a:solidFill>
                  <a:srgbClr val="000000"/>
                </a:solidFill>
                <a:effectLst/>
                <a:uLnTx/>
                <a:uFillTx/>
                <a:latin typeface="Zapfino" panose="03030300040707070C03" pitchFamily="66" charset="77"/>
                <a:ea typeface="宋体"/>
                <a:cs typeface="+mn-cs"/>
              </a:rPr>
              <a:t>Tổng kết</a:t>
            </a:r>
          </a:p>
        </p:txBody>
      </p:sp>
      <p:pic>
        <p:nvPicPr>
          <p:cNvPr id="10" name="Picture 9">
            <a:extLst>
              <a:ext uri="{FF2B5EF4-FFF2-40B4-BE49-F238E27FC236}">
                <a16:creationId xmlns:a16="http://schemas.microsoft.com/office/drawing/2014/main" id="{0CD7DFCA-2C70-814D-8995-619307AA6019}"/>
              </a:ext>
            </a:extLst>
          </p:cNvPr>
          <p:cNvPicPr>
            <a:picLocks noChangeAspect="1"/>
          </p:cNvPicPr>
          <p:nvPr/>
        </p:nvPicPr>
        <p:blipFill rotWithShape="1">
          <a:blip r:embed="rId4">
            <a:clrChange>
              <a:clrFrom>
                <a:srgbClr val="FEFFFF"/>
              </a:clrFrom>
              <a:clrTo>
                <a:srgbClr val="FEFFFF">
                  <a:alpha val="0"/>
                </a:srgbClr>
              </a:clrTo>
            </a:clrChange>
          </a:blip>
          <a:srcRect b="10805"/>
          <a:stretch/>
        </p:blipFill>
        <p:spPr>
          <a:xfrm>
            <a:off x="-1096576" y="1720329"/>
            <a:ext cx="5330605" cy="5135027"/>
          </a:xfrm>
          <a:prstGeom prst="rect">
            <a:avLst/>
          </a:prstGeom>
        </p:spPr>
      </p:pic>
      <p:pic>
        <p:nvPicPr>
          <p:cNvPr id="12" name="Picture 11">
            <a:extLst>
              <a:ext uri="{FF2B5EF4-FFF2-40B4-BE49-F238E27FC236}">
                <a16:creationId xmlns:a16="http://schemas.microsoft.com/office/drawing/2014/main" id="{AE6BD20F-47A1-3B47-BE39-FDFC724F4803}"/>
              </a:ext>
            </a:extLst>
          </p:cNvPr>
          <p:cNvPicPr>
            <a:picLocks noChangeAspect="1"/>
          </p:cNvPicPr>
          <p:nvPr/>
        </p:nvPicPr>
        <p:blipFill rotWithShape="1">
          <a:blip r:embed="rId5">
            <a:clrChange>
              <a:clrFrom>
                <a:srgbClr val="FEFFFF"/>
              </a:clrFrom>
              <a:clrTo>
                <a:srgbClr val="FEFFFF">
                  <a:alpha val="0"/>
                </a:srgbClr>
              </a:clrTo>
            </a:clrChange>
          </a:blip>
          <a:srcRect b="9599"/>
          <a:stretch/>
        </p:blipFill>
        <p:spPr>
          <a:xfrm>
            <a:off x="7537724" y="1720329"/>
            <a:ext cx="5598399" cy="5465872"/>
          </a:xfrm>
          <a:prstGeom prst="rect">
            <a:avLst/>
          </a:prstGeom>
        </p:spPr>
      </p:pic>
    </p:spTree>
    <p:extLst>
      <p:ext uri="{BB962C8B-B14F-4D97-AF65-F5344CB8AC3E}">
        <p14:creationId xmlns:p14="http://schemas.microsoft.com/office/powerpoint/2010/main" val="3387699133"/>
      </p:ext>
    </p:extLst>
  </p:cSld>
  <p:clrMapOvr>
    <a:masterClrMapping/>
  </p:clrMapOvr>
  <p:transition advClick="0" advTm="3000">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ui Đến Trường Xuân Mai Official.mp4" descr="Vui Đến Trường Xuân Mai Official.mp4">
            <a:hlinkClick r:id="" action="ppaction://media"/>
            <a:extLst>
              <a:ext uri="{FF2B5EF4-FFF2-40B4-BE49-F238E27FC236}">
                <a16:creationId xmlns:a16="http://schemas.microsoft.com/office/drawing/2014/main" id="{53DFBEB4-C5A5-9642-876E-46E7CA7EE6A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573062236"/>
      </p:ext>
    </p:extLst>
  </p:cSld>
  <p:clrMapOvr>
    <a:masterClrMapping/>
  </p:clrMapOvr>
  <p:transition advClick="0"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1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76803" descr="PPT素材-03">
            <a:extLst>
              <a:ext uri="{FF2B5EF4-FFF2-40B4-BE49-F238E27FC236}">
                <a16:creationId xmlns:a16="http://schemas.microsoft.com/office/drawing/2014/main" id="{D040EA51-F696-B448-9E1A-4697D5529EEF}"/>
              </a:ext>
            </a:extLst>
          </p:cNvPr>
          <p:cNvPicPr>
            <a:picLocks noChangeAspect="1"/>
          </p:cNvPicPr>
          <p:nvPr/>
        </p:nvPicPr>
        <p:blipFill>
          <a:blip r:embed="rId2"/>
          <a:stretch>
            <a:fillRect/>
          </a:stretch>
        </p:blipFill>
        <p:spPr>
          <a:xfrm>
            <a:off x="0" y="-21993"/>
            <a:ext cx="12192000" cy="6879993"/>
          </a:xfrm>
          <a:prstGeom prst="rect">
            <a:avLst/>
          </a:prstGeom>
          <a:noFill/>
          <a:ln w="9525">
            <a:noFill/>
          </a:ln>
        </p:spPr>
      </p:pic>
      <p:sp>
        <p:nvSpPr>
          <p:cNvPr id="2" name="TextBox 1">
            <a:extLst>
              <a:ext uri="{FF2B5EF4-FFF2-40B4-BE49-F238E27FC236}">
                <a16:creationId xmlns:a16="http://schemas.microsoft.com/office/drawing/2014/main" id="{44D04F62-8F60-D042-B384-70791B2538E5}"/>
              </a:ext>
            </a:extLst>
          </p:cNvPr>
          <p:cNvSpPr txBox="1"/>
          <p:nvPr/>
        </p:nvSpPr>
        <p:spPr>
          <a:xfrm>
            <a:off x="1966504" y="2916922"/>
            <a:ext cx="8258992" cy="132343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Arial"/>
                <a:ea typeface="宋体"/>
                <a:cs typeface="+mn-cs"/>
              </a:rPr>
              <a:t>Nêu những việc làm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Arial"/>
                <a:ea typeface="宋体"/>
                <a:cs typeface="+mn-cs"/>
              </a:rPr>
              <a:t>để giữ bản thân sạch sẽ gọn gàng?</a:t>
            </a:r>
            <a:endParaRPr kumimoji="0" lang="en-VN" sz="4000" b="0" i="0" u="none" strike="noStrike" kern="1200" cap="none" spc="0" normalizeH="0" baseline="0" noProof="0" dirty="0">
              <a:ln>
                <a:noFill/>
              </a:ln>
              <a:solidFill>
                <a:srgbClr val="000000"/>
              </a:solidFill>
              <a:effectLst/>
              <a:uLnTx/>
              <a:uFillTx/>
              <a:latin typeface="Arial"/>
              <a:ea typeface="宋体"/>
              <a:cs typeface="+mn-cs"/>
            </a:endParaRPr>
          </a:p>
        </p:txBody>
      </p:sp>
    </p:spTree>
    <p:extLst>
      <p:ext uri="{BB962C8B-B14F-4D97-AF65-F5344CB8AC3E}">
        <p14:creationId xmlns:p14="http://schemas.microsoft.com/office/powerpoint/2010/main" val="2501573189"/>
      </p:ext>
    </p:extLst>
  </p:cSld>
  <p:clrMapOvr>
    <a:masterClrMapping/>
  </p:clrMapOvr>
  <p:transition advClick="0"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F1FFFC6-022D-BA46-A3CD-6D1F16108648}"/>
              </a:ext>
            </a:extLst>
          </p:cNvPr>
          <p:cNvGrpSpPr/>
          <p:nvPr/>
        </p:nvGrpSpPr>
        <p:grpSpPr>
          <a:xfrm>
            <a:off x="148278" y="803182"/>
            <a:ext cx="4137447" cy="3332433"/>
            <a:chOff x="370703" y="1149178"/>
            <a:chExt cx="4571848" cy="3682314"/>
          </a:xfrm>
        </p:grpSpPr>
        <p:pic>
          <p:nvPicPr>
            <p:cNvPr id="2" name="Picture 1">
              <a:extLst>
                <a:ext uri="{FF2B5EF4-FFF2-40B4-BE49-F238E27FC236}">
                  <a16:creationId xmlns:a16="http://schemas.microsoft.com/office/drawing/2014/main" id="{4DA7AB65-2C5A-4842-B8E5-FF9C8171C117}"/>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contrast="5000"/>
                      </a14:imgEffect>
                    </a14:imgLayer>
                  </a14:imgProps>
                </a:ext>
              </a:extLst>
            </a:blip>
            <a:srcRect l="1630" t="6555" r="66744" b="14832"/>
            <a:stretch/>
          </p:blipFill>
          <p:spPr>
            <a:xfrm>
              <a:off x="370703" y="1149178"/>
              <a:ext cx="2038715" cy="1779373"/>
            </a:xfrm>
            <a:prstGeom prst="rect">
              <a:avLst/>
            </a:prstGeom>
          </p:spPr>
        </p:pic>
        <p:pic>
          <p:nvPicPr>
            <p:cNvPr id="3" name="Picture 2">
              <a:extLst>
                <a:ext uri="{FF2B5EF4-FFF2-40B4-BE49-F238E27FC236}">
                  <a16:creationId xmlns:a16="http://schemas.microsoft.com/office/drawing/2014/main" id="{5463C12D-2E3F-5043-8089-E68C67431565}"/>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contrast="5000"/>
                      </a14:imgEffect>
                    </a14:imgLayer>
                  </a14:imgProps>
                </a:ext>
              </a:extLst>
            </a:blip>
            <a:srcRect l="34374" t="6556" r="34001" b="14831"/>
            <a:stretch/>
          </p:blipFill>
          <p:spPr>
            <a:xfrm>
              <a:off x="2903836" y="1149178"/>
              <a:ext cx="2038715" cy="1779374"/>
            </a:xfrm>
            <a:prstGeom prst="rect">
              <a:avLst/>
            </a:prstGeom>
          </p:spPr>
        </p:pic>
        <p:pic>
          <p:nvPicPr>
            <p:cNvPr id="5" name="Picture 4">
              <a:extLst>
                <a:ext uri="{FF2B5EF4-FFF2-40B4-BE49-F238E27FC236}">
                  <a16:creationId xmlns:a16="http://schemas.microsoft.com/office/drawing/2014/main" id="{E46F8D1F-A25C-DC43-A198-3D5E2365971D}"/>
                </a:ext>
              </a:extLst>
            </p:cNvPr>
            <p:cNvPicPr>
              <a:picLocks noChangeAspect="1"/>
            </p:cNvPicPr>
            <p:nvPr/>
          </p:nvPicPr>
          <p:blipFill>
            <a:blip r:embed="rId5"/>
            <a:stretch>
              <a:fillRect/>
            </a:stretch>
          </p:blipFill>
          <p:spPr>
            <a:xfrm>
              <a:off x="1705539" y="3052119"/>
              <a:ext cx="2002108" cy="1779373"/>
            </a:xfrm>
            <a:prstGeom prst="rect">
              <a:avLst/>
            </a:prstGeom>
          </p:spPr>
        </p:pic>
      </p:grpSp>
      <p:pic>
        <p:nvPicPr>
          <p:cNvPr id="7" name="Picture 6">
            <a:extLst>
              <a:ext uri="{FF2B5EF4-FFF2-40B4-BE49-F238E27FC236}">
                <a16:creationId xmlns:a16="http://schemas.microsoft.com/office/drawing/2014/main" id="{9F2E4B29-A19A-9A46-8C68-182BAE615891}"/>
              </a:ext>
            </a:extLst>
          </p:cNvPr>
          <p:cNvPicPr>
            <a:picLocks noChangeAspect="1"/>
          </p:cNvPicPr>
          <p:nvPr/>
        </p:nvPicPr>
        <p:blipFill rotWithShape="1">
          <a:blip r:embed="rId6"/>
          <a:srcRect l="12631" r="16254"/>
          <a:stretch/>
        </p:blipFill>
        <p:spPr>
          <a:xfrm>
            <a:off x="8635232" y="1138266"/>
            <a:ext cx="3381899" cy="2774092"/>
          </a:xfrm>
          <a:prstGeom prst="rect">
            <a:avLst/>
          </a:prstGeom>
        </p:spPr>
      </p:pic>
      <p:pic>
        <p:nvPicPr>
          <p:cNvPr id="1026" name="Picture 2" descr="Cartoon singing little girl vector free download">
            <a:extLst>
              <a:ext uri="{FF2B5EF4-FFF2-40B4-BE49-F238E27FC236}">
                <a16:creationId xmlns:a16="http://schemas.microsoft.com/office/drawing/2014/main" id="{64A35071-992A-4F40-B137-2AFE7F04CE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86337" y="1138266"/>
            <a:ext cx="2774092" cy="2774092"/>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E7E728BB-A34B-0940-B54A-05657F09932C}"/>
              </a:ext>
            </a:extLst>
          </p:cNvPr>
          <p:cNvGrpSpPr/>
          <p:nvPr/>
        </p:nvGrpSpPr>
        <p:grpSpPr>
          <a:xfrm>
            <a:off x="828035" y="5287239"/>
            <a:ext cx="11392620" cy="758021"/>
            <a:chOff x="828035" y="5287239"/>
            <a:chExt cx="11392620" cy="758021"/>
          </a:xfrm>
        </p:grpSpPr>
        <p:sp>
          <p:nvSpPr>
            <p:cNvPr id="11" name="Rounded Rectangle 10">
              <a:extLst>
                <a:ext uri="{FF2B5EF4-FFF2-40B4-BE49-F238E27FC236}">
                  <a16:creationId xmlns:a16="http://schemas.microsoft.com/office/drawing/2014/main" id="{108343DD-7CED-CB40-8894-00F242924D5D}"/>
                </a:ext>
              </a:extLst>
            </p:cNvPr>
            <p:cNvSpPr/>
            <p:nvPr/>
          </p:nvSpPr>
          <p:spPr>
            <a:xfrm>
              <a:off x="3592679" y="5287239"/>
              <a:ext cx="758021" cy="758021"/>
            </a:xfrm>
            <a:prstGeom prst="roundRect">
              <a:avLst/>
            </a:prstGeom>
            <a:solidFill>
              <a:schemeClr val="bg1"/>
            </a:solidFill>
            <a:ln w="28575">
              <a:solidFill>
                <a:schemeClr val="tx2">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FFFFFF"/>
                </a:solidFill>
                <a:effectLst/>
                <a:uLnTx/>
                <a:uFillTx/>
                <a:latin typeface="Arial"/>
                <a:ea typeface="宋体"/>
                <a:cs typeface="+mn-cs"/>
              </a:endParaRPr>
            </a:p>
          </p:txBody>
        </p:sp>
        <p:sp>
          <p:nvSpPr>
            <p:cNvPr id="12" name="Rounded Rectangle 11">
              <a:extLst>
                <a:ext uri="{FF2B5EF4-FFF2-40B4-BE49-F238E27FC236}">
                  <a16:creationId xmlns:a16="http://schemas.microsoft.com/office/drawing/2014/main" id="{1B7B0533-BFBA-D647-8E05-F84172DE2762}"/>
                </a:ext>
              </a:extLst>
            </p:cNvPr>
            <p:cNvSpPr/>
            <p:nvPr/>
          </p:nvSpPr>
          <p:spPr>
            <a:xfrm>
              <a:off x="6223369" y="5287239"/>
              <a:ext cx="758021" cy="758021"/>
            </a:xfrm>
            <a:prstGeom prst="roundRect">
              <a:avLst/>
            </a:prstGeom>
            <a:solidFill>
              <a:schemeClr val="bg1"/>
            </a:solidFill>
            <a:ln w="28575">
              <a:solidFill>
                <a:schemeClr val="tx2">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FFFFFF"/>
                </a:solidFill>
                <a:effectLst/>
                <a:uLnTx/>
                <a:uFillTx/>
                <a:latin typeface="Arial"/>
                <a:ea typeface="宋体"/>
                <a:cs typeface="+mn-cs"/>
              </a:endParaRPr>
            </a:p>
          </p:txBody>
        </p:sp>
        <p:grpSp>
          <p:nvGrpSpPr>
            <p:cNvPr id="19" name="Group 18">
              <a:extLst>
                <a:ext uri="{FF2B5EF4-FFF2-40B4-BE49-F238E27FC236}">
                  <a16:creationId xmlns:a16="http://schemas.microsoft.com/office/drawing/2014/main" id="{5C677A73-4E5E-8D45-8D36-872894213C78}"/>
                </a:ext>
              </a:extLst>
            </p:cNvPr>
            <p:cNvGrpSpPr/>
            <p:nvPr/>
          </p:nvGrpSpPr>
          <p:grpSpPr>
            <a:xfrm>
              <a:off x="828035" y="5287239"/>
              <a:ext cx="3068734" cy="758021"/>
              <a:chOff x="828035" y="5287239"/>
              <a:chExt cx="3068734" cy="758021"/>
            </a:xfrm>
          </p:grpSpPr>
          <p:sp>
            <p:nvSpPr>
              <p:cNvPr id="9" name="Rounded Rectangle 8">
                <a:extLst>
                  <a:ext uri="{FF2B5EF4-FFF2-40B4-BE49-F238E27FC236}">
                    <a16:creationId xmlns:a16="http://schemas.microsoft.com/office/drawing/2014/main" id="{A9473314-734E-5248-AFC0-E8846F59E66D}"/>
                  </a:ext>
                </a:extLst>
              </p:cNvPr>
              <p:cNvSpPr/>
              <p:nvPr/>
            </p:nvSpPr>
            <p:spPr>
              <a:xfrm>
                <a:off x="828035" y="5287239"/>
                <a:ext cx="758021" cy="758021"/>
              </a:xfrm>
              <a:prstGeom prst="roundRect">
                <a:avLst/>
              </a:prstGeom>
              <a:solidFill>
                <a:schemeClr val="bg1"/>
              </a:solidFill>
              <a:ln w="28575">
                <a:solidFill>
                  <a:schemeClr val="tx2">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FFFFFF"/>
                  </a:solidFill>
                  <a:effectLst/>
                  <a:uLnTx/>
                  <a:uFillTx/>
                  <a:latin typeface="Arial"/>
                  <a:ea typeface="宋体"/>
                  <a:cs typeface="+mn-cs"/>
                </a:endParaRPr>
              </a:p>
            </p:txBody>
          </p:sp>
          <p:sp>
            <p:nvSpPr>
              <p:cNvPr id="10" name="TextBox 9">
                <a:extLst>
                  <a:ext uri="{FF2B5EF4-FFF2-40B4-BE49-F238E27FC236}">
                    <a16:creationId xmlns:a16="http://schemas.microsoft.com/office/drawing/2014/main" id="{DEC22D1B-8565-E14C-819E-83F7DAAC4216}"/>
                  </a:ext>
                </a:extLst>
              </p:cNvPr>
              <p:cNvSpPr txBox="1"/>
              <p:nvPr/>
            </p:nvSpPr>
            <p:spPr>
              <a:xfrm>
                <a:off x="1768447" y="5410809"/>
                <a:ext cx="212832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800" b="0" i="0" u="none" strike="noStrike" kern="1200" cap="none" spc="0" normalizeH="0" baseline="0" noProof="0" dirty="0">
                    <a:ln>
                      <a:noFill/>
                    </a:ln>
                    <a:solidFill>
                      <a:srgbClr val="000000"/>
                    </a:solidFill>
                    <a:effectLst/>
                    <a:uLnTx/>
                    <a:uFillTx/>
                    <a:latin typeface="Arial"/>
                    <a:ea typeface="宋体"/>
                    <a:cs typeface="+mn-cs"/>
                  </a:rPr>
                  <a:t>Đúng</a:t>
                </a:r>
              </a:p>
            </p:txBody>
          </p:sp>
        </p:grpSp>
        <p:sp>
          <p:nvSpPr>
            <p:cNvPr id="14" name="TextBox 13">
              <a:extLst>
                <a:ext uri="{FF2B5EF4-FFF2-40B4-BE49-F238E27FC236}">
                  <a16:creationId xmlns:a16="http://schemas.microsoft.com/office/drawing/2014/main" id="{F7673DC9-CD6F-4A41-BE08-EFF648406B8F}"/>
                </a:ext>
              </a:extLst>
            </p:cNvPr>
            <p:cNvSpPr txBox="1"/>
            <p:nvPr/>
          </p:nvSpPr>
          <p:spPr>
            <a:xfrm>
              <a:off x="4557806" y="5410809"/>
              <a:ext cx="212832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800" b="0" i="0" u="none" strike="noStrike" kern="1200" cap="none" spc="0" normalizeH="0" baseline="0" noProof="0" dirty="0">
                  <a:ln>
                    <a:noFill/>
                  </a:ln>
                  <a:solidFill>
                    <a:srgbClr val="000000"/>
                  </a:solidFill>
                  <a:effectLst/>
                  <a:uLnTx/>
                  <a:uFillTx/>
                  <a:latin typeface="Arial"/>
                  <a:ea typeface="宋体"/>
                  <a:cs typeface="+mn-cs"/>
                </a:rPr>
                <a:t>Đẹp</a:t>
              </a:r>
            </a:p>
          </p:txBody>
        </p:sp>
        <p:sp>
          <p:nvSpPr>
            <p:cNvPr id="15" name="TextBox 14">
              <a:extLst>
                <a:ext uri="{FF2B5EF4-FFF2-40B4-BE49-F238E27FC236}">
                  <a16:creationId xmlns:a16="http://schemas.microsoft.com/office/drawing/2014/main" id="{14649CF5-A8D1-6649-8D2E-6B92C76F9E37}"/>
                </a:ext>
              </a:extLst>
            </p:cNvPr>
            <p:cNvSpPr txBox="1"/>
            <p:nvPr/>
          </p:nvSpPr>
          <p:spPr>
            <a:xfrm>
              <a:off x="7163780" y="5410809"/>
              <a:ext cx="212832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800" b="0" i="0" u="none" strike="noStrike" kern="1200" cap="none" spc="0" normalizeH="0" baseline="0" noProof="0" dirty="0">
                  <a:ln>
                    <a:noFill/>
                  </a:ln>
                  <a:solidFill>
                    <a:srgbClr val="000000"/>
                  </a:solidFill>
                  <a:effectLst/>
                  <a:uLnTx/>
                  <a:uFillTx/>
                  <a:latin typeface="Arial"/>
                  <a:ea typeface="宋体"/>
                  <a:cs typeface="+mn-cs"/>
                </a:rPr>
                <a:t>Nhanh</a:t>
              </a:r>
            </a:p>
          </p:txBody>
        </p:sp>
        <p:sp>
          <p:nvSpPr>
            <p:cNvPr id="16" name="Rounded Rectangle 15">
              <a:extLst>
                <a:ext uri="{FF2B5EF4-FFF2-40B4-BE49-F238E27FC236}">
                  <a16:creationId xmlns:a16="http://schemas.microsoft.com/office/drawing/2014/main" id="{B4EF35C3-3754-E249-85AE-BC46ADA42E42}"/>
                </a:ext>
              </a:extLst>
            </p:cNvPr>
            <p:cNvSpPr/>
            <p:nvPr/>
          </p:nvSpPr>
          <p:spPr>
            <a:xfrm>
              <a:off x="9065423" y="5287239"/>
              <a:ext cx="758021" cy="758021"/>
            </a:xfrm>
            <a:prstGeom prst="roundRect">
              <a:avLst/>
            </a:prstGeom>
            <a:solidFill>
              <a:schemeClr val="bg1"/>
            </a:solidFill>
            <a:ln w="28575">
              <a:solidFill>
                <a:schemeClr val="tx2">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srgbClr val="FFFFFF"/>
                </a:solidFill>
                <a:effectLst/>
                <a:uLnTx/>
                <a:uFillTx/>
                <a:latin typeface="Arial"/>
                <a:ea typeface="宋体"/>
                <a:cs typeface="+mn-cs"/>
              </a:endParaRPr>
            </a:p>
          </p:txBody>
        </p:sp>
        <p:sp>
          <p:nvSpPr>
            <p:cNvPr id="17" name="TextBox 16">
              <a:extLst>
                <a:ext uri="{FF2B5EF4-FFF2-40B4-BE49-F238E27FC236}">
                  <a16:creationId xmlns:a16="http://schemas.microsoft.com/office/drawing/2014/main" id="{F49D16CA-158D-8447-A842-0FC106A71B96}"/>
                </a:ext>
              </a:extLst>
            </p:cNvPr>
            <p:cNvSpPr txBox="1"/>
            <p:nvPr/>
          </p:nvSpPr>
          <p:spPr>
            <a:xfrm>
              <a:off x="10092333" y="5410809"/>
              <a:ext cx="212832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2800" b="0" i="0" u="none" strike="noStrike" kern="1200" cap="none" spc="0" normalizeH="0" baseline="0" noProof="0" dirty="0">
                  <a:ln>
                    <a:noFill/>
                  </a:ln>
                  <a:solidFill>
                    <a:srgbClr val="000000"/>
                  </a:solidFill>
                  <a:effectLst/>
                  <a:uLnTx/>
                  <a:uFillTx/>
                  <a:latin typeface="Arial"/>
                  <a:ea typeface="宋体"/>
                  <a:cs typeface="+mn-cs"/>
                </a:rPr>
                <a:t>Sáng tạo</a:t>
              </a:r>
            </a:p>
          </p:txBody>
        </p:sp>
      </p:grpSp>
      <p:pic>
        <p:nvPicPr>
          <p:cNvPr id="18" name="Picture 17">
            <a:extLst>
              <a:ext uri="{FF2B5EF4-FFF2-40B4-BE49-F238E27FC236}">
                <a16:creationId xmlns:a16="http://schemas.microsoft.com/office/drawing/2014/main" id="{46A3BFAE-F5C8-DC4F-9731-71F0EEE6908B}"/>
              </a:ext>
            </a:extLst>
          </p:cNvPr>
          <p:cNvPicPr>
            <a:picLocks noChangeAspect="1"/>
          </p:cNvPicPr>
          <p:nvPr/>
        </p:nvPicPr>
        <p:blipFill rotWithShape="1">
          <a:blip r:embed="rId8">
            <a:clrChange>
              <a:clrFrom>
                <a:srgbClr val="FEFFFF"/>
              </a:clrFrom>
              <a:clrTo>
                <a:srgbClr val="FEFFFF">
                  <a:alpha val="0"/>
                </a:srgbClr>
              </a:clrTo>
            </a:clrChange>
          </a:blip>
          <a:srcRect l="26583" t="22702" r="25364" b="29549"/>
          <a:stretch/>
        </p:blipFill>
        <p:spPr>
          <a:xfrm>
            <a:off x="919229" y="5100717"/>
            <a:ext cx="758022" cy="813465"/>
          </a:xfrm>
          <a:prstGeom prst="rect">
            <a:avLst/>
          </a:prstGeom>
        </p:spPr>
      </p:pic>
      <p:pic>
        <p:nvPicPr>
          <p:cNvPr id="20" name="Picture 19">
            <a:extLst>
              <a:ext uri="{FF2B5EF4-FFF2-40B4-BE49-F238E27FC236}">
                <a16:creationId xmlns:a16="http://schemas.microsoft.com/office/drawing/2014/main" id="{CD0C4096-FB7D-E940-B5B5-53B029EFB8C5}"/>
              </a:ext>
            </a:extLst>
          </p:cNvPr>
          <p:cNvPicPr>
            <a:picLocks noChangeAspect="1"/>
          </p:cNvPicPr>
          <p:nvPr/>
        </p:nvPicPr>
        <p:blipFill rotWithShape="1">
          <a:blip r:embed="rId8">
            <a:clrChange>
              <a:clrFrom>
                <a:srgbClr val="FEFFFF"/>
              </a:clrFrom>
              <a:clrTo>
                <a:srgbClr val="FEFFFF">
                  <a:alpha val="0"/>
                </a:srgbClr>
              </a:clrTo>
            </a:clrChange>
          </a:blip>
          <a:srcRect l="26583" t="22702" r="25364" b="29549"/>
          <a:stretch/>
        </p:blipFill>
        <p:spPr>
          <a:xfrm>
            <a:off x="3673505" y="5100717"/>
            <a:ext cx="758022" cy="813465"/>
          </a:xfrm>
          <a:prstGeom prst="rect">
            <a:avLst/>
          </a:prstGeom>
        </p:spPr>
      </p:pic>
      <p:pic>
        <p:nvPicPr>
          <p:cNvPr id="21" name="Picture 20">
            <a:extLst>
              <a:ext uri="{FF2B5EF4-FFF2-40B4-BE49-F238E27FC236}">
                <a16:creationId xmlns:a16="http://schemas.microsoft.com/office/drawing/2014/main" id="{D5CBA567-DF69-4846-8FC7-2183B1C51C91}"/>
              </a:ext>
            </a:extLst>
          </p:cNvPr>
          <p:cNvPicPr>
            <a:picLocks noChangeAspect="1"/>
          </p:cNvPicPr>
          <p:nvPr/>
        </p:nvPicPr>
        <p:blipFill rotWithShape="1">
          <a:blip r:embed="rId8">
            <a:clrChange>
              <a:clrFrom>
                <a:srgbClr val="FEFFFF"/>
              </a:clrFrom>
              <a:clrTo>
                <a:srgbClr val="FEFFFF">
                  <a:alpha val="0"/>
                </a:srgbClr>
              </a:clrTo>
            </a:clrChange>
          </a:blip>
          <a:srcRect l="26583" t="22702" r="25364" b="29549"/>
          <a:stretch/>
        </p:blipFill>
        <p:spPr>
          <a:xfrm>
            <a:off x="6328078" y="5100717"/>
            <a:ext cx="758022" cy="813465"/>
          </a:xfrm>
          <a:prstGeom prst="rect">
            <a:avLst/>
          </a:prstGeom>
        </p:spPr>
      </p:pic>
      <p:pic>
        <p:nvPicPr>
          <p:cNvPr id="22" name="Picture 21">
            <a:extLst>
              <a:ext uri="{FF2B5EF4-FFF2-40B4-BE49-F238E27FC236}">
                <a16:creationId xmlns:a16="http://schemas.microsoft.com/office/drawing/2014/main" id="{334A6FFC-3D83-014A-BFE8-6E80D97129D4}"/>
              </a:ext>
            </a:extLst>
          </p:cNvPr>
          <p:cNvPicPr>
            <a:picLocks noChangeAspect="1"/>
          </p:cNvPicPr>
          <p:nvPr/>
        </p:nvPicPr>
        <p:blipFill rotWithShape="1">
          <a:blip r:embed="rId8">
            <a:clrChange>
              <a:clrFrom>
                <a:srgbClr val="FEFFFF"/>
              </a:clrFrom>
              <a:clrTo>
                <a:srgbClr val="FEFFFF">
                  <a:alpha val="0"/>
                </a:srgbClr>
              </a:clrTo>
            </a:clrChange>
          </a:blip>
          <a:srcRect l="26583" t="22702" r="25364" b="29549"/>
          <a:stretch/>
        </p:blipFill>
        <p:spPr>
          <a:xfrm>
            <a:off x="9173541" y="5100717"/>
            <a:ext cx="758022" cy="813465"/>
          </a:xfrm>
          <a:prstGeom prst="rect">
            <a:avLst/>
          </a:prstGeom>
        </p:spPr>
      </p:pic>
    </p:spTree>
    <p:extLst>
      <p:ext uri="{BB962C8B-B14F-4D97-AF65-F5344CB8AC3E}">
        <p14:creationId xmlns:p14="http://schemas.microsoft.com/office/powerpoint/2010/main" val="3787764324"/>
      </p:ext>
    </p:extLst>
  </p:cSld>
  <p:clrMapOvr>
    <a:masterClrMapping/>
  </p:clrMapOvr>
  <p:transition advClick="0"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cashreg.wav"/>
                                        </p:tgtEl>
                                      </p:cMediaNode>
                                    </p:audio>
                                  </p:sub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2" name="cashreg.wav"/>
                                        </p:tgtEl>
                                      </p:cMediaNode>
                                    </p:audio>
                                  </p:sub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cashreg.wav"/>
                                        </p:tgtEl>
                                      </p:cMediaNode>
                                    </p:audio>
                                  </p:sub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6803" descr="PPT素材-03">
            <a:extLst>
              <a:ext uri="{FF2B5EF4-FFF2-40B4-BE49-F238E27FC236}">
                <a16:creationId xmlns:a16="http://schemas.microsoft.com/office/drawing/2014/main" id="{1C8FA5D0-8DFA-8840-8310-735CF1E4E689}"/>
              </a:ext>
            </a:extLst>
          </p:cNvPr>
          <p:cNvPicPr>
            <a:picLocks noChangeAspect="1"/>
          </p:cNvPicPr>
          <p:nvPr/>
        </p:nvPicPr>
        <p:blipFill>
          <a:blip r:embed="rId2"/>
          <a:stretch>
            <a:fillRect/>
          </a:stretch>
        </p:blipFill>
        <p:spPr>
          <a:xfrm>
            <a:off x="0" y="-21993"/>
            <a:ext cx="12192000" cy="6879993"/>
          </a:xfrm>
          <a:prstGeom prst="rect">
            <a:avLst/>
          </a:prstGeom>
          <a:noFill/>
          <a:ln w="9525">
            <a:noFill/>
          </a:ln>
        </p:spPr>
      </p:pic>
      <p:sp>
        <p:nvSpPr>
          <p:cNvPr id="3" name="TextBox 2">
            <a:extLst>
              <a:ext uri="{FF2B5EF4-FFF2-40B4-BE49-F238E27FC236}">
                <a16:creationId xmlns:a16="http://schemas.microsoft.com/office/drawing/2014/main" id="{C795BE95-88D6-7543-BD4E-6FA42F9BB758}"/>
              </a:ext>
            </a:extLst>
          </p:cNvPr>
          <p:cNvSpPr txBox="1"/>
          <p:nvPr/>
        </p:nvSpPr>
        <p:spPr>
          <a:xfrm>
            <a:off x="2400266" y="1923695"/>
            <a:ext cx="5941050"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Arial"/>
                <a:ea typeface="宋体"/>
                <a:cs typeface="+mn-cs"/>
              </a:rPr>
              <a:t>THI KỸ NĂNG (30 ĐIỂM)</a:t>
            </a:r>
            <a:endParaRPr kumimoji="0" lang="en-VN" sz="4000" b="0" i="0" u="none" strike="noStrike" kern="1200" cap="none" spc="0" normalizeH="0" baseline="0" noProof="0" dirty="0">
              <a:ln>
                <a:noFill/>
              </a:ln>
              <a:solidFill>
                <a:srgbClr val="000000"/>
              </a:solidFill>
              <a:effectLst/>
              <a:uLnTx/>
              <a:uFillTx/>
              <a:latin typeface="Arial"/>
              <a:ea typeface="宋体"/>
              <a:cs typeface="+mn-cs"/>
            </a:endParaRPr>
          </a:p>
        </p:txBody>
      </p:sp>
      <p:grpSp>
        <p:nvGrpSpPr>
          <p:cNvPr id="4" name="Group 3">
            <a:extLst>
              <a:ext uri="{FF2B5EF4-FFF2-40B4-BE49-F238E27FC236}">
                <a16:creationId xmlns:a16="http://schemas.microsoft.com/office/drawing/2014/main" id="{63C5BB36-56BA-A743-BA2E-A3D4BFBA88C7}"/>
              </a:ext>
            </a:extLst>
          </p:cNvPr>
          <p:cNvGrpSpPr/>
          <p:nvPr/>
        </p:nvGrpSpPr>
        <p:grpSpPr>
          <a:xfrm>
            <a:off x="1835075" y="3210600"/>
            <a:ext cx="8521849" cy="2055083"/>
            <a:chOff x="370703" y="1149177"/>
            <a:chExt cx="7378565" cy="1779375"/>
          </a:xfrm>
        </p:grpSpPr>
        <p:pic>
          <p:nvPicPr>
            <p:cNvPr id="5" name="Picture 4">
              <a:extLst>
                <a:ext uri="{FF2B5EF4-FFF2-40B4-BE49-F238E27FC236}">
                  <a16:creationId xmlns:a16="http://schemas.microsoft.com/office/drawing/2014/main" id="{A8211276-3508-C24C-B562-19ABC02318F8}"/>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contrast="5000"/>
                      </a14:imgEffect>
                    </a14:imgLayer>
                  </a14:imgProps>
                </a:ext>
              </a:extLst>
            </a:blip>
            <a:srcRect l="1630" t="6555" r="66744" b="14832"/>
            <a:stretch/>
          </p:blipFill>
          <p:spPr>
            <a:xfrm>
              <a:off x="370703" y="1149178"/>
              <a:ext cx="2038715" cy="1779373"/>
            </a:xfrm>
            <a:prstGeom prst="rect">
              <a:avLst/>
            </a:prstGeom>
          </p:spPr>
        </p:pic>
        <p:pic>
          <p:nvPicPr>
            <p:cNvPr id="6" name="Picture 5">
              <a:extLst>
                <a:ext uri="{FF2B5EF4-FFF2-40B4-BE49-F238E27FC236}">
                  <a16:creationId xmlns:a16="http://schemas.microsoft.com/office/drawing/2014/main" id="{E9FF08AC-316B-4C48-BFD0-0BF0B79FD89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contrast="5000"/>
                      </a14:imgEffect>
                    </a14:imgLayer>
                  </a14:imgProps>
                </a:ext>
              </a:extLst>
            </a:blip>
            <a:srcRect l="34374" t="6556" r="34001" b="14831"/>
            <a:stretch/>
          </p:blipFill>
          <p:spPr>
            <a:xfrm>
              <a:off x="2903836" y="1149178"/>
              <a:ext cx="2038715" cy="1779374"/>
            </a:xfrm>
            <a:prstGeom prst="rect">
              <a:avLst/>
            </a:prstGeom>
          </p:spPr>
        </p:pic>
        <p:pic>
          <p:nvPicPr>
            <p:cNvPr id="7" name="Picture 6">
              <a:extLst>
                <a:ext uri="{FF2B5EF4-FFF2-40B4-BE49-F238E27FC236}">
                  <a16:creationId xmlns:a16="http://schemas.microsoft.com/office/drawing/2014/main" id="{6833B27A-ED17-F14D-9BFA-5615928CC133}"/>
                </a:ext>
              </a:extLst>
            </p:cNvPr>
            <p:cNvPicPr>
              <a:picLocks noChangeAspect="1"/>
            </p:cNvPicPr>
            <p:nvPr/>
          </p:nvPicPr>
          <p:blipFill>
            <a:blip r:embed="rId5"/>
            <a:stretch>
              <a:fillRect/>
            </a:stretch>
          </p:blipFill>
          <p:spPr>
            <a:xfrm>
              <a:off x="5747160" y="1149177"/>
              <a:ext cx="2002108" cy="1779373"/>
            </a:xfrm>
            <a:prstGeom prst="rect">
              <a:avLst/>
            </a:prstGeom>
            <a:ln>
              <a:solidFill>
                <a:schemeClr val="tx2">
                  <a:lumMod val="95000"/>
                  <a:lumOff val="5000"/>
                </a:schemeClr>
              </a:solidFill>
            </a:ln>
          </p:spPr>
        </p:pic>
      </p:grpSp>
    </p:spTree>
    <p:extLst>
      <p:ext uri="{BB962C8B-B14F-4D97-AF65-F5344CB8AC3E}">
        <p14:creationId xmlns:p14="http://schemas.microsoft.com/office/powerpoint/2010/main" val="2648716835"/>
      </p:ext>
    </p:extLst>
  </p:cSld>
  <p:clrMapOvr>
    <a:masterClrMapping/>
  </p:clrMapOvr>
  <p:transition advClick="0"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AEC821-C945-5946-8E95-934E6DECECFC}"/>
              </a:ext>
            </a:extLst>
          </p:cNvPr>
          <p:cNvSpPr txBox="1"/>
          <p:nvPr/>
        </p:nvSpPr>
        <p:spPr>
          <a:xfrm>
            <a:off x="3216310" y="232682"/>
            <a:ext cx="5386218"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Arial"/>
                <a:ea typeface="宋体"/>
                <a:cs typeface="+mn-cs"/>
              </a:rPr>
              <a:t>TAY SẠCH, TÓC XINH</a:t>
            </a:r>
            <a:endParaRPr kumimoji="0" lang="en-VN" sz="4000" b="0" i="0" u="none" strike="noStrike" kern="1200" cap="none" spc="0" normalizeH="0" baseline="0" noProof="0" dirty="0">
              <a:ln>
                <a:noFill/>
              </a:ln>
              <a:solidFill>
                <a:srgbClr val="000000"/>
              </a:solidFill>
              <a:effectLst/>
              <a:uLnTx/>
              <a:uFillTx/>
              <a:latin typeface="Arial"/>
              <a:ea typeface="宋体"/>
              <a:cs typeface="+mn-cs"/>
            </a:endParaRPr>
          </a:p>
        </p:txBody>
      </p:sp>
      <p:pic>
        <p:nvPicPr>
          <p:cNvPr id="3" name="Dân vũ rửa tay và Tôi yêu Việt Nam.mp4" descr="Dân vũ rửa tay và Tôi yêu Việt Nam.mp4">
            <a:hlinkClick r:id="" action="ppaction://media"/>
            <a:extLst>
              <a:ext uri="{FF2B5EF4-FFF2-40B4-BE49-F238E27FC236}">
                <a16:creationId xmlns:a16="http://schemas.microsoft.com/office/drawing/2014/main" id="{AB380CD1-F5A2-2E4D-98CA-DF4997B98FD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12723" y="985474"/>
            <a:ext cx="7519792" cy="5639844"/>
          </a:xfrm>
          <a:prstGeom prst="rect">
            <a:avLst/>
          </a:prstGeom>
        </p:spPr>
      </p:pic>
      <p:pic>
        <p:nvPicPr>
          <p:cNvPr id="5" name="Picture 4">
            <a:extLst>
              <a:ext uri="{FF2B5EF4-FFF2-40B4-BE49-F238E27FC236}">
                <a16:creationId xmlns:a16="http://schemas.microsoft.com/office/drawing/2014/main" id="{47D841BD-373C-EF46-9308-3407967FFA9C}"/>
              </a:ext>
            </a:extLst>
          </p:cNvPr>
          <p:cNvPicPr>
            <a:picLocks noChangeAspect="1"/>
          </p:cNvPicPr>
          <p:nvPr/>
        </p:nvPicPr>
        <p:blipFill>
          <a:blip r:embed="rId5"/>
          <a:stretch>
            <a:fillRect/>
          </a:stretch>
        </p:blipFill>
        <p:spPr>
          <a:xfrm>
            <a:off x="425077" y="5504985"/>
            <a:ext cx="1008550" cy="1008550"/>
          </a:xfrm>
          <a:prstGeom prst="rect">
            <a:avLst/>
          </a:prstGeom>
        </p:spPr>
      </p:pic>
      <p:pic>
        <p:nvPicPr>
          <p:cNvPr id="7" name="Picture 6">
            <a:extLst>
              <a:ext uri="{FF2B5EF4-FFF2-40B4-BE49-F238E27FC236}">
                <a16:creationId xmlns:a16="http://schemas.microsoft.com/office/drawing/2014/main" id="{108F8A55-5F1D-AE49-BFDF-982D9D2AE2C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376" b="93624" l="6000" r="92000">
                        <a14:foregroundMark x1="36000" y1="17450" x2="48667" y2="14765"/>
                        <a14:foregroundMark x1="48667" y1="14765" x2="51667" y2="6711"/>
                        <a14:foregroundMark x1="92333" y1="44295" x2="92333" y2="55705"/>
                        <a14:foregroundMark x1="52667" y1="14430" x2="52667" y2="14430"/>
                        <a14:foregroundMark x1="53333" y1="14765" x2="53667" y2="19799"/>
                        <a14:foregroundMark x1="8667" y1="54027" x2="6000" y2="61074"/>
                        <a14:foregroundMark x1="13333" y1="84228" x2="32000" y2="93624"/>
                      </a14:backgroundRemoval>
                    </a14:imgEffect>
                  </a14:imgLayer>
                </a14:imgProps>
              </a:ext>
            </a:extLst>
          </a:blip>
          <a:stretch>
            <a:fillRect/>
          </a:stretch>
        </p:blipFill>
        <p:spPr>
          <a:xfrm>
            <a:off x="10471321" y="5504985"/>
            <a:ext cx="907876" cy="901824"/>
          </a:xfrm>
          <a:prstGeom prst="rect">
            <a:avLst/>
          </a:prstGeom>
        </p:spPr>
      </p:pic>
      <p:pic>
        <p:nvPicPr>
          <p:cNvPr id="9" name="Picture 8">
            <a:extLst>
              <a:ext uri="{FF2B5EF4-FFF2-40B4-BE49-F238E27FC236}">
                <a16:creationId xmlns:a16="http://schemas.microsoft.com/office/drawing/2014/main" id="{BD933C73-7670-704A-A0E9-ED6E68E8E1A1}"/>
              </a:ext>
            </a:extLst>
          </p:cNvPr>
          <p:cNvPicPr>
            <a:picLocks noChangeAspect="1"/>
          </p:cNvPicPr>
          <p:nvPr/>
        </p:nvPicPr>
        <p:blipFill rotWithShape="1">
          <a:blip r:embed="rId8">
            <a:clrChange>
              <a:clrFrom>
                <a:srgbClr val="FEFFFF"/>
              </a:clrFrom>
              <a:clrTo>
                <a:srgbClr val="FEFFFF">
                  <a:alpha val="0"/>
                </a:srgbClr>
              </a:clrTo>
            </a:clrChange>
          </a:blip>
          <a:srcRect l="17639" t="9195" r="15251" b="14510"/>
          <a:stretch/>
        </p:blipFill>
        <p:spPr>
          <a:xfrm flipH="1">
            <a:off x="10311611" y="3429000"/>
            <a:ext cx="1063578" cy="1305838"/>
          </a:xfrm>
          <a:prstGeom prst="rect">
            <a:avLst/>
          </a:prstGeom>
        </p:spPr>
      </p:pic>
      <p:pic>
        <p:nvPicPr>
          <p:cNvPr id="11" name="Picture 10">
            <a:extLst>
              <a:ext uri="{FF2B5EF4-FFF2-40B4-BE49-F238E27FC236}">
                <a16:creationId xmlns:a16="http://schemas.microsoft.com/office/drawing/2014/main" id="{05B22EDA-1CE0-E248-A8A2-24E74F5050EF}"/>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303310" y="3405581"/>
            <a:ext cx="1474829" cy="1305838"/>
          </a:xfrm>
          <a:prstGeom prst="rect">
            <a:avLst/>
          </a:prstGeom>
        </p:spPr>
      </p:pic>
      <p:pic>
        <p:nvPicPr>
          <p:cNvPr id="13" name="Picture 12">
            <a:extLst>
              <a:ext uri="{FF2B5EF4-FFF2-40B4-BE49-F238E27FC236}">
                <a16:creationId xmlns:a16="http://schemas.microsoft.com/office/drawing/2014/main" id="{8A084312-2FFB-B945-A7D8-2F1F9624DAE7}"/>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9947200" y="1103105"/>
            <a:ext cx="1908905" cy="1696539"/>
          </a:xfrm>
          <a:prstGeom prst="rect">
            <a:avLst/>
          </a:prstGeom>
        </p:spPr>
      </p:pic>
      <p:pic>
        <p:nvPicPr>
          <p:cNvPr id="15" name="Picture 14">
            <a:extLst>
              <a:ext uri="{FF2B5EF4-FFF2-40B4-BE49-F238E27FC236}">
                <a16:creationId xmlns:a16="http://schemas.microsoft.com/office/drawing/2014/main" id="{78C5D525-A70C-3D44-8415-F701424DB980}"/>
              </a:ext>
            </a:extLst>
          </p:cNvPr>
          <p:cNvPicPr>
            <a:picLocks noChangeAspect="1"/>
          </p:cNvPicPr>
          <p:nvPr/>
        </p:nvPicPr>
        <p:blipFill>
          <a:blip r:embed="rId11">
            <a:clrChange>
              <a:clrFrom>
                <a:srgbClr val="FFFFFF"/>
              </a:clrFrom>
              <a:clrTo>
                <a:srgbClr val="FFFFFF">
                  <a:alpha val="0"/>
                </a:srgbClr>
              </a:clrTo>
            </a:clrChange>
          </a:blip>
          <a:stretch>
            <a:fillRect/>
          </a:stretch>
        </p:blipFill>
        <p:spPr>
          <a:xfrm rot="4883315" flipH="1">
            <a:off x="295685" y="1206263"/>
            <a:ext cx="1490080" cy="1490080"/>
          </a:xfrm>
          <a:prstGeom prst="rect">
            <a:avLst/>
          </a:prstGeom>
        </p:spPr>
      </p:pic>
    </p:spTree>
    <p:extLst>
      <p:ext uri="{BB962C8B-B14F-4D97-AF65-F5344CB8AC3E}">
        <p14:creationId xmlns:p14="http://schemas.microsoft.com/office/powerpoint/2010/main" val="3736537350"/>
      </p:ext>
    </p:extLst>
  </p:cSld>
  <p:clrMapOvr>
    <a:masterClrMapping/>
  </p:clrMapOvr>
  <p:transition advClick="0"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723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32" presetClass="emph" presetSubtype="0" repeatCount="indefinite" nodeType="clickEffect">
                                  <p:stCondLst>
                                    <p:cond delay="0"/>
                                  </p:stCondLst>
                                  <p:endCondLst>
                                    <p:cond evt="onNext" delay="0">
                                      <p:tgtEl>
                                        <p:sldTgt/>
                                      </p:tgtEl>
                                    </p:cond>
                                  </p:endCondLst>
                                  <p:childTnLst>
                                    <p:animRot by="120000">
                                      <p:cBhvr>
                                        <p:cTn id="10" dur="100" fill="hold">
                                          <p:stCondLst>
                                            <p:cond delay="0"/>
                                          </p:stCondLst>
                                        </p:cTn>
                                        <p:tgtEl>
                                          <p:spTgt spid="15"/>
                                        </p:tgtEl>
                                        <p:attrNameLst>
                                          <p:attrName>r</p:attrName>
                                        </p:attrNameLst>
                                      </p:cBhvr>
                                    </p:animRot>
                                    <p:animRot by="-240000">
                                      <p:cBhvr>
                                        <p:cTn id="11" dur="200" fill="hold">
                                          <p:stCondLst>
                                            <p:cond delay="200"/>
                                          </p:stCondLst>
                                        </p:cTn>
                                        <p:tgtEl>
                                          <p:spTgt spid="15"/>
                                        </p:tgtEl>
                                        <p:attrNameLst>
                                          <p:attrName>r</p:attrName>
                                        </p:attrNameLst>
                                      </p:cBhvr>
                                    </p:animRot>
                                    <p:animRot by="240000">
                                      <p:cBhvr>
                                        <p:cTn id="12" dur="200" fill="hold">
                                          <p:stCondLst>
                                            <p:cond delay="400"/>
                                          </p:stCondLst>
                                        </p:cTn>
                                        <p:tgtEl>
                                          <p:spTgt spid="15"/>
                                        </p:tgtEl>
                                        <p:attrNameLst>
                                          <p:attrName>r</p:attrName>
                                        </p:attrNameLst>
                                      </p:cBhvr>
                                    </p:animRot>
                                    <p:animRot by="-240000">
                                      <p:cBhvr>
                                        <p:cTn id="13" dur="200" fill="hold">
                                          <p:stCondLst>
                                            <p:cond delay="600"/>
                                          </p:stCondLst>
                                        </p:cTn>
                                        <p:tgtEl>
                                          <p:spTgt spid="15"/>
                                        </p:tgtEl>
                                        <p:attrNameLst>
                                          <p:attrName>r</p:attrName>
                                        </p:attrNameLst>
                                      </p:cBhvr>
                                    </p:animRot>
                                    <p:animRot by="120000">
                                      <p:cBhvr>
                                        <p:cTn id="14" dur="200" fill="hold">
                                          <p:stCondLst>
                                            <p:cond delay="800"/>
                                          </p:stCondLst>
                                        </p:cTn>
                                        <p:tgtEl>
                                          <p:spTgt spid="15"/>
                                        </p:tgtEl>
                                        <p:attrNameLst>
                                          <p:attrName>r</p:attrName>
                                        </p:attrNameLst>
                                      </p:cBhvr>
                                    </p:animRot>
                                  </p:childTnLst>
                                </p:cTn>
                              </p:par>
                              <p:par>
                                <p:cTn id="15" presetID="26" presetClass="emph" presetSubtype="0" repeatCount="indefinite" nodeType="withEffect">
                                  <p:stCondLst>
                                    <p:cond delay="0"/>
                                  </p:stCondLst>
                                  <p:endCondLst>
                                    <p:cond evt="onNext" delay="0">
                                      <p:tgtEl>
                                        <p:sldTgt/>
                                      </p:tgtEl>
                                    </p:cond>
                                  </p:endCondLst>
                                  <p:childTnLst>
                                    <p:animEffect transition="out" filter="fade">
                                      <p:cBhvr>
                                        <p:cTn id="16" dur="500" tmFilter="0, 0; .2, .5; .8, .5; 1, 0"/>
                                        <p:tgtEl>
                                          <p:spTgt spid="11"/>
                                        </p:tgtEl>
                                      </p:cBhvr>
                                    </p:animEffect>
                                    <p:animScale>
                                      <p:cBhvr>
                                        <p:cTn id="17" dur="250" autoRev="1" fill="hold"/>
                                        <p:tgtEl>
                                          <p:spTgt spid="11"/>
                                        </p:tgtEl>
                                      </p:cBhvr>
                                      <p:by x="105000" y="105000"/>
                                    </p:animScale>
                                  </p:childTnLst>
                                </p:cTn>
                              </p:par>
                              <p:par>
                                <p:cTn id="18" presetID="32" presetClass="emph" presetSubtype="0" repeatCount="indefinite" nodeType="withEffect">
                                  <p:stCondLst>
                                    <p:cond delay="0"/>
                                  </p:stCondLst>
                                  <p:endCondLst>
                                    <p:cond evt="onNext" delay="0">
                                      <p:tgtEl>
                                        <p:sldTgt/>
                                      </p:tgtEl>
                                    </p:cond>
                                  </p:endCondLst>
                                  <p:childTnLst>
                                    <p:animRot by="120000">
                                      <p:cBhvr>
                                        <p:cTn id="19" dur="100" fill="hold">
                                          <p:stCondLst>
                                            <p:cond delay="0"/>
                                          </p:stCondLst>
                                        </p:cTn>
                                        <p:tgtEl>
                                          <p:spTgt spid="5"/>
                                        </p:tgtEl>
                                        <p:attrNameLst>
                                          <p:attrName>r</p:attrName>
                                        </p:attrNameLst>
                                      </p:cBhvr>
                                    </p:animRot>
                                    <p:animRot by="-240000">
                                      <p:cBhvr>
                                        <p:cTn id="20" dur="200" fill="hold">
                                          <p:stCondLst>
                                            <p:cond delay="200"/>
                                          </p:stCondLst>
                                        </p:cTn>
                                        <p:tgtEl>
                                          <p:spTgt spid="5"/>
                                        </p:tgtEl>
                                        <p:attrNameLst>
                                          <p:attrName>r</p:attrName>
                                        </p:attrNameLst>
                                      </p:cBhvr>
                                    </p:animRot>
                                    <p:animRot by="240000">
                                      <p:cBhvr>
                                        <p:cTn id="21" dur="200" fill="hold">
                                          <p:stCondLst>
                                            <p:cond delay="400"/>
                                          </p:stCondLst>
                                        </p:cTn>
                                        <p:tgtEl>
                                          <p:spTgt spid="5"/>
                                        </p:tgtEl>
                                        <p:attrNameLst>
                                          <p:attrName>r</p:attrName>
                                        </p:attrNameLst>
                                      </p:cBhvr>
                                    </p:animRot>
                                    <p:animRot by="-240000">
                                      <p:cBhvr>
                                        <p:cTn id="22" dur="200" fill="hold">
                                          <p:stCondLst>
                                            <p:cond delay="600"/>
                                          </p:stCondLst>
                                        </p:cTn>
                                        <p:tgtEl>
                                          <p:spTgt spid="5"/>
                                        </p:tgtEl>
                                        <p:attrNameLst>
                                          <p:attrName>r</p:attrName>
                                        </p:attrNameLst>
                                      </p:cBhvr>
                                    </p:animRot>
                                    <p:animRot by="120000">
                                      <p:cBhvr>
                                        <p:cTn id="23" dur="200" fill="hold">
                                          <p:stCondLst>
                                            <p:cond delay="800"/>
                                          </p:stCondLst>
                                        </p:cTn>
                                        <p:tgtEl>
                                          <p:spTgt spid="5"/>
                                        </p:tgtEl>
                                        <p:attrNameLst>
                                          <p:attrName>r</p:attrName>
                                        </p:attrNameLst>
                                      </p:cBhvr>
                                    </p:animRot>
                                  </p:childTnLst>
                                </p:cTn>
                              </p:par>
                              <p:par>
                                <p:cTn id="24" presetID="32" presetClass="emph" presetSubtype="0" repeatCount="indefinite" nodeType="withEffect">
                                  <p:stCondLst>
                                    <p:cond delay="0"/>
                                  </p:stCondLst>
                                  <p:endCondLst>
                                    <p:cond evt="onNext" delay="0">
                                      <p:tgtEl>
                                        <p:sldTgt/>
                                      </p:tgtEl>
                                    </p:cond>
                                  </p:endCondLst>
                                  <p:childTnLst>
                                    <p:animRot by="120000">
                                      <p:cBhvr>
                                        <p:cTn id="25" dur="100" fill="hold">
                                          <p:stCondLst>
                                            <p:cond delay="0"/>
                                          </p:stCondLst>
                                        </p:cTn>
                                        <p:tgtEl>
                                          <p:spTgt spid="9"/>
                                        </p:tgtEl>
                                        <p:attrNameLst>
                                          <p:attrName>r</p:attrName>
                                        </p:attrNameLst>
                                      </p:cBhvr>
                                    </p:animRot>
                                    <p:animRot by="-240000">
                                      <p:cBhvr>
                                        <p:cTn id="26" dur="200" fill="hold">
                                          <p:stCondLst>
                                            <p:cond delay="200"/>
                                          </p:stCondLst>
                                        </p:cTn>
                                        <p:tgtEl>
                                          <p:spTgt spid="9"/>
                                        </p:tgtEl>
                                        <p:attrNameLst>
                                          <p:attrName>r</p:attrName>
                                        </p:attrNameLst>
                                      </p:cBhvr>
                                    </p:animRot>
                                    <p:animRot by="240000">
                                      <p:cBhvr>
                                        <p:cTn id="27" dur="200" fill="hold">
                                          <p:stCondLst>
                                            <p:cond delay="400"/>
                                          </p:stCondLst>
                                        </p:cTn>
                                        <p:tgtEl>
                                          <p:spTgt spid="9"/>
                                        </p:tgtEl>
                                        <p:attrNameLst>
                                          <p:attrName>r</p:attrName>
                                        </p:attrNameLst>
                                      </p:cBhvr>
                                    </p:animRot>
                                    <p:animRot by="-240000">
                                      <p:cBhvr>
                                        <p:cTn id="28" dur="200" fill="hold">
                                          <p:stCondLst>
                                            <p:cond delay="600"/>
                                          </p:stCondLst>
                                        </p:cTn>
                                        <p:tgtEl>
                                          <p:spTgt spid="9"/>
                                        </p:tgtEl>
                                        <p:attrNameLst>
                                          <p:attrName>r</p:attrName>
                                        </p:attrNameLst>
                                      </p:cBhvr>
                                    </p:animRot>
                                    <p:animRot by="120000">
                                      <p:cBhvr>
                                        <p:cTn id="29" dur="200" fill="hold">
                                          <p:stCondLst>
                                            <p:cond delay="800"/>
                                          </p:stCondLst>
                                        </p:cTn>
                                        <p:tgtEl>
                                          <p:spTgt spid="9"/>
                                        </p:tgtEl>
                                        <p:attrNameLst>
                                          <p:attrName>r</p:attrName>
                                        </p:attrNameLst>
                                      </p:cBhvr>
                                    </p:animRot>
                                  </p:childTnLst>
                                </p:cTn>
                              </p:par>
                              <p:par>
                                <p:cTn id="30" presetID="32" presetClass="emph" presetSubtype="0" repeatCount="indefinite" nodeType="withEffect">
                                  <p:stCondLst>
                                    <p:cond delay="0"/>
                                  </p:stCondLst>
                                  <p:endCondLst>
                                    <p:cond evt="onNext" delay="0">
                                      <p:tgtEl>
                                        <p:sldTgt/>
                                      </p:tgtEl>
                                    </p:cond>
                                  </p:endCondLst>
                                  <p:childTnLst>
                                    <p:animRot by="120000">
                                      <p:cBhvr>
                                        <p:cTn id="31" dur="100" fill="hold">
                                          <p:stCondLst>
                                            <p:cond delay="0"/>
                                          </p:stCondLst>
                                        </p:cTn>
                                        <p:tgtEl>
                                          <p:spTgt spid="7"/>
                                        </p:tgtEl>
                                        <p:attrNameLst>
                                          <p:attrName>r</p:attrName>
                                        </p:attrNameLst>
                                      </p:cBhvr>
                                    </p:animRot>
                                    <p:animRot by="-240000">
                                      <p:cBhvr>
                                        <p:cTn id="32" dur="200" fill="hold">
                                          <p:stCondLst>
                                            <p:cond delay="200"/>
                                          </p:stCondLst>
                                        </p:cTn>
                                        <p:tgtEl>
                                          <p:spTgt spid="7"/>
                                        </p:tgtEl>
                                        <p:attrNameLst>
                                          <p:attrName>r</p:attrName>
                                        </p:attrNameLst>
                                      </p:cBhvr>
                                    </p:animRot>
                                    <p:animRot by="240000">
                                      <p:cBhvr>
                                        <p:cTn id="33" dur="200" fill="hold">
                                          <p:stCondLst>
                                            <p:cond delay="400"/>
                                          </p:stCondLst>
                                        </p:cTn>
                                        <p:tgtEl>
                                          <p:spTgt spid="7"/>
                                        </p:tgtEl>
                                        <p:attrNameLst>
                                          <p:attrName>r</p:attrName>
                                        </p:attrNameLst>
                                      </p:cBhvr>
                                    </p:animRot>
                                    <p:animRot by="-240000">
                                      <p:cBhvr>
                                        <p:cTn id="34" dur="200" fill="hold">
                                          <p:stCondLst>
                                            <p:cond delay="600"/>
                                          </p:stCondLst>
                                        </p:cTn>
                                        <p:tgtEl>
                                          <p:spTgt spid="7"/>
                                        </p:tgtEl>
                                        <p:attrNameLst>
                                          <p:attrName>r</p:attrName>
                                        </p:attrNameLst>
                                      </p:cBhvr>
                                    </p:animRot>
                                    <p:animRot by="120000">
                                      <p:cBhvr>
                                        <p:cTn id="35" dur="200" fill="hold">
                                          <p:stCondLst>
                                            <p:cond delay="800"/>
                                          </p:stCondLst>
                                        </p:cTn>
                                        <p:tgtEl>
                                          <p:spTgt spid="7"/>
                                        </p:tgtEl>
                                        <p:attrNameLst>
                                          <p:attrName>r</p:attrName>
                                        </p:attrNameLst>
                                      </p:cBhvr>
                                    </p:animRot>
                                  </p:childTnLst>
                                </p:cTn>
                              </p:par>
                              <p:par>
                                <p:cTn id="36" presetID="32" presetClass="emph" presetSubtype="0" repeatCount="indefinite" nodeType="withEffect">
                                  <p:stCondLst>
                                    <p:cond delay="0"/>
                                  </p:stCondLst>
                                  <p:endCondLst>
                                    <p:cond evt="onNext" delay="0">
                                      <p:tgtEl>
                                        <p:sldTgt/>
                                      </p:tgtEl>
                                    </p:cond>
                                  </p:endCondLst>
                                  <p:childTnLst>
                                    <p:animRot by="120000">
                                      <p:cBhvr>
                                        <p:cTn id="37" dur="100" fill="hold">
                                          <p:stCondLst>
                                            <p:cond delay="0"/>
                                          </p:stCondLst>
                                        </p:cTn>
                                        <p:tgtEl>
                                          <p:spTgt spid="13"/>
                                        </p:tgtEl>
                                        <p:attrNameLst>
                                          <p:attrName>r</p:attrName>
                                        </p:attrNameLst>
                                      </p:cBhvr>
                                    </p:animRot>
                                    <p:animRot by="-240000">
                                      <p:cBhvr>
                                        <p:cTn id="38" dur="200" fill="hold">
                                          <p:stCondLst>
                                            <p:cond delay="200"/>
                                          </p:stCondLst>
                                        </p:cTn>
                                        <p:tgtEl>
                                          <p:spTgt spid="13"/>
                                        </p:tgtEl>
                                        <p:attrNameLst>
                                          <p:attrName>r</p:attrName>
                                        </p:attrNameLst>
                                      </p:cBhvr>
                                    </p:animRot>
                                    <p:animRot by="240000">
                                      <p:cBhvr>
                                        <p:cTn id="39" dur="200" fill="hold">
                                          <p:stCondLst>
                                            <p:cond delay="400"/>
                                          </p:stCondLst>
                                        </p:cTn>
                                        <p:tgtEl>
                                          <p:spTgt spid="13"/>
                                        </p:tgtEl>
                                        <p:attrNameLst>
                                          <p:attrName>r</p:attrName>
                                        </p:attrNameLst>
                                      </p:cBhvr>
                                    </p:animRot>
                                    <p:animRot by="-240000">
                                      <p:cBhvr>
                                        <p:cTn id="40" dur="200" fill="hold">
                                          <p:stCondLst>
                                            <p:cond delay="600"/>
                                          </p:stCondLst>
                                        </p:cTn>
                                        <p:tgtEl>
                                          <p:spTgt spid="13"/>
                                        </p:tgtEl>
                                        <p:attrNameLst>
                                          <p:attrName>r</p:attrName>
                                        </p:attrNameLst>
                                      </p:cBhvr>
                                    </p:animRot>
                                    <p:animRot by="120000">
                                      <p:cBhvr>
                                        <p:cTn id="41"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2" fill="hold" display="0">
                  <p:stCondLst>
                    <p:cond delay="indefinite"/>
                  </p:stCondLst>
                </p:cTn>
                <p:tgtEl>
                  <p:spTgt spid="3"/>
                </p:tgtEl>
              </p:cMediaNode>
            </p:video>
            <p:seq concurrent="1" nextAc="seek">
              <p:cTn id="43" restart="whenNotActive" fill="hold" evtFilter="cancelBubble" nodeType="interactiveSeq">
                <p:stCondLst>
                  <p:cond evt="onClick" delay="0">
                    <p:tgtEl>
                      <p:spTgt spid="3"/>
                    </p:tgtEl>
                  </p:cond>
                </p:stCondLst>
                <p:endSync evt="end" delay="0">
                  <p:rtn val="all"/>
                </p:endSync>
                <p:childTnLst>
                  <p:par>
                    <p:cTn id="44" fill="hold">
                      <p:stCondLst>
                        <p:cond delay="0"/>
                      </p:stCondLst>
                      <p:childTnLst>
                        <p:par>
                          <p:cTn id="45" fill="hold">
                            <p:stCondLst>
                              <p:cond delay="0"/>
                            </p:stCondLst>
                            <p:childTnLst>
                              <p:par>
                                <p:cTn id="46" presetID="2" presetClass="mediacall" presetSubtype="0" fill="hold" nodeType="clickEffect">
                                  <p:stCondLst>
                                    <p:cond delay="0"/>
                                  </p:stCondLst>
                                  <p:childTnLst>
                                    <p:cmd type="call" cmd="togglePause">
                                      <p:cBhvr>
                                        <p:cTn id="4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3AE68F-4483-9243-82A0-82DA6B21F065}"/>
              </a:ext>
            </a:extLst>
          </p:cNvPr>
          <p:cNvSpPr txBox="1"/>
          <p:nvPr/>
        </p:nvSpPr>
        <p:spPr>
          <a:xfrm>
            <a:off x="3216974" y="469164"/>
            <a:ext cx="5758051"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Arial"/>
                <a:ea typeface="宋体"/>
                <a:cs typeface="+mn-cs"/>
              </a:rPr>
              <a:t>DÂY GIÀY NGAY NGẮN</a:t>
            </a:r>
            <a:endParaRPr kumimoji="0" lang="en-VN" sz="4000" b="0" i="0" u="none" strike="noStrike" kern="1200" cap="none" spc="0" normalizeH="0" baseline="0" noProof="0" dirty="0">
              <a:ln>
                <a:noFill/>
              </a:ln>
              <a:solidFill>
                <a:srgbClr val="000000"/>
              </a:solidFill>
              <a:effectLst/>
              <a:uLnTx/>
              <a:uFillTx/>
              <a:latin typeface="Arial"/>
              <a:ea typeface="宋体"/>
              <a:cs typeface="+mn-cs"/>
            </a:endParaRPr>
          </a:p>
        </p:txBody>
      </p:sp>
      <p:pic>
        <p:nvPicPr>
          <p:cNvPr id="4" name="Picture 3">
            <a:extLst>
              <a:ext uri="{FF2B5EF4-FFF2-40B4-BE49-F238E27FC236}">
                <a16:creationId xmlns:a16="http://schemas.microsoft.com/office/drawing/2014/main" id="{7265B70C-05B8-054E-AF96-D69B6FB34ED2}"/>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Effect>
                      <a14:brightnessContrast contrast="5000"/>
                    </a14:imgEffect>
                  </a14:imgLayer>
                </a14:imgProps>
              </a:ext>
            </a:extLst>
          </a:blip>
          <a:srcRect l="34374" t="6556" r="34001" b="14831"/>
          <a:stretch/>
        </p:blipFill>
        <p:spPr>
          <a:xfrm>
            <a:off x="3468507" y="1483217"/>
            <a:ext cx="5254984" cy="4586508"/>
          </a:xfrm>
          <a:prstGeom prst="rect">
            <a:avLst/>
          </a:prstGeom>
        </p:spPr>
      </p:pic>
    </p:spTree>
    <p:extLst>
      <p:ext uri="{BB962C8B-B14F-4D97-AF65-F5344CB8AC3E}">
        <p14:creationId xmlns:p14="http://schemas.microsoft.com/office/powerpoint/2010/main" val="1340078764"/>
      </p:ext>
    </p:extLst>
  </p:cSld>
  <p:clrMapOvr>
    <a:masterClrMapping/>
  </p:clrMapOvr>
  <p:transition advClick="0" advTm="3000">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6803" descr="PPT素材-03">
            <a:extLst>
              <a:ext uri="{FF2B5EF4-FFF2-40B4-BE49-F238E27FC236}">
                <a16:creationId xmlns:a16="http://schemas.microsoft.com/office/drawing/2014/main" id="{1C8FA5D0-8DFA-8840-8310-735CF1E4E689}"/>
              </a:ext>
            </a:extLst>
          </p:cNvPr>
          <p:cNvPicPr>
            <a:picLocks noChangeAspect="1"/>
          </p:cNvPicPr>
          <p:nvPr/>
        </p:nvPicPr>
        <p:blipFill>
          <a:blip r:embed="rId2"/>
          <a:stretch>
            <a:fillRect/>
          </a:stretch>
        </p:blipFill>
        <p:spPr>
          <a:xfrm>
            <a:off x="0" y="-21993"/>
            <a:ext cx="12192000" cy="6879993"/>
          </a:xfrm>
          <a:prstGeom prst="rect">
            <a:avLst/>
          </a:prstGeom>
          <a:noFill/>
          <a:ln w="9525">
            <a:noFill/>
          </a:ln>
        </p:spPr>
      </p:pic>
      <p:sp>
        <p:nvSpPr>
          <p:cNvPr id="3" name="TextBox 2">
            <a:extLst>
              <a:ext uri="{FF2B5EF4-FFF2-40B4-BE49-F238E27FC236}">
                <a16:creationId xmlns:a16="http://schemas.microsoft.com/office/drawing/2014/main" id="{C795BE95-88D6-7543-BD4E-6FA42F9BB758}"/>
              </a:ext>
            </a:extLst>
          </p:cNvPr>
          <p:cNvSpPr txBox="1"/>
          <p:nvPr/>
        </p:nvSpPr>
        <p:spPr>
          <a:xfrm>
            <a:off x="3030480" y="1687213"/>
            <a:ext cx="6170279"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Arial"/>
                <a:ea typeface="宋体"/>
                <a:cs typeface="+mn-cs"/>
              </a:rPr>
              <a:t>SIÊU MẪU NHÍ (20 ĐIỂM)</a:t>
            </a:r>
            <a:endParaRPr kumimoji="0" lang="en-VN" sz="4000" b="0" i="0" u="none" strike="noStrike" kern="1200" cap="none" spc="0" normalizeH="0" baseline="0" noProof="0" dirty="0">
              <a:ln>
                <a:noFill/>
              </a:ln>
              <a:solidFill>
                <a:srgbClr val="000000"/>
              </a:solidFill>
              <a:effectLst/>
              <a:uLnTx/>
              <a:uFillTx/>
              <a:latin typeface="Arial"/>
              <a:ea typeface="宋体"/>
              <a:cs typeface="+mn-cs"/>
            </a:endParaRPr>
          </a:p>
        </p:txBody>
      </p:sp>
      <p:pic>
        <p:nvPicPr>
          <p:cNvPr id="9" name="Picture 8">
            <a:extLst>
              <a:ext uri="{FF2B5EF4-FFF2-40B4-BE49-F238E27FC236}">
                <a16:creationId xmlns:a16="http://schemas.microsoft.com/office/drawing/2014/main" id="{EE87B39F-B8B3-1749-8D40-B862C10A1360}"/>
              </a:ext>
            </a:extLst>
          </p:cNvPr>
          <p:cNvPicPr>
            <a:picLocks noChangeAspect="1"/>
          </p:cNvPicPr>
          <p:nvPr/>
        </p:nvPicPr>
        <p:blipFill rotWithShape="1">
          <a:blip r:embed="rId3">
            <a:clrChange>
              <a:clrFrom>
                <a:srgbClr val="FFFFFF"/>
              </a:clrFrom>
              <a:clrTo>
                <a:srgbClr val="FFFFFF">
                  <a:alpha val="0"/>
                </a:srgbClr>
              </a:clrTo>
            </a:clrChange>
          </a:blip>
          <a:srcRect b="14253"/>
          <a:stretch/>
        </p:blipFill>
        <p:spPr>
          <a:xfrm>
            <a:off x="2251515" y="2198811"/>
            <a:ext cx="7728210" cy="3748237"/>
          </a:xfrm>
          <a:prstGeom prst="rect">
            <a:avLst/>
          </a:prstGeom>
        </p:spPr>
      </p:pic>
    </p:spTree>
    <p:extLst>
      <p:ext uri="{BB962C8B-B14F-4D97-AF65-F5344CB8AC3E}">
        <p14:creationId xmlns:p14="http://schemas.microsoft.com/office/powerpoint/2010/main" val="3412976245"/>
      </p:ext>
    </p:extLst>
  </p:cSld>
  <p:clrMapOvr>
    <a:masterClrMapping/>
  </p:clrMapOvr>
  <p:transition advClick="0"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6803" descr="PPT素材-03">
            <a:extLst>
              <a:ext uri="{FF2B5EF4-FFF2-40B4-BE49-F238E27FC236}">
                <a16:creationId xmlns:a16="http://schemas.microsoft.com/office/drawing/2014/main" id="{1C8FA5D0-8DFA-8840-8310-735CF1E4E689}"/>
              </a:ext>
            </a:extLst>
          </p:cNvPr>
          <p:cNvPicPr>
            <a:picLocks noChangeAspect="1"/>
          </p:cNvPicPr>
          <p:nvPr/>
        </p:nvPicPr>
        <p:blipFill>
          <a:blip r:embed="rId2"/>
          <a:stretch>
            <a:fillRect/>
          </a:stretch>
        </p:blipFill>
        <p:spPr>
          <a:xfrm>
            <a:off x="0" y="-21993"/>
            <a:ext cx="12192000" cy="6879993"/>
          </a:xfrm>
          <a:prstGeom prst="rect">
            <a:avLst/>
          </a:prstGeom>
          <a:noFill/>
          <a:ln w="9525">
            <a:noFill/>
          </a:ln>
        </p:spPr>
      </p:pic>
      <p:sp>
        <p:nvSpPr>
          <p:cNvPr id="3" name="TextBox 2">
            <a:extLst>
              <a:ext uri="{FF2B5EF4-FFF2-40B4-BE49-F238E27FC236}">
                <a16:creationId xmlns:a16="http://schemas.microsoft.com/office/drawing/2014/main" id="{C795BE95-88D6-7543-BD4E-6FA42F9BB758}"/>
              </a:ext>
            </a:extLst>
          </p:cNvPr>
          <p:cNvSpPr txBox="1"/>
          <p:nvPr/>
        </p:nvSpPr>
        <p:spPr>
          <a:xfrm>
            <a:off x="3184089" y="1614036"/>
            <a:ext cx="6209905"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
                <a:ea typeface="宋体"/>
                <a:cs typeface="+mn-cs"/>
              </a:rPr>
              <a:t>SIÊU NHÍ TRANH TÀI (20 ĐIỂM)</a:t>
            </a:r>
            <a:endParaRPr kumimoji="0" lang="en-VN" sz="3200" b="0" i="0" u="none" strike="noStrike" kern="1200" cap="none" spc="0" normalizeH="0" baseline="0" noProof="0" dirty="0">
              <a:ln>
                <a:noFill/>
              </a:ln>
              <a:solidFill>
                <a:srgbClr val="000000"/>
              </a:solidFill>
              <a:effectLst/>
              <a:uLnTx/>
              <a:uFillTx/>
              <a:latin typeface="Arial"/>
              <a:ea typeface="宋体"/>
              <a:cs typeface="+mn-cs"/>
            </a:endParaRPr>
          </a:p>
        </p:txBody>
      </p:sp>
      <p:pic>
        <p:nvPicPr>
          <p:cNvPr id="5" name="Picture 4">
            <a:extLst>
              <a:ext uri="{FF2B5EF4-FFF2-40B4-BE49-F238E27FC236}">
                <a16:creationId xmlns:a16="http://schemas.microsoft.com/office/drawing/2014/main" id="{67BC7AB9-36AF-C244-AB70-4352E741A316}"/>
              </a:ext>
            </a:extLst>
          </p:cNvPr>
          <p:cNvPicPr>
            <a:picLocks noChangeAspect="1"/>
          </p:cNvPicPr>
          <p:nvPr/>
        </p:nvPicPr>
        <p:blipFill rotWithShape="1">
          <a:blip r:embed="rId3">
            <a:clrChange>
              <a:clrFrom>
                <a:srgbClr val="FEFFFF"/>
              </a:clrFrom>
              <a:clrTo>
                <a:srgbClr val="FEFFFF">
                  <a:alpha val="0"/>
                </a:srgbClr>
              </a:clrTo>
            </a:clrChange>
          </a:blip>
          <a:srcRect t="-6207" b="9425"/>
          <a:stretch/>
        </p:blipFill>
        <p:spPr>
          <a:xfrm>
            <a:off x="5015152" y="2534140"/>
            <a:ext cx="2507593" cy="2621040"/>
          </a:xfrm>
          <a:prstGeom prst="rect">
            <a:avLst/>
          </a:prstGeom>
        </p:spPr>
      </p:pic>
      <p:pic>
        <p:nvPicPr>
          <p:cNvPr id="7" name="Picture 6">
            <a:extLst>
              <a:ext uri="{FF2B5EF4-FFF2-40B4-BE49-F238E27FC236}">
                <a16:creationId xmlns:a16="http://schemas.microsoft.com/office/drawing/2014/main" id="{EC5545A4-F303-A945-9A96-535137F3AE5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068" b="91880" l="10000" r="90000">
                        <a14:foregroundMark x1="41905" y1="8421" x2="44286" y2="8571"/>
                        <a14:foregroundMark x1="44643" y1="8120" x2="44643" y2="8120"/>
                        <a14:foregroundMark x1="44643" y1="8120" x2="46190" y2="9925"/>
                        <a14:foregroundMark x1="47381" y1="9925" x2="47381" y2="9925"/>
                        <a14:foregroundMark x1="47381" y1="10977" x2="49405" y2="12030"/>
                        <a14:foregroundMark x1="49405" y1="11579" x2="49405" y2="11579"/>
                        <a14:foregroundMark x1="49286" y1="11128" x2="44286" y2="7218"/>
                        <a14:foregroundMark x1="77976" y1="26015" x2="75595" y2="30526"/>
                        <a14:foregroundMark x1="76667" y1="25564" x2="82619" y2="24662"/>
                        <a14:foregroundMark x1="82619" y1="24662" x2="83690" y2="26316"/>
                        <a14:foregroundMark x1="83690" y1="26316" x2="80714" y2="24211"/>
                        <a14:foregroundMark x1="80357" y1="24511" x2="83214" y2="25865"/>
                        <a14:foregroundMark x1="84048" y1="26767" x2="83452" y2="24060"/>
                        <a14:foregroundMark x1="82857" y1="25113" x2="81310" y2="24060"/>
                        <a14:foregroundMark x1="76190" y1="24962" x2="74524" y2="25113"/>
                        <a14:foregroundMark x1="39643" y1="91880" x2="42143" y2="91429"/>
                      </a14:backgroundRemoval>
                    </a14:imgEffect>
                  </a14:imgLayer>
                </a14:imgProps>
              </a:ext>
            </a:extLst>
          </a:blip>
          <a:stretch>
            <a:fillRect/>
          </a:stretch>
        </p:blipFill>
        <p:spPr>
          <a:xfrm>
            <a:off x="7332616" y="2534140"/>
            <a:ext cx="3535083" cy="2798607"/>
          </a:xfrm>
          <a:prstGeom prst="rect">
            <a:avLst/>
          </a:prstGeom>
        </p:spPr>
      </p:pic>
      <p:pic>
        <p:nvPicPr>
          <p:cNvPr id="10" name="Picture 2" descr="Cartoon singing little girl vector free download">
            <a:extLst>
              <a:ext uri="{FF2B5EF4-FFF2-40B4-BE49-F238E27FC236}">
                <a16:creationId xmlns:a16="http://schemas.microsoft.com/office/drawing/2014/main" id="{05ADB036-70FF-4145-8833-4A04200FBE7E}"/>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049646" y="2534140"/>
            <a:ext cx="2967394" cy="2967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279881"/>
      </p:ext>
    </p:extLst>
  </p:cSld>
  <p:clrMapOvr>
    <a:masterClrMapping/>
  </p:clrMapOvr>
  <p:transition advClick="0"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ab Safety Template - blue design.potx" id="{6698E7C4-46F3-4B25-BFA1-E1D6AD3BE9F4}" vid="{1972FE81-5A08-41E9-AFBD-04B7B10F8F5A}"/>
    </a:ext>
  </a:extLst>
</a:theme>
</file>

<file path=ppt/theme/theme2.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194</Words>
  <Application>Microsoft Macintosh PowerPoint</Application>
  <PresentationFormat>Widescreen</PresentationFormat>
  <Paragraphs>24</Paragraphs>
  <Slides>15</Slides>
  <Notes>1</Notes>
  <HiddenSlides>0</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.VnTime</vt:lpstr>
      <vt:lpstr>Arial</vt:lpstr>
      <vt:lpstr>Calibri</vt:lpstr>
      <vt:lpstr>Calibri Light</vt:lpstr>
      <vt:lpstr>Tahoma</vt:lpstr>
      <vt:lpstr>Times New Roman</vt:lpstr>
      <vt:lpstr>UTM Avo</vt:lpstr>
      <vt:lpstr>Zapfino</vt:lpstr>
      <vt:lpstr>1_Office Theme</vt:lpstr>
      <vt:lpstr>默认设计模板</vt:lpstr>
      <vt:lpstr>Bài 4: Gọn gàng, sạch sẽ</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4: Gọn gàng, sạch sẽ</dc:title>
  <dc:creator>Le Bao Chau 20146072</dc:creator>
  <cp:lastModifiedBy>Le Bao Chau 20146072</cp:lastModifiedBy>
  <cp:revision>1</cp:revision>
  <dcterms:created xsi:type="dcterms:W3CDTF">2020-08-25T18:23:46Z</dcterms:created>
  <dcterms:modified xsi:type="dcterms:W3CDTF">2020-08-25T18:25:20Z</dcterms:modified>
</cp:coreProperties>
</file>