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mid" ContentType="audio/mid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555" r:id="rId2"/>
    <p:sldId id="556" r:id="rId3"/>
    <p:sldId id="264" r:id="rId4"/>
    <p:sldId id="268" r:id="rId5"/>
    <p:sldId id="265" r:id="rId6"/>
    <p:sldId id="488" r:id="rId7"/>
    <p:sldId id="539" r:id="rId8"/>
    <p:sldId id="515" r:id="rId9"/>
    <p:sldId id="526" r:id="rId10"/>
    <p:sldId id="527" r:id="rId11"/>
    <p:sldId id="528" r:id="rId12"/>
    <p:sldId id="493" r:id="rId13"/>
    <p:sldId id="529" r:id="rId14"/>
    <p:sldId id="531" r:id="rId15"/>
    <p:sldId id="532" r:id="rId16"/>
    <p:sldId id="533" r:id="rId17"/>
    <p:sldId id="534" r:id="rId18"/>
    <p:sldId id="552" r:id="rId19"/>
    <p:sldId id="535" r:id="rId20"/>
    <p:sldId id="536" r:id="rId21"/>
    <p:sldId id="540" r:id="rId22"/>
    <p:sldId id="541" r:id="rId23"/>
    <p:sldId id="560" r:id="rId24"/>
    <p:sldId id="557" r:id="rId25"/>
    <p:sldId id="538" r:id="rId26"/>
    <p:sldId id="506" r:id="rId27"/>
    <p:sldId id="547" r:id="rId28"/>
    <p:sldId id="561" r:id="rId29"/>
    <p:sldId id="364" r:id="rId30"/>
    <p:sldId id="553" r:id="rId31"/>
    <p:sldId id="261" r:id="rId32"/>
  </p:sldIdLst>
  <p:sldSz cx="9144000" cy="5143500" type="screen16x9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D8F4"/>
    <a:srgbClr val="A3E6FB"/>
    <a:srgbClr val="B2F1FC"/>
    <a:srgbClr val="0AC8EA"/>
    <a:srgbClr val="6FC8EA"/>
    <a:srgbClr val="ACC8EA"/>
    <a:srgbClr val="C4C5F4"/>
    <a:srgbClr val="136715"/>
    <a:srgbClr val="717406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7" autoAdjust="0"/>
    <p:restoredTop sz="94660"/>
  </p:normalViewPr>
  <p:slideViewPr>
    <p:cSldViewPr>
      <p:cViewPr varScale="1">
        <p:scale>
          <a:sx n="89" d="100"/>
          <a:sy n="89" d="100"/>
        </p:scale>
        <p:origin x="96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2860EF-44A4-4046-8F0E-CABA46CAE303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F60A45-9A30-4EE4-9888-F37E3360897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85571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F60A45-9A30-4EE4-9888-F37E33608979}" type="slidenum">
              <a:rPr lang="vi-VN" smtClean="0"/>
              <a:t>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68998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F60A45-9A30-4EE4-9888-F37E33608979}" type="slidenum">
              <a:rPr lang="vi-VN" smtClean="0"/>
              <a:t>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4860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F60A45-9A30-4EE4-9888-F37E33608979}" type="slidenum">
              <a:rPr lang="vi-VN" smtClean="0"/>
              <a:t>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621615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F60A45-9A30-4EE4-9888-F37E33608979}" type="slidenum">
              <a:rPr lang="vi-VN" smtClean="0"/>
              <a:t>31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54818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5223DCD-2512-46AA-8A44-630F094E26D9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E6A4F8-F846-4E71-B831-0DB375CC4F4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62370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5223DCD-2512-46AA-8A44-630F094E26D9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E6A4F8-F846-4E71-B831-0DB375CC4F4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36855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3227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5223DCD-2512-46AA-8A44-630F094E26D9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E6A4F8-F846-4E71-B831-0DB375CC4F4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26199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5223DCD-2512-46AA-8A44-630F094E26D9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E6A4F8-F846-4E71-B831-0DB375CC4F4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22323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5223DCD-2512-46AA-8A44-630F094E26D9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E6A4F8-F846-4E71-B831-0DB375CC4F4B}" type="slidenum">
              <a:rPr lang="vi-VN" smtClean="0"/>
              <a:t>‹#›</a:t>
            </a:fld>
            <a:endParaRPr lang="vi-VN"/>
          </a:p>
        </p:txBody>
      </p:sp>
      <p:sp>
        <p:nvSpPr>
          <p:cNvPr id="8" name="Vertical Title 1">
            <a:extLst>
              <a:ext uri="{FF2B5EF4-FFF2-40B4-BE49-F238E27FC236}">
                <a16:creationId xmlns:a16="http://schemas.microsoft.com/office/drawing/2014/main" id="{CF34C7D1-E9AC-4CD8-880E-C3BD2C370B4E}"/>
              </a:ext>
            </a:extLst>
          </p:cNvPr>
          <p:cNvSpPr txBox="1">
            <a:spLocks/>
          </p:cNvSpPr>
          <p:nvPr userDrawn="1"/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9" name="Vertical Text Placeholder 2">
            <a:extLst>
              <a:ext uri="{FF2B5EF4-FFF2-40B4-BE49-F238E27FC236}">
                <a16:creationId xmlns:a16="http://schemas.microsoft.com/office/drawing/2014/main" id="{1B419D62-BC09-4834-B087-A14B44C996CE}"/>
              </a:ext>
            </a:extLst>
          </p:cNvPr>
          <p:cNvSpPr>
            <a:spLocks noGrp="1"/>
          </p:cNvSpPr>
          <p:nvPr>
            <p:ph type="body" orient="vert" idx="13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522C3305-3C61-4898-9D1E-2F9785EAB7CB}"/>
              </a:ext>
            </a:extLst>
          </p:cNvPr>
          <p:cNvSpPr txBox="1">
            <a:spLocks/>
          </p:cNvSpPr>
          <p:nvPr userDrawn="1"/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5223DCD-2512-46AA-8A44-630F094E26D9}" type="datetimeFigureOut">
              <a:rPr lang="vi-VN" smtClean="0"/>
              <a:pPr/>
              <a:t>24/09/2022</a:t>
            </a:fld>
            <a:endParaRPr lang="vi-VN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EB555A3-2F7A-4B96-938E-4088E68305F1}"/>
              </a:ext>
            </a:extLst>
          </p:cNvPr>
          <p:cNvSpPr txBox="1">
            <a:spLocks/>
          </p:cNvSpPr>
          <p:nvPr userDrawn="1"/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3E6A4F8-F846-4E71-B831-0DB375CC4F4B}" type="slidenum">
              <a:rPr lang="vi-VN" smtClean="0"/>
              <a:pPr/>
              <a:t>‹#›</a:t>
            </a:fld>
            <a:endParaRPr lang="vi-VN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E58EEE-3BD6-46C6-9068-B9568BDA025B}"/>
              </a:ext>
            </a:extLst>
          </p:cNvPr>
          <p:cNvSpPr/>
          <p:nvPr userDrawn="1"/>
        </p:nvSpPr>
        <p:spPr>
          <a:xfrm>
            <a:off x="-45156" y="0"/>
            <a:ext cx="9189156" cy="52360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图片 4">
            <a:extLst>
              <a:ext uri="{FF2B5EF4-FFF2-40B4-BE49-F238E27FC236}">
                <a16:creationId xmlns:a16="http://schemas.microsoft.com/office/drawing/2014/main" id="{76E591B1-6C6F-40B0-AA25-5D93DABE77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118" y="-32028"/>
            <a:ext cx="9209118" cy="1635646"/>
          </a:xfrm>
          <a:prstGeom prst="rect">
            <a:avLst/>
          </a:prstGeom>
        </p:spPr>
      </p:pic>
      <p:pic>
        <p:nvPicPr>
          <p:cNvPr id="18" name="Picture 13" descr="A screenshot of a video game&#10;&#10;Description automatically generated">
            <a:extLst>
              <a:ext uri="{FF2B5EF4-FFF2-40B4-BE49-F238E27FC236}">
                <a16:creationId xmlns:a16="http://schemas.microsoft.com/office/drawing/2014/main" id="{7579CF21-3A28-9E89-E629-B1C940D313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68" t="26112" b="38083"/>
          <a:stretch/>
        </p:blipFill>
        <p:spPr>
          <a:xfrm rot="21080301">
            <a:off x="8159587" y="37095"/>
            <a:ext cx="967768" cy="775052"/>
          </a:xfrm>
          <a:prstGeom prst="rect">
            <a:avLst/>
          </a:prstGeom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id="{4CA2CCDA-70E9-DB7D-C1CE-67CE8BFD48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358"/>
            <a:ext cx="888299" cy="88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4CCDCE2-1115-C34E-FC4E-3654ECCDBB73}"/>
              </a:ext>
            </a:extLst>
          </p:cNvPr>
          <p:cNvSpPr txBox="1"/>
          <p:nvPr userDrawn="1"/>
        </p:nvSpPr>
        <p:spPr>
          <a:xfrm>
            <a:off x="6681864" y="44970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Gv: Hoàng Thị Hằng</a:t>
            </a:r>
          </a:p>
        </p:txBody>
      </p:sp>
    </p:spTree>
    <p:extLst>
      <p:ext uri="{BB962C8B-B14F-4D97-AF65-F5344CB8AC3E}">
        <p14:creationId xmlns:p14="http://schemas.microsoft.com/office/powerpoint/2010/main" val="1785185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5223DCD-2512-46AA-8A44-630F094E26D9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E6A4F8-F846-4E71-B831-0DB375CC4F4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37857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5223DCD-2512-46AA-8A44-630F094E26D9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E6A4F8-F846-4E71-B831-0DB375CC4F4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75624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5223DCD-2512-46AA-8A44-630F094E26D9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E6A4F8-F846-4E71-B831-0DB375CC4F4B}" type="slidenum">
              <a:rPr lang="vi-VN" smtClean="0"/>
              <a:t>‹#›</a:t>
            </a:fld>
            <a:endParaRPr lang="vi-VN"/>
          </a:p>
        </p:txBody>
      </p:sp>
      <p:pic>
        <p:nvPicPr>
          <p:cNvPr id="5" name="Picture 13" descr="A screenshot of a video game&#10;&#10;Description automatically generated">
            <a:extLst>
              <a:ext uri="{FF2B5EF4-FFF2-40B4-BE49-F238E27FC236}">
                <a16:creationId xmlns:a16="http://schemas.microsoft.com/office/drawing/2014/main" id="{CD76643F-E3D0-27A1-8F38-D0AB51CA39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68" t="26112" b="38083"/>
          <a:stretch/>
        </p:blipFill>
        <p:spPr>
          <a:xfrm rot="21080301">
            <a:off x="8159587" y="37095"/>
            <a:ext cx="967768" cy="775052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F165D35E-4A36-AF14-E8B6-614B4A1914F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358"/>
            <a:ext cx="888299" cy="88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6799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5223DCD-2512-46AA-8A44-630F094E26D9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E6A4F8-F846-4E71-B831-0DB375CC4F4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32298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5223DCD-2512-46AA-8A44-630F094E26D9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E6A4F8-F846-4E71-B831-0DB375CC4F4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0181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4">
            <a:extLst>
              <a:ext uri="{FF2B5EF4-FFF2-40B4-BE49-F238E27FC236}">
                <a16:creationId xmlns:a16="http://schemas.microsoft.com/office/drawing/2014/main" id="{E4524A32-81CF-4B64-BCC5-901F3485E21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843557"/>
          </a:xfrm>
          <a:prstGeom prst="rect">
            <a:avLst/>
          </a:prstGeom>
        </p:spPr>
      </p:pic>
      <p:pic>
        <p:nvPicPr>
          <p:cNvPr id="6" name="图片 4">
            <a:extLst>
              <a:ext uri="{FF2B5EF4-FFF2-40B4-BE49-F238E27FC236}">
                <a16:creationId xmlns:a16="http://schemas.microsoft.com/office/drawing/2014/main" id="{3CEE1347-54A8-4FE9-B5B6-F2BDB0D2BD1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7076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814FD4-AFC6-4C7B-AB9B-FF15F374295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206" y="0"/>
            <a:ext cx="9144000" cy="5143499"/>
          </a:xfrm>
          <a:prstGeom prst="rect">
            <a:avLst/>
          </a:prstGeom>
        </p:spPr>
      </p:pic>
      <p:pic>
        <p:nvPicPr>
          <p:cNvPr id="2" name="Picture 13" descr="A screenshot of a video game&#10;&#10;Description automatically generated">
            <a:extLst>
              <a:ext uri="{FF2B5EF4-FFF2-40B4-BE49-F238E27FC236}">
                <a16:creationId xmlns:a16="http://schemas.microsoft.com/office/drawing/2014/main" id="{95A45F3C-1525-90B1-F8D6-48EEF42BFF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68" t="26112" b="38083"/>
          <a:stretch/>
        </p:blipFill>
        <p:spPr>
          <a:xfrm rot="21080301">
            <a:off x="8159587" y="37095"/>
            <a:ext cx="967768" cy="775052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11839061-8476-FBA3-34C2-66E6CCB43823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358"/>
            <a:ext cx="888299" cy="88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4B042B-DAA0-5654-E30C-2B3A31951748}"/>
              </a:ext>
            </a:extLst>
          </p:cNvPr>
          <p:cNvSpPr txBox="1"/>
          <p:nvPr userDrawn="1"/>
        </p:nvSpPr>
        <p:spPr>
          <a:xfrm>
            <a:off x="3285637" y="4371950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Gv: Hoàng Thị Hằng</a:t>
            </a:r>
          </a:p>
        </p:txBody>
      </p:sp>
    </p:spTree>
    <p:extLst>
      <p:ext uri="{BB962C8B-B14F-4D97-AF65-F5344CB8AC3E}">
        <p14:creationId xmlns:p14="http://schemas.microsoft.com/office/powerpoint/2010/main" val="1885430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6.png"/><Relationship Id="rId2" Type="http://schemas.microsoft.com/office/2007/relationships/media" Target="../media/media3.mid"/><Relationship Id="rId1" Type="http://schemas.openxmlformats.org/officeDocument/2006/relationships/audio" Target="NULL" TargetMode="Externa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24.PNG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3.mid"/><Relationship Id="rId1" Type="http://schemas.openxmlformats.org/officeDocument/2006/relationships/audio" Target="NULL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2" Type="http://schemas.microsoft.com/office/2007/relationships/media" Target="../media/media3.mid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6.PNG"/><Relationship Id="rId4" Type="http://schemas.openxmlformats.org/officeDocument/2006/relationships/image" Target="../media/image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3.mid"/><Relationship Id="rId1" Type="http://schemas.openxmlformats.org/officeDocument/2006/relationships/audio" Target="NULL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3.mid"/><Relationship Id="rId1" Type="http://schemas.openxmlformats.org/officeDocument/2006/relationships/audio" Target="NULL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3.mid"/><Relationship Id="rId1" Type="http://schemas.openxmlformats.org/officeDocument/2006/relationships/audio" Target="NULL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3.mid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31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3.mid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3.mid"/><Relationship Id="rId1" Type="http://schemas.openxmlformats.org/officeDocument/2006/relationships/audio" Target="NULL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3.mid"/><Relationship Id="rId1" Type="http://schemas.openxmlformats.org/officeDocument/2006/relationships/audio" Target="NULL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5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3.mid"/><Relationship Id="rId1" Type="http://schemas.openxmlformats.org/officeDocument/2006/relationships/audio" Target="NULL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3.mid"/><Relationship Id="rId1" Type="http://schemas.openxmlformats.org/officeDocument/2006/relationships/audio" Target="NULL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2" Type="http://schemas.microsoft.com/office/2007/relationships/media" Target="../media/media3.mid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6.PNG"/><Relationship Id="rId10" Type="http://schemas.microsoft.com/office/2007/relationships/hdphoto" Target="../media/hdphoto1.wdp"/><Relationship Id="rId4" Type="http://schemas.openxmlformats.org/officeDocument/2006/relationships/image" Target="../media/image1.jpg"/><Relationship Id="rId9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9.jpeg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6" Type="http://schemas.openxmlformats.org/officeDocument/2006/relationships/image" Target="../media/image38.jpeg"/><Relationship Id="rId5" Type="http://schemas.openxmlformats.org/officeDocument/2006/relationships/image" Target="../media/image10.png"/><Relationship Id="rId4" Type="http://schemas.openxmlformats.org/officeDocument/2006/relationships/image" Target="../media/image1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microsoft.com/office/2007/relationships/hdphoto" Target="../media/hdphoto2.wdp"/><Relationship Id="rId11" Type="http://schemas.openxmlformats.org/officeDocument/2006/relationships/image" Target="../media/image10.png"/><Relationship Id="rId5" Type="http://schemas.openxmlformats.org/officeDocument/2006/relationships/image" Target="../media/image41.png"/><Relationship Id="rId10" Type="http://schemas.microsoft.com/office/2007/relationships/hdphoto" Target="../media/hdphoto4.wdp"/><Relationship Id="rId4" Type="http://schemas.openxmlformats.org/officeDocument/2006/relationships/image" Target="../media/image3.png"/><Relationship Id="rId9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49.png"/><Relationship Id="rId3" Type="http://schemas.openxmlformats.org/officeDocument/2006/relationships/slideLayout" Target="../slideLayouts/slideLayout2.xml"/><Relationship Id="rId7" Type="http://schemas.microsoft.com/office/2007/relationships/hdphoto" Target="../media/hdphoto6.wdp"/><Relationship Id="rId12" Type="http://schemas.openxmlformats.org/officeDocument/2006/relationships/image" Target="../media/image48.jpg"/><Relationship Id="rId2" Type="http://schemas.microsoft.com/office/2007/relationships/media" Target="../media/media5.mp4"/><Relationship Id="rId16" Type="http://schemas.openxmlformats.org/officeDocument/2006/relationships/image" Target="../media/image51.png"/><Relationship Id="rId1" Type="http://schemas.openxmlformats.org/officeDocument/2006/relationships/video" Target="NULL" TargetMode="External"/><Relationship Id="rId6" Type="http://schemas.openxmlformats.org/officeDocument/2006/relationships/image" Target="../media/image45.png"/><Relationship Id="rId11" Type="http://schemas.microsoft.com/office/2007/relationships/hdphoto" Target="../media/hdphoto8.wdp"/><Relationship Id="rId5" Type="http://schemas.microsoft.com/office/2007/relationships/hdphoto" Target="../media/hdphoto5.wdp"/><Relationship Id="rId15" Type="http://schemas.microsoft.com/office/2007/relationships/hdphoto" Target="../media/hdphoto9.wdp"/><Relationship Id="rId10" Type="http://schemas.openxmlformats.org/officeDocument/2006/relationships/image" Target="../media/image47.png"/><Relationship Id="rId4" Type="http://schemas.openxmlformats.org/officeDocument/2006/relationships/image" Target="../media/image44.png"/><Relationship Id="rId9" Type="http://schemas.microsoft.com/office/2007/relationships/hdphoto" Target="../media/hdphoto7.wdp"/><Relationship Id="rId1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17.gif"/><Relationship Id="rId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17.gif"/><Relationship Id="rId4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17.gif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5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gif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6.png"/><Relationship Id="rId2" Type="http://schemas.microsoft.com/office/2007/relationships/media" Target="../media/media3.mid"/><Relationship Id="rId1" Type="http://schemas.openxmlformats.org/officeDocument/2006/relationships/audio" Target="NULL" TargetMode="Externa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21.PN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6.png"/><Relationship Id="rId2" Type="http://schemas.microsoft.com/office/2007/relationships/media" Target="../media/media3.mid"/><Relationship Id="rId1" Type="http://schemas.openxmlformats.org/officeDocument/2006/relationships/audio" Target="NULL" TargetMode="Externa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0.png"/><Relationship Id="rId4" Type="http://schemas.openxmlformats.org/officeDocument/2006/relationships/image" Target="../media/image22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5">
            <a:extLst>
              <a:ext uri="{FF2B5EF4-FFF2-40B4-BE49-F238E27FC236}">
                <a16:creationId xmlns:a16="http://schemas.microsoft.com/office/drawing/2014/main" id="{D7FCC1E0-5106-CDE3-2634-8D949261236A}"/>
              </a:ext>
            </a:extLst>
          </p:cNvPr>
          <p:cNvSpPr/>
          <p:nvPr/>
        </p:nvSpPr>
        <p:spPr>
          <a:xfrm>
            <a:off x="1547664" y="1203598"/>
            <a:ext cx="5904656" cy="1008112"/>
          </a:xfrm>
          <a:prstGeom prst="rect">
            <a:avLst/>
          </a:prstGeom>
        </p:spPr>
        <p:txBody>
          <a:bodyPr wrap="square">
            <a:prstTxWarp prst="textArchUp">
              <a:avLst/>
            </a:prstTxWarp>
            <a:spAutoFit/>
          </a:bodyPr>
          <a:lstStyle/>
          <a:p>
            <a:pPr>
              <a:defRPr/>
            </a:pPr>
            <a:endParaRPr lang="en-US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altLang="en-US" sz="2800" b="1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glow rad="101600">
                    <a:schemeClr val="accent3">
                      <a:lumMod val="50000"/>
                      <a:alpha val="60000"/>
                    </a:schemeClr>
                  </a:glow>
                </a:effectLst>
                <a:latin typeface="Times New Roman" panose="02020603050405020304" pitchFamily="18" charset="0"/>
              </a:rPr>
              <a:t>CHÀO MỪNG CÁC CON HỌC SINH ĐẾN VỚI </a:t>
            </a:r>
            <a:endParaRPr lang="en-US" altLang="en-US" sz="2800" b="1" dirty="0">
              <a:ln>
                <a:solidFill>
                  <a:schemeClr val="bg1"/>
                </a:solidFill>
              </a:ln>
              <a:solidFill>
                <a:srgbClr val="FFFF00"/>
              </a:solidFill>
              <a:effectLst>
                <a:glow rad="101600">
                  <a:schemeClr val="accent3">
                    <a:lumMod val="50000"/>
                    <a:alpha val="60000"/>
                  </a:schemeClr>
                </a:glow>
              </a:effectLst>
              <a:latin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altLang="en-US" sz="2800" b="1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glow rad="101600">
                    <a:schemeClr val="accent3">
                      <a:lumMod val="50000"/>
                      <a:alpha val="60000"/>
                    </a:schemeClr>
                  </a:glow>
                </a:effectLst>
                <a:latin typeface="Times New Roman" panose="02020603050405020304" pitchFamily="18" charset="0"/>
              </a:rPr>
              <a:t> </a:t>
            </a:r>
            <a:endParaRPr lang="en-US" sz="2800" b="1" dirty="0">
              <a:ln>
                <a:solidFill>
                  <a:schemeClr val="bg1"/>
                </a:solidFill>
              </a:ln>
              <a:solidFill>
                <a:srgbClr val="FFFF00"/>
              </a:solidFill>
              <a:effectLst>
                <a:glow rad="101600">
                  <a:schemeClr val="accent3">
                    <a:lumMod val="50000"/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文本框 5">
            <a:extLst>
              <a:ext uri="{FF2B5EF4-FFF2-40B4-BE49-F238E27FC236}">
                <a16:creationId xmlns:a16="http://schemas.microsoft.com/office/drawing/2014/main" id="{63AAFD96-D59E-FA0C-0F51-1FCC53E6F110}"/>
              </a:ext>
            </a:extLst>
          </p:cNvPr>
          <p:cNvSpPr txBox="1"/>
          <p:nvPr/>
        </p:nvSpPr>
        <p:spPr>
          <a:xfrm>
            <a:off x="3419872" y="1641509"/>
            <a:ext cx="20778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200" b="1">
                <a:solidFill>
                  <a:schemeClr val="bg1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CHỦ ĐỀ 3</a:t>
            </a:r>
            <a:endParaRPr lang="en-US" altLang="zh-CN" sz="3200" b="1" dirty="0">
              <a:solidFill>
                <a:schemeClr val="bg1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4" name="文本框 7">
            <a:extLst>
              <a:ext uri="{FF2B5EF4-FFF2-40B4-BE49-F238E27FC236}">
                <a16:creationId xmlns:a16="http://schemas.microsoft.com/office/drawing/2014/main" id="{D3148AE7-F33F-09D2-5283-2E002F688747}"/>
              </a:ext>
            </a:extLst>
          </p:cNvPr>
          <p:cNvSpPr txBox="1"/>
          <p:nvPr/>
        </p:nvSpPr>
        <p:spPr>
          <a:xfrm>
            <a:off x="2144889" y="2300033"/>
            <a:ext cx="4729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  <a:ea typeface="站酷快乐体2016修订版" panose="02010600030101010101" pitchFamily="2" charset="-122"/>
              </a:rPr>
              <a:t>VUI ĐẾN TRƯỜNG</a:t>
            </a:r>
            <a:endParaRPr lang="zh-CN" altLang="en-US" sz="3600" dirty="0">
              <a:ln w="19050">
                <a:solidFill>
                  <a:schemeClr val="bg1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Alberta Heavy" panose="02040603050506020204" pitchFamily="18" charset="0"/>
              <a:ea typeface="站酷快乐体2016修订版" panose="02010600030101010101" pitchFamily="2" charset="-12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891D8F-0DB8-A069-2D23-1DF2F187AEC9}"/>
              </a:ext>
            </a:extLst>
          </p:cNvPr>
          <p:cNvSpPr txBox="1"/>
          <p:nvPr/>
        </p:nvSpPr>
        <p:spPr>
          <a:xfrm>
            <a:off x="2339752" y="1197238"/>
            <a:ext cx="4583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000" b="1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glow rad="101600">
                    <a:schemeClr val="accent3">
                      <a:lumMod val="50000"/>
                      <a:alpha val="60000"/>
                    </a:schemeClr>
                  </a:glow>
                </a:effectLst>
                <a:latin typeface="Times New Roman" panose="02020603050405020304" pitchFamily="18" charset="0"/>
              </a:rPr>
              <a:t>CHƯƠNG TRÌNH ÂM NHẠC LỚP 3</a:t>
            </a:r>
            <a:endParaRPr lang="en-US" sz="2000">
              <a:ln w="3175">
                <a:solidFill>
                  <a:srgbClr val="FFFF00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1840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7240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746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7991" y="427940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326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1E3FECAE-1123-4EC3-8029-2173F4E27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8541" y="596603"/>
            <a:ext cx="2416969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11F45E-9D06-45E9-BB61-F02780C74BB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4" t="14480" b="36616"/>
          <a:stretch/>
        </p:blipFill>
        <p:spPr>
          <a:xfrm>
            <a:off x="1187624" y="1738379"/>
            <a:ext cx="6912768" cy="833372"/>
          </a:xfrm>
          <a:prstGeom prst="rect">
            <a:avLst/>
          </a:prstGeom>
        </p:spPr>
      </p:pic>
      <p:pic>
        <p:nvPicPr>
          <p:cNvPr id="8" name="Picture 4" descr="D:\传网\PPT\员工风采PPT\1\6.png">
            <a:extLst>
              <a:ext uri="{FF2B5EF4-FFF2-40B4-BE49-F238E27FC236}">
                <a16:creationId xmlns:a16="http://schemas.microsoft.com/office/drawing/2014/main" id="{CEF5B5DC-C190-4E23-B3B9-7B04F54F3D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>
            <a:off x="7831300" y="4457890"/>
            <a:ext cx="673588" cy="82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D:\传网\PPT\员工风采PPT\1\6.png">
            <a:extLst>
              <a:ext uri="{FF2B5EF4-FFF2-40B4-BE49-F238E27FC236}">
                <a16:creationId xmlns:a16="http://schemas.microsoft.com/office/drawing/2014/main" id="{2F632371-449A-4233-B861-635F702D97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>
            <a:off x="8242217" y="4286148"/>
            <a:ext cx="777883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D:\传网\PPT\员工风采PPT\1\6.png">
            <a:extLst>
              <a:ext uri="{FF2B5EF4-FFF2-40B4-BE49-F238E27FC236}">
                <a16:creationId xmlns:a16="http://schemas.microsoft.com/office/drawing/2014/main" id="{F55A4D64-30B5-452C-AE9A-E5FD71A53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-143156" y="4372704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D:\传网\PPT\员工风采PPT\1\6.png">
            <a:extLst>
              <a:ext uri="{FF2B5EF4-FFF2-40B4-BE49-F238E27FC236}">
                <a16:creationId xmlns:a16="http://schemas.microsoft.com/office/drawing/2014/main" id="{6BCF121A-38A0-45E3-AC5B-FFC6ED52B4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416289" y="4372704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D:\传网\PPT\员工风采PPT\1\6.png">
            <a:extLst>
              <a:ext uri="{FF2B5EF4-FFF2-40B4-BE49-F238E27FC236}">
                <a16:creationId xmlns:a16="http://schemas.microsoft.com/office/drawing/2014/main" id="{2B4873E3-4804-40BA-806E-B539736339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1022269" y="4457890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FE088C3-6930-4BB7-848B-A5ED12053A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26" y="4718801"/>
            <a:ext cx="591286" cy="53053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DF9EEA8-53BA-41E2-B761-DC0D5B84B3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4" y="4532400"/>
            <a:ext cx="591286" cy="53053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14E24C9-39EA-4213-AFA8-70AB2831BCD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46" y="4558192"/>
            <a:ext cx="591286" cy="53053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E436845-8D93-46F6-B563-900A0B5D286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777" y="4585289"/>
            <a:ext cx="657524" cy="5899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F790BFD-983F-4242-A864-3113075E7C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095" y="4155926"/>
            <a:ext cx="657524" cy="58997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8976A35-B3BF-44AC-9FEC-44FECB9D62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4573838"/>
            <a:ext cx="657524" cy="58997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7D35360-FF50-4531-A187-0AE98975E296}"/>
              </a:ext>
            </a:extLst>
          </p:cNvPr>
          <p:cNvSpPr txBox="1"/>
          <p:nvPr/>
        </p:nvSpPr>
        <p:spPr>
          <a:xfrm>
            <a:off x="1835696" y="2582769"/>
            <a:ext cx="61926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Nụ  hoa   xinh   xinh   trong    từng   chiếc   lá    nhỏ</a:t>
            </a:r>
          </a:p>
        </p:txBody>
      </p:sp>
      <p:pic>
        <p:nvPicPr>
          <p:cNvPr id="19" name="VUI TỚI TRƯỜNG - MD">
            <a:hlinkClick r:id="" action="ppaction://media"/>
            <a:extLst>
              <a:ext uri="{FF2B5EF4-FFF2-40B4-BE49-F238E27FC236}">
                <a16:creationId xmlns:a16="http://schemas.microsoft.com/office/drawing/2014/main" id="{E7968E3E-7634-4767-9C1C-62A90A636D4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355" end="54000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072402" y="4518661"/>
            <a:ext cx="609600" cy="6096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6682002" y="0"/>
            <a:ext cx="1949156" cy="339502"/>
          </a:xfrm>
          <a:prstGeom prst="rect">
            <a:avLst/>
          </a:prstGeom>
          <a:solidFill>
            <a:srgbClr val="A3D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36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45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328635A7-2B4D-40F9-82E0-F6D6ADDE2D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7904" y="915566"/>
            <a:ext cx="2416969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A4DE25-C66C-4990-B493-D800FE274E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" t="9175" b="31185"/>
          <a:stretch/>
        </p:blipFill>
        <p:spPr>
          <a:xfrm>
            <a:off x="1187624" y="1566637"/>
            <a:ext cx="6984776" cy="11491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67942C-D60A-44D0-9123-9B27EE845695}"/>
              </a:ext>
            </a:extLst>
          </p:cNvPr>
          <p:cNvSpPr txBox="1"/>
          <p:nvPr/>
        </p:nvSpPr>
        <p:spPr>
          <a:xfrm>
            <a:off x="1043608" y="2643758"/>
            <a:ext cx="7128792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Như    lời      thầy    cho   em những     ước     mơ.</a:t>
            </a:r>
          </a:p>
        </p:txBody>
      </p:sp>
      <p:pic>
        <p:nvPicPr>
          <p:cNvPr id="5" name="VUI TỚI TRƯỜNG - MD">
            <a:hlinkClick r:id="" action="ppaction://media"/>
            <a:extLst>
              <a:ext uri="{FF2B5EF4-FFF2-40B4-BE49-F238E27FC236}">
                <a16:creationId xmlns:a16="http://schemas.microsoft.com/office/drawing/2014/main" id="{7CD51E53-B3BD-4538-BCD4-56A38ED6178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9000" end="486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72402" y="4518661"/>
            <a:ext cx="609600" cy="609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682002" y="0"/>
            <a:ext cx="1949156" cy="339502"/>
          </a:xfrm>
          <a:prstGeom prst="rect">
            <a:avLst/>
          </a:prstGeom>
          <a:solidFill>
            <a:srgbClr val="A3D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524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42FF462-4980-414B-BD2B-7D67C831BDFC}"/>
              </a:ext>
            </a:extLst>
          </p:cNvPr>
          <p:cNvSpPr/>
          <p:nvPr/>
        </p:nvSpPr>
        <p:spPr>
          <a:xfrm>
            <a:off x="-22578" y="0"/>
            <a:ext cx="9166578" cy="52360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613E771-54FD-40BA-A3C2-680CC80C03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203597"/>
          </a:xfrm>
          <a:prstGeom prst="rect">
            <a:avLst/>
          </a:prstGeom>
        </p:spPr>
      </p:pic>
      <p:sp>
        <p:nvSpPr>
          <p:cNvPr id="20" name="Rectangle 3">
            <a:extLst>
              <a:ext uri="{FF2B5EF4-FFF2-40B4-BE49-F238E27FC236}">
                <a16:creationId xmlns:a16="http://schemas.microsoft.com/office/drawing/2014/main" id="{04193528-5EC3-42EC-B3FB-03D11BDBE5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7904" y="228628"/>
            <a:ext cx="2416969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Đoạn 1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DD42D2-23D9-4E4E-A186-FB20CE6240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2"/>
          <a:stretch/>
        </p:blipFill>
        <p:spPr>
          <a:xfrm>
            <a:off x="395536" y="976086"/>
            <a:ext cx="8352928" cy="3251847"/>
          </a:xfrm>
          <a:prstGeom prst="rect">
            <a:avLst/>
          </a:prstGeom>
        </p:spPr>
      </p:pic>
      <p:pic>
        <p:nvPicPr>
          <p:cNvPr id="6" name="Picture 13" descr="A screenshot of a video game&#10;&#10;Description automatically generated">
            <a:extLst>
              <a:ext uri="{FF2B5EF4-FFF2-40B4-BE49-F238E27FC236}">
                <a16:creationId xmlns:a16="http://schemas.microsoft.com/office/drawing/2014/main" id="{ADDE21F7-FAAF-42F2-A3C1-74C59E6E25E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68" t="26112" b="38083"/>
          <a:stretch/>
        </p:blipFill>
        <p:spPr>
          <a:xfrm rot="21080301">
            <a:off x="8145968" y="171046"/>
            <a:ext cx="967768" cy="775052"/>
          </a:xfrm>
          <a:prstGeom prst="rect">
            <a:avLst/>
          </a:prstGeom>
        </p:spPr>
      </p:pic>
      <p:pic>
        <p:nvPicPr>
          <p:cNvPr id="7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B2E8C186-64CB-4230-81CA-2373FD18604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506" y="-183938"/>
            <a:ext cx="2466670" cy="1387536"/>
          </a:xfrm>
          <a:prstGeom prst="rect">
            <a:avLst/>
          </a:prstGeom>
        </p:spPr>
      </p:pic>
      <p:pic>
        <p:nvPicPr>
          <p:cNvPr id="8" name="VUI TỚI TRƯỜNG - MD">
            <a:hlinkClick r:id="" action="ppaction://media"/>
            <a:extLst>
              <a:ext uri="{FF2B5EF4-FFF2-40B4-BE49-F238E27FC236}">
                <a16:creationId xmlns:a16="http://schemas.microsoft.com/office/drawing/2014/main" id="{2D2AA6AA-1183-41A0-8FA9-ACC2E176AF5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96" end="4860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72402" y="45186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16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0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BCA8F4D1-4A62-4979-9E7F-A0F96A86DE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7904" y="987574"/>
            <a:ext cx="2416969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B3DF9B-9824-4AB6-AB63-CC1EE69D0B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" t="9204" b="35577"/>
          <a:stretch/>
        </p:blipFill>
        <p:spPr>
          <a:xfrm>
            <a:off x="1115617" y="1995685"/>
            <a:ext cx="7128792" cy="8640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0D0B67-6EA1-42FE-84A4-B55A501C3C2E}"/>
              </a:ext>
            </a:extLst>
          </p:cNvPr>
          <p:cNvSpPr txBox="1"/>
          <p:nvPr/>
        </p:nvSpPr>
        <p:spPr>
          <a:xfrm>
            <a:off x="2077156" y="2787774"/>
            <a:ext cx="55911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    xanh    xanh    trong    nắng  ấm     ban    mai</a:t>
            </a:r>
          </a:p>
        </p:txBody>
      </p:sp>
      <p:pic>
        <p:nvPicPr>
          <p:cNvPr id="6" name="VUI TỚI TRƯỜNG - MD">
            <a:hlinkClick r:id="" action="ppaction://media"/>
            <a:extLst>
              <a:ext uri="{FF2B5EF4-FFF2-40B4-BE49-F238E27FC236}">
                <a16:creationId xmlns:a16="http://schemas.microsoft.com/office/drawing/2014/main" id="{D3603780-D180-4676-A516-37BC085A265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399" end="419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72402" y="4518661"/>
            <a:ext cx="609600" cy="6096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682002" y="0"/>
            <a:ext cx="1949156" cy="339502"/>
          </a:xfrm>
          <a:prstGeom prst="rect">
            <a:avLst/>
          </a:prstGeom>
          <a:solidFill>
            <a:srgbClr val="A3D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297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FD734CCD-781F-438F-83A2-BC18D85A1E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8541" y="596603"/>
            <a:ext cx="2416969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6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B93A81-54F5-43DB-ADE5-9A8D36F6D5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4" t="13208" b="33963"/>
          <a:stretch/>
        </p:blipFill>
        <p:spPr>
          <a:xfrm>
            <a:off x="1259632" y="1566637"/>
            <a:ext cx="6696744" cy="10771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FB9B00-D3AE-42DA-AFA2-704AE7758C46}"/>
              </a:ext>
            </a:extLst>
          </p:cNvPr>
          <p:cNvSpPr txBox="1"/>
          <p:nvPr/>
        </p:nvSpPr>
        <p:spPr>
          <a:xfrm>
            <a:off x="2077156" y="2571750"/>
            <a:ext cx="58792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Bước  chân     nhẹ     em      vui    đi     đến    trường</a:t>
            </a:r>
          </a:p>
        </p:txBody>
      </p:sp>
      <p:pic>
        <p:nvPicPr>
          <p:cNvPr id="6" name="VUI TỚI TRƯỜNG - MD">
            <a:hlinkClick r:id="" action="ppaction://media"/>
            <a:extLst>
              <a:ext uri="{FF2B5EF4-FFF2-40B4-BE49-F238E27FC236}">
                <a16:creationId xmlns:a16="http://schemas.microsoft.com/office/drawing/2014/main" id="{C808A9E6-D104-421F-9DA8-50CE5550086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1216" end="3626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72402" y="4518661"/>
            <a:ext cx="609600" cy="6096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682002" y="0"/>
            <a:ext cx="1949156" cy="339502"/>
          </a:xfrm>
          <a:prstGeom prst="rect">
            <a:avLst/>
          </a:prstGeom>
          <a:solidFill>
            <a:srgbClr val="A3D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936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90387C0F-CDF6-4F86-AF99-1927C354B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8541" y="596603"/>
            <a:ext cx="2416969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7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37D561-53EE-437C-B860-DB73AA03646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" t="15799" b="32316"/>
          <a:stretch/>
        </p:blipFill>
        <p:spPr>
          <a:xfrm>
            <a:off x="1115616" y="1419621"/>
            <a:ext cx="7056784" cy="11521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0586AA9-3D98-4025-B28E-CA0177D45484}"/>
              </a:ext>
            </a:extLst>
          </p:cNvPr>
          <p:cNvSpPr txBox="1"/>
          <p:nvPr/>
        </p:nvSpPr>
        <p:spPr>
          <a:xfrm>
            <a:off x="1907704" y="2499989"/>
            <a:ext cx="61206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Chim    reo       vang     bao    khúc  hát     líu        lo</a:t>
            </a:r>
          </a:p>
        </p:txBody>
      </p:sp>
      <p:pic>
        <p:nvPicPr>
          <p:cNvPr id="6" name="VUI TỚI TRƯỜNG - MD">
            <a:hlinkClick r:id="" action="ppaction://media"/>
            <a:extLst>
              <a:ext uri="{FF2B5EF4-FFF2-40B4-BE49-F238E27FC236}">
                <a16:creationId xmlns:a16="http://schemas.microsoft.com/office/drawing/2014/main" id="{0D179732-B9BB-4DD6-8287-C1CDA3182DB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7731" end="299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72402" y="4518661"/>
            <a:ext cx="609600" cy="609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682002" y="0"/>
            <a:ext cx="1949156" cy="339502"/>
          </a:xfrm>
          <a:prstGeom prst="rect">
            <a:avLst/>
          </a:prstGeom>
          <a:solidFill>
            <a:srgbClr val="A3D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095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1D60CCBE-62AE-4D90-A832-A5A1F065C3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8541" y="596603"/>
            <a:ext cx="2416969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8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EADBFFB1-7A7D-4D13-8F12-E2E5887B2B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5990" y="-168294"/>
            <a:ext cx="3084246" cy="173493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CC123428-E678-4B5E-B5B7-CDE298487517}"/>
              </a:ext>
            </a:extLst>
          </p:cNvPr>
          <p:cNvGrpSpPr/>
          <p:nvPr/>
        </p:nvGrpSpPr>
        <p:grpSpPr>
          <a:xfrm>
            <a:off x="647564" y="1390514"/>
            <a:ext cx="7848872" cy="1381291"/>
            <a:chOff x="647564" y="1390514"/>
            <a:chExt cx="7848872" cy="138129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B809989-50E0-44D9-8E6F-248761B7A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564" y="1390514"/>
              <a:ext cx="7848872" cy="1133633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A4F8CE8-0A65-42E5-8C41-1109C505B6F2}"/>
                </a:ext>
              </a:extLst>
            </p:cNvPr>
            <p:cNvSpPr txBox="1"/>
            <p:nvPr/>
          </p:nvSpPr>
          <p:spPr>
            <a:xfrm>
              <a:off x="1979712" y="2371695"/>
              <a:ext cx="640871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Dưới  mái     trường   là   khoảng      trời     thân    thương.</a:t>
              </a:r>
            </a:p>
          </p:txBody>
        </p:sp>
      </p:grpSp>
      <p:pic>
        <p:nvPicPr>
          <p:cNvPr id="10" name="VUI TỚI TRƯỜNG - MD">
            <a:hlinkClick r:id="" action="ppaction://media"/>
            <a:extLst>
              <a:ext uri="{FF2B5EF4-FFF2-40B4-BE49-F238E27FC236}">
                <a16:creationId xmlns:a16="http://schemas.microsoft.com/office/drawing/2014/main" id="{3242FFC6-0996-4470-BDDB-02012D69028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3716" end="2400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72402" y="4518661"/>
            <a:ext cx="609600" cy="6096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682002" y="0"/>
            <a:ext cx="1949156" cy="339502"/>
          </a:xfrm>
          <a:prstGeom prst="rect">
            <a:avLst/>
          </a:prstGeom>
          <a:solidFill>
            <a:srgbClr val="A3D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138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8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B237CE6-CB9D-48F8-9627-220CAF7AEC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912" y="521481"/>
            <a:ext cx="1800199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Đoạn 2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49278C-AA68-4042-BD8A-F7D903898F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09" y="1085642"/>
            <a:ext cx="8640381" cy="3286308"/>
          </a:xfrm>
          <a:prstGeom prst="rect">
            <a:avLst/>
          </a:prstGeom>
        </p:spPr>
      </p:pic>
      <p:pic>
        <p:nvPicPr>
          <p:cNvPr id="7" name="Picture 13" descr="A screenshot of a video game&#10;&#10;Description automatically generated">
            <a:extLst>
              <a:ext uri="{FF2B5EF4-FFF2-40B4-BE49-F238E27FC236}">
                <a16:creationId xmlns:a16="http://schemas.microsoft.com/office/drawing/2014/main" id="{A97CF7F6-1C04-43C4-829D-B879BC39985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68" t="26112" b="38083"/>
          <a:stretch/>
        </p:blipFill>
        <p:spPr>
          <a:xfrm rot="21080301">
            <a:off x="8145968" y="171046"/>
            <a:ext cx="967768" cy="775052"/>
          </a:xfrm>
          <a:prstGeom prst="rect">
            <a:avLst/>
          </a:prstGeom>
        </p:spPr>
      </p:pic>
      <p:pic>
        <p:nvPicPr>
          <p:cNvPr id="6" name="VUI TỚI TRƯỜNG - MD">
            <a:hlinkClick r:id="" action="ppaction://media"/>
            <a:extLst>
              <a:ext uri="{FF2B5EF4-FFF2-40B4-BE49-F238E27FC236}">
                <a16:creationId xmlns:a16="http://schemas.microsoft.com/office/drawing/2014/main" id="{32C31551-7D46-4F75-BEB8-90FD2555EA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437" end="2410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72402" y="4518661"/>
            <a:ext cx="609600" cy="6096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682002" y="0"/>
            <a:ext cx="1949156" cy="339502"/>
          </a:xfrm>
          <a:prstGeom prst="rect">
            <a:avLst/>
          </a:prstGeom>
          <a:solidFill>
            <a:srgbClr val="A3D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584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39A517B-E64F-494E-B3BB-E5835001F9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767631"/>
            <a:ext cx="7704856" cy="4227934"/>
          </a:xfrm>
          <a:prstGeom prst="rect">
            <a:avLst/>
          </a:prstGeom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69CCF119-F017-46A1-99C3-773D0DC8E1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1880" y="167073"/>
            <a:ext cx="2416969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Đoạn 1, 2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VUI TỚI TRƯỜNG - MD">
            <a:hlinkClick r:id="" action="ppaction://media"/>
            <a:extLst>
              <a:ext uri="{FF2B5EF4-FFF2-40B4-BE49-F238E27FC236}">
                <a16:creationId xmlns:a16="http://schemas.microsoft.com/office/drawing/2014/main" id="{19D3F4F8-30AF-4D3E-ABA8-371B5A842BE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29" end="243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68344" y="434418"/>
            <a:ext cx="465584" cy="4655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682002" y="0"/>
            <a:ext cx="1949156" cy="339502"/>
          </a:xfrm>
          <a:prstGeom prst="rect">
            <a:avLst/>
          </a:prstGeom>
          <a:solidFill>
            <a:srgbClr val="A3D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114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8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AB26B94-15C7-4D00-9481-43EF8E912415}"/>
              </a:ext>
            </a:extLst>
          </p:cNvPr>
          <p:cNvGrpSpPr/>
          <p:nvPr/>
        </p:nvGrpSpPr>
        <p:grpSpPr>
          <a:xfrm>
            <a:off x="971600" y="1203598"/>
            <a:ext cx="6840760" cy="2452338"/>
            <a:chOff x="1050291" y="1383618"/>
            <a:chExt cx="6840760" cy="2452338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7B14DD41-E518-45F4-8799-E23EEEDF60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0291" y="1383618"/>
              <a:ext cx="6840760" cy="2376264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637A7C3-3F35-4D46-8C6B-CAB7A780FC72}"/>
                </a:ext>
              </a:extLst>
            </p:cNvPr>
            <p:cNvSpPr txBox="1"/>
            <p:nvPr/>
          </p:nvSpPr>
          <p:spPr>
            <a:xfrm>
              <a:off x="2627784" y="2243648"/>
              <a:ext cx="5256583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La       la     la        la        la      la      la       la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4DB9C40-CB5F-4D63-8FD1-D867906C929B}"/>
                </a:ext>
              </a:extLst>
            </p:cNvPr>
            <p:cNvSpPr txBox="1"/>
            <p:nvPr/>
          </p:nvSpPr>
          <p:spPr>
            <a:xfrm>
              <a:off x="2051720" y="3435846"/>
              <a:ext cx="5832647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la.       La    la     la      la      la    la    la       la        la.</a:t>
              </a:r>
            </a:p>
          </p:txBody>
        </p:sp>
      </p:grpSp>
      <p:sp>
        <p:nvSpPr>
          <p:cNvPr id="5" name="Rectangle 3">
            <a:extLst>
              <a:ext uri="{FF2B5EF4-FFF2-40B4-BE49-F238E27FC236}">
                <a16:creationId xmlns:a16="http://schemas.microsoft.com/office/drawing/2014/main" id="{F6784E59-BF21-4739-8734-E7F0985F91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8541" y="596603"/>
            <a:ext cx="2416969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9, 10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VUI TỚI TRƯỜNG - MD">
            <a:hlinkClick r:id="" action="ppaction://media"/>
            <a:extLst>
              <a:ext uri="{FF2B5EF4-FFF2-40B4-BE49-F238E27FC236}">
                <a16:creationId xmlns:a16="http://schemas.microsoft.com/office/drawing/2014/main" id="{431CD8D9-D219-4196-A7DD-668C44568C7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9448" end="12379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86677" y="4371950"/>
            <a:ext cx="609600" cy="6096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682002" y="0"/>
            <a:ext cx="1949156" cy="339502"/>
          </a:xfrm>
          <a:prstGeom prst="rect">
            <a:avLst/>
          </a:prstGeom>
          <a:solidFill>
            <a:srgbClr val="A3D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73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7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E2E2814-459D-A5DE-FFAB-A1D3366843BA}"/>
              </a:ext>
            </a:extLst>
          </p:cNvPr>
          <p:cNvSpPr/>
          <p:nvPr/>
        </p:nvSpPr>
        <p:spPr>
          <a:xfrm>
            <a:off x="1187623" y="450988"/>
            <a:ext cx="6696745" cy="32728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文本框 7">
            <a:extLst>
              <a:ext uri="{FF2B5EF4-FFF2-40B4-BE49-F238E27FC236}">
                <a16:creationId xmlns:a16="http://schemas.microsoft.com/office/drawing/2014/main" id="{B45DF60D-7EE4-AC07-5133-FCB8910C438E}"/>
              </a:ext>
            </a:extLst>
          </p:cNvPr>
          <p:cNvSpPr txBox="1"/>
          <p:nvPr/>
        </p:nvSpPr>
        <p:spPr>
          <a:xfrm>
            <a:off x="2231496" y="450989"/>
            <a:ext cx="468100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50" dirty="0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  <a:ea typeface="站酷快乐体2016修订版" panose="02010600030101010101" pitchFamily="2" charset="-122"/>
              </a:rPr>
              <a:t>KHỞI ĐỘNG</a:t>
            </a:r>
            <a:endParaRPr lang="zh-CN" altLang="en-US" sz="4050" dirty="0">
              <a:ln w="19050">
                <a:solidFill>
                  <a:schemeClr val="bg1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Alberta Heavy" panose="02040603050506020204" pitchFamily="18" charset="0"/>
              <a:ea typeface="站酷快乐体2016修订版" panose="02010600030101010101" pitchFamily="2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395977-88B9-9E85-12B4-A6CAD2CB9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5715" y="1242059"/>
            <a:ext cx="5040560" cy="52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rPr>
              <a:t>Vận động cơ thể theo tiết tấu</a:t>
            </a:r>
            <a:endParaRPr lang="en-US" sz="2800" b="1" dirty="0">
              <a:solidFill>
                <a:srgbClr val="1807F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012117A-911B-818A-EE79-7BF314BD7A60}"/>
              </a:ext>
            </a:extLst>
          </p:cNvPr>
          <p:cNvGrpSpPr/>
          <p:nvPr/>
        </p:nvGrpSpPr>
        <p:grpSpPr>
          <a:xfrm>
            <a:off x="1599538" y="1812053"/>
            <a:ext cx="6154471" cy="889816"/>
            <a:chOff x="1599538" y="1812053"/>
            <a:chExt cx="6154471" cy="88981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6458448-13E0-43CB-6F95-87A0CCE47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4647" y="1851670"/>
              <a:ext cx="459362" cy="720081"/>
            </a:xfrm>
            <a:prstGeom prst="rect">
              <a:avLst/>
            </a:prstGeom>
          </p:spPr>
        </p:pic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69152AC9-B00C-9939-E43A-3BE9D2B45F1B}"/>
                </a:ext>
              </a:extLst>
            </p:cNvPr>
            <p:cNvGrpSpPr/>
            <p:nvPr/>
          </p:nvGrpSpPr>
          <p:grpSpPr>
            <a:xfrm>
              <a:off x="1599538" y="1812053"/>
              <a:ext cx="5944924" cy="889816"/>
              <a:chOff x="1599538" y="1812053"/>
              <a:chExt cx="5944924" cy="889816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2CA17362-EC20-80CC-CE2F-8ABB404DD7AF}"/>
                  </a:ext>
                </a:extLst>
              </p:cNvPr>
              <p:cNvGrpSpPr/>
              <p:nvPr/>
            </p:nvGrpSpPr>
            <p:grpSpPr>
              <a:xfrm>
                <a:off x="1599538" y="1840766"/>
                <a:ext cx="3607382" cy="861103"/>
                <a:chOff x="1559809" y="1995686"/>
                <a:chExt cx="3607382" cy="731782"/>
              </a:xfrm>
            </p:grpSpPr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D3F713E0-B1E6-879B-4F9B-296D9D233B5B}"/>
                    </a:ext>
                  </a:extLst>
                </p:cNvPr>
                <p:cNvGrpSpPr/>
                <p:nvPr/>
              </p:nvGrpSpPr>
              <p:grpSpPr>
                <a:xfrm>
                  <a:off x="1619672" y="1995686"/>
                  <a:ext cx="3547519" cy="731782"/>
                  <a:chOff x="1619672" y="1995686"/>
                  <a:chExt cx="3547519" cy="731782"/>
                </a:xfrm>
              </p:grpSpPr>
              <p:grpSp>
                <p:nvGrpSpPr>
                  <p:cNvPr id="5" name="Group 4">
                    <a:extLst>
                      <a:ext uri="{FF2B5EF4-FFF2-40B4-BE49-F238E27FC236}">
                        <a16:creationId xmlns:a16="http://schemas.microsoft.com/office/drawing/2014/main" id="{8DE0844E-CE8D-CB01-D273-2D91761B63BD}"/>
                      </a:ext>
                    </a:extLst>
                  </p:cNvPr>
                  <p:cNvGrpSpPr/>
                  <p:nvPr/>
                </p:nvGrpSpPr>
                <p:grpSpPr>
                  <a:xfrm>
                    <a:off x="1619672" y="2007388"/>
                    <a:ext cx="2054019" cy="720080"/>
                    <a:chOff x="3131840" y="2412807"/>
                    <a:chExt cx="3206147" cy="1239063"/>
                  </a:xfrm>
                </p:grpSpPr>
                <p:pic>
                  <p:nvPicPr>
                    <p:cNvPr id="6" name="Picture 5">
                      <a:extLst>
                        <a:ext uri="{FF2B5EF4-FFF2-40B4-BE49-F238E27FC236}">
                          <a16:creationId xmlns:a16="http://schemas.microsoft.com/office/drawing/2014/main" id="{29295D5A-E3A5-66F6-0EB4-59BEF938E81E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6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3131840" y="2423737"/>
                      <a:ext cx="1837153" cy="110216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" name="Picture 6">
                      <a:extLst>
                        <a:ext uri="{FF2B5EF4-FFF2-40B4-BE49-F238E27FC236}">
                          <a16:creationId xmlns:a16="http://schemas.microsoft.com/office/drawing/2014/main" id="{4C75A547-0B5F-658A-D86A-54B7EDDAAA90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7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3923928" y="2412807"/>
                      <a:ext cx="2414059" cy="1239063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8" name="Group 7">
                    <a:extLst>
                      <a:ext uri="{FF2B5EF4-FFF2-40B4-BE49-F238E27FC236}">
                        <a16:creationId xmlns:a16="http://schemas.microsoft.com/office/drawing/2014/main" id="{A887B37C-FE2D-6F33-DA14-D12093790341}"/>
                      </a:ext>
                    </a:extLst>
                  </p:cNvPr>
                  <p:cNvGrpSpPr/>
                  <p:nvPr/>
                </p:nvGrpSpPr>
                <p:grpSpPr>
                  <a:xfrm>
                    <a:off x="3113172" y="1995686"/>
                    <a:ext cx="2054019" cy="720080"/>
                    <a:chOff x="3131840" y="2412807"/>
                    <a:chExt cx="3206147" cy="1239063"/>
                  </a:xfrm>
                </p:grpSpPr>
                <p:pic>
                  <p:nvPicPr>
                    <p:cNvPr id="9" name="Picture 8">
                      <a:extLst>
                        <a:ext uri="{FF2B5EF4-FFF2-40B4-BE49-F238E27FC236}">
                          <a16:creationId xmlns:a16="http://schemas.microsoft.com/office/drawing/2014/main" id="{1837D76F-8738-5E8C-DB88-C97CCFB31C37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6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3131840" y="2423737"/>
                      <a:ext cx="1837153" cy="110216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0" name="Picture 9">
                      <a:extLst>
                        <a:ext uri="{FF2B5EF4-FFF2-40B4-BE49-F238E27FC236}">
                          <a16:creationId xmlns:a16="http://schemas.microsoft.com/office/drawing/2014/main" id="{1D8EF806-89DB-DD85-530F-DB6592D102E4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7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3923928" y="2412807"/>
                      <a:ext cx="2414059" cy="1239063"/>
                    </a:xfrm>
                    <a:prstGeom prst="rect">
                      <a:avLst/>
                    </a:prstGeom>
                  </p:spPr>
                </p:pic>
              </p:grpSp>
            </p:grpSp>
            <p:pic>
              <p:nvPicPr>
                <p:cNvPr id="14" name="Picture 13">
                  <a:extLst>
                    <a:ext uri="{FF2B5EF4-FFF2-40B4-BE49-F238E27FC236}">
                      <a16:creationId xmlns:a16="http://schemas.microsoft.com/office/drawing/2014/main" id="{C4395618-8DAD-C89A-181C-6626EE99AF7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559809" y="2127850"/>
                  <a:ext cx="300366" cy="479155"/>
                </a:xfrm>
                <a:prstGeom prst="rect">
                  <a:avLst/>
                </a:prstGeom>
              </p:spPr>
            </p:pic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1DF2674E-395B-DACE-5A18-2C58A85A920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32040" y="2127850"/>
                  <a:ext cx="0" cy="44390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C1ADA5E4-66D1-455F-3061-4A65B96BF40C}"/>
                  </a:ext>
                </a:extLst>
              </p:cNvPr>
              <p:cNvGrpSpPr/>
              <p:nvPr/>
            </p:nvGrpSpPr>
            <p:grpSpPr>
              <a:xfrm>
                <a:off x="4873989" y="1812053"/>
                <a:ext cx="2670473" cy="853628"/>
                <a:chOff x="1619672" y="2002038"/>
                <a:chExt cx="2670473" cy="725430"/>
              </a:xfrm>
            </p:grpSpPr>
            <p:grpSp>
              <p:nvGrpSpPr>
                <p:cNvPr id="21" name="Group 20">
                  <a:extLst>
                    <a:ext uri="{FF2B5EF4-FFF2-40B4-BE49-F238E27FC236}">
                      <a16:creationId xmlns:a16="http://schemas.microsoft.com/office/drawing/2014/main" id="{C701B037-3D50-F11E-1E21-636064E34C43}"/>
                    </a:ext>
                  </a:extLst>
                </p:cNvPr>
                <p:cNvGrpSpPr/>
                <p:nvPr/>
              </p:nvGrpSpPr>
              <p:grpSpPr>
                <a:xfrm>
                  <a:off x="1619672" y="2007388"/>
                  <a:ext cx="2054019" cy="720080"/>
                  <a:chOff x="3131840" y="2412807"/>
                  <a:chExt cx="3206147" cy="1239063"/>
                </a:xfrm>
              </p:grpSpPr>
              <p:pic>
                <p:nvPicPr>
                  <p:cNvPr id="25" name="Picture 24">
                    <a:extLst>
                      <a:ext uri="{FF2B5EF4-FFF2-40B4-BE49-F238E27FC236}">
                        <a16:creationId xmlns:a16="http://schemas.microsoft.com/office/drawing/2014/main" id="{7E0422DF-4234-F805-2850-00534D8A71A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131840" y="2423737"/>
                    <a:ext cx="1837153" cy="1102165"/>
                  </a:xfrm>
                  <a:prstGeom prst="rect">
                    <a:avLst/>
                  </a:prstGeom>
                </p:spPr>
              </p:pic>
              <p:pic>
                <p:nvPicPr>
                  <p:cNvPr id="26" name="Picture 25">
                    <a:extLst>
                      <a:ext uri="{FF2B5EF4-FFF2-40B4-BE49-F238E27FC236}">
                        <a16:creationId xmlns:a16="http://schemas.microsoft.com/office/drawing/2014/main" id="{98E4181B-42A6-1083-8618-F7F5C4F8404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923928" y="2412807"/>
                    <a:ext cx="2414059" cy="1239063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23" name="Picture 22">
                  <a:extLst>
                    <a:ext uri="{FF2B5EF4-FFF2-40B4-BE49-F238E27FC236}">
                      <a16:creationId xmlns:a16="http://schemas.microsoft.com/office/drawing/2014/main" id="{592F44D0-A169-52B0-4E74-03C7A4F05B5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13172" y="2002038"/>
                  <a:ext cx="1176973" cy="640522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28" name="KHỞI ĐỌNG-CĐ3-KN3">
            <a:hlinkClick r:id="" action="ppaction://media"/>
            <a:extLst>
              <a:ext uri="{FF2B5EF4-FFF2-40B4-BE49-F238E27FC236}">
                <a16:creationId xmlns:a16="http://schemas.microsoft.com/office/drawing/2014/main" id="{7A58A09D-7AE3-A0ED-B565-E21450FF1A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294647" y="4299942"/>
            <a:ext cx="609600" cy="609600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AE689527-713E-4B97-E630-31EC13D17D2E}"/>
              </a:ext>
            </a:extLst>
          </p:cNvPr>
          <p:cNvGrpSpPr/>
          <p:nvPr/>
        </p:nvGrpSpPr>
        <p:grpSpPr>
          <a:xfrm>
            <a:off x="1921867" y="2502694"/>
            <a:ext cx="5896625" cy="673605"/>
            <a:chOff x="1921867" y="2502694"/>
            <a:chExt cx="5896625" cy="673605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DDF2501-8386-170D-EA38-D17FCCDDD7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4180" y="2737559"/>
              <a:ext cx="477959" cy="438740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AF4FA5EB-DA2E-8DB3-24CC-7B815B61DE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1867" y="2731740"/>
              <a:ext cx="438595" cy="430160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D5CE7FE2-CC7C-C99E-ED97-67665C14A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50706" y="2502694"/>
              <a:ext cx="667786" cy="667786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70A25CE0-5284-9926-7946-BD4634E302B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5857" y="2731740"/>
              <a:ext cx="477959" cy="438740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CF24A4CB-3151-B56A-C6AE-65CBF42F21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1212" y="2665681"/>
              <a:ext cx="438595" cy="430160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8AF50937-BCBA-7217-C1B0-CA69E610CC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2889" y="2723160"/>
              <a:ext cx="477959" cy="438740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C759AB08-FD24-929E-26F4-D063F7BE56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4566" y="2717341"/>
              <a:ext cx="477959" cy="438740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54764B5D-41A7-0553-9855-1F693694C7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7576" y="2665681"/>
              <a:ext cx="477959" cy="438740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01B91C00-C5D1-B657-DC63-965A49F4EF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5263" y="2659862"/>
              <a:ext cx="438595" cy="430160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1D9525D6-C6FF-687E-A620-792755F809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9253" y="2659862"/>
              <a:ext cx="477959" cy="438740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E0A20283-B4D3-7E16-8FB9-A33E03AA01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4553" y="2617124"/>
              <a:ext cx="438595" cy="430160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3211808" y="4371950"/>
            <a:ext cx="2224288" cy="360040"/>
          </a:xfrm>
          <a:prstGeom prst="rect">
            <a:avLst/>
          </a:prstGeom>
          <a:solidFill>
            <a:srgbClr val="136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131840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67240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21746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767991" y="427940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11089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325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325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325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0292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3" grpId="0"/>
      <p:bldP spid="3" grpId="1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835EE6C-D7DE-492B-9E79-2196B78B02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03598"/>
            <a:ext cx="6768751" cy="23361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17D7D38-9A7E-4D54-82F4-030701D2EF02}"/>
              </a:ext>
            </a:extLst>
          </p:cNvPr>
          <p:cNvSpPr txBox="1"/>
          <p:nvPr/>
        </p:nvSpPr>
        <p:spPr>
          <a:xfrm>
            <a:off x="2627784" y="2148150"/>
            <a:ext cx="52565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       la     la        la        la      la      la       la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31B692-05F0-426A-AB0D-0652684290D3}"/>
              </a:ext>
            </a:extLst>
          </p:cNvPr>
          <p:cNvSpPr txBox="1"/>
          <p:nvPr/>
        </p:nvSpPr>
        <p:spPr>
          <a:xfrm>
            <a:off x="1861131" y="3339737"/>
            <a:ext cx="60232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la.   Dưới  mái  trường  là  khoảng trời    thân    thương.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3642E04A-1F7A-47F4-8635-38B8B442FC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3515" y="587014"/>
            <a:ext cx="2416969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11, 12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VUI TỚI TRƯỜNG - MD">
            <a:hlinkClick r:id="" action="ppaction://media"/>
            <a:extLst>
              <a:ext uri="{FF2B5EF4-FFF2-40B4-BE49-F238E27FC236}">
                <a16:creationId xmlns:a16="http://schemas.microsoft.com/office/drawing/2014/main" id="{59A2F0F3-F91D-4B57-A11D-1DEF3FDB399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144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86677" y="4371950"/>
            <a:ext cx="609600" cy="6096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682002" y="0"/>
            <a:ext cx="1949156" cy="339502"/>
          </a:xfrm>
          <a:prstGeom prst="rect">
            <a:avLst/>
          </a:prstGeom>
          <a:solidFill>
            <a:srgbClr val="A3D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23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5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F950033-4EF4-4DDF-B215-0F60654856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2319" y="420453"/>
            <a:ext cx="1587239" cy="52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Đoạn 3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C89F71F-F62C-4CAC-8972-49339B4E22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072740"/>
            <a:ext cx="7272808" cy="2962688"/>
          </a:xfrm>
          <a:prstGeom prst="rect">
            <a:avLst/>
          </a:prstGeom>
        </p:spPr>
      </p:pic>
      <p:pic>
        <p:nvPicPr>
          <p:cNvPr id="4" name="VUI TỚI TRƯỜNG - MD">
            <a:hlinkClick r:id="" action="ppaction://media"/>
            <a:extLst>
              <a:ext uri="{FF2B5EF4-FFF2-40B4-BE49-F238E27FC236}">
                <a16:creationId xmlns:a16="http://schemas.microsoft.com/office/drawing/2014/main" id="{95AEE501-926E-4383-AE83-A69FA83BCD0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945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24328" y="177937"/>
            <a:ext cx="609600" cy="609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682002" y="0"/>
            <a:ext cx="1949156" cy="339502"/>
          </a:xfrm>
          <a:prstGeom prst="rect">
            <a:avLst/>
          </a:prstGeom>
          <a:solidFill>
            <a:srgbClr val="A3D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024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F14D43-9338-498F-A3DF-F60881000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1780" y="240698"/>
            <a:ext cx="3960440" cy="49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600" b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Hát nối cả bài</a:t>
            </a:r>
            <a:endParaRPr lang="en-US" sz="2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35217B-313A-4196-9D68-6CCF529564EA}"/>
              </a:ext>
            </a:extLst>
          </p:cNvPr>
          <p:cNvSpPr txBox="1"/>
          <p:nvPr/>
        </p:nvSpPr>
        <p:spPr>
          <a:xfrm>
            <a:off x="2383098" y="780445"/>
            <a:ext cx="592240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rPr>
              <a:t>Vui  đến  trường lòng rộn ràng như hoa  nở</a:t>
            </a:r>
          </a:p>
          <a:p>
            <a:r>
              <a:rPr lang="en-US" sz="200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rPr>
              <a:t>Hương  thơm ngọt ngào  từng góc phố  thân  quen</a:t>
            </a:r>
          </a:p>
          <a:p>
            <a:r>
              <a:rPr lang="en-US" sz="200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rPr>
              <a:t>Nụ  hoa xinh xinh  trong từng  chiếc lá  nhỏ</a:t>
            </a:r>
          </a:p>
          <a:p>
            <a:r>
              <a:rPr lang="en-US" sz="200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rPr>
              <a:t>Như lời thầy cho em những ước mơ.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59B65E-2701-4BC4-B3DA-ACF233C298CA}"/>
              </a:ext>
            </a:extLst>
          </p:cNvPr>
          <p:cNvSpPr txBox="1"/>
          <p:nvPr/>
        </p:nvSpPr>
        <p:spPr>
          <a:xfrm>
            <a:off x="2383098" y="2184415"/>
            <a:ext cx="592240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 xanh xanh trong nắng ấm ban mai</a:t>
            </a:r>
          </a:p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Bước chân nhẹ em vui đi đến trường</a:t>
            </a:r>
          </a:p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Chim reo vang bao khúc hát líu lo</a:t>
            </a:r>
          </a:p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Dưới mái trường là khoảng trời thân thương.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4E215F-A75A-4705-A1D3-5363F39855AA}"/>
              </a:ext>
            </a:extLst>
          </p:cNvPr>
          <p:cNvSpPr txBox="1"/>
          <p:nvPr/>
        </p:nvSpPr>
        <p:spPr>
          <a:xfrm>
            <a:off x="2428256" y="3547447"/>
            <a:ext cx="592240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532476"/>
                </a:solidFill>
                <a:latin typeface="Times New Roman" pitchFamily="18" charset="0"/>
                <a:cs typeface="Times New Roman" pitchFamily="18" charset="0"/>
              </a:rPr>
              <a:t>La la la la  la la la la la</a:t>
            </a:r>
          </a:p>
          <a:p>
            <a:r>
              <a:rPr lang="en-US" sz="2000">
                <a:solidFill>
                  <a:srgbClr val="532476"/>
                </a:solidFill>
                <a:latin typeface="Times New Roman" pitchFamily="18" charset="0"/>
                <a:cs typeface="Times New Roman" pitchFamily="18" charset="0"/>
              </a:rPr>
              <a:t>La la la la  la la la la la</a:t>
            </a:r>
          </a:p>
          <a:p>
            <a:r>
              <a:rPr lang="en-US" sz="2000">
                <a:solidFill>
                  <a:srgbClr val="532476"/>
                </a:solidFill>
                <a:latin typeface="Times New Roman" pitchFamily="18" charset="0"/>
                <a:cs typeface="Times New Roman" pitchFamily="18" charset="0"/>
              </a:rPr>
              <a:t>La la la la  la la la la la,</a:t>
            </a:r>
          </a:p>
          <a:p>
            <a:r>
              <a:rPr lang="en-US" sz="2000">
                <a:solidFill>
                  <a:srgbClr val="532476"/>
                </a:solidFill>
                <a:latin typeface="Times New Roman" pitchFamily="18" charset="0"/>
                <a:cs typeface="Times New Roman" pitchFamily="18" charset="0"/>
              </a:rPr>
              <a:t>Dưới mái trường là khoảng trời thân thương.</a:t>
            </a:r>
          </a:p>
          <a:p>
            <a:endParaRPr lang="en-US" sz="2000">
              <a:solidFill>
                <a:srgbClr val="532476"/>
              </a:solidFill>
            </a:endParaRPr>
          </a:p>
        </p:txBody>
      </p:sp>
      <p:pic>
        <p:nvPicPr>
          <p:cNvPr id="10" name="Vui đến trường Karaoke chậm">
            <a:hlinkClick r:id="" action="ppaction://media"/>
            <a:extLst>
              <a:ext uri="{FF2B5EF4-FFF2-40B4-BE49-F238E27FC236}">
                <a16:creationId xmlns:a16="http://schemas.microsoft.com/office/drawing/2014/main" id="{E0651614-EAD0-4287-9D52-6B30C231335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8365.875"/>
                  <p14:fade out="50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25295" y="4533900"/>
            <a:ext cx="609600" cy="6096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682002" y="0"/>
            <a:ext cx="1949156" cy="339502"/>
          </a:xfrm>
          <a:prstGeom prst="rect">
            <a:avLst/>
          </a:prstGeom>
          <a:solidFill>
            <a:srgbClr val="A3D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112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34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/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42FF462-4980-414B-BD2B-7D67C831BDFC}"/>
              </a:ext>
            </a:extLst>
          </p:cNvPr>
          <p:cNvSpPr/>
          <p:nvPr/>
        </p:nvSpPr>
        <p:spPr>
          <a:xfrm>
            <a:off x="-22578" y="0"/>
            <a:ext cx="9166578" cy="52360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613E771-54FD-40BA-A3C2-680CC80C03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203597"/>
          </a:xfrm>
          <a:prstGeom prst="rect">
            <a:avLst/>
          </a:prstGeom>
        </p:spPr>
      </p:pic>
      <p:sp>
        <p:nvSpPr>
          <p:cNvPr id="20" name="Rectangle 3">
            <a:extLst>
              <a:ext uri="{FF2B5EF4-FFF2-40B4-BE49-F238E27FC236}">
                <a16:creationId xmlns:a16="http://schemas.microsoft.com/office/drawing/2014/main" id="{04193528-5EC3-42EC-B3FB-03D11BDBE5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2229" y="237975"/>
            <a:ext cx="4690021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 kết hợp vỗ tay theo nhịp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DD42D2-23D9-4E4E-A186-FB20CE6240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2"/>
          <a:stretch/>
        </p:blipFill>
        <p:spPr>
          <a:xfrm>
            <a:off x="395536" y="976086"/>
            <a:ext cx="8352928" cy="4167414"/>
          </a:xfrm>
          <a:prstGeom prst="rect">
            <a:avLst/>
          </a:prstGeom>
        </p:spPr>
      </p:pic>
      <p:pic>
        <p:nvPicPr>
          <p:cNvPr id="6" name="Picture 13" descr="A screenshot of a video game&#10;&#10;Description automatically generated">
            <a:extLst>
              <a:ext uri="{FF2B5EF4-FFF2-40B4-BE49-F238E27FC236}">
                <a16:creationId xmlns:a16="http://schemas.microsoft.com/office/drawing/2014/main" id="{ADDE21F7-FAAF-42F2-A3C1-74C59E6E25E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68" t="26112" b="38083"/>
          <a:stretch/>
        </p:blipFill>
        <p:spPr>
          <a:xfrm rot="21080301">
            <a:off x="8145968" y="171046"/>
            <a:ext cx="967768" cy="775052"/>
          </a:xfrm>
          <a:prstGeom prst="rect">
            <a:avLst/>
          </a:prstGeom>
        </p:spPr>
      </p:pic>
      <p:pic>
        <p:nvPicPr>
          <p:cNvPr id="7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B2E8C186-64CB-4230-81CA-2373FD18604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506" y="-183938"/>
            <a:ext cx="2466670" cy="1387536"/>
          </a:xfrm>
          <a:prstGeom prst="rect">
            <a:avLst/>
          </a:prstGeom>
        </p:spPr>
      </p:pic>
      <p:pic>
        <p:nvPicPr>
          <p:cNvPr id="8" name="VUI TỚI TRƯỜNG - MD">
            <a:hlinkClick r:id="" action="ppaction://media"/>
            <a:extLst>
              <a:ext uri="{FF2B5EF4-FFF2-40B4-BE49-F238E27FC236}">
                <a16:creationId xmlns:a16="http://schemas.microsoft.com/office/drawing/2014/main" id="{2D2AA6AA-1183-41A0-8FA9-ACC2E176AF5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96" end="4860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788325" y="61686"/>
            <a:ext cx="609600" cy="609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4658AE7-54DC-71CF-BB65-1B78A9916E0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146" r="993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230713"/>
            <a:ext cx="317302" cy="2824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081955-05D3-198D-CF09-3454A5A040F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146" r="993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059" y="2230713"/>
            <a:ext cx="317302" cy="2824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6E2003B-825E-898F-F734-746F26829B6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146" r="993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579862"/>
            <a:ext cx="317302" cy="28247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AEC3FDC-1827-0B53-0F48-3829109036A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146" r="993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772" y="3551554"/>
            <a:ext cx="317302" cy="2824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CC251CF-3B82-2305-3609-461E21ECD0A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146" r="993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898" y="3545868"/>
            <a:ext cx="317302" cy="28247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776F059-FE3D-2D5D-98B9-FAD14985344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146" r="993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907297"/>
            <a:ext cx="317302" cy="28247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3664699-4C28-A83D-6877-6EA2BFE9E53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146" r="993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224" y="4914872"/>
            <a:ext cx="317302" cy="28247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FB489BA-B2E4-B5CA-EE2C-05F5BB9F6D9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146" r="993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4910639"/>
            <a:ext cx="317302" cy="28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933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0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F14D43-9338-498F-A3DF-F60881000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5437" y="207474"/>
            <a:ext cx="5004556" cy="49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600" b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Hát kết hợp vỗ tay theo nhịp</a:t>
            </a:r>
            <a:endParaRPr lang="en-US" sz="2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35217B-313A-4196-9D68-6CCF529564EA}"/>
              </a:ext>
            </a:extLst>
          </p:cNvPr>
          <p:cNvSpPr txBox="1"/>
          <p:nvPr/>
        </p:nvSpPr>
        <p:spPr>
          <a:xfrm>
            <a:off x="1988813" y="780445"/>
            <a:ext cx="592240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Vui  đến 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lòng rộn ràng như hoa 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nở</a:t>
            </a:r>
          </a:p>
          <a:p>
            <a:r>
              <a:rPr lang="en-US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Hương  thơm ngọt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ngào</a:t>
            </a:r>
            <a:r>
              <a:rPr lang="en-US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từng góc phố  thân 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quen</a:t>
            </a:r>
          </a:p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Nụ</a:t>
            </a:r>
            <a:r>
              <a:rPr lang="en-US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hoa xinh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xinh</a:t>
            </a:r>
            <a:r>
              <a:rPr lang="en-US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trong từng  chiếc lá 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</a:p>
          <a:p>
            <a:r>
              <a:rPr lang="en-US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Như lời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cho em những ước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mơ</a:t>
            </a:r>
            <a:r>
              <a:rPr lang="en-US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59B65E-2701-4BC4-B3DA-ACF233C298CA}"/>
              </a:ext>
            </a:extLst>
          </p:cNvPr>
          <p:cNvSpPr txBox="1"/>
          <p:nvPr/>
        </p:nvSpPr>
        <p:spPr>
          <a:xfrm>
            <a:off x="1988813" y="2184415"/>
            <a:ext cx="592240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Cây xanh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trong nắng ấm ban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mai</a:t>
            </a:r>
          </a:p>
          <a:p>
            <a:r>
              <a:rPr lang="en-US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Bước chân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em vui đi đến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</a:p>
          <a:p>
            <a:r>
              <a:rPr lang="en-US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Chim reo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vang</a:t>
            </a:r>
            <a:r>
              <a:rPr lang="en-US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bao khúc hát líu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</a:t>
            </a:r>
          </a:p>
          <a:p>
            <a:r>
              <a:rPr lang="en-US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Dưới mái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là khoảng trời thân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4E215F-A75A-4705-A1D3-5363F39855AA}"/>
              </a:ext>
            </a:extLst>
          </p:cNvPr>
          <p:cNvSpPr txBox="1"/>
          <p:nvPr/>
        </p:nvSpPr>
        <p:spPr>
          <a:xfrm>
            <a:off x="2033971" y="3547447"/>
            <a:ext cx="592240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La la la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en-US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la la la la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</a:t>
            </a:r>
          </a:p>
          <a:p>
            <a:r>
              <a:rPr lang="en-US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La la la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</a:t>
            </a:r>
            <a:r>
              <a:rPr lang="en-US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la la la la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</a:t>
            </a:r>
          </a:p>
          <a:p>
            <a:r>
              <a:rPr lang="en-US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La la la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</a:t>
            </a:r>
            <a:r>
              <a:rPr lang="en-US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la la la la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</a:t>
            </a:r>
            <a:r>
              <a:rPr lang="en-US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Dưới mái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là khoảng trời thân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0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000">
              <a:solidFill>
                <a:srgbClr val="000099"/>
              </a:solidFill>
            </a:endParaRPr>
          </a:p>
        </p:txBody>
      </p:sp>
      <p:pic>
        <p:nvPicPr>
          <p:cNvPr id="10" name="Vui đến trường Karaoke chậm">
            <a:hlinkClick r:id="" action="ppaction://media"/>
            <a:extLst>
              <a:ext uri="{FF2B5EF4-FFF2-40B4-BE49-F238E27FC236}">
                <a16:creationId xmlns:a16="http://schemas.microsoft.com/office/drawing/2014/main" id="{E0651614-EAD0-4287-9D52-6B30C231335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8365.875"/>
                  <p14:fade out="50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25295" y="4533900"/>
            <a:ext cx="609600" cy="6096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682002" y="0"/>
            <a:ext cx="1949156" cy="339502"/>
          </a:xfrm>
          <a:prstGeom prst="rect">
            <a:avLst/>
          </a:prstGeom>
          <a:solidFill>
            <a:srgbClr val="A3D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726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34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/>
      <p:bldP spid="8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F2748EF-DA72-482E-BAE2-6B0EECBD3887}"/>
              </a:ext>
            </a:extLst>
          </p:cNvPr>
          <p:cNvSpPr/>
          <p:nvPr/>
        </p:nvSpPr>
        <p:spPr>
          <a:xfrm>
            <a:off x="-45156" y="0"/>
            <a:ext cx="9189156" cy="52360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6A3CEEB-C22F-4C03-8D73-B2CEEE355F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63564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C3C0103-FD63-4C38-AE54-A807B6335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1622" y="239763"/>
            <a:ext cx="3960440" cy="49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600" b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Hát nối tiếp – hoà giọng</a:t>
            </a:r>
            <a:endParaRPr lang="en-US" sz="2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CDD2A9-26FE-4A47-A878-9A4362F9E28F}"/>
              </a:ext>
            </a:extLst>
          </p:cNvPr>
          <p:cNvSpPr txBox="1"/>
          <p:nvPr/>
        </p:nvSpPr>
        <p:spPr>
          <a:xfrm>
            <a:off x="2383098" y="780445"/>
            <a:ext cx="592240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rPr>
              <a:t>Vui  đến  trường lòng rộn ràng như hoa  nở</a:t>
            </a:r>
          </a:p>
          <a:p>
            <a:r>
              <a:rPr lang="en-US" sz="200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rPr>
              <a:t>Hương  thơm ngọt ngào  từng góc phố  thân  quen</a:t>
            </a:r>
          </a:p>
          <a:p>
            <a:r>
              <a:rPr lang="en-US" sz="200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rPr>
              <a:t>Nụ  hoa xinh xinh  trong từng  chiếc lá  nhỏ</a:t>
            </a:r>
          </a:p>
          <a:p>
            <a:r>
              <a:rPr lang="en-US" sz="200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rPr>
              <a:t>Như lời thầy cho em những ước mơ.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38F2E4-8BEB-4BD5-ACE7-8790674F745D}"/>
              </a:ext>
            </a:extLst>
          </p:cNvPr>
          <p:cNvSpPr txBox="1"/>
          <p:nvPr/>
        </p:nvSpPr>
        <p:spPr>
          <a:xfrm>
            <a:off x="2383098" y="2184415"/>
            <a:ext cx="592240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 xanh xanh trong nắng ấm ban mai</a:t>
            </a:r>
          </a:p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Bước chân nhẹ em vui đi đến trường</a:t>
            </a:r>
          </a:p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Chim reo vang bao khúc hát líu lo</a:t>
            </a:r>
          </a:p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Dưới mái trường là khoảng trời thân thương.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D3CD03-4211-4225-8853-2C6DFEED2A93}"/>
              </a:ext>
            </a:extLst>
          </p:cNvPr>
          <p:cNvSpPr txBox="1"/>
          <p:nvPr/>
        </p:nvSpPr>
        <p:spPr>
          <a:xfrm>
            <a:off x="2428256" y="3547447"/>
            <a:ext cx="592240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La la la la  la la la la la</a:t>
            </a:r>
          </a:p>
          <a:p>
            <a:r>
              <a:rPr lang="en-US" sz="20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La la la la  la la la la la</a:t>
            </a:r>
          </a:p>
          <a:p>
            <a:r>
              <a:rPr lang="en-US" sz="20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La la la la  la la la la la,</a:t>
            </a:r>
          </a:p>
          <a:p>
            <a:r>
              <a:rPr lang="en-US" sz="20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Dưới mái trường là khoảng trời thân thương.</a:t>
            </a:r>
          </a:p>
          <a:p>
            <a:endParaRPr lang="en-US" sz="2000"/>
          </a:p>
        </p:txBody>
      </p:sp>
      <p:pic>
        <p:nvPicPr>
          <p:cNvPr id="4" name="Vui đến trường Karaoke chậm">
            <a:hlinkClick r:id="" action="ppaction://media"/>
            <a:extLst>
              <a:ext uri="{FF2B5EF4-FFF2-40B4-BE49-F238E27FC236}">
                <a16:creationId xmlns:a16="http://schemas.microsoft.com/office/drawing/2014/main" id="{B63A1B2B-66B5-4A25-B155-1D3ED653DB9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8365.8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25295" y="4533900"/>
            <a:ext cx="609600" cy="609600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1CA94740-C141-4BF8-9E69-24719E5857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31640" y="2308714"/>
            <a:ext cx="857212" cy="1074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herry Jam - dâu tây-shortcake ảnh">
            <a:extLst>
              <a:ext uri="{FF2B5EF4-FFF2-40B4-BE49-F238E27FC236}">
                <a16:creationId xmlns:a16="http://schemas.microsoft.com/office/drawing/2014/main" id="{C3ED043B-37E7-4A14-BE3F-693E94201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381" y="891093"/>
            <a:ext cx="857212" cy="1119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Мамо, мамочко, матусю Мамо, мамочко, матусю!  Я до тебе пригорнуся Ти візьмеш мене за личко Глянеш в очі близько - близько.  Приспів: Поцілуєш в щічку й носик, Доторкнеся до волосся.  Буду я в таку хвилину Найщасливіша дитина.  Гарна, добра, щира ненько, Ти одна така рідненька.  Як же хороше з тобою!  Будь завжди, завжди зі мною.  Приспів: Поцілуєш в щічку й носик, Доторкнеся до волосся.  Буду я в таку хвилину Найщасливіша дитина.">
            <a:extLst>
              <a:ext uri="{FF2B5EF4-FFF2-40B4-BE49-F238E27FC236}">
                <a16:creationId xmlns:a16="http://schemas.microsoft.com/office/drawing/2014/main" id="{B557EFA9-AED6-43DB-BDDF-4ABE339E8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681" y="3533888"/>
            <a:ext cx="1336911" cy="1336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5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4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文本框 7">
            <a:extLst>
              <a:ext uri="{FF2B5EF4-FFF2-40B4-BE49-F238E27FC236}">
                <a16:creationId xmlns:a16="http://schemas.microsoft.com/office/drawing/2014/main" id="{7CC18B2A-24B7-42D2-A1C4-C39419CC1FA8}"/>
              </a:ext>
            </a:extLst>
          </p:cNvPr>
          <p:cNvSpPr txBox="1"/>
          <p:nvPr/>
        </p:nvSpPr>
        <p:spPr>
          <a:xfrm>
            <a:off x="1723735" y="1162942"/>
            <a:ext cx="53284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  <a:ea typeface="站酷快乐体2016修订版" panose="02010600030101010101" pitchFamily="2" charset="-122"/>
              </a:rPr>
              <a:t>VẬN DỤNG – SÁNG TẠO</a:t>
            </a:r>
            <a:endParaRPr lang="zh-CN" altLang="en-US" sz="3000" dirty="0">
              <a:ln w="19050">
                <a:solidFill>
                  <a:schemeClr val="bg1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Alberta Heavy" panose="02040603050506020204" pitchFamily="18" charset="0"/>
              <a:ea typeface="站酷快乐体2016修订版" panose="02010600030101010101" pitchFamily="2" charset="-122"/>
            </a:endParaRPr>
          </a:p>
        </p:txBody>
      </p:sp>
      <p:pic>
        <p:nvPicPr>
          <p:cNvPr id="6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2DA19482-086E-4589-913C-7177F59B95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1924" y="-294990"/>
            <a:ext cx="3084246" cy="17349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FF2EA5A-861C-44DD-B383-5A27984ED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6144" y="1851667"/>
            <a:ext cx="4064433" cy="830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2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Hát kết hợp vận động cơ thể</a:t>
            </a:r>
          </a:p>
          <a:p>
            <a:pPr marL="342900" indent="-342900" eaLnBrk="1" hangingPunct="1">
              <a:buFontTx/>
              <a:buChar char="-"/>
              <a:defRPr/>
            </a:pPr>
            <a:endParaRPr lang="en-US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1840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7240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746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7991" y="427940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4989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0D915831-6CA4-436B-B50C-1992DDDC15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9501" y="523844"/>
            <a:ext cx="3937290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defRPr/>
            </a:pP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 kết hợp bộ gõ cơ thể</a:t>
            </a:r>
          </a:p>
        </p:txBody>
      </p:sp>
      <p:pic>
        <p:nvPicPr>
          <p:cNvPr id="7" name="Picture 13" descr="A screenshot of a video game&#10;&#10;Description automatically generated">
            <a:extLst>
              <a:ext uri="{FF2B5EF4-FFF2-40B4-BE49-F238E27FC236}">
                <a16:creationId xmlns:a16="http://schemas.microsoft.com/office/drawing/2014/main" id="{66742C1D-0C19-4708-AAB6-38F82C0443C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68" t="26112" b="38083"/>
          <a:stretch/>
        </p:blipFill>
        <p:spPr>
          <a:xfrm rot="21080301">
            <a:off x="7976548" y="171046"/>
            <a:ext cx="967768" cy="7750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10C62FB-9352-4E23-B132-44DB0BE23B41}"/>
              </a:ext>
            </a:extLst>
          </p:cNvPr>
          <p:cNvSpPr txBox="1"/>
          <p:nvPr/>
        </p:nvSpPr>
        <p:spPr>
          <a:xfrm>
            <a:off x="683568" y="1181846"/>
            <a:ext cx="7776864" cy="29344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Vui         đến    trường   lòng     rộn    ràng   như    hoa      nở</a:t>
            </a:r>
          </a:p>
          <a:p>
            <a:pPr>
              <a:lnSpc>
                <a:spcPct val="200000"/>
              </a:lnSpc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Hương  thơm     ngọt     ngào   từng    góc    phố   thân    quen</a:t>
            </a:r>
          </a:p>
          <a:p>
            <a:pPr>
              <a:lnSpc>
                <a:spcPct val="200000"/>
              </a:lnSpc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Nụ          hoa      xinh     xinh   trong  từng    chiếc  lá       nhỏ</a:t>
            </a:r>
          </a:p>
          <a:p>
            <a:pPr>
              <a:lnSpc>
                <a:spcPct val="200000"/>
              </a:lnSpc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Như        lời        thầy      cho     em       những       ước     mơ.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11A0B2-10DC-4051-BF01-E821FB115B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832344"/>
            <a:ext cx="654120" cy="5296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D31FE40-087E-48C4-8823-DDBCE06925D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86" b="99286" l="0" r="98540">
                        <a14:foregroundMark x1="23723" y1="38929" x2="23723" y2="73214"/>
                        <a14:foregroundMark x1="31752" y1="43929" x2="29927" y2="78571"/>
                        <a14:foregroundMark x1="18248" y1="35357" x2="21168" y2="92857"/>
                        <a14:foregroundMark x1="34307" y1="36429" x2="31752" y2="88929"/>
                        <a14:foregroundMark x1="26642" y1="30357" x2="26642" y2="48929"/>
                        <a14:foregroundMark x1="43431" y1="50357" x2="41606" y2="62500"/>
                        <a14:foregroundMark x1="10949" y1="42143" x2="10949" y2="57143"/>
                        <a14:foregroundMark x1="73358" y1="31429" x2="70438" y2="84643"/>
                        <a14:foregroundMark x1="82117" y1="35357" x2="75547" y2="88571"/>
                        <a14:foregroundMark x1="63869" y1="35714" x2="64599" y2="85357"/>
                        <a14:foregroundMark x1="58394" y1="54643" x2="64599" y2="90714"/>
                        <a14:foregroundMark x1="89051" y1="45000" x2="87226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825" y="1848268"/>
            <a:ext cx="397144" cy="4058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C4A4319-DF8A-40F1-815D-CFDB709D77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130" y="1784336"/>
            <a:ext cx="654120" cy="5296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CC08425-11CC-4AEF-9E0D-1EB198660C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86" b="99286" l="0" r="98540">
                        <a14:foregroundMark x1="23723" y1="38929" x2="23723" y2="73214"/>
                        <a14:foregroundMark x1="31752" y1="43929" x2="29927" y2="78571"/>
                        <a14:foregroundMark x1="18248" y1="35357" x2="21168" y2="92857"/>
                        <a14:foregroundMark x1="34307" y1="36429" x2="31752" y2="88929"/>
                        <a14:foregroundMark x1="26642" y1="30357" x2="26642" y2="48929"/>
                        <a14:foregroundMark x1="43431" y1="50357" x2="41606" y2="62500"/>
                        <a14:foregroundMark x1="10949" y1="42143" x2="10949" y2="57143"/>
                        <a14:foregroundMark x1="73358" y1="31429" x2="70438" y2="84643"/>
                        <a14:foregroundMark x1="82117" y1="35357" x2="75547" y2="88571"/>
                        <a14:foregroundMark x1="63869" y1="35714" x2="64599" y2="85357"/>
                        <a14:foregroundMark x1="58394" y1="54643" x2="64599" y2="90714"/>
                        <a14:foregroundMark x1="89051" y1="45000" x2="87226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941" y="1834154"/>
            <a:ext cx="397144" cy="4058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0EB3F38-7CE5-4839-9188-8703CCFB12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529287"/>
            <a:ext cx="654120" cy="5296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E2B686F-D250-4BFD-BF9A-4CBD981F4E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86" b="99286" l="0" r="98540">
                        <a14:foregroundMark x1="23723" y1="38929" x2="23723" y2="73214"/>
                        <a14:foregroundMark x1="31752" y1="43929" x2="29927" y2="78571"/>
                        <a14:foregroundMark x1="18248" y1="35357" x2="21168" y2="92857"/>
                        <a14:foregroundMark x1="34307" y1="36429" x2="31752" y2="88929"/>
                        <a14:foregroundMark x1="26642" y1="30357" x2="26642" y2="48929"/>
                        <a14:foregroundMark x1="43431" y1="50357" x2="41606" y2="62500"/>
                        <a14:foregroundMark x1="10949" y1="42143" x2="10949" y2="57143"/>
                        <a14:foregroundMark x1="73358" y1="31429" x2="70438" y2="84643"/>
                        <a14:foregroundMark x1="82117" y1="35357" x2="75547" y2="88571"/>
                        <a14:foregroundMark x1="63869" y1="35714" x2="64599" y2="85357"/>
                        <a14:foregroundMark x1="58394" y1="54643" x2="64599" y2="90714"/>
                        <a14:foregroundMark x1="89051" y1="45000" x2="87226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094" y="2550876"/>
            <a:ext cx="397144" cy="40584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922DE64-9CBE-419D-B9AF-7DECBE6F7A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764" y="2470124"/>
            <a:ext cx="654120" cy="5296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35A6B29-56C6-4D7E-9DF5-75C0E1B4196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86" b="99286" l="0" r="98540">
                        <a14:foregroundMark x1="23723" y1="38929" x2="23723" y2="73214"/>
                        <a14:foregroundMark x1="31752" y1="43929" x2="29927" y2="78571"/>
                        <a14:foregroundMark x1="18248" y1="35357" x2="21168" y2="92857"/>
                        <a14:foregroundMark x1="34307" y1="36429" x2="31752" y2="88929"/>
                        <a14:foregroundMark x1="26642" y1="30357" x2="26642" y2="48929"/>
                        <a14:foregroundMark x1="43431" y1="50357" x2="41606" y2="62500"/>
                        <a14:foregroundMark x1="10949" y1="42143" x2="10949" y2="57143"/>
                        <a14:foregroundMark x1="73358" y1="31429" x2="70438" y2="84643"/>
                        <a14:foregroundMark x1="82117" y1="35357" x2="75547" y2="88571"/>
                        <a14:foregroundMark x1="63869" y1="35714" x2="64599" y2="85357"/>
                        <a14:foregroundMark x1="58394" y1="54643" x2="64599" y2="90714"/>
                        <a14:foregroundMark x1="89051" y1="45000" x2="87226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066" y="2550876"/>
            <a:ext cx="397144" cy="40584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F4D0071-FEC5-4D42-BFCD-FA198C2582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8" y="3274207"/>
            <a:ext cx="654120" cy="52964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EA1A174-6588-4C68-AAA3-0292875551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86" b="99286" l="0" r="98540">
                        <a14:foregroundMark x1="23723" y1="38929" x2="23723" y2="73214"/>
                        <a14:foregroundMark x1="31752" y1="43929" x2="29927" y2="78571"/>
                        <a14:foregroundMark x1="18248" y1="35357" x2="21168" y2="92857"/>
                        <a14:foregroundMark x1="34307" y1="36429" x2="31752" y2="88929"/>
                        <a14:foregroundMark x1="26642" y1="30357" x2="26642" y2="48929"/>
                        <a14:foregroundMark x1="43431" y1="50357" x2="41606" y2="62500"/>
                        <a14:foregroundMark x1="10949" y1="42143" x2="10949" y2="57143"/>
                        <a14:foregroundMark x1="73358" y1="31429" x2="70438" y2="84643"/>
                        <a14:foregroundMark x1="82117" y1="35357" x2="75547" y2="88571"/>
                        <a14:foregroundMark x1="63869" y1="35714" x2="64599" y2="85357"/>
                        <a14:foregroundMark x1="58394" y1="54643" x2="64599" y2="90714"/>
                        <a14:foregroundMark x1="89051" y1="45000" x2="87226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825" y="3274207"/>
            <a:ext cx="397144" cy="40584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5C84C66-4F46-41FF-91C9-CB005404ED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671" y="3227624"/>
            <a:ext cx="654120" cy="5296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9A5CD77-5E7E-494D-9CD8-46CF68CF844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86" b="99286" l="0" r="98540">
                        <a14:foregroundMark x1="23723" y1="38929" x2="23723" y2="73214"/>
                        <a14:foregroundMark x1="31752" y1="43929" x2="29927" y2="78571"/>
                        <a14:foregroundMark x1="18248" y1="35357" x2="21168" y2="92857"/>
                        <a14:foregroundMark x1="34307" y1="36429" x2="31752" y2="88929"/>
                        <a14:foregroundMark x1="26642" y1="30357" x2="26642" y2="48929"/>
                        <a14:foregroundMark x1="43431" y1="50357" x2="41606" y2="62500"/>
                        <a14:foregroundMark x1="10949" y1="42143" x2="10949" y2="57143"/>
                        <a14:foregroundMark x1="73358" y1="31429" x2="70438" y2="84643"/>
                        <a14:foregroundMark x1="82117" y1="35357" x2="75547" y2="88571"/>
                        <a14:foregroundMark x1="63869" y1="35714" x2="64599" y2="85357"/>
                        <a14:foregroundMark x1="58394" y1="54643" x2="64599" y2="90714"/>
                        <a14:foregroundMark x1="89051" y1="45000" x2="87226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565" y="3280900"/>
            <a:ext cx="397144" cy="40584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3283D3A-230F-4E0F-B2B3-474620F068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04009"/>
            <a:ext cx="654120" cy="52964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A00995E-044F-45A7-AE44-74C63483C4F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86" b="99286" l="0" r="98540">
                        <a14:foregroundMark x1="23723" y1="38929" x2="23723" y2="73214"/>
                        <a14:foregroundMark x1="31752" y1="43929" x2="29927" y2="78571"/>
                        <a14:foregroundMark x1="18248" y1="35357" x2="21168" y2="92857"/>
                        <a14:foregroundMark x1="34307" y1="36429" x2="31752" y2="88929"/>
                        <a14:foregroundMark x1="26642" y1="30357" x2="26642" y2="48929"/>
                        <a14:foregroundMark x1="43431" y1="50357" x2="41606" y2="62500"/>
                        <a14:foregroundMark x1="10949" y1="42143" x2="10949" y2="57143"/>
                        <a14:foregroundMark x1="73358" y1="31429" x2="70438" y2="84643"/>
                        <a14:foregroundMark x1="82117" y1="35357" x2="75547" y2="88571"/>
                        <a14:foregroundMark x1="63869" y1="35714" x2="64599" y2="85357"/>
                        <a14:foregroundMark x1="58394" y1="54643" x2="64599" y2="90714"/>
                        <a14:foregroundMark x1="89051" y1="45000" x2="87226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540" y="4072129"/>
            <a:ext cx="397144" cy="40584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C17EE9E-A58A-4601-972D-6141D35BE9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056" y="3967926"/>
            <a:ext cx="654120" cy="52964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A925D0D-EEAE-4FA7-A064-F54702704D1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86" b="99286" l="0" r="98540">
                        <a14:foregroundMark x1="23723" y1="38929" x2="23723" y2="73214"/>
                        <a14:foregroundMark x1="31752" y1="43929" x2="29927" y2="78571"/>
                        <a14:foregroundMark x1="18248" y1="35357" x2="21168" y2="92857"/>
                        <a14:foregroundMark x1="34307" y1="36429" x2="31752" y2="88929"/>
                        <a14:foregroundMark x1="26642" y1="30357" x2="26642" y2="48929"/>
                        <a14:foregroundMark x1="43431" y1="50357" x2="41606" y2="62500"/>
                        <a14:foregroundMark x1="10949" y1="42143" x2="10949" y2="57143"/>
                        <a14:foregroundMark x1="73358" y1="31429" x2="70438" y2="84643"/>
                        <a14:foregroundMark x1="82117" y1="35357" x2="75547" y2="88571"/>
                        <a14:foregroundMark x1="63869" y1="35714" x2="64599" y2="85357"/>
                        <a14:foregroundMark x1="58394" y1="54643" x2="64599" y2="90714"/>
                        <a14:foregroundMark x1="89051" y1="45000" x2="87226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620" y="4080678"/>
            <a:ext cx="397144" cy="40584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B6003823-F057-4B94-B1A7-DF2E3D17F246}"/>
              </a:ext>
            </a:extLst>
          </p:cNvPr>
          <p:cNvGrpSpPr/>
          <p:nvPr/>
        </p:nvGrpSpPr>
        <p:grpSpPr>
          <a:xfrm>
            <a:off x="7720013" y="1784336"/>
            <a:ext cx="513668" cy="449102"/>
            <a:chOff x="2051720" y="1529851"/>
            <a:chExt cx="513668" cy="449102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385DE54-AEA6-45F4-ADA6-02C8E4FE6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66451" y="1529851"/>
              <a:ext cx="398937" cy="449102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B15B4A7A-D116-4886-A59C-46AD2B9CDAC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1720" y="1529851"/>
              <a:ext cx="347811" cy="449102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E109F93-07AA-4052-A627-96911CA88019}"/>
              </a:ext>
            </a:extLst>
          </p:cNvPr>
          <p:cNvGrpSpPr/>
          <p:nvPr/>
        </p:nvGrpSpPr>
        <p:grpSpPr>
          <a:xfrm>
            <a:off x="2731453" y="1836363"/>
            <a:ext cx="513668" cy="449102"/>
            <a:chOff x="2051720" y="1529851"/>
            <a:chExt cx="513668" cy="449102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7B27C9B7-E0E1-4484-9D44-CB8FBA9EC7D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66451" y="1529851"/>
              <a:ext cx="398937" cy="449102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3938FD5A-BC05-4729-BE27-904BB57F3F9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1720" y="1529851"/>
              <a:ext cx="347811" cy="449102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6B002BB-FF11-4C8E-8F0A-DBC897A44B26}"/>
              </a:ext>
            </a:extLst>
          </p:cNvPr>
          <p:cNvGrpSpPr/>
          <p:nvPr/>
        </p:nvGrpSpPr>
        <p:grpSpPr>
          <a:xfrm>
            <a:off x="3712733" y="2529287"/>
            <a:ext cx="513668" cy="449102"/>
            <a:chOff x="2051720" y="1529851"/>
            <a:chExt cx="513668" cy="449102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F39ABCAA-71EE-4F60-9551-F72B7C24B9E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66451" y="1529851"/>
              <a:ext cx="398937" cy="449102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90EDE761-417E-4E12-8171-2ABCE3D1500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1720" y="1529851"/>
              <a:ext cx="347811" cy="449102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1C5A691-EECF-4012-80A4-D824720725AF}"/>
              </a:ext>
            </a:extLst>
          </p:cNvPr>
          <p:cNvGrpSpPr/>
          <p:nvPr/>
        </p:nvGrpSpPr>
        <p:grpSpPr>
          <a:xfrm>
            <a:off x="7684717" y="2569560"/>
            <a:ext cx="513668" cy="449102"/>
            <a:chOff x="2051720" y="1529851"/>
            <a:chExt cx="513668" cy="449102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4893F124-9E1F-4E6D-B10E-9486AEAD85E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66451" y="1529851"/>
              <a:ext cx="398937" cy="449102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BDB0290C-4938-47B1-81F9-0AAF18A1848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1720" y="1529851"/>
              <a:ext cx="347811" cy="449102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FEFDEE9-ED8A-4E17-A270-6967353E6555}"/>
              </a:ext>
            </a:extLst>
          </p:cNvPr>
          <p:cNvGrpSpPr/>
          <p:nvPr/>
        </p:nvGrpSpPr>
        <p:grpSpPr>
          <a:xfrm>
            <a:off x="3712733" y="3259269"/>
            <a:ext cx="513668" cy="449102"/>
            <a:chOff x="2051720" y="1529851"/>
            <a:chExt cx="513668" cy="449102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4C697BB2-9887-4BC1-93AE-559DB1116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66451" y="1529851"/>
              <a:ext cx="398937" cy="449102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4D50450A-3725-49AE-A13D-28BC505B47C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1720" y="1529851"/>
              <a:ext cx="347811" cy="449102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C8CB8D2-D9F1-4997-90DE-A7824C3A6355}"/>
              </a:ext>
            </a:extLst>
          </p:cNvPr>
          <p:cNvGrpSpPr/>
          <p:nvPr/>
        </p:nvGrpSpPr>
        <p:grpSpPr>
          <a:xfrm>
            <a:off x="7666871" y="3280900"/>
            <a:ext cx="513668" cy="449102"/>
            <a:chOff x="2051720" y="1529851"/>
            <a:chExt cx="513668" cy="449102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8816AF16-AA7C-470B-85F4-0947ACABE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66451" y="1529851"/>
              <a:ext cx="398937" cy="449102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74CC1441-8B64-40D0-81FB-05241CA4ADB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1720" y="1529851"/>
              <a:ext cx="347811" cy="449102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34E097F-C83F-4AAD-920D-09EB1ACE4CDB}"/>
              </a:ext>
            </a:extLst>
          </p:cNvPr>
          <p:cNvGrpSpPr/>
          <p:nvPr/>
        </p:nvGrpSpPr>
        <p:grpSpPr>
          <a:xfrm>
            <a:off x="2824758" y="4053159"/>
            <a:ext cx="513668" cy="449102"/>
            <a:chOff x="2051720" y="1529851"/>
            <a:chExt cx="513668" cy="449102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3A619AC8-E4FF-4299-9E3A-49C268F37B6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66451" y="1529851"/>
              <a:ext cx="398937" cy="449102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3799238B-29B0-480B-8124-3E02B82F8AF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1720" y="1529851"/>
              <a:ext cx="347811" cy="449102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648AC22-C939-491C-B046-CD8055893132}"/>
              </a:ext>
            </a:extLst>
          </p:cNvPr>
          <p:cNvGrpSpPr/>
          <p:nvPr/>
        </p:nvGrpSpPr>
        <p:grpSpPr>
          <a:xfrm>
            <a:off x="7676084" y="4053159"/>
            <a:ext cx="513668" cy="449102"/>
            <a:chOff x="2051720" y="1529851"/>
            <a:chExt cx="513668" cy="449102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3A197CA8-AD1A-4BB2-9BDC-BDE38119C73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166451" y="1529851"/>
              <a:ext cx="398937" cy="449102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E4392F1F-5F1C-447F-B954-961CA9BA876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890" b="89011" l="0" r="8918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1720" y="1529851"/>
              <a:ext cx="347811" cy="449102"/>
            </a:xfrm>
            <a:prstGeom prst="rect">
              <a:avLst/>
            </a:prstGeom>
          </p:spPr>
        </p:pic>
      </p:grpSp>
      <p:pic>
        <p:nvPicPr>
          <p:cNvPr id="2" name="body">
            <a:hlinkClick r:id="" action="ppaction://media"/>
            <a:extLst>
              <a:ext uri="{FF2B5EF4-FFF2-40B4-BE49-F238E27FC236}">
                <a16:creationId xmlns:a16="http://schemas.microsoft.com/office/drawing/2014/main" id="{0DE44CD1-1F63-35D6-5364-EE2CC4C0ED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753964" y="4534476"/>
            <a:ext cx="609600" cy="609600"/>
          </a:xfrm>
          <a:prstGeom prst="rect">
            <a:avLst/>
          </a:prstGeom>
        </p:spPr>
      </p:pic>
      <p:sp>
        <p:nvSpPr>
          <p:cNvPr id="49" name="Rectangle 48"/>
          <p:cNvSpPr/>
          <p:nvPr/>
        </p:nvSpPr>
        <p:spPr>
          <a:xfrm>
            <a:off x="6682002" y="0"/>
            <a:ext cx="1949156" cy="339502"/>
          </a:xfrm>
          <a:prstGeom prst="rect">
            <a:avLst/>
          </a:prstGeom>
          <a:solidFill>
            <a:srgbClr val="A3D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660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2" dur="237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65F6881-3D14-5585-214A-6A3D8966CF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0854" y="199844"/>
            <a:ext cx="5261814" cy="52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 kết hợp vận động cơ thể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F7CDE5-74F5-323F-BE75-CB1931B08615}"/>
              </a:ext>
            </a:extLst>
          </p:cNvPr>
          <p:cNvSpPr txBox="1"/>
          <p:nvPr/>
        </p:nvSpPr>
        <p:spPr>
          <a:xfrm>
            <a:off x="1835696" y="780445"/>
            <a:ext cx="592240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rPr>
              <a:t>Vui  đến  trường lòng rộn ràng như hoa  nở</a:t>
            </a:r>
          </a:p>
          <a:p>
            <a:r>
              <a:rPr lang="en-US" sz="200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rPr>
              <a:t>Hương  thơm ngọt ngào  từng góc phố  thân  quen</a:t>
            </a:r>
          </a:p>
          <a:p>
            <a:r>
              <a:rPr lang="en-US" sz="200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rPr>
              <a:t>Nụ  hoa xinh xinh  trong từng  chiếc lá  nhỏ</a:t>
            </a:r>
          </a:p>
          <a:p>
            <a:r>
              <a:rPr lang="en-US" sz="200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rPr>
              <a:t>Như lời thầy cho em những ước mơ.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53C3F0-C55F-700D-D3BD-C8D9D3DF70C5}"/>
              </a:ext>
            </a:extLst>
          </p:cNvPr>
          <p:cNvSpPr txBox="1"/>
          <p:nvPr/>
        </p:nvSpPr>
        <p:spPr>
          <a:xfrm>
            <a:off x="1835696" y="2184415"/>
            <a:ext cx="592240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 xanh xanh trong nắng ấm ban mai</a:t>
            </a:r>
          </a:p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Bước chân nhẹ em vui đi đến trường</a:t>
            </a:r>
          </a:p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Chim reo vang bao khúc hát líu lo</a:t>
            </a:r>
          </a:p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Dưới mái trường là khoảng trời thân thương.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D63A58-E099-0351-D4F8-BE7E9F4C25B8}"/>
              </a:ext>
            </a:extLst>
          </p:cNvPr>
          <p:cNvSpPr txBox="1"/>
          <p:nvPr/>
        </p:nvSpPr>
        <p:spPr>
          <a:xfrm>
            <a:off x="1880854" y="3547447"/>
            <a:ext cx="592240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La la la la  la la la la la</a:t>
            </a:r>
          </a:p>
          <a:p>
            <a:r>
              <a:rPr lang="en-US" sz="20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La la la la  la la la la la</a:t>
            </a:r>
          </a:p>
          <a:p>
            <a:r>
              <a:rPr lang="en-US" sz="20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La la la la  la la la la la,</a:t>
            </a:r>
          </a:p>
          <a:p>
            <a:r>
              <a:rPr lang="en-US" sz="20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Dưới mái trường là khoảng trời thân thương.</a:t>
            </a:r>
          </a:p>
          <a:p>
            <a:endParaRPr lang="en-US" sz="2000"/>
          </a:p>
        </p:txBody>
      </p:sp>
      <p:pic>
        <p:nvPicPr>
          <p:cNvPr id="10" name="Vui đến trường Karaoke chậm">
            <a:hlinkClick r:id="" action="ppaction://media"/>
            <a:extLst>
              <a:ext uri="{FF2B5EF4-FFF2-40B4-BE49-F238E27FC236}">
                <a16:creationId xmlns:a16="http://schemas.microsoft.com/office/drawing/2014/main" id="{2BBF57B9-CD12-5B1B-49D5-0F1B7952F0F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8365.87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77893" y="4533900"/>
            <a:ext cx="609600" cy="6096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682002" y="0"/>
            <a:ext cx="1949156" cy="339502"/>
          </a:xfrm>
          <a:prstGeom prst="rect">
            <a:avLst/>
          </a:prstGeom>
          <a:solidFill>
            <a:srgbClr val="A3D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18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4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38" b="89899" l="3182" r="94697">
                        <a14:foregroundMark x1="76818" y1="33939" x2="76818" y2="33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52"/>
            <a:ext cx="2819400" cy="15859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778" b="99111" l="9778" r="93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469" y="171452"/>
            <a:ext cx="1804533" cy="9968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0" r="98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2062">
            <a:off x="6157324" y="274703"/>
            <a:ext cx="1191914" cy="900831"/>
          </a:xfrm>
          <a:prstGeom prst="rect">
            <a:avLst/>
          </a:prstGeom>
        </p:spPr>
      </p:pic>
      <p:pic>
        <p:nvPicPr>
          <p:cNvPr id="9" name="Picture 4" descr=" 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0993" y1="25177" x2="9574" y2="51064"/>
                        <a14:foregroundMark x1="5496" y1="29078" x2="6915" y2="33688"/>
                        <a14:foregroundMark x1="17730" y1="37589" x2="10993" y2="42908"/>
                        <a14:foregroundMark x1="3546" y1="39716" x2="7270" y2="45035"/>
                        <a14:foregroundMark x1="17730" y1="46809" x2="12411" y2="48227"/>
                        <a14:foregroundMark x1="3191" y1="39007" x2="3191" y2="39007"/>
                        <a14:foregroundMark x1="27660" y1="57447" x2="27837" y2="62057"/>
                        <a14:foregroundMark x1="23582" y1="72340" x2="20390" y2="73759"/>
                        <a14:foregroundMark x1="32447" y1="75177" x2="34397" y2="74468"/>
                        <a14:foregroundMark x1="19681" y1="72695" x2="19681" y2="72695"/>
                        <a14:foregroundMark x1="21631" y1="47163" x2="22695" y2="51064"/>
                        <a14:foregroundMark x1="34397" y1="55319" x2="35993" y2="52837"/>
                        <a14:foregroundMark x1="41667" y1="40071" x2="51596" y2="57092"/>
                        <a14:foregroundMark x1="49291" y1="60638" x2="50355" y2="78723"/>
                        <a14:foregroundMark x1="41489" y1="64539" x2="46809" y2="67376"/>
                        <a14:foregroundMark x1="52837" y1="64894" x2="56560" y2="60993"/>
                        <a14:foregroundMark x1="50000" y1="80496" x2="52482" y2="80496"/>
                        <a14:foregroundMark x1="45745" y1="82270" x2="41312" y2="86879"/>
                        <a14:foregroundMark x1="53901" y1="81915" x2="58865" y2="86170"/>
                        <a14:foregroundMark x1="70567" y1="34043" x2="66489" y2="62766"/>
                        <a14:foregroundMark x1="61170" y1="47518" x2="63298" y2="54965"/>
                        <a14:foregroundMark x1="70390" y1="58511" x2="75000" y2="53546"/>
                        <a14:foregroundMark x1="64894" y1="63121" x2="64894" y2="71986"/>
                        <a14:foregroundMark x1="62411" y1="73759" x2="69858" y2="75177"/>
                        <a14:foregroundMark x1="64539" y1="75887" x2="64716" y2="80851"/>
                        <a14:foregroundMark x1="67730" y1="75887" x2="68972" y2="79078"/>
                        <a14:foregroundMark x1="74113" y1="45035" x2="74113" y2="45035"/>
                        <a14:foregroundMark x1="74645" y1="44326" x2="74645" y2="46809"/>
                        <a14:foregroundMark x1="81915" y1="20567" x2="87234" y2="58156"/>
                        <a14:foregroundMark x1="87411" y1="60993" x2="79433" y2="70213"/>
                        <a14:foregroundMark x1="90780" y1="65957" x2="95922" y2="69149"/>
                        <a14:foregroundMark x1="90071" y1="49645" x2="94149" y2="45745"/>
                        <a14:foregroundMark x1="94504" y1="46099" x2="94858" y2="43617"/>
                        <a14:foregroundMark x1="85284" y1="50000" x2="79255" y2="48227"/>
                        <a14:foregroundMark x1="78369" y1="46454" x2="78369" y2="46454"/>
                        <a14:foregroundMark x1="8156" y1="56738" x2="8156" y2="63830"/>
                        <a14:foregroundMark x1="52837" y1="46099" x2="53369" y2="52837"/>
                        <a14:foregroundMark x1="51064" y1="48582" x2="53014" y2="50000"/>
                        <a14:backgroundMark x1="65426" y1="55319" x2="64184" y2="53546"/>
                        <a14:backgroundMark x1="68440" y1="57092" x2="70390" y2="56738"/>
                        <a14:backgroundMark x1="46277" y1="64184" x2="48227" y2="63830"/>
                        <a14:backgroundMark x1="52482" y1="62766" x2="50355" y2="63121"/>
                        <a14:backgroundMark x1="10638" y1="75177" x2="13475" y2="78723"/>
                        <a14:backgroundMark x1="35106" y1="50709" x2="34929" y2="52482"/>
                        <a14:backgroundMark x1="31560" y1="62057" x2="31560" y2="62057"/>
                        <a14:backgroundMark x1="33156" y1="58156" x2="33156" y2="58156"/>
                        <a14:backgroundMark x1="23582" y1="56738" x2="23582" y2="56738"/>
                        <a14:backgroundMark x1="22340" y1="46099" x2="22340" y2="46099"/>
                        <a14:backgroundMark x1="23050" y1="48582" x2="23050" y2="48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85" y="3028950"/>
            <a:ext cx="6775640" cy="1543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3855" y="4652857"/>
            <a:ext cx="2831688" cy="33855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16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GIANG NGUYỄN MUSIC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BD1AF9F-14CC-4CCA-AAB3-CD49CD281224}"/>
              </a:ext>
            </a:extLst>
          </p:cNvPr>
          <p:cNvSpPr txBox="1"/>
          <p:nvPr/>
        </p:nvSpPr>
        <p:spPr>
          <a:xfrm>
            <a:off x="2510726" y="453344"/>
            <a:ext cx="4172918" cy="996893"/>
          </a:xfrm>
          <a:prstGeom prst="rect">
            <a:avLst/>
          </a:prstGeom>
          <a:noFill/>
        </p:spPr>
        <p:txBody>
          <a:bodyPr wrap="square" rtlCol="0">
            <a:prstTxWarp prst="textDeflateBottom">
              <a:avLst/>
            </a:prstTxWarp>
            <a:spAutoFit/>
          </a:bodyPr>
          <a:lstStyle/>
          <a:p>
            <a:r>
              <a:rPr lang="en-US" sz="3300" b="1">
                <a:ln w="22225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Stencil" panose="040409050D0802020404" pitchFamily="82" charset="0"/>
              </a:rPr>
              <a:t>BIỂU DIỄN</a:t>
            </a:r>
          </a:p>
        </p:txBody>
      </p:sp>
      <p:pic>
        <p:nvPicPr>
          <p:cNvPr id="12" name="Picture 8" descr="Top 100 Hình Hoa Sen Đẹp Ngất Ngây Lòng Người - Hình Ảnh Đẹp HD">
            <a:extLst>
              <a:ext uri="{FF2B5EF4-FFF2-40B4-BE49-F238E27FC236}">
                <a16:creationId xmlns:a16="http://schemas.microsoft.com/office/drawing/2014/main" id="{ACF59086-88D5-4613-A67E-DA6BF0324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79" y="3336078"/>
            <a:ext cx="9144000" cy="180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CF754A6-BB75-4294-B8CD-163246BD69CB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300" b="34972" l="54453" r="90547">
                        <a14:foregroundMark x1="60703" y1="13860" x2="60078" y2="26753"/>
                        <a14:foregroundMark x1="62187" y1="33844" x2="62187" y2="33844"/>
                        <a14:foregroundMark x1="62344" y1="31587" x2="62813" y2="33844"/>
                        <a14:foregroundMark x1="74609" y1="12732" x2="74609" y2="26914"/>
                        <a14:foregroundMark x1="83594" y1="32877" x2="82422" y2="34972"/>
                        <a14:foregroundMark x1="86172" y1="13296" x2="89609" y2="34730"/>
                        <a14:foregroundMark x1="58125" y1="32313" x2="57969" y2="34972"/>
                      </a14:backgroundRemoval>
                    </a14:imgEffect>
                  </a14:imgLayer>
                </a14:imgProps>
              </a:ext>
            </a:extLst>
          </a:blip>
          <a:srcRect l="50000" t="5111" r="4888" b="62445"/>
          <a:stretch/>
        </p:blipFill>
        <p:spPr>
          <a:xfrm>
            <a:off x="2044745" y="2877188"/>
            <a:ext cx="1946075" cy="167939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84463C4-876A-49D0-81D1-1312080A7AFC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300" b="34972" l="54453" r="90547">
                        <a14:foregroundMark x1="60703" y1="13860" x2="60078" y2="26753"/>
                        <a14:foregroundMark x1="62187" y1="33844" x2="62187" y2="33844"/>
                        <a14:foregroundMark x1="62344" y1="31587" x2="62813" y2="33844"/>
                        <a14:foregroundMark x1="74609" y1="12732" x2="74609" y2="26914"/>
                        <a14:foregroundMark x1="83594" y1="32877" x2="82422" y2="34972"/>
                        <a14:foregroundMark x1="86172" y1="13296" x2="89609" y2="34730"/>
                        <a14:foregroundMark x1="58125" y1="32313" x2="57969" y2="34972"/>
                      </a14:backgroundRemoval>
                    </a14:imgEffect>
                  </a14:imgLayer>
                </a14:imgProps>
              </a:ext>
            </a:extLst>
          </a:blip>
          <a:srcRect l="50000" t="5111" r="4888" b="62445"/>
          <a:stretch/>
        </p:blipFill>
        <p:spPr>
          <a:xfrm flipH="1">
            <a:off x="5317777" y="2853567"/>
            <a:ext cx="2054348" cy="1679394"/>
          </a:xfrm>
          <a:prstGeom prst="rect">
            <a:avLst/>
          </a:prstGeom>
        </p:spPr>
      </p:pic>
      <p:pic>
        <p:nvPicPr>
          <p:cNvPr id="2" name="Vui đến trường Karaoke Lê Quốc Thắng - School Music">
            <a:hlinkClick r:id="" action="ppaction://media"/>
            <a:extLst>
              <a:ext uri="{FF2B5EF4-FFF2-40B4-BE49-F238E27FC236}">
                <a16:creationId xmlns:a16="http://schemas.microsoft.com/office/drawing/2014/main" id="{92D3718C-7E71-42B8-9C30-CE5AA917A0C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45243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339752" y="48518"/>
            <a:ext cx="4536504" cy="2257272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212168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88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251520" y="699542"/>
            <a:ext cx="8640959" cy="1754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endParaRPr lang="en-US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n-US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Tiết 9:</a:t>
            </a:r>
            <a:endParaRPr 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546187">
              <a:defRPr/>
            </a:pPr>
            <a:r>
              <a:rPr lang="en-US" sz="26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Học </a:t>
            </a:r>
            <a:r>
              <a:rPr lang="en-US" sz="2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6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Vui đến trường</a:t>
            </a:r>
            <a:endParaRPr lang="en-US" sz="2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546187">
              <a:defRPr/>
            </a:pPr>
            <a:r>
              <a:rPr lang="en-US" sz="2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en-US" sz="26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Nhạc và lời: Lê Quốc Thắng</a:t>
            </a:r>
            <a:endParaRPr lang="en-US" sz="2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D:\传网\PPT\员工风采PPT\1\6.png">
            <a:extLst>
              <a:ext uri="{FF2B5EF4-FFF2-40B4-BE49-F238E27FC236}">
                <a16:creationId xmlns:a16="http://schemas.microsoft.com/office/drawing/2014/main" id="{3AC0873A-B273-4A00-A018-4A4BB8D9BB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>
            <a:off x="7831300" y="4457890"/>
            <a:ext cx="673588" cy="82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D:\传网\PPT\员工风采PPT\1\6.png">
            <a:extLst>
              <a:ext uri="{FF2B5EF4-FFF2-40B4-BE49-F238E27FC236}">
                <a16:creationId xmlns:a16="http://schemas.microsoft.com/office/drawing/2014/main" id="{A939594D-1262-41A4-AB67-A769F6B577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>
            <a:off x="8242217" y="4286148"/>
            <a:ext cx="777883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传网\PPT\员工风采PPT\1\6.png">
            <a:extLst>
              <a:ext uri="{FF2B5EF4-FFF2-40B4-BE49-F238E27FC236}">
                <a16:creationId xmlns:a16="http://schemas.microsoft.com/office/drawing/2014/main" id="{F11CE5CA-83C6-4F60-914B-4DCE799139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-143156" y="4372704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D:\传网\PPT\员工风采PPT\1\6.png">
            <a:extLst>
              <a:ext uri="{FF2B5EF4-FFF2-40B4-BE49-F238E27FC236}">
                <a16:creationId xmlns:a16="http://schemas.microsoft.com/office/drawing/2014/main" id="{6219EA0D-6ED3-45CA-8802-34BCEB5542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416289" y="4372704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D:\传网\PPT\员工风采PPT\1\6.png">
            <a:extLst>
              <a:ext uri="{FF2B5EF4-FFF2-40B4-BE49-F238E27FC236}">
                <a16:creationId xmlns:a16="http://schemas.microsoft.com/office/drawing/2014/main" id="{FD4FBAFB-FCEA-4730-8A8C-0A09776245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1022269" y="4457890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9B5C853-860B-429F-91FD-0FFC1B6CB1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26" y="4718801"/>
            <a:ext cx="591286" cy="5305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89A1F1A-6611-4726-98A9-E4D9E6AD07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4" y="4532400"/>
            <a:ext cx="591286" cy="5305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A1F164D-2221-44D4-85AB-AA9C664F5A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46" y="4558192"/>
            <a:ext cx="591286" cy="53053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9C822A8-70DA-45A5-A6AA-30A91B7E61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777" y="4585289"/>
            <a:ext cx="657524" cy="5899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D00996F-A3A5-44CE-96BB-6BD04724A3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095" y="4155926"/>
            <a:ext cx="657524" cy="58997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6AEC7AE-6D84-4D02-B16C-2B894CE7FA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4573838"/>
            <a:ext cx="657524" cy="58997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31840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7240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1746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67991" y="427940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316509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251520" y="699542"/>
            <a:ext cx="8640959" cy="1754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endParaRPr lang="en-US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n-US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Tiết 9:</a:t>
            </a:r>
            <a:endParaRPr 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546187">
              <a:defRPr/>
            </a:pPr>
            <a:r>
              <a:rPr lang="en-US" sz="26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Học </a:t>
            </a:r>
            <a:r>
              <a:rPr lang="en-US" sz="2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6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Vui đến trường</a:t>
            </a:r>
            <a:endParaRPr lang="en-US" sz="2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546187">
              <a:defRPr/>
            </a:pPr>
            <a:r>
              <a:rPr lang="en-US" sz="2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en-US" sz="26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Nhạc và lời: Lê Quốc Thắng</a:t>
            </a:r>
            <a:endParaRPr lang="en-US" sz="2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D:\传网\PPT\员工风采PPT\1\6.png">
            <a:extLst>
              <a:ext uri="{FF2B5EF4-FFF2-40B4-BE49-F238E27FC236}">
                <a16:creationId xmlns:a16="http://schemas.microsoft.com/office/drawing/2014/main" id="{3AC0873A-B273-4A00-A018-4A4BB8D9BB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>
            <a:off x="7831300" y="4457890"/>
            <a:ext cx="673588" cy="82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D:\传网\PPT\员工风采PPT\1\6.png">
            <a:extLst>
              <a:ext uri="{FF2B5EF4-FFF2-40B4-BE49-F238E27FC236}">
                <a16:creationId xmlns:a16="http://schemas.microsoft.com/office/drawing/2014/main" id="{A939594D-1262-41A4-AB67-A769F6B577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>
            <a:off x="8242217" y="4286148"/>
            <a:ext cx="777883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传网\PPT\员工风采PPT\1\6.png">
            <a:extLst>
              <a:ext uri="{FF2B5EF4-FFF2-40B4-BE49-F238E27FC236}">
                <a16:creationId xmlns:a16="http://schemas.microsoft.com/office/drawing/2014/main" id="{F11CE5CA-83C6-4F60-914B-4DCE799139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-143156" y="4372704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D:\传网\PPT\员工风采PPT\1\6.png">
            <a:extLst>
              <a:ext uri="{FF2B5EF4-FFF2-40B4-BE49-F238E27FC236}">
                <a16:creationId xmlns:a16="http://schemas.microsoft.com/office/drawing/2014/main" id="{6219EA0D-6ED3-45CA-8802-34BCEB5542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416289" y="4372704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D:\传网\PPT\员工风采PPT\1\6.png">
            <a:extLst>
              <a:ext uri="{FF2B5EF4-FFF2-40B4-BE49-F238E27FC236}">
                <a16:creationId xmlns:a16="http://schemas.microsoft.com/office/drawing/2014/main" id="{FD4FBAFB-FCEA-4730-8A8C-0A09776245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1022269" y="4457890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9B5C853-860B-429F-91FD-0FFC1B6CB1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26" y="4718801"/>
            <a:ext cx="591286" cy="5305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89A1F1A-6611-4726-98A9-E4D9E6AD07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4" y="4532400"/>
            <a:ext cx="591286" cy="5305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A1F164D-2221-44D4-85AB-AA9C664F5A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46" y="4558192"/>
            <a:ext cx="591286" cy="53053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9C822A8-70DA-45A5-A6AA-30A91B7E61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777" y="4585289"/>
            <a:ext cx="657524" cy="5899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D00996F-A3A5-44CE-96BB-6BD04724A3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095" y="4155926"/>
            <a:ext cx="657524" cy="58997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6AEC7AE-6D84-4D02-B16C-2B894CE7FA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4573838"/>
            <a:ext cx="657524" cy="58997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31840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7240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1746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67991" y="427940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425514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5"/>
          <p:cNvSpPr/>
          <p:nvPr/>
        </p:nvSpPr>
        <p:spPr>
          <a:xfrm>
            <a:off x="1907704" y="1580587"/>
            <a:ext cx="4968552" cy="991164"/>
          </a:xfrm>
          <a:prstGeom prst="rect">
            <a:avLst/>
          </a:prstGeom>
        </p:spPr>
        <p:txBody>
          <a:bodyPr wrap="square">
            <a:prstTxWarp prst="textArchUp">
              <a:avLst/>
            </a:prstTxWarp>
            <a:spAutoFit/>
          </a:bodyPr>
          <a:lstStyle/>
          <a:p>
            <a:pPr>
              <a:defRPr/>
            </a:pPr>
            <a:endParaRPr lang="en-US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CẢM ƠN BAN GIÁM KHẢO - QUÝ THẦY CÔ GIÁO</a:t>
            </a:r>
          </a:p>
          <a:p>
            <a:pPr algn="ctr">
              <a:defRPr/>
            </a:pP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ĐÃ CHÚ Ý LẮNG NGHE</a:t>
            </a:r>
            <a:endParaRPr lang="en-US" sz="2400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15515" y="2427734"/>
            <a:ext cx="87129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i="1" dirty="0">
                <a:solidFill>
                  <a:srgbClr val="FFFF00"/>
                </a:solidFill>
                <a:latin typeface="Times New Roman" pitchFamily="18" charset="0"/>
              </a:rPr>
              <a:t>KÍNH CHÚC QUÝ THẦY CÔ MẠNH KHỎE, THÀNH ĐẠT</a:t>
            </a:r>
          </a:p>
          <a:p>
            <a:pPr algn="ctr"/>
            <a:endParaRPr lang="en-US" altLang="en-US" b="1" i="1" dirty="0">
              <a:solidFill>
                <a:srgbClr val="FFFF00"/>
              </a:solidFill>
              <a:latin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1840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7240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746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7991" y="427940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23385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3131840" y="614105"/>
            <a:ext cx="3384376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r>
              <a:rPr lang="en-US" sz="27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KIẾN THỨC MỚI</a:t>
            </a:r>
            <a:endParaRPr lang="en-US" sz="27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FC80B379-1D6B-471B-995F-9493433A2C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580" y="1255381"/>
            <a:ext cx="8640959" cy="89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Học </a:t>
            </a:r>
            <a:r>
              <a:rPr lang="en-US" sz="2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6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Vui đến trường</a:t>
            </a:r>
            <a:endParaRPr lang="en-US" sz="2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546187">
              <a:defRPr/>
            </a:pPr>
            <a:r>
              <a:rPr 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en-US" sz="2600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800" i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Nhạc và lời: Lê Quốc Thắng</a:t>
            </a:r>
            <a:endParaRPr lang="en-US" sz="2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D:\传网\PPT\员工风采PPT\1\6.png">
            <a:extLst>
              <a:ext uri="{FF2B5EF4-FFF2-40B4-BE49-F238E27FC236}">
                <a16:creationId xmlns:a16="http://schemas.microsoft.com/office/drawing/2014/main" id="{B9BAD5CD-19C0-4AEA-8DB0-3FBFD0FEFA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>
            <a:off x="7831300" y="4457890"/>
            <a:ext cx="673588" cy="82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D:\传网\PPT\员工风采PPT\1\6.png">
            <a:extLst>
              <a:ext uri="{FF2B5EF4-FFF2-40B4-BE49-F238E27FC236}">
                <a16:creationId xmlns:a16="http://schemas.microsoft.com/office/drawing/2014/main" id="{24BA4297-A9BE-4F71-A2BE-857E0BE49A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>
            <a:off x="8242217" y="4286148"/>
            <a:ext cx="777883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D:\传网\PPT\员工风采PPT\1\6.png">
            <a:extLst>
              <a:ext uri="{FF2B5EF4-FFF2-40B4-BE49-F238E27FC236}">
                <a16:creationId xmlns:a16="http://schemas.microsoft.com/office/drawing/2014/main" id="{E3E1E75C-7F82-4AC5-80B2-50A3B14DD1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-143156" y="4372704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D:\传网\PPT\员工风采PPT\1\6.png">
            <a:extLst>
              <a:ext uri="{FF2B5EF4-FFF2-40B4-BE49-F238E27FC236}">
                <a16:creationId xmlns:a16="http://schemas.microsoft.com/office/drawing/2014/main" id="{83B748F3-6501-405E-A23D-D2F97810F3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416289" y="4372704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D:\传网\PPT\员工风采PPT\1\6.png">
            <a:extLst>
              <a:ext uri="{FF2B5EF4-FFF2-40B4-BE49-F238E27FC236}">
                <a16:creationId xmlns:a16="http://schemas.microsoft.com/office/drawing/2014/main" id="{530A94EC-EEAB-4423-8A77-5ADB25C2BB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1022269" y="4457890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1BF4F7E-FF78-4D3A-83A9-9806831A12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26" y="4718801"/>
            <a:ext cx="591286" cy="5305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52BDEC2-4BB7-4413-A31C-918495BBE1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4" y="4532400"/>
            <a:ext cx="591286" cy="53053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A5E7519-C000-45BA-88BC-DF10C29F0B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46" y="4558192"/>
            <a:ext cx="591286" cy="53053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5ABC4C6-4391-4806-A240-26379C3582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777" y="4585289"/>
            <a:ext cx="657524" cy="58997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1943253-573B-47F0-9C33-96653FE8AB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095" y="4155926"/>
            <a:ext cx="657524" cy="5899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73EAD85-01D5-4974-8EFF-101DF3F6F6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4573838"/>
            <a:ext cx="657524" cy="58997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31840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7240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1746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67991" y="427940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68431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2464962" y="493455"/>
            <a:ext cx="4424363" cy="37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9pPr>
          </a:lstStyle>
          <a:p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NHẠC </a:t>
            </a:r>
            <a:r>
              <a:rPr lang="en-US" sz="20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SĨ LÊ QUỐC THẮNG</a:t>
            </a:r>
            <a:endParaRPr lang="vi-VN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3" name="TextBox 6"/>
          <p:cNvSpPr txBox="1">
            <a:spLocks noChangeArrowheads="1"/>
          </p:cNvSpPr>
          <p:nvPr/>
        </p:nvSpPr>
        <p:spPr bwMode="auto">
          <a:xfrm>
            <a:off x="3803823" y="843558"/>
            <a:ext cx="4027477" cy="2839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defRPr>
            </a:lvl9pPr>
          </a:lstStyle>
          <a:p>
            <a:pPr indent="225425" algn="just"/>
            <a:r>
              <a:rPr lang="en-US" sz="1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 sĩ </a:t>
            </a:r>
            <a:r>
              <a:rPr lang="vi-VN" sz="1800" b="1" i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Lê Quốc Thắng</a:t>
            </a:r>
            <a:r>
              <a:rPr lang="vi-VN" sz="1800" b="0" i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sinh năm 1962 tại Sài Gòn. Hiện ông là hội viên Hội Nhạc sĩ Việt Nam, Hội Âm nhạc TP. Hồ Chí Minh</a:t>
            </a:r>
            <a:r>
              <a:rPr lang="en-US" sz="1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1800" b="0" i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Giám đốc Trung tâm băng nhạc Trùng Dương Audio, Phó Giám đốc Trung tâm Bảo vệ quyền Tác giả Âm nhạc Việt Nam.</a:t>
            </a:r>
          </a:p>
          <a:p>
            <a:pPr algn="just"/>
            <a:r>
              <a:rPr lang="en-US" sz="1800" b="0" i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 số ca khúc được thiếu nhi trong cả nước </a:t>
            </a:r>
            <a:r>
              <a:rPr lang="vi-VN" sz="1800" b="0" i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yêu thích như: </a:t>
            </a:r>
            <a:r>
              <a:rPr lang="vi-VN" sz="1800" b="0" i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Búp bê bằng bông, Mái trường mến yêu, </a:t>
            </a:r>
            <a:r>
              <a:rPr lang="en-US" sz="1800" b="0" i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Vui đến trường…</a:t>
            </a:r>
            <a:endParaRPr lang="vi-VN" sz="18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0C01B49D-9B2F-45B6-B927-3E92CF62B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183" y="998589"/>
            <a:ext cx="1944216" cy="252428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D:\传网\PPT\员工风采PPT\1\6.png">
            <a:extLst>
              <a:ext uri="{FF2B5EF4-FFF2-40B4-BE49-F238E27FC236}">
                <a16:creationId xmlns:a16="http://schemas.microsoft.com/office/drawing/2014/main" id="{96C0B785-DDEC-4631-8800-7FFC1CBA2E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>
            <a:off x="7831300" y="4457890"/>
            <a:ext cx="673588" cy="82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:\传网\PPT\员工风采PPT\1\6.png">
            <a:extLst>
              <a:ext uri="{FF2B5EF4-FFF2-40B4-BE49-F238E27FC236}">
                <a16:creationId xmlns:a16="http://schemas.microsoft.com/office/drawing/2014/main" id="{A0605955-CC05-4E0C-9A3F-96F3FF87B7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>
            <a:off x="8242217" y="4286148"/>
            <a:ext cx="777883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D:\传网\PPT\员工风采PPT\1\6.png">
            <a:extLst>
              <a:ext uri="{FF2B5EF4-FFF2-40B4-BE49-F238E27FC236}">
                <a16:creationId xmlns:a16="http://schemas.microsoft.com/office/drawing/2014/main" id="{EE9CCE21-A71A-48DA-A1B9-E556C6105A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-143156" y="4372704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传网\PPT\员工风采PPT\1\6.png">
            <a:extLst>
              <a:ext uri="{FF2B5EF4-FFF2-40B4-BE49-F238E27FC236}">
                <a16:creationId xmlns:a16="http://schemas.microsoft.com/office/drawing/2014/main" id="{29065E63-4042-4D29-A447-7D7AA4D787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416289" y="4372704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D:\传网\PPT\员工风采PPT\1\6.png">
            <a:extLst>
              <a:ext uri="{FF2B5EF4-FFF2-40B4-BE49-F238E27FC236}">
                <a16:creationId xmlns:a16="http://schemas.microsoft.com/office/drawing/2014/main" id="{E3BBD985-870A-4473-897B-C89DE58BB9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1022269" y="4457890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7313BD8-5B97-49BF-BEB0-057B22980BF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26" y="4718801"/>
            <a:ext cx="591286" cy="5305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90AEE1E-A907-4919-8648-599B33B6C85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4" y="4532400"/>
            <a:ext cx="591286" cy="5305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8E5F511-E067-49CF-BD71-BDEF85C68BD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46" y="4558192"/>
            <a:ext cx="591286" cy="5305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BC37573-9E36-4354-8E63-47D1C98393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777" y="4585289"/>
            <a:ext cx="657524" cy="5899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857B10D-BA00-4B33-93D0-250EEE016B0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095" y="4155926"/>
            <a:ext cx="657524" cy="5899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B29195D-F89A-4C0A-BF06-6D9AD3FFB7C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4573838"/>
            <a:ext cx="657524" cy="58997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31840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7240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1746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67991" y="427940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50632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A92C17-BCAF-48F7-BBB4-E303D7CFAA73}"/>
              </a:ext>
            </a:extLst>
          </p:cNvPr>
          <p:cNvSpPr/>
          <p:nvPr/>
        </p:nvSpPr>
        <p:spPr>
          <a:xfrm>
            <a:off x="0" y="0"/>
            <a:ext cx="9144000" cy="52360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14FED5D-3961-40B7-9827-1CEF1D32CE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0"/>
            <a:ext cx="8964488" cy="5143500"/>
          </a:xfrm>
          <a:prstGeom prst="rect">
            <a:avLst/>
          </a:prstGeom>
        </p:spPr>
      </p:pic>
      <p:pic>
        <p:nvPicPr>
          <p:cNvPr id="5" name="Vui đến trường Karaoke chậm">
            <a:hlinkClick r:id="" action="ppaction://media"/>
            <a:extLst>
              <a:ext uri="{FF2B5EF4-FFF2-40B4-BE49-F238E27FC236}">
                <a16:creationId xmlns:a16="http://schemas.microsoft.com/office/drawing/2014/main" id="{1942EC03-63B6-42B9-AFA6-33573852A48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8365.87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9512" y="51470"/>
            <a:ext cx="432048" cy="36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04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4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F14D43-9338-498F-A3DF-F60881000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5306" y="230622"/>
            <a:ext cx="3960440" cy="49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600" b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VUI ĐẾN TRƯỜNG</a:t>
            </a:r>
            <a:endParaRPr lang="en-US" sz="26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35217B-313A-4196-9D68-6CCF529564EA}"/>
              </a:ext>
            </a:extLst>
          </p:cNvPr>
          <p:cNvSpPr txBox="1"/>
          <p:nvPr/>
        </p:nvSpPr>
        <p:spPr>
          <a:xfrm>
            <a:off x="2383098" y="780445"/>
            <a:ext cx="592240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rPr>
              <a:t>Vui  đến  trường lòng rộn ràng như hoa  nở</a:t>
            </a:r>
          </a:p>
          <a:p>
            <a:r>
              <a:rPr lang="en-US" sz="200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rPr>
              <a:t>Hương  thơm ngọt ngào  từng góc phố  thân  quen</a:t>
            </a:r>
          </a:p>
          <a:p>
            <a:r>
              <a:rPr lang="en-US" sz="200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rPr>
              <a:t>Nụ  hoa xinh xinh  trong từng  chiếc lá  nhỏ</a:t>
            </a:r>
          </a:p>
          <a:p>
            <a:r>
              <a:rPr lang="en-US" sz="200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rPr>
              <a:t>Như lời thầy cho em những ước mơ.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59B65E-2701-4BC4-B3DA-ACF233C298CA}"/>
              </a:ext>
            </a:extLst>
          </p:cNvPr>
          <p:cNvSpPr txBox="1"/>
          <p:nvPr/>
        </p:nvSpPr>
        <p:spPr>
          <a:xfrm>
            <a:off x="2383098" y="2184415"/>
            <a:ext cx="592240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 xanh xanh trong nắng ấm ban mai</a:t>
            </a:r>
          </a:p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Bước chân nhẹ em vui đi đến trường</a:t>
            </a:r>
          </a:p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Chim reo vang bao khúc hát líu lo</a:t>
            </a:r>
          </a:p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Dưới mái trường là khoảng trời thân thương.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4E215F-A75A-4705-A1D3-5363F39855AA}"/>
              </a:ext>
            </a:extLst>
          </p:cNvPr>
          <p:cNvSpPr txBox="1"/>
          <p:nvPr/>
        </p:nvSpPr>
        <p:spPr>
          <a:xfrm>
            <a:off x="2428256" y="3547447"/>
            <a:ext cx="592240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532476"/>
                </a:solidFill>
                <a:latin typeface="Times New Roman" pitchFamily="18" charset="0"/>
                <a:cs typeface="Times New Roman" pitchFamily="18" charset="0"/>
              </a:rPr>
              <a:t>La la la la  la la la la la</a:t>
            </a:r>
          </a:p>
          <a:p>
            <a:r>
              <a:rPr lang="en-US" sz="2000">
                <a:solidFill>
                  <a:srgbClr val="532476"/>
                </a:solidFill>
                <a:latin typeface="Times New Roman" pitchFamily="18" charset="0"/>
                <a:cs typeface="Times New Roman" pitchFamily="18" charset="0"/>
              </a:rPr>
              <a:t>La la la la  la la la la la</a:t>
            </a:r>
          </a:p>
          <a:p>
            <a:r>
              <a:rPr lang="en-US" sz="2000">
                <a:solidFill>
                  <a:srgbClr val="532476"/>
                </a:solidFill>
                <a:latin typeface="Times New Roman" pitchFamily="18" charset="0"/>
                <a:cs typeface="Times New Roman" pitchFamily="18" charset="0"/>
              </a:rPr>
              <a:t>La la la la  la la la la la,</a:t>
            </a:r>
          </a:p>
          <a:p>
            <a:r>
              <a:rPr lang="en-US" sz="2000">
                <a:solidFill>
                  <a:srgbClr val="532476"/>
                </a:solidFill>
                <a:latin typeface="Times New Roman" pitchFamily="18" charset="0"/>
                <a:cs typeface="Times New Roman" pitchFamily="18" charset="0"/>
              </a:rPr>
              <a:t>Dưới mái trường là khoảng trời thân thương.</a:t>
            </a:r>
          </a:p>
          <a:p>
            <a:endParaRPr lang="en-US" sz="2000">
              <a:solidFill>
                <a:srgbClr val="532476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C0F3EE6-8F97-4C5C-9F96-ED6347568D79}"/>
              </a:ext>
            </a:extLst>
          </p:cNvPr>
          <p:cNvGrpSpPr/>
          <p:nvPr/>
        </p:nvGrpSpPr>
        <p:grpSpPr>
          <a:xfrm>
            <a:off x="465730" y="1151284"/>
            <a:ext cx="1730481" cy="583648"/>
            <a:chOff x="465730" y="1151284"/>
            <a:chExt cx="1730481" cy="58364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D43D70C-BA11-4595-9AB0-B08F118D087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94" b="57998"/>
            <a:stretch/>
          </p:blipFill>
          <p:spPr bwMode="auto">
            <a:xfrm>
              <a:off x="465730" y="1151284"/>
              <a:ext cx="1730481" cy="583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132E563-3605-42C5-AD93-59A08FB09F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1950" y="1152815"/>
              <a:ext cx="1587239" cy="492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8" tIns="45719" rIns="91438" bIns="45719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600" b="1">
                  <a:solidFill>
                    <a:srgbClr val="1807F3"/>
                  </a:solidFill>
                  <a:latin typeface="Times New Roman" pitchFamily="18" charset="0"/>
                  <a:cs typeface="Times New Roman" pitchFamily="18" charset="0"/>
                </a:rPr>
                <a:t>Đoạn 1</a:t>
              </a:r>
              <a:endParaRPr lang="en-US" sz="2600" b="1" dirty="0">
                <a:solidFill>
                  <a:srgbClr val="1807F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ABACC6D-D65A-4219-A5C2-7A8E50249129}"/>
              </a:ext>
            </a:extLst>
          </p:cNvPr>
          <p:cNvGrpSpPr/>
          <p:nvPr/>
        </p:nvGrpSpPr>
        <p:grpSpPr>
          <a:xfrm>
            <a:off x="520328" y="3957336"/>
            <a:ext cx="1730481" cy="583648"/>
            <a:chOff x="465730" y="1151284"/>
            <a:chExt cx="1730481" cy="58364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51F10AE3-D24F-4890-91E3-60B1F5C8528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94" b="57998"/>
            <a:stretch/>
          </p:blipFill>
          <p:spPr bwMode="auto">
            <a:xfrm>
              <a:off x="465730" y="1151284"/>
              <a:ext cx="1730481" cy="583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C088A7A-142C-4AFB-B38A-A65BBBCE95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1950" y="1152815"/>
              <a:ext cx="1587239" cy="492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8" tIns="45719" rIns="91438" bIns="45719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600" b="1">
                  <a:solidFill>
                    <a:srgbClr val="532476"/>
                  </a:solidFill>
                  <a:latin typeface="Times New Roman" pitchFamily="18" charset="0"/>
                  <a:cs typeface="Times New Roman" pitchFamily="18" charset="0"/>
                </a:rPr>
                <a:t>Đoạn 3</a:t>
              </a:r>
              <a:endParaRPr lang="en-US" sz="2600" b="1" dirty="0">
                <a:solidFill>
                  <a:srgbClr val="53247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F1F4A5E-A9CE-42C0-9016-D4367F369A8D}"/>
              </a:ext>
            </a:extLst>
          </p:cNvPr>
          <p:cNvGrpSpPr/>
          <p:nvPr/>
        </p:nvGrpSpPr>
        <p:grpSpPr>
          <a:xfrm>
            <a:off x="465730" y="2554310"/>
            <a:ext cx="1730481" cy="583648"/>
            <a:chOff x="465730" y="1151284"/>
            <a:chExt cx="1730481" cy="583648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5A9159A-67FE-4665-BBF7-234F4C9711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94" b="57998"/>
            <a:stretch/>
          </p:blipFill>
          <p:spPr bwMode="auto">
            <a:xfrm>
              <a:off x="465730" y="1151284"/>
              <a:ext cx="1730481" cy="583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6E07978-39ED-4BB1-A8B6-34FA2AC16F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1950" y="1152815"/>
              <a:ext cx="1587239" cy="492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8" tIns="45719" rIns="91438" bIns="45719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6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Đoạn 2</a:t>
              </a:r>
              <a:endParaRPr lang="en-US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6682002" y="0"/>
            <a:ext cx="1949156" cy="339502"/>
          </a:xfrm>
          <a:prstGeom prst="rect">
            <a:avLst/>
          </a:prstGeom>
          <a:solidFill>
            <a:srgbClr val="A3D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60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>
            <a:extLst>
              <a:ext uri="{FF2B5EF4-FFF2-40B4-BE49-F238E27FC236}">
                <a16:creationId xmlns:a16="http://schemas.microsoft.com/office/drawing/2014/main" id="{D46B04E3-E862-4E11-9602-44BEB308B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5896" y="915566"/>
            <a:ext cx="2416969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9AED33F-404D-462F-89F6-2BEA4169B452}"/>
              </a:ext>
            </a:extLst>
          </p:cNvPr>
          <p:cNvGrpSpPr/>
          <p:nvPr/>
        </p:nvGrpSpPr>
        <p:grpSpPr>
          <a:xfrm>
            <a:off x="1115616" y="1649131"/>
            <a:ext cx="6984776" cy="1352183"/>
            <a:chOff x="1115616" y="1851670"/>
            <a:chExt cx="6984776" cy="135218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6B800F6-1AEE-4719-9DC1-FF88E928F1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4" t="9785" b="32349"/>
            <a:stretch/>
          </p:blipFill>
          <p:spPr>
            <a:xfrm>
              <a:off x="1115616" y="1851670"/>
              <a:ext cx="6984776" cy="1152128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A226AFB-48AE-4496-997C-50F2AA703C25}"/>
                </a:ext>
              </a:extLst>
            </p:cNvPr>
            <p:cNvSpPr txBox="1"/>
            <p:nvPr/>
          </p:nvSpPr>
          <p:spPr>
            <a:xfrm>
              <a:off x="2358008" y="2803743"/>
              <a:ext cx="545435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Vui  đến   trường  lòng   rộn  ràng   như   hoa    nở</a:t>
              </a:r>
            </a:p>
          </p:txBody>
        </p:sp>
      </p:grpSp>
      <p:pic>
        <p:nvPicPr>
          <p:cNvPr id="11" name="Picture 4" descr="D:\传网\PPT\员工风采PPT\1\6.png">
            <a:extLst>
              <a:ext uri="{FF2B5EF4-FFF2-40B4-BE49-F238E27FC236}">
                <a16:creationId xmlns:a16="http://schemas.microsoft.com/office/drawing/2014/main" id="{2E9757BE-BED8-4190-8B12-0B4E564206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>
            <a:off x="7831300" y="4457890"/>
            <a:ext cx="673588" cy="82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D:\传网\PPT\员工风采PPT\1\6.png">
            <a:extLst>
              <a:ext uri="{FF2B5EF4-FFF2-40B4-BE49-F238E27FC236}">
                <a16:creationId xmlns:a16="http://schemas.microsoft.com/office/drawing/2014/main" id="{634FE4AD-4396-48B4-BCF5-BECB9F4943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>
            <a:off x="8242217" y="4286148"/>
            <a:ext cx="777883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D:\传网\PPT\员工风采PPT\1\6.png">
            <a:extLst>
              <a:ext uri="{FF2B5EF4-FFF2-40B4-BE49-F238E27FC236}">
                <a16:creationId xmlns:a16="http://schemas.microsoft.com/office/drawing/2014/main" id="{16A8ABFC-1FAD-448E-8516-F6531D5A6D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-143156" y="4372704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D:\传网\PPT\员工风采PPT\1\6.png">
            <a:extLst>
              <a:ext uri="{FF2B5EF4-FFF2-40B4-BE49-F238E27FC236}">
                <a16:creationId xmlns:a16="http://schemas.microsoft.com/office/drawing/2014/main" id="{BD9E62F4-93AC-42FA-9A46-8C7EE41141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416289" y="4372704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D:\传网\PPT\员工风采PPT\1\6.png">
            <a:extLst>
              <a:ext uri="{FF2B5EF4-FFF2-40B4-BE49-F238E27FC236}">
                <a16:creationId xmlns:a16="http://schemas.microsoft.com/office/drawing/2014/main" id="{74BDB7BC-43FD-4A6F-AACF-02BDAEEF64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1022269" y="4457890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E2A2016-7695-43BA-9EB5-CA54381A385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26" y="4718801"/>
            <a:ext cx="591286" cy="53053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62D4025-7A88-419E-B607-99B5EA71CA7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4" y="4532400"/>
            <a:ext cx="591286" cy="53053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16977FA-A673-4CB3-8F43-739FBFA51DB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777" y="4585289"/>
            <a:ext cx="657524" cy="58997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95944F8-59D0-4F7D-BD13-C5EE7D09F9D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095" y="4155926"/>
            <a:ext cx="657524" cy="58997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D2A1963-64D8-4755-9C85-AA5ECFFDBC9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4573838"/>
            <a:ext cx="657524" cy="589972"/>
          </a:xfrm>
          <a:prstGeom prst="rect">
            <a:avLst/>
          </a:prstGeom>
        </p:spPr>
      </p:pic>
      <p:pic>
        <p:nvPicPr>
          <p:cNvPr id="2" name="VUI TỚI TRƯỜNG - MD">
            <a:hlinkClick r:id="" action="ppaction://media"/>
            <a:extLst>
              <a:ext uri="{FF2B5EF4-FFF2-40B4-BE49-F238E27FC236}">
                <a16:creationId xmlns:a16="http://schemas.microsoft.com/office/drawing/2014/main" id="{1BAE04F9-8909-42A8-98D2-7D11D00EFA4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6682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072402" y="4518661"/>
            <a:ext cx="609600" cy="6096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6682002" y="0"/>
            <a:ext cx="1949156" cy="339502"/>
          </a:xfrm>
          <a:prstGeom prst="rect">
            <a:avLst/>
          </a:prstGeom>
          <a:solidFill>
            <a:srgbClr val="A3D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72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8AFA796D-1EB7-46DE-A318-0D44DEC05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5896" y="771550"/>
            <a:ext cx="2416969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F58813-A78A-442C-A724-23527A0B94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" t="10113" b="31818"/>
          <a:stretch/>
        </p:blipFill>
        <p:spPr>
          <a:xfrm>
            <a:off x="1022269" y="1651823"/>
            <a:ext cx="7219947" cy="919928"/>
          </a:xfrm>
          <a:prstGeom prst="rect">
            <a:avLst/>
          </a:prstGeom>
        </p:spPr>
      </p:pic>
      <p:pic>
        <p:nvPicPr>
          <p:cNvPr id="8" name="Picture 4" descr="D:\传网\PPT\员工风采PPT\1\6.png">
            <a:extLst>
              <a:ext uri="{FF2B5EF4-FFF2-40B4-BE49-F238E27FC236}">
                <a16:creationId xmlns:a16="http://schemas.microsoft.com/office/drawing/2014/main" id="{7DFA95CD-ABC3-45E6-AE1C-3A78C6476F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>
            <a:off x="7831300" y="4457890"/>
            <a:ext cx="673588" cy="82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D:\传网\PPT\员工风采PPT\1\6.png">
            <a:extLst>
              <a:ext uri="{FF2B5EF4-FFF2-40B4-BE49-F238E27FC236}">
                <a16:creationId xmlns:a16="http://schemas.microsoft.com/office/drawing/2014/main" id="{32877585-EBCE-4E65-8D0C-0DEA577758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>
            <a:off x="8242217" y="4286148"/>
            <a:ext cx="777883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D:\传网\PPT\员工风采PPT\1\6.png">
            <a:extLst>
              <a:ext uri="{FF2B5EF4-FFF2-40B4-BE49-F238E27FC236}">
                <a16:creationId xmlns:a16="http://schemas.microsoft.com/office/drawing/2014/main" id="{22ED616A-B7F2-4EC9-A5E2-6110BA5F1D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-143156" y="4372704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D:\传网\PPT\员工风采PPT\1\6.png">
            <a:extLst>
              <a:ext uri="{FF2B5EF4-FFF2-40B4-BE49-F238E27FC236}">
                <a16:creationId xmlns:a16="http://schemas.microsoft.com/office/drawing/2014/main" id="{75AEB17E-ED53-47BC-8E0B-5538DD703F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416289" y="4372704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D:\传网\PPT\员工风采PPT\1\6.png">
            <a:extLst>
              <a:ext uri="{FF2B5EF4-FFF2-40B4-BE49-F238E27FC236}">
                <a16:creationId xmlns:a16="http://schemas.microsoft.com/office/drawing/2014/main" id="{44E316D4-FC9B-4BC3-A7AB-A2B97407D5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1022269" y="4457890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F21E055-16E5-49F2-B596-4C977D8606B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26" y="4718801"/>
            <a:ext cx="591286" cy="53053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7A1893C-DE6A-463D-9418-BBA09B1E204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4" y="4532400"/>
            <a:ext cx="591286" cy="53053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1E45200-122C-462B-B9DA-BC2BC8E46F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46" y="4558192"/>
            <a:ext cx="591286" cy="53053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BEBC765-4CC5-44A7-B172-DEB639BC8EE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777" y="4585289"/>
            <a:ext cx="657524" cy="5899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9A89E97-A28B-4422-A389-28181960997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095" y="4155926"/>
            <a:ext cx="657524" cy="58997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85DFC80-6357-44EA-ACBC-5D758AE34F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4573838"/>
            <a:ext cx="657524" cy="589972"/>
          </a:xfrm>
          <a:prstGeom prst="rect">
            <a:avLst/>
          </a:prstGeom>
        </p:spPr>
      </p:pic>
      <p:pic>
        <p:nvPicPr>
          <p:cNvPr id="19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C644C931-1715-4461-A678-253A0624B75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5990" y="-168294"/>
            <a:ext cx="3084246" cy="173493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912F0D2-4C70-44D6-8CCD-08D8A50EAF07}"/>
              </a:ext>
            </a:extLst>
          </p:cNvPr>
          <p:cNvSpPr txBox="1"/>
          <p:nvPr/>
        </p:nvSpPr>
        <p:spPr>
          <a:xfrm>
            <a:off x="1022269" y="2531501"/>
            <a:ext cx="6946363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Hương  thơm   ngọt    ngào  từng góc  phố   thân    quen</a:t>
            </a:r>
          </a:p>
        </p:txBody>
      </p:sp>
      <p:pic>
        <p:nvPicPr>
          <p:cNvPr id="22" name="VUI TỚI TRƯỜNG - MD">
            <a:hlinkClick r:id="" action="ppaction://media"/>
            <a:extLst>
              <a:ext uri="{FF2B5EF4-FFF2-40B4-BE49-F238E27FC236}">
                <a16:creationId xmlns:a16="http://schemas.microsoft.com/office/drawing/2014/main" id="{A26BECBE-2583-496C-B8B0-1AC774C2AAA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100" end="60900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72402" y="4518661"/>
            <a:ext cx="609600" cy="609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682002" y="0"/>
            <a:ext cx="1949156" cy="339502"/>
          </a:xfrm>
          <a:prstGeom prst="rect">
            <a:avLst/>
          </a:prstGeom>
          <a:solidFill>
            <a:srgbClr val="A3D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026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3827</TotalTime>
  <Words>894</Words>
  <Application>Microsoft Office PowerPoint</Application>
  <PresentationFormat>On-screen Show (16:9)</PresentationFormat>
  <Paragraphs>134</Paragraphs>
  <Slides>31</Slides>
  <Notes>4</Notes>
  <HiddenSlides>0</HiddenSlides>
  <MMClips>23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微软雅黑</vt:lpstr>
      <vt:lpstr>Arial</vt:lpstr>
      <vt:lpstr>Calibri</vt:lpstr>
      <vt:lpstr>Stencil</vt:lpstr>
      <vt:lpstr>Times New Roman</vt:lpstr>
      <vt:lpstr>UTM Alberta Heavy</vt:lpstr>
      <vt:lpstr>站酷快乐体2016修订版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Nguyen Thi Phuong Thao</cp:lastModifiedBy>
  <cp:revision>101</cp:revision>
  <dcterms:created xsi:type="dcterms:W3CDTF">2020-12-13T00:20:24Z</dcterms:created>
  <dcterms:modified xsi:type="dcterms:W3CDTF">2022-09-24T02:27:23Z</dcterms:modified>
</cp:coreProperties>
</file>