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5"/>
  </p:notesMasterIdLst>
  <p:sldIdLst>
    <p:sldId id="267" r:id="rId2"/>
    <p:sldId id="268" r:id="rId3"/>
    <p:sldId id="298" r:id="rId4"/>
    <p:sldId id="271" r:id="rId5"/>
    <p:sldId id="256" r:id="rId6"/>
    <p:sldId id="299" r:id="rId7"/>
    <p:sldId id="300" r:id="rId8"/>
    <p:sldId id="301" r:id="rId9"/>
    <p:sldId id="302" r:id="rId10"/>
    <p:sldId id="303" r:id="rId11"/>
    <p:sldId id="304" r:id="rId12"/>
    <p:sldId id="305" r:id="rId13"/>
    <p:sldId id="316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FF00"/>
    <a:srgbClr val="FF00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94660"/>
  </p:normalViewPr>
  <p:slideViewPr>
    <p:cSldViewPr>
      <p:cViewPr>
        <p:scale>
          <a:sx n="66" d="100"/>
          <a:sy n="66" d="100"/>
        </p:scale>
        <p:origin x="-1506" y="-2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499158-8105-430F-B075-43A4BCD9CB7C}" type="datetimeFigureOut">
              <a:rPr lang="en-US" smtClean="0"/>
              <a:pPr/>
              <a:t>4/9/2021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F676CA-806D-4BA3-8B15-C87ADBD834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50302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F676CA-806D-4BA3-8B15-C87ADBD834E8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F676CA-806D-4BA3-8B15-C87ADBD834E8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F676CA-806D-4BA3-8B15-C87ADBD834E8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EBF25-A425-4607-94AB-799D25AD933F}" type="datetimeFigureOut">
              <a:rPr lang="en-US" smtClean="0"/>
              <a:pPr/>
              <a:t>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8F1E2-0520-4E99-9518-32DFF7F55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EBF25-A425-4607-94AB-799D25AD933F}" type="datetimeFigureOut">
              <a:rPr lang="en-US" smtClean="0"/>
              <a:pPr/>
              <a:t>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8F1E2-0520-4E99-9518-32DFF7F55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EBF25-A425-4607-94AB-799D25AD933F}" type="datetimeFigureOut">
              <a:rPr lang="en-US" smtClean="0"/>
              <a:pPr/>
              <a:t>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8F1E2-0520-4E99-9518-32DFF7F55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3"/>
          <p:cNvSpPr>
            <a:spLocks noGrp="1" noChangeArrowheads="1"/>
          </p:cNvSpPr>
          <p:nvPr>
            <p:ph type="ctrTitle"/>
          </p:nvPr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7590" name="WordArt 6"/>
          <p:cNvSpPr>
            <a:spLocks noChangeArrowheads="1" noChangeShapeType="1" noTextEdit="1"/>
          </p:cNvSpPr>
          <p:nvPr userDrawn="1"/>
        </p:nvSpPr>
        <p:spPr bwMode="auto">
          <a:xfrm rot="-2196166">
            <a:off x="8383588" y="7313613"/>
            <a:ext cx="1982787" cy="254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>
                <a:ln w="3175">
                  <a:solidFill>
                    <a:srgbClr val="9694AA"/>
                  </a:solidFill>
                  <a:round/>
                  <a:headEnd/>
                  <a:tailEnd/>
                </a:ln>
                <a:noFill/>
                <a:latin typeface="Arial"/>
                <a:cs typeface="Arial"/>
              </a:rPr>
              <a:t>Hà Việt Chương</a:t>
            </a:r>
            <a:endParaRPr lang="en-US" sz="3600" kern="10">
              <a:ln w="3175">
                <a:solidFill>
                  <a:srgbClr val="9694AA"/>
                </a:solidFill>
                <a:round/>
                <a:headEnd/>
                <a:tailEnd/>
              </a:ln>
              <a:noFill/>
              <a:latin typeface="Arial"/>
              <a:cs typeface="Arial"/>
            </a:endParaRPr>
          </a:p>
        </p:txBody>
      </p:sp>
      <p:sp>
        <p:nvSpPr>
          <p:cNvPr id="67591" name="AutoShape 7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556625" y="6423025"/>
            <a:ext cx="558800" cy="4064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tiếp</a:t>
            </a:r>
          </a:p>
        </p:txBody>
      </p:sp>
      <p:sp>
        <p:nvSpPr>
          <p:cNvPr id="67592" name="WordArt 8"/>
          <p:cNvSpPr>
            <a:spLocks noChangeArrowheads="1" noChangeShapeType="1" noTextEdit="1"/>
          </p:cNvSpPr>
          <p:nvPr userDrawn="1"/>
        </p:nvSpPr>
        <p:spPr bwMode="auto">
          <a:xfrm rot="19380000">
            <a:off x="8147050" y="7754938"/>
            <a:ext cx="571500" cy="1333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800" kern="10">
                <a:ln w="9525">
                  <a:solidFill>
                    <a:srgbClr val="9694AA"/>
                  </a:solidFill>
                  <a:round/>
                  <a:headEnd/>
                  <a:tailEnd/>
                </a:ln>
                <a:noFill/>
                <a:latin typeface="Arial"/>
                <a:cs typeface="Arial"/>
              </a:rPr>
              <a:t>copyright by</a:t>
            </a:r>
          </a:p>
        </p:txBody>
      </p:sp>
      <p:sp>
        <p:nvSpPr>
          <p:cNvPr id="67593" name="Text Box 9"/>
          <p:cNvSpPr txBox="1">
            <a:spLocks noChangeArrowheads="1"/>
          </p:cNvSpPr>
          <p:nvPr userDrawn="1"/>
        </p:nvSpPr>
        <p:spPr bwMode="auto">
          <a:xfrm>
            <a:off x="2259013" y="-25400"/>
            <a:ext cx="54816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>
                <a:solidFill>
                  <a:srgbClr val="005C00"/>
                </a:solidFill>
              </a:rPr>
              <a:t>Thứ sáu ngày 16 tháng 01 năm 2015</a:t>
            </a:r>
          </a:p>
        </p:txBody>
      </p:sp>
      <p:sp>
        <p:nvSpPr>
          <p:cNvPr id="67594" name="Text Box 10"/>
          <p:cNvSpPr txBox="1">
            <a:spLocks noChangeArrowheads="1"/>
          </p:cNvSpPr>
          <p:nvPr userDrawn="1"/>
        </p:nvSpPr>
        <p:spPr bwMode="auto">
          <a:xfrm>
            <a:off x="3649663" y="327025"/>
            <a:ext cx="22320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u="sng">
                <a:solidFill>
                  <a:srgbClr val="740016"/>
                </a:solidFill>
              </a:rPr>
              <a:t>Âm nhạc</a:t>
            </a:r>
          </a:p>
        </p:txBody>
      </p:sp>
      <p:sp>
        <p:nvSpPr>
          <p:cNvPr id="67595" name="Text Box 11"/>
          <p:cNvSpPr txBox="1">
            <a:spLocks noChangeArrowheads="1"/>
          </p:cNvSpPr>
          <p:nvPr userDrawn="1"/>
        </p:nvSpPr>
        <p:spPr bwMode="auto">
          <a:xfrm>
            <a:off x="8562975" y="0"/>
            <a:ext cx="581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fld id="{0AAD4D03-7936-4792-A899-BB193E3EF7FB}" type="slidenum">
              <a:rPr lang="en-US"/>
              <a:pPr algn="ctr">
                <a:spcBef>
                  <a:spcPct val="50000"/>
                </a:spcBef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 C -0.03889 -0.05718 -0.07778 -0.11435 -0.09792 -0.14444 C -0.11806 -0.17454 -0.11945 -0.17755 -0.12084 -0.18056 " pathEditMode="relative" rAng="0" ptsTypes="aaA">
                                      <p:cBhvr>
                                        <p:cTn id="6" dur="20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00" y="-90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81481E-6 C -0.03889 -0.05718 -0.07778 -0.11436 -0.09792 -0.14445 C -0.11806 -0.17454 -0.11945 -0.17755 -0.12084 -0.18056 " pathEditMode="relative" ptsTypes="aaA">
                                      <p:cBhvr>
                                        <p:cTn id="8" dur="2000" fill="hold"/>
                                        <p:tgtEl>
                                          <p:spTgt spid="675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90" grpId="0" animBg="1"/>
      <p:bldP spid="67592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EBF25-A425-4607-94AB-799D25AD933F}" type="datetimeFigureOut">
              <a:rPr lang="en-US" smtClean="0"/>
              <a:pPr/>
              <a:t>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8F1E2-0520-4E99-9518-32DFF7F55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EBF25-A425-4607-94AB-799D25AD933F}" type="datetimeFigureOut">
              <a:rPr lang="en-US" smtClean="0"/>
              <a:pPr/>
              <a:t>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8F1E2-0520-4E99-9518-32DFF7F55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EBF25-A425-4607-94AB-799D25AD933F}" type="datetimeFigureOut">
              <a:rPr lang="en-US" smtClean="0"/>
              <a:pPr/>
              <a:t>4/9/2021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8F1E2-0520-4E99-9518-32DFF7F55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EBF25-A425-4607-94AB-799D25AD933F}" type="datetimeFigureOut">
              <a:rPr lang="en-US" smtClean="0"/>
              <a:pPr/>
              <a:t>4/9/2021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8F1E2-0520-4E99-9518-32DFF7F55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EBF25-A425-4607-94AB-799D25AD933F}" type="datetimeFigureOut">
              <a:rPr lang="en-US" smtClean="0"/>
              <a:pPr/>
              <a:t>4/9/2021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8F1E2-0520-4E99-9518-32DFF7F55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EBF25-A425-4607-94AB-799D25AD933F}" type="datetimeFigureOut">
              <a:rPr lang="en-US" smtClean="0"/>
              <a:pPr/>
              <a:t>4/9/2021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8F1E2-0520-4E99-9518-32DFF7F55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EBF25-A425-4607-94AB-799D25AD933F}" type="datetimeFigureOut">
              <a:rPr lang="en-US" smtClean="0"/>
              <a:pPr/>
              <a:t>4/9/2021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8F1E2-0520-4E99-9518-32DFF7F55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EBF25-A425-4607-94AB-799D25AD933F}" type="datetimeFigureOut">
              <a:rPr lang="en-US" smtClean="0"/>
              <a:pPr/>
              <a:t>4/9/2021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8F1E2-0520-4E99-9518-32DFF7F55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2EBF25-A425-4607-94AB-799D25AD933F}" type="datetimeFigureOut">
              <a:rPr lang="en-US" smtClean="0"/>
              <a:pPr/>
              <a:t>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8F1E2-0520-4E99-9518-32DFF7F55E2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cer\Desktop\ch&#7911;%20&#273;&#7873;%201\video1.mp4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cer\Desktop\ch&#7911;%20&#273;&#7873;%201\l&#225;%20c&#7901;%20VN%20karaoke.mp4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file:///C:\Users\acer\Desktop\ch&#7911;%20&#273;&#7873;%201\L&#225;%20c&#7901;%20VN.mp3" TargetMode="External"/><Relationship Id="rId1" Type="http://schemas.openxmlformats.org/officeDocument/2006/relationships/video" Target="file:///C:\Users\acer\Desktop\ch&#7911;%20&#273;&#7873;%201\video1.mp4" TargetMode="Externa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13" Type="http://schemas.openxmlformats.org/officeDocument/2006/relationships/image" Target="../media/image14.png"/><Relationship Id="rId3" Type="http://schemas.openxmlformats.org/officeDocument/2006/relationships/audio" Target="file:///C:\Users\acer\Desktop\ch&#7911;%20&#273;&#7873;%201\cau%201,2,%20la%20co%20VN.mp3" TargetMode="Externa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13.png"/><Relationship Id="rId2" Type="http://schemas.openxmlformats.org/officeDocument/2006/relationships/audio" Target="file:///C:\Users\acer\Desktop\ch&#7911;%20&#273;&#7873;%201\cau2%20la%20co%20VN.mp3" TargetMode="External"/><Relationship Id="rId1" Type="http://schemas.openxmlformats.org/officeDocument/2006/relationships/audio" Target="file:///C:\Users\acer\Desktop\ch&#7911;%20&#273;&#7873;%201\caauc1%20l&#225;%20c&#7901;%20VN.mp3" TargetMode="External"/><Relationship Id="rId6" Type="http://schemas.openxmlformats.org/officeDocument/2006/relationships/audio" Target="file:///C:\Users\acer\Desktop\ch&#7911;%20&#273;&#7873;%201\c&#226;u%203,4%20la%20co%20VN.mp3" TargetMode="External"/><Relationship Id="rId11" Type="http://schemas.openxmlformats.org/officeDocument/2006/relationships/image" Target="../media/image12.png"/><Relationship Id="rId5" Type="http://schemas.openxmlformats.org/officeDocument/2006/relationships/audio" Target="file:///C:\Users\acer\Desktop\ch&#7911;%20&#273;&#7873;%201\cau4%20la%20co%20VN.mp3" TargetMode="External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audio" Target="file:///C:\Users\acer\Desktop\ch&#7911;%20&#273;&#7873;%201\cau%203%20la%20co%20VN.mp3" TargetMode="External"/><Relationship Id="rId9" Type="http://schemas.openxmlformats.org/officeDocument/2006/relationships/image" Target="../media/image7.png"/><Relationship Id="rId1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cer\Desktop\ch&#7911;%20&#273;&#7873;%201\L&#225;%20c&#7901;%20VN.mp3" TargetMode="External"/><Relationship Id="rId6" Type="http://schemas.openxmlformats.org/officeDocument/2006/relationships/image" Target="../media/image17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9096" name="Picture 8" descr="Theme242718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"/>
            <a:ext cx="9144000" cy="6858000"/>
          </a:xfrm>
          <a:prstGeom prst="rect">
            <a:avLst/>
          </a:prstGeom>
          <a:noFill/>
        </p:spPr>
      </p:pic>
      <p:sp>
        <p:nvSpPr>
          <p:cNvPr id="89097" name="WordArt 9"/>
          <p:cNvSpPr>
            <a:spLocks noChangeArrowheads="1" noChangeShapeType="1" noTextEdit="1"/>
          </p:cNvSpPr>
          <p:nvPr/>
        </p:nvSpPr>
        <p:spPr bwMode="auto">
          <a:xfrm>
            <a:off x="357158" y="357166"/>
            <a:ext cx="8477280" cy="6365896"/>
          </a:xfrm>
          <a:prstGeom prst="rect">
            <a:avLst/>
          </a:prstGeom>
        </p:spPr>
        <p:txBody>
          <a:bodyPr wrap="none" fromWordArt="1">
            <a:prstTxWarp prst="textArchUpPour">
              <a:avLst>
                <a:gd name="adj1" fmla="val 11088348"/>
                <a:gd name="adj2" fmla="val 67787"/>
              </a:avLst>
            </a:prstTxWarp>
          </a:bodyPr>
          <a:lstStyle/>
          <a:p>
            <a:pPr algn="ctr"/>
            <a:r>
              <a:rPr lang="en-US" sz="3600" b="1" kern="1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CHÀO MỪNG </a:t>
            </a:r>
            <a:r>
              <a:rPr lang="en-US" sz="3600" b="1" kern="10" dirty="0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CÁC EM ĐẾN VỚI TIẾT HỌC</a:t>
            </a:r>
            <a:endParaRPr lang="en-US" sz="3600" b="1" kern="10" dirty="0">
              <a:ln w="12700">
                <a:solidFill>
                  <a:srgbClr val="FF0000"/>
                </a:solidFill>
                <a:round/>
                <a:headEnd/>
                <a:tailEnd/>
              </a:ln>
              <a:solidFill>
                <a:srgbClr val="003300"/>
              </a:soli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89098" name="WordArt 10"/>
          <p:cNvSpPr>
            <a:spLocks noChangeArrowheads="1" noChangeShapeType="1" noTextEdit="1"/>
          </p:cNvSpPr>
          <p:nvPr/>
        </p:nvSpPr>
        <p:spPr bwMode="auto">
          <a:xfrm>
            <a:off x="2571736" y="2636912"/>
            <a:ext cx="4572032" cy="1785950"/>
          </a:xfrm>
          <a:prstGeom prst="rect">
            <a:avLst/>
          </a:prstGeom>
        </p:spPr>
        <p:txBody>
          <a:bodyPr wrap="none" fromWordArt="1">
            <a:prstTxWarp prst="textWave4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b="1" kern="10" dirty="0" err="1" smtClean="0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FF0066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Narrow" pitchFamily="34" charset="0"/>
              </a:rPr>
              <a:t>Âm</a:t>
            </a:r>
            <a:r>
              <a:rPr lang="en-US" sz="3600" b="1" kern="10" dirty="0" smtClean="0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FF0066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Narrow" pitchFamily="34" charset="0"/>
              </a:rPr>
              <a:t> </a:t>
            </a:r>
            <a:r>
              <a:rPr lang="en-US" sz="3600" b="1" kern="10" dirty="0" err="1" smtClean="0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FF0066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Narrow" pitchFamily="34" charset="0"/>
              </a:rPr>
              <a:t>nhạc</a:t>
            </a:r>
            <a:r>
              <a:rPr lang="en-US" sz="3600" b="1" kern="10" dirty="0" smtClean="0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FF0066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Narrow" pitchFamily="34" charset="0"/>
              </a:rPr>
              <a:t> </a:t>
            </a:r>
            <a:r>
              <a:rPr lang="en-US" sz="3600" b="1" kern="10" dirty="0" err="1" smtClean="0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FF0066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Narrow" pitchFamily="34" charset="0"/>
              </a:rPr>
              <a:t>lớp</a:t>
            </a:r>
            <a:r>
              <a:rPr lang="en-US" sz="3600" b="1" kern="10" dirty="0" smtClean="0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FF0066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Narrow" pitchFamily="34" charset="0"/>
              </a:rPr>
              <a:t> 1 </a:t>
            </a:r>
            <a:endParaRPr lang="en-US" sz="3600" b="1" kern="10" dirty="0">
              <a:ln w="12700">
                <a:solidFill>
                  <a:schemeClr val="tx2"/>
                </a:solidFill>
                <a:round/>
                <a:headEnd/>
                <a:tailEnd/>
              </a:ln>
              <a:solidFill>
                <a:srgbClr val="FF0066"/>
              </a:soli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Narrow" pitchFamily="34" charset="0"/>
            </a:endParaRPr>
          </a:p>
        </p:txBody>
      </p:sp>
      <p:pic>
        <p:nvPicPr>
          <p:cNvPr id="89099" name="Picture 14" descr="music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312863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102" name="Picture 12" descr="music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97763" y="4673600"/>
            <a:ext cx="1646237" cy="218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106" name="Picture 14" descr="music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1613" y="4600575"/>
            <a:ext cx="1312862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video1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24"/>
            <a:ext cx="914403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cer\Desktop\KHỐI 1 - CẢ NĂM - Cánh Diều  (Published)\KHỐI 1 - CẢ NĂM - Cánh Diều - MAI - ĐAN PHƯỢNG - HN (Published)\data\img57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9677"/>
          <a:stretch>
            <a:fillRect/>
          </a:stretch>
        </p:blipFill>
        <p:spPr bwMode="auto">
          <a:xfrm>
            <a:off x="0" y="857232"/>
            <a:ext cx="9144000" cy="600076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00034" y="214290"/>
            <a:ext cx="8143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Trải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đàn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lá cờ VN karaoke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cer\Desktop\KHỐI 1 - CẢ NĂM - Cánh Diều  (Published)\KHỐI 1 - CẢ NĂM - Cánh Diều - MAI - ĐAN PHƯỢNG - HN (Published)\data\img79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357166"/>
            <a:ext cx="8229600" cy="2786082"/>
          </a:xfrm>
          <a:prstGeom prst="rect">
            <a:avLst/>
          </a:prstGeom>
          <a:noFill/>
        </p:spPr>
      </p:pic>
      <p:pic>
        <p:nvPicPr>
          <p:cNvPr id="9219" name="Picture 3" descr="C:\Users\acer\Desktop\KHỐI 1 - CẢ NĂM - Cánh Diều  (Published)\KHỐI 1 - CẢ NĂM - Cánh Diều - MAI - ĐAN PHƯỢNG - HN (Published)\data\img78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4500570"/>
            <a:ext cx="8858280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CreativeLifestyles\MasterData\Images\HINH DONG\butterflies_flowers_md_wht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24800" y="5867400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3" descr="D:\CreativeLifestyles\MasterData\Images\HINH DONG\butterflies_flowers_md_wht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86600" y="5867400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3" descr="D:\CreativeLifestyles\MasterData\Images\HINH DONG\butterflies_flowers_md_wht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5867400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3" descr="D:\CreativeLifestyles\MasterData\Images\HINH DONG\butterflies_flowers_md_wht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4200" y="5867400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3" descr="D:\CreativeLifestyles\MasterData\Images\HINH DONG\butterflies_flowers_md_wht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14800" y="5867400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3" descr="D:\CreativeLifestyles\MasterData\Images\HINH DONG\butterflies_flowers_md_wht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05400" y="5867400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Picture 3" descr="D:\CreativeLifestyles\MasterData\Images\HINH DONG\butterflies_flowers_md_wht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5867400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Picture 3" descr="D:\CreativeLifestyles\MasterData\Images\HINH DONG\butterflies_flowers_md_wht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5867400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1" name="Picture 3" descr="D:\CreativeLifestyles\MasterData\Images\HINH DONG\butterflies_flowers_md_wht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5867400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1357290" y="214290"/>
            <a:ext cx="71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CHỦ ĐỀ I: TỔ QUỐC  VIỆT NAM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17" descr="unname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1758" y="928670"/>
            <a:ext cx="6053514" cy="48255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cer\Desktop\KHỐI 1 - CẢ NĂM - Cánh Diều  (Published)\KHỐI 1 - CẢ NĂM - Cánh Diều - MAI - ĐAN PHƯỢNG - HN (Published)\data\img7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"/>
            <a:ext cx="9144000" cy="685802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85752" y="928670"/>
            <a:ext cx="7858148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 1:</a:t>
            </a:r>
          </a:p>
          <a:p>
            <a:pPr>
              <a:buFontTx/>
              <a:buChar char="-"/>
            </a:pP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cờ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Nam</a:t>
            </a:r>
          </a:p>
          <a:p>
            <a:pPr>
              <a:buFontTx/>
              <a:buChar char="-"/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Trải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đàn</a:t>
            </a:r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0" y="6019800"/>
            <a:ext cx="9144000" cy="838200"/>
            <a:chOff x="0" y="3804"/>
            <a:chExt cx="5856" cy="516"/>
          </a:xfrm>
        </p:grpSpPr>
        <p:sp>
          <p:nvSpPr>
            <p:cNvPr id="305159" name="WordArt 7"/>
            <p:cNvSpPr>
              <a:spLocks noChangeArrowheads="1" noChangeShapeType="1" noTextEdit="1"/>
            </p:cNvSpPr>
            <p:nvPr/>
          </p:nvSpPr>
          <p:spPr bwMode="auto">
            <a:xfrm>
              <a:off x="5664" y="4176"/>
              <a:ext cx="96" cy="14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US" kern="10">
                  <a:ln w="9525">
                    <a:noFill/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FFFF00"/>
                      </a:gs>
                      <a:gs pos="100000">
                        <a:srgbClr val="FF9933"/>
                      </a:gs>
                    </a:gsLst>
                    <a:path path="rect">
                      <a:fillToRect l="50000" t="50000" r="50000" b="50000"/>
                    </a:path>
                  </a:gradFill>
                  <a:effectLst>
                    <a:outerShdw dist="35921" dir="2700000" algn="ctr" rotWithShape="0">
                      <a:srgbClr val="C0C0C0">
                        <a:alpha val="80000"/>
                      </a:srgbClr>
                    </a:outerShdw>
                  </a:effectLst>
                  <a:latin typeface="Impact"/>
                </a:rPr>
                <a:t>2</a:t>
              </a:r>
            </a:p>
          </p:txBody>
        </p:sp>
        <p:pic>
          <p:nvPicPr>
            <p:cNvPr id="305160" name="Picture 8" descr="22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3804"/>
              <a:ext cx="1200" cy="516"/>
            </a:xfrm>
            <a:prstGeom prst="rect">
              <a:avLst/>
            </a:prstGeom>
            <a:noFill/>
          </p:spPr>
        </p:pic>
        <p:pic>
          <p:nvPicPr>
            <p:cNvPr id="305161" name="Picture 9" descr="22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200" y="3804"/>
              <a:ext cx="1200" cy="516"/>
            </a:xfrm>
            <a:prstGeom prst="rect">
              <a:avLst/>
            </a:prstGeom>
            <a:noFill/>
          </p:spPr>
        </p:pic>
        <p:pic>
          <p:nvPicPr>
            <p:cNvPr id="305162" name="Picture 10" descr="22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352" y="3804"/>
              <a:ext cx="1200" cy="516"/>
            </a:xfrm>
            <a:prstGeom prst="rect">
              <a:avLst/>
            </a:prstGeom>
            <a:noFill/>
          </p:spPr>
        </p:pic>
        <p:pic>
          <p:nvPicPr>
            <p:cNvPr id="305163" name="Picture 11" descr="22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504" y="3804"/>
              <a:ext cx="1200" cy="516"/>
            </a:xfrm>
            <a:prstGeom prst="rect">
              <a:avLst/>
            </a:prstGeom>
            <a:noFill/>
          </p:spPr>
        </p:pic>
        <p:pic>
          <p:nvPicPr>
            <p:cNvPr id="305164" name="Picture 12" descr="22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656" y="3804"/>
              <a:ext cx="1200" cy="516"/>
            </a:xfrm>
            <a:prstGeom prst="rect">
              <a:avLst/>
            </a:prstGeom>
            <a:noFill/>
          </p:spPr>
        </p:pic>
      </p:grpSp>
      <p:pic>
        <p:nvPicPr>
          <p:cNvPr id="1026" name="Picture 2" descr="C:\Users\acer\Desktop\chủ đề 1\img22.png"/>
          <p:cNvPicPr>
            <a:picLocks noChangeAspect="1" noChangeArrowheads="1"/>
          </p:cNvPicPr>
          <p:nvPr/>
        </p:nvPicPr>
        <p:blipFill>
          <a:blip r:embed="rId4"/>
          <a:srcRect t="31097"/>
          <a:stretch>
            <a:fillRect/>
          </a:stretch>
        </p:blipFill>
        <p:spPr bwMode="auto">
          <a:xfrm>
            <a:off x="142844" y="1857364"/>
            <a:ext cx="8858312" cy="3885692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428860" y="71414"/>
            <a:ext cx="5715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LÁ CỜ VIỆT NAM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57554" y="714356"/>
            <a:ext cx="5786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Đỗ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Thường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8628" y="1357298"/>
            <a:ext cx="2000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Tự</a:t>
            </a:r>
            <a:r>
              <a:rPr lang="en-US" sz="2400" dirty="0" smtClean="0"/>
              <a:t> </a:t>
            </a:r>
            <a:r>
              <a:rPr lang="en-US" sz="2400" dirty="0" err="1" smtClean="0"/>
              <a:t>hào</a:t>
            </a:r>
            <a:endParaRPr lang="en-U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video1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Lá cờ VN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6"/>
          <a:stretch>
            <a:fillRect/>
          </a:stretch>
        </p:blipFill>
        <p:spPr>
          <a:xfrm>
            <a:off x="7786710" y="0"/>
            <a:ext cx="642942" cy="64294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15672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36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ĐỌC LỜI CA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43042" y="1428736"/>
            <a:ext cx="7358114" cy="2600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cờ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phấp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phới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tươi</a:t>
            </a:r>
            <a:endParaRPr lang="en-US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nền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đỏ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vàng</a:t>
            </a:r>
            <a:endParaRPr lang="en-US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Sao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cánh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huy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hoàng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endParaRPr lang="en-US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vô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cờ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Nam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chủ đề 1\img22.png"/>
          <p:cNvPicPr>
            <a:picLocks noChangeAspect="1" noChangeArrowheads="1"/>
          </p:cNvPicPr>
          <p:nvPr/>
        </p:nvPicPr>
        <p:blipFill>
          <a:blip r:embed="rId9"/>
          <a:srcRect t="31097"/>
          <a:stretch>
            <a:fillRect/>
          </a:stretch>
        </p:blipFill>
        <p:spPr bwMode="auto">
          <a:xfrm>
            <a:off x="142844" y="1857364"/>
            <a:ext cx="8858312" cy="3885692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428860" y="538443"/>
            <a:ext cx="5715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LÁ CỜ VIỆT NAM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57554" y="1181385"/>
            <a:ext cx="5786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Đỗ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Thường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8628" y="1357298"/>
            <a:ext cx="2000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Tự</a:t>
            </a:r>
            <a:r>
              <a:rPr lang="en-US" sz="2400" dirty="0" smtClean="0"/>
              <a:t> </a:t>
            </a:r>
            <a:r>
              <a:rPr lang="en-US" sz="2400" dirty="0" err="1" smtClean="0"/>
              <a:t>hào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214282" y="142852"/>
            <a:ext cx="3786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TẬP HÁT TỪNG CÂU</a:t>
            </a:r>
            <a:endParaRPr lang="en-US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caauc1 lá cờ VN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0"/>
          <a:stretch>
            <a:fillRect/>
          </a:stretch>
        </p:blipFill>
        <p:spPr>
          <a:xfrm>
            <a:off x="285720" y="3143248"/>
            <a:ext cx="304800" cy="304800"/>
          </a:xfrm>
          <a:prstGeom prst="rect">
            <a:avLst/>
          </a:prstGeom>
        </p:spPr>
      </p:pic>
      <p:pic>
        <p:nvPicPr>
          <p:cNvPr id="16" name="cau2 la co VN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1"/>
          <a:stretch>
            <a:fillRect/>
          </a:stretch>
        </p:blipFill>
        <p:spPr>
          <a:xfrm>
            <a:off x="4500562" y="2928934"/>
            <a:ext cx="304800" cy="304800"/>
          </a:xfrm>
          <a:prstGeom prst="rect">
            <a:avLst/>
          </a:prstGeom>
        </p:spPr>
      </p:pic>
      <p:pic>
        <p:nvPicPr>
          <p:cNvPr id="17" name="cau 1,2, la co VN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12"/>
          <a:stretch>
            <a:fillRect/>
          </a:stretch>
        </p:blipFill>
        <p:spPr>
          <a:xfrm>
            <a:off x="4857752" y="3643314"/>
            <a:ext cx="304800" cy="304800"/>
          </a:xfrm>
          <a:prstGeom prst="rect">
            <a:avLst/>
          </a:prstGeom>
        </p:spPr>
      </p:pic>
      <p:pic>
        <p:nvPicPr>
          <p:cNvPr id="18" name="cau 3 la co VN.mp3">
            <a:hlinkClick r:id="" action="ppaction://media"/>
          </p:cNvPr>
          <p:cNvPicPr>
            <a:picLocks noRot="1" noChangeAspect="1"/>
          </p:cNvPicPr>
          <p:nvPr>
            <a:audioFile r:link="rId4"/>
          </p:nvPr>
        </p:nvPicPr>
        <p:blipFill>
          <a:blip r:embed="rId13"/>
          <a:stretch>
            <a:fillRect/>
          </a:stretch>
        </p:blipFill>
        <p:spPr>
          <a:xfrm>
            <a:off x="52358" y="5429264"/>
            <a:ext cx="304800" cy="304800"/>
          </a:xfrm>
          <a:prstGeom prst="rect">
            <a:avLst/>
          </a:prstGeom>
        </p:spPr>
      </p:pic>
      <p:pic>
        <p:nvPicPr>
          <p:cNvPr id="19" name="cau4 la co VN.mp3">
            <a:hlinkClick r:id="" action="ppaction://media"/>
          </p:cNvPr>
          <p:cNvPicPr>
            <a:picLocks noRot="1" noChangeAspect="1"/>
          </p:cNvPicPr>
          <p:nvPr>
            <a:audioFile r:link="rId5"/>
          </p:nvPr>
        </p:nvPicPr>
        <p:blipFill>
          <a:blip r:embed="rId14"/>
          <a:stretch>
            <a:fillRect/>
          </a:stretch>
        </p:blipFill>
        <p:spPr>
          <a:xfrm>
            <a:off x="4572000" y="5357826"/>
            <a:ext cx="304800" cy="304800"/>
          </a:xfrm>
          <a:prstGeom prst="rect">
            <a:avLst/>
          </a:prstGeom>
        </p:spPr>
      </p:pic>
      <p:pic>
        <p:nvPicPr>
          <p:cNvPr id="20" name="câu 3,4 la co VN.mp3">
            <a:hlinkClick r:id="" action="ppaction://media"/>
          </p:cNvPr>
          <p:cNvPicPr>
            <a:picLocks noRot="1" noChangeAspect="1"/>
          </p:cNvPicPr>
          <p:nvPr>
            <a:audioFile r:link="rId6"/>
          </p:nvPr>
        </p:nvPicPr>
        <p:blipFill>
          <a:blip r:embed="rId15"/>
          <a:stretch>
            <a:fillRect/>
          </a:stretch>
        </p:blipFill>
        <p:spPr>
          <a:xfrm>
            <a:off x="3929058" y="585789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9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71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995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669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666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0007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0" y="6019800"/>
            <a:ext cx="9144000" cy="838200"/>
            <a:chOff x="0" y="3804"/>
            <a:chExt cx="5856" cy="516"/>
          </a:xfrm>
        </p:grpSpPr>
        <p:sp>
          <p:nvSpPr>
            <p:cNvPr id="305159" name="WordArt 7"/>
            <p:cNvSpPr>
              <a:spLocks noChangeArrowheads="1" noChangeShapeType="1" noTextEdit="1"/>
            </p:cNvSpPr>
            <p:nvPr/>
          </p:nvSpPr>
          <p:spPr bwMode="auto">
            <a:xfrm>
              <a:off x="5664" y="4176"/>
              <a:ext cx="96" cy="14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US" kern="10">
                  <a:ln w="9525">
                    <a:noFill/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FFFF00"/>
                      </a:gs>
                      <a:gs pos="100000">
                        <a:srgbClr val="FF9933"/>
                      </a:gs>
                    </a:gsLst>
                    <a:path path="rect">
                      <a:fillToRect l="50000" t="50000" r="50000" b="50000"/>
                    </a:path>
                  </a:gradFill>
                  <a:effectLst>
                    <a:outerShdw dist="35921" dir="2700000" algn="ctr" rotWithShape="0">
                      <a:srgbClr val="C0C0C0">
                        <a:alpha val="80000"/>
                      </a:srgbClr>
                    </a:outerShdw>
                  </a:effectLst>
                  <a:latin typeface="Impact"/>
                </a:rPr>
                <a:t>2</a:t>
              </a:r>
            </a:p>
          </p:txBody>
        </p:sp>
        <p:pic>
          <p:nvPicPr>
            <p:cNvPr id="305160" name="Picture 8" descr="22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3804"/>
              <a:ext cx="1200" cy="516"/>
            </a:xfrm>
            <a:prstGeom prst="rect">
              <a:avLst/>
            </a:prstGeom>
            <a:noFill/>
          </p:spPr>
        </p:pic>
        <p:pic>
          <p:nvPicPr>
            <p:cNvPr id="305161" name="Picture 9" descr="22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00" y="3804"/>
              <a:ext cx="1200" cy="516"/>
            </a:xfrm>
            <a:prstGeom prst="rect">
              <a:avLst/>
            </a:prstGeom>
            <a:noFill/>
          </p:spPr>
        </p:pic>
        <p:pic>
          <p:nvPicPr>
            <p:cNvPr id="305162" name="Picture 10" descr="22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352" y="3804"/>
              <a:ext cx="1200" cy="516"/>
            </a:xfrm>
            <a:prstGeom prst="rect">
              <a:avLst/>
            </a:prstGeom>
            <a:noFill/>
          </p:spPr>
        </p:pic>
        <p:pic>
          <p:nvPicPr>
            <p:cNvPr id="305163" name="Picture 11" descr="22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504" y="3804"/>
              <a:ext cx="1200" cy="516"/>
            </a:xfrm>
            <a:prstGeom prst="rect">
              <a:avLst/>
            </a:prstGeom>
            <a:noFill/>
          </p:spPr>
        </p:pic>
        <p:pic>
          <p:nvPicPr>
            <p:cNvPr id="305164" name="Picture 12" descr="22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656" y="3804"/>
              <a:ext cx="1200" cy="516"/>
            </a:xfrm>
            <a:prstGeom prst="rect">
              <a:avLst/>
            </a:prstGeom>
            <a:noFill/>
          </p:spPr>
        </p:pic>
      </p:grpSp>
      <p:pic>
        <p:nvPicPr>
          <p:cNvPr id="1026" name="Picture 2" descr="C:\Users\acer\Desktop\chủ đề 1\img22.png"/>
          <p:cNvPicPr>
            <a:picLocks noChangeAspect="1" noChangeArrowheads="1"/>
          </p:cNvPicPr>
          <p:nvPr/>
        </p:nvPicPr>
        <p:blipFill>
          <a:blip r:embed="rId5"/>
          <a:srcRect t="31097"/>
          <a:stretch>
            <a:fillRect/>
          </a:stretch>
        </p:blipFill>
        <p:spPr bwMode="auto">
          <a:xfrm>
            <a:off x="142844" y="1857364"/>
            <a:ext cx="8858312" cy="3885692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428860" y="71414"/>
            <a:ext cx="5715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LÁ CỜ VIỆT NAM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57554" y="714356"/>
            <a:ext cx="5786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Đỗ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Thường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8628" y="1357298"/>
            <a:ext cx="2000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Tự</a:t>
            </a:r>
            <a:r>
              <a:rPr lang="en-US" sz="2400" dirty="0" smtClean="0"/>
              <a:t> </a:t>
            </a:r>
            <a:r>
              <a:rPr lang="en-US" sz="2400" dirty="0" err="1" smtClean="0"/>
              <a:t>hào</a:t>
            </a:r>
            <a:endParaRPr lang="en-US" sz="2400" dirty="0"/>
          </a:p>
        </p:txBody>
      </p:sp>
      <p:pic>
        <p:nvPicPr>
          <p:cNvPr id="13" name="Lá cờ VN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642910" y="2857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61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cer\Desktop\KHỐI 1 - CẢ NĂM - Cánh Diều  (Published)\KHỐI 1 - CẢ NĂM - Cánh Diều - MAI - ĐAN PHƯỢNG - HN (Published)\data\img54.png"/>
          <p:cNvPicPr>
            <a:picLocks noChangeAspect="1" noChangeArrowheads="1"/>
          </p:cNvPicPr>
          <p:nvPr/>
        </p:nvPicPr>
        <p:blipFill>
          <a:blip r:embed="rId2"/>
          <a:srcRect l="5000"/>
          <a:stretch>
            <a:fillRect/>
          </a:stretch>
        </p:blipFill>
        <p:spPr bwMode="auto">
          <a:xfrm>
            <a:off x="-142908" y="-24"/>
            <a:ext cx="9286908" cy="685802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000628" y="-13295"/>
            <a:ext cx="6429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endParaRPr lang="en-US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532</TotalTime>
  <Words>153</Words>
  <Application>Microsoft Office PowerPoint</Application>
  <PresentationFormat>On-screen Show (4:3)</PresentationFormat>
  <Paragraphs>29</Paragraphs>
  <Slides>13</Slides>
  <Notes>3</Notes>
  <HiddenSlides>0</HiddenSlides>
  <MMClips>11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Slide 2</vt:lpstr>
      <vt:lpstr>Slide 3</vt:lpstr>
      <vt:lpstr>Slide 4</vt:lpstr>
      <vt:lpstr>Slide 5</vt:lpstr>
      <vt:lpstr>ĐỌC LỜI CA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CKK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acer</cp:lastModifiedBy>
  <cp:revision>66</cp:revision>
  <dcterms:created xsi:type="dcterms:W3CDTF">2016-10-06T04:06:55Z</dcterms:created>
  <dcterms:modified xsi:type="dcterms:W3CDTF">2021-04-09T14:06:44Z</dcterms:modified>
</cp:coreProperties>
</file>