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5"/>
  </p:notesMasterIdLst>
  <p:sldIdLst>
    <p:sldId id="11735" r:id="rId3"/>
    <p:sldId id="11748" r:id="rId4"/>
    <p:sldId id="11749" r:id="rId5"/>
    <p:sldId id="263" r:id="rId6"/>
    <p:sldId id="11694" r:id="rId7"/>
    <p:sldId id="11655" r:id="rId8"/>
    <p:sldId id="268" r:id="rId9"/>
    <p:sldId id="269" r:id="rId10"/>
    <p:sldId id="270" r:id="rId11"/>
    <p:sldId id="11741" r:id="rId12"/>
    <p:sldId id="271" r:id="rId13"/>
    <p:sldId id="272" r:id="rId14"/>
    <p:sldId id="274" r:id="rId15"/>
    <p:sldId id="273" r:id="rId16"/>
    <p:sldId id="11746" r:id="rId17"/>
    <p:sldId id="11747" r:id="rId18"/>
    <p:sldId id="11656" r:id="rId19"/>
    <p:sldId id="11662" r:id="rId20"/>
    <p:sldId id="11743" r:id="rId21"/>
    <p:sldId id="11745" r:id="rId22"/>
    <p:sldId id="11695" r:id="rId23"/>
    <p:sldId id="11696" r:id="rId24"/>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C8BAB71-FB0B-4527-8EB7-6AC340D6AD9E}">
          <p14:sldIdLst>
            <p14:sldId id="11735"/>
            <p14:sldId id="11748"/>
            <p14:sldId id="11749"/>
            <p14:sldId id="263"/>
            <p14:sldId id="11694"/>
            <p14:sldId id="11655"/>
            <p14:sldId id="268"/>
            <p14:sldId id="269"/>
            <p14:sldId id="270"/>
            <p14:sldId id="11741"/>
            <p14:sldId id="271"/>
            <p14:sldId id="272"/>
            <p14:sldId id="274"/>
            <p14:sldId id="273"/>
            <p14:sldId id="11746"/>
            <p14:sldId id="11747"/>
            <p14:sldId id="11656"/>
            <p14:sldId id="11662"/>
            <p14:sldId id="11743"/>
            <p14:sldId id="11745"/>
            <p14:sldId id="11695"/>
            <p14:sldId id="11696"/>
          </p14:sldIdLst>
        </p14:section>
        <p14:section name="Untitled Section" id="{19689F08-0464-4AED-BA89-DD5271B93ADE}">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66"/>
    <a:srgbClr val="FFFF99"/>
    <a:srgbClr val="DDEDD8"/>
    <a:srgbClr val="FFFA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autoAdjust="0"/>
    <p:restoredTop sz="94622" autoAdjust="0"/>
  </p:normalViewPr>
  <p:slideViewPr>
    <p:cSldViewPr>
      <p:cViewPr varScale="1">
        <p:scale>
          <a:sx n="48" d="100"/>
          <a:sy n="48" d="100"/>
        </p:scale>
        <p:origin x="63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5C6C42-7B3C-4D51-BE73-625ED1B9FDCE}" type="datetimeFigureOut">
              <a:rPr lang="en-US" smtClean="0"/>
              <a:t>2/6/2023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1024C3-CD34-4EDA-8A47-FFA3C7E177BF}" type="slidenum">
              <a:rPr lang="en-US" smtClean="0"/>
              <a:t>‹#›</a:t>
            </a:fld>
            <a:endParaRPr lang="en-US"/>
          </a:p>
        </p:txBody>
      </p:sp>
    </p:spTree>
    <p:extLst>
      <p:ext uri="{BB962C8B-B14F-4D97-AF65-F5344CB8AC3E}">
        <p14:creationId xmlns:p14="http://schemas.microsoft.com/office/powerpoint/2010/main" val="2221469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71236F-037A-4A51-8F9B-DF12F2EEFDF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079696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71236F-037A-4A51-8F9B-DF12F2EEFDF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7361292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71236F-037A-4A51-8F9B-DF12F2EEFDF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6635715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71236F-037A-4A51-8F9B-DF12F2EEFDF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71236F-037A-4A51-8F9B-DF12F2EEFDF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6686003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71236F-037A-4A51-8F9B-DF12F2EEFDF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8988676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71236F-037A-4A51-8F9B-DF12F2EEFDF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9568475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71236F-037A-4A51-8F9B-DF12F2EEFDF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644726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71236F-037A-4A51-8F9B-DF12F2EEFDF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313614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71236F-037A-4A51-8F9B-DF12F2EEFDF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9178165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71236F-037A-4A51-8F9B-DF12F2EEFDF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71236F-037A-4A51-8F9B-DF12F2EEFDF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2286000" y="1683545"/>
            <a:ext cx="13716000" cy="3581400"/>
          </a:xfrm>
        </p:spPr>
        <p:txBody>
          <a:bodyPr anchor="b"/>
          <a:lstStyle>
            <a:lvl1pPr algn="ctr">
              <a:defRPr sz="9000"/>
            </a:lvl1pPr>
          </a:lstStyle>
          <a:p>
            <a:r>
              <a:rPr lang="zh-CN" altLang="en-US"/>
              <a:t>单击此处编辑母版标题样式</a:t>
            </a:r>
          </a:p>
        </p:txBody>
      </p:sp>
      <p:sp>
        <p:nvSpPr>
          <p:cNvPr id="3" name="副标题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19AB3F5-57B9-4107-A916-FDC793E8DB1E}" type="datetimeFigureOut">
              <a:rPr lang="zh-CN" altLang="en-US" smtClean="0"/>
              <a:t>2023/2/6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BF3CD5C-BC43-40FE-B496-A7BD23FC6AC6}" type="slidenum">
              <a:rPr lang="zh-CN" altLang="en-US" smtClean="0"/>
              <a:t>‹#›</a:t>
            </a:fld>
            <a:endParaRPr lang="zh-CN" altLang="en-US"/>
          </a:p>
        </p:txBody>
      </p:sp>
    </p:spTree>
    <p:extLst>
      <p:ext uri="{BB962C8B-B14F-4D97-AF65-F5344CB8AC3E}">
        <p14:creationId xmlns:p14="http://schemas.microsoft.com/office/powerpoint/2010/main" val="3179655292"/>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19AB3F5-57B9-4107-A916-FDC793E8DB1E}" type="datetimeFigureOut">
              <a:rPr lang="zh-CN" altLang="en-US" smtClean="0"/>
              <a:t>2023/2/6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BF3CD5C-BC43-40FE-B496-A7BD23FC6AC6}" type="slidenum">
              <a:rPr lang="zh-CN" altLang="en-US" smtClean="0"/>
              <a:t>‹#›</a:t>
            </a:fld>
            <a:endParaRPr lang="zh-CN" altLang="en-US"/>
          </a:p>
        </p:txBody>
      </p:sp>
    </p:spTree>
    <p:extLst>
      <p:ext uri="{BB962C8B-B14F-4D97-AF65-F5344CB8AC3E}">
        <p14:creationId xmlns:p14="http://schemas.microsoft.com/office/powerpoint/2010/main" val="979176851"/>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1247775" y="2564608"/>
            <a:ext cx="15773400" cy="4279106"/>
          </a:xfrm>
        </p:spPr>
        <p:txBody>
          <a:bodyPr anchor="b"/>
          <a:lstStyle>
            <a:lvl1pPr>
              <a:defRPr sz="9000"/>
            </a:lvl1pPr>
          </a:lstStyle>
          <a:p>
            <a:r>
              <a:rPr lang="zh-CN" altLang="en-US"/>
              <a:t>单击此处编辑母版标题样式</a:t>
            </a:r>
          </a:p>
        </p:txBody>
      </p:sp>
      <p:sp>
        <p:nvSpPr>
          <p:cNvPr id="3" name="文本占位符 2"/>
          <p:cNvSpPr>
            <a:spLocks noGrp="1"/>
          </p:cNvSpPr>
          <p:nvPr>
            <p:ph type="body" idx="1" hasCustomPrompt="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819AB3F5-57B9-4107-A916-FDC793E8DB1E}" type="datetimeFigureOut">
              <a:rPr lang="zh-CN" altLang="en-US" smtClean="0"/>
              <a:t>2023/2/6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BF3CD5C-BC43-40FE-B496-A7BD23FC6AC6}" type="slidenum">
              <a:rPr lang="zh-CN" altLang="en-US" smtClean="0"/>
              <a:t>‹#›</a:t>
            </a:fld>
            <a:endParaRPr lang="zh-CN" altLang="en-US"/>
          </a:p>
        </p:txBody>
      </p:sp>
    </p:spTree>
    <p:extLst>
      <p:ext uri="{BB962C8B-B14F-4D97-AF65-F5344CB8AC3E}">
        <p14:creationId xmlns:p14="http://schemas.microsoft.com/office/powerpoint/2010/main" val="837733132"/>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1257300" y="2738438"/>
            <a:ext cx="7772400" cy="6527007"/>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9258300" y="2738438"/>
            <a:ext cx="7772400" cy="6527007"/>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19AB3F5-57B9-4107-A916-FDC793E8DB1E}" type="datetimeFigureOut">
              <a:rPr lang="zh-CN" altLang="en-US" smtClean="0"/>
              <a:t>2023/2/6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BF3CD5C-BC43-40FE-B496-A7BD23FC6AC6}" type="slidenum">
              <a:rPr lang="zh-CN" altLang="en-US" smtClean="0"/>
              <a:t>‹#›</a:t>
            </a:fld>
            <a:endParaRPr lang="zh-CN" altLang="en-US"/>
          </a:p>
        </p:txBody>
      </p:sp>
    </p:spTree>
    <p:extLst>
      <p:ext uri="{BB962C8B-B14F-4D97-AF65-F5344CB8AC3E}">
        <p14:creationId xmlns:p14="http://schemas.microsoft.com/office/powerpoint/2010/main" val="629583912"/>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1259682" y="547688"/>
            <a:ext cx="15773400" cy="1988345"/>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CN" altLang="en-US"/>
              <a:t>编辑母版文本样式</a:t>
            </a:r>
          </a:p>
        </p:txBody>
      </p:sp>
      <p:sp>
        <p:nvSpPr>
          <p:cNvPr id="4" name="内容占位符 3"/>
          <p:cNvSpPr>
            <a:spLocks noGrp="1"/>
          </p:cNvSpPr>
          <p:nvPr>
            <p:ph sz="half" idx="2" hasCustomPrompt="1"/>
          </p:nvPr>
        </p:nvSpPr>
        <p:spPr>
          <a:xfrm>
            <a:off x="1259683" y="3757613"/>
            <a:ext cx="7736681" cy="5526882"/>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CN" altLang="en-US"/>
              <a:t>编辑母版文本样式</a:t>
            </a:r>
          </a:p>
        </p:txBody>
      </p:sp>
      <p:sp>
        <p:nvSpPr>
          <p:cNvPr id="6" name="内容占位符 5"/>
          <p:cNvSpPr>
            <a:spLocks noGrp="1"/>
          </p:cNvSpPr>
          <p:nvPr>
            <p:ph sz="quarter" idx="4" hasCustomPrompt="1"/>
          </p:nvPr>
        </p:nvSpPr>
        <p:spPr>
          <a:xfrm>
            <a:off x="9258300" y="3757613"/>
            <a:ext cx="7774782" cy="5526882"/>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19AB3F5-57B9-4107-A916-FDC793E8DB1E}" type="datetimeFigureOut">
              <a:rPr lang="zh-CN" altLang="en-US" smtClean="0"/>
              <a:t>2023/2/6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BF3CD5C-BC43-40FE-B496-A7BD23FC6AC6}" type="slidenum">
              <a:rPr lang="zh-CN" altLang="en-US" smtClean="0"/>
              <a:t>‹#›</a:t>
            </a:fld>
            <a:endParaRPr lang="zh-CN" altLang="en-US"/>
          </a:p>
        </p:txBody>
      </p:sp>
    </p:spTree>
    <p:extLst>
      <p:ext uri="{BB962C8B-B14F-4D97-AF65-F5344CB8AC3E}">
        <p14:creationId xmlns:p14="http://schemas.microsoft.com/office/powerpoint/2010/main" val="1809380265"/>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19AB3F5-57B9-4107-A916-FDC793E8DB1E}" type="datetimeFigureOut">
              <a:rPr lang="zh-CN" altLang="en-US" smtClean="0"/>
              <a:t>2023/2/6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BF3CD5C-BC43-40FE-B496-A7BD23FC6AC6}" type="slidenum">
              <a:rPr lang="zh-CN" altLang="en-US" smtClean="0"/>
              <a:t>‹#›</a:t>
            </a:fld>
            <a:endParaRPr lang="zh-CN" altLang="en-US"/>
          </a:p>
        </p:txBody>
      </p:sp>
    </p:spTree>
    <p:extLst>
      <p:ext uri="{BB962C8B-B14F-4D97-AF65-F5344CB8AC3E}">
        <p14:creationId xmlns:p14="http://schemas.microsoft.com/office/powerpoint/2010/main" val="2174583977"/>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19AB3F5-57B9-4107-A916-FDC793E8DB1E}" type="datetimeFigureOut">
              <a:rPr lang="zh-CN" altLang="en-US" smtClean="0"/>
              <a:t>2023/2/6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BF3CD5C-BC43-40FE-B496-A7BD23FC6AC6}" type="slidenum">
              <a:rPr lang="zh-CN" altLang="en-US" smtClean="0"/>
              <a:t>‹#›</a:t>
            </a:fld>
            <a:endParaRPr lang="zh-CN" altLang="en-US"/>
          </a:p>
        </p:txBody>
      </p:sp>
    </p:spTree>
    <p:extLst>
      <p:ext uri="{BB962C8B-B14F-4D97-AF65-F5344CB8AC3E}">
        <p14:creationId xmlns:p14="http://schemas.microsoft.com/office/powerpoint/2010/main" val="2681754936"/>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1259683" y="685800"/>
            <a:ext cx="5898356" cy="2400300"/>
          </a:xfrm>
        </p:spPr>
        <p:txBody>
          <a:bodyPr anchor="b"/>
          <a:lstStyle>
            <a:lvl1pPr>
              <a:defRPr sz="4800"/>
            </a:lvl1pPr>
          </a:lstStyle>
          <a:p>
            <a:r>
              <a:rPr lang="zh-CN" altLang="en-US"/>
              <a:t>单击此处编辑母版标题样式</a:t>
            </a:r>
          </a:p>
        </p:txBody>
      </p:sp>
      <p:sp>
        <p:nvSpPr>
          <p:cNvPr id="3" name="内容占位符 2"/>
          <p:cNvSpPr>
            <a:spLocks noGrp="1"/>
          </p:cNvSpPr>
          <p:nvPr>
            <p:ph idx="1" hasCustomPrompt="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CN" altLang="en-US"/>
              <a:t>编辑母版文本样式</a:t>
            </a:r>
          </a:p>
        </p:txBody>
      </p:sp>
      <p:sp>
        <p:nvSpPr>
          <p:cNvPr id="5" name="日期占位符 4"/>
          <p:cNvSpPr>
            <a:spLocks noGrp="1"/>
          </p:cNvSpPr>
          <p:nvPr>
            <p:ph type="dt" sz="half" idx="10"/>
          </p:nvPr>
        </p:nvSpPr>
        <p:spPr/>
        <p:txBody>
          <a:bodyPr/>
          <a:lstStyle/>
          <a:p>
            <a:fld id="{819AB3F5-57B9-4107-A916-FDC793E8DB1E}" type="datetimeFigureOut">
              <a:rPr lang="zh-CN" altLang="en-US" smtClean="0"/>
              <a:t>2023/2/6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BF3CD5C-BC43-40FE-B496-A7BD23FC6AC6}" type="slidenum">
              <a:rPr lang="zh-CN" altLang="en-US" smtClean="0"/>
              <a:t>‹#›</a:t>
            </a:fld>
            <a:endParaRPr lang="zh-CN" altLang="en-US"/>
          </a:p>
        </p:txBody>
      </p:sp>
    </p:spTree>
    <p:extLst>
      <p:ext uri="{BB962C8B-B14F-4D97-AF65-F5344CB8AC3E}">
        <p14:creationId xmlns:p14="http://schemas.microsoft.com/office/powerpoint/2010/main" val="2724779081"/>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259683" y="685800"/>
            <a:ext cx="5898356" cy="2400300"/>
          </a:xfrm>
        </p:spPr>
        <p:txBody>
          <a:bodyPr anchor="b"/>
          <a:lstStyle>
            <a:lvl1pPr>
              <a:defRPr sz="4800"/>
            </a:lvl1pPr>
          </a:lstStyle>
          <a:p>
            <a:r>
              <a:rPr lang="zh-CN" altLang="en-US"/>
              <a:t>单击此处编辑母版标题样式</a:t>
            </a:r>
          </a:p>
        </p:txBody>
      </p:sp>
      <p:sp>
        <p:nvSpPr>
          <p:cNvPr id="3" name="图片占位符 2"/>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zh-CN" altLang="en-US"/>
          </a:p>
        </p:txBody>
      </p:sp>
      <p:sp>
        <p:nvSpPr>
          <p:cNvPr id="4" name="文本占位符 3"/>
          <p:cNvSpPr>
            <a:spLocks noGrp="1"/>
          </p:cNvSpPr>
          <p:nvPr>
            <p:ph type="body" sz="half" idx="2" hasCustomPrompt="1"/>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CN" altLang="en-US"/>
              <a:t>编辑母版文本样式</a:t>
            </a:r>
          </a:p>
        </p:txBody>
      </p:sp>
      <p:sp>
        <p:nvSpPr>
          <p:cNvPr id="5" name="日期占位符 4"/>
          <p:cNvSpPr>
            <a:spLocks noGrp="1"/>
          </p:cNvSpPr>
          <p:nvPr>
            <p:ph type="dt" sz="half" idx="10"/>
          </p:nvPr>
        </p:nvSpPr>
        <p:spPr/>
        <p:txBody>
          <a:bodyPr/>
          <a:lstStyle/>
          <a:p>
            <a:fld id="{819AB3F5-57B9-4107-A916-FDC793E8DB1E}" type="datetimeFigureOut">
              <a:rPr lang="zh-CN" altLang="en-US" smtClean="0"/>
              <a:t>2023/2/6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BF3CD5C-BC43-40FE-B496-A7BD23FC6AC6}" type="slidenum">
              <a:rPr lang="zh-CN" altLang="en-US" smtClean="0"/>
              <a:t>‹#›</a:t>
            </a:fld>
            <a:endParaRPr lang="zh-CN" altLang="en-US"/>
          </a:p>
        </p:txBody>
      </p:sp>
    </p:spTree>
    <p:extLst>
      <p:ext uri="{BB962C8B-B14F-4D97-AF65-F5344CB8AC3E}">
        <p14:creationId xmlns:p14="http://schemas.microsoft.com/office/powerpoint/2010/main" val="679957433"/>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19AB3F5-57B9-4107-A916-FDC793E8DB1E}" type="datetimeFigureOut">
              <a:rPr lang="zh-CN" altLang="en-US" smtClean="0"/>
              <a:t>2023/2/6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BF3CD5C-BC43-40FE-B496-A7BD23FC6AC6}" type="slidenum">
              <a:rPr lang="zh-CN" altLang="en-US" smtClean="0"/>
              <a:t>‹#›</a:t>
            </a:fld>
            <a:endParaRPr lang="zh-CN" altLang="en-US"/>
          </a:p>
        </p:txBody>
      </p:sp>
    </p:spTree>
    <p:extLst>
      <p:ext uri="{BB962C8B-B14F-4D97-AF65-F5344CB8AC3E}">
        <p14:creationId xmlns:p14="http://schemas.microsoft.com/office/powerpoint/2010/main" val="170088242"/>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3087350" y="547688"/>
            <a:ext cx="3943350" cy="8717757"/>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1257300" y="547688"/>
            <a:ext cx="11601450" cy="8717757"/>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19AB3F5-57B9-4107-A916-FDC793E8DB1E}" type="datetimeFigureOut">
              <a:rPr lang="zh-CN" altLang="en-US" smtClean="0"/>
              <a:t>2023/2/6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BF3CD5C-BC43-40FE-B496-A7BD23FC6AC6}" type="slidenum">
              <a:rPr lang="zh-CN" altLang="en-US" smtClean="0"/>
              <a:t>‹#›</a:t>
            </a:fld>
            <a:endParaRPr lang="zh-CN" altLang="en-US"/>
          </a:p>
        </p:txBody>
      </p:sp>
    </p:spTree>
    <p:extLst>
      <p:ext uri="{BB962C8B-B14F-4D97-AF65-F5344CB8AC3E}">
        <p14:creationId xmlns:p14="http://schemas.microsoft.com/office/powerpoint/2010/main" val="817749736"/>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First Slide">
    <p:spTree>
      <p:nvGrpSpPr>
        <p:cNvPr id="1" name=""/>
        <p:cNvGrpSpPr/>
        <p:nvPr/>
      </p:nvGrpSpPr>
      <p:grpSpPr>
        <a:xfrm>
          <a:off x="0" y="0"/>
          <a:ext cx="0" cy="0"/>
          <a:chOff x="0" y="0"/>
          <a:chExt cx="0" cy="0"/>
        </a:xfrm>
      </p:grpSpPr>
      <p:sp>
        <p:nvSpPr>
          <p:cNvPr id="15" name="Picture Placeholder 2"/>
          <p:cNvSpPr>
            <a:spLocks noGrp="1"/>
          </p:cNvSpPr>
          <p:nvPr>
            <p:ph type="pic" sz="quarter" idx="17"/>
          </p:nvPr>
        </p:nvSpPr>
        <p:spPr>
          <a:xfrm>
            <a:off x="6096000" y="662942"/>
            <a:ext cx="6553200" cy="4625346"/>
          </a:xfrm>
          <a:custGeom>
            <a:avLst/>
            <a:gdLst/>
            <a:ahLst/>
            <a:cxnLst/>
            <a:rect l="l" t="t" r="r" b="b"/>
            <a:pathLst>
              <a:path w="3276600" h="3124200">
                <a:moveTo>
                  <a:pt x="3028950" y="0"/>
                </a:moveTo>
                <a:cubicBezTo>
                  <a:pt x="3165723" y="0"/>
                  <a:pt x="3276600" y="110877"/>
                  <a:pt x="3276600" y="247650"/>
                </a:cubicBezTo>
                <a:lnTo>
                  <a:pt x="3276600" y="2876550"/>
                </a:lnTo>
                <a:cubicBezTo>
                  <a:pt x="3276600" y="3013323"/>
                  <a:pt x="3165723" y="3124200"/>
                  <a:pt x="3028950" y="3124200"/>
                </a:cubicBezTo>
                <a:cubicBezTo>
                  <a:pt x="2892177" y="3124200"/>
                  <a:pt x="2781300" y="3013323"/>
                  <a:pt x="2781300" y="2876550"/>
                </a:cubicBezTo>
                <a:lnTo>
                  <a:pt x="2781300" y="247650"/>
                </a:lnTo>
                <a:cubicBezTo>
                  <a:pt x="2781300" y="110877"/>
                  <a:pt x="2892177" y="0"/>
                  <a:pt x="3028950" y="0"/>
                </a:cubicBezTo>
                <a:close/>
                <a:moveTo>
                  <a:pt x="2317750" y="0"/>
                </a:moveTo>
                <a:cubicBezTo>
                  <a:pt x="2454523" y="0"/>
                  <a:pt x="2565400" y="110877"/>
                  <a:pt x="2565400" y="247650"/>
                </a:cubicBezTo>
                <a:lnTo>
                  <a:pt x="2565400" y="2876550"/>
                </a:lnTo>
                <a:cubicBezTo>
                  <a:pt x="2565400" y="3013323"/>
                  <a:pt x="2454523" y="3124200"/>
                  <a:pt x="2317750" y="3124200"/>
                </a:cubicBezTo>
                <a:cubicBezTo>
                  <a:pt x="2180977" y="3124200"/>
                  <a:pt x="2070100" y="3013323"/>
                  <a:pt x="2070100" y="2876550"/>
                </a:cubicBezTo>
                <a:lnTo>
                  <a:pt x="2070100" y="247650"/>
                </a:lnTo>
                <a:cubicBezTo>
                  <a:pt x="2070100" y="110877"/>
                  <a:pt x="2180977" y="0"/>
                  <a:pt x="2317750" y="0"/>
                </a:cubicBezTo>
                <a:close/>
                <a:moveTo>
                  <a:pt x="1606550" y="0"/>
                </a:moveTo>
                <a:cubicBezTo>
                  <a:pt x="1743323" y="0"/>
                  <a:pt x="1854200" y="110877"/>
                  <a:pt x="1854200" y="247650"/>
                </a:cubicBezTo>
                <a:lnTo>
                  <a:pt x="1854200" y="2876550"/>
                </a:lnTo>
                <a:cubicBezTo>
                  <a:pt x="1854200" y="3013323"/>
                  <a:pt x="1743323" y="3124200"/>
                  <a:pt x="1606550" y="3124200"/>
                </a:cubicBezTo>
                <a:cubicBezTo>
                  <a:pt x="1469777" y="3124200"/>
                  <a:pt x="1358900" y="3013323"/>
                  <a:pt x="1358900" y="2876550"/>
                </a:cubicBezTo>
                <a:lnTo>
                  <a:pt x="1358900" y="247650"/>
                </a:lnTo>
                <a:cubicBezTo>
                  <a:pt x="1358900" y="110877"/>
                  <a:pt x="1469777" y="0"/>
                  <a:pt x="1606550" y="0"/>
                </a:cubicBezTo>
                <a:close/>
                <a:moveTo>
                  <a:pt x="958850" y="0"/>
                </a:moveTo>
                <a:cubicBezTo>
                  <a:pt x="1095623" y="0"/>
                  <a:pt x="1206500" y="110877"/>
                  <a:pt x="1206500" y="247650"/>
                </a:cubicBezTo>
                <a:lnTo>
                  <a:pt x="1206500" y="2876550"/>
                </a:lnTo>
                <a:cubicBezTo>
                  <a:pt x="1206500" y="3013323"/>
                  <a:pt x="1095623" y="3124200"/>
                  <a:pt x="958850" y="3124200"/>
                </a:cubicBezTo>
                <a:cubicBezTo>
                  <a:pt x="822077" y="3124200"/>
                  <a:pt x="711200" y="3013323"/>
                  <a:pt x="711200" y="2876550"/>
                </a:cubicBezTo>
                <a:lnTo>
                  <a:pt x="711200" y="247650"/>
                </a:lnTo>
                <a:cubicBezTo>
                  <a:pt x="711200" y="110877"/>
                  <a:pt x="822077" y="0"/>
                  <a:pt x="958850" y="0"/>
                </a:cubicBezTo>
                <a:close/>
                <a:moveTo>
                  <a:pt x="247650" y="0"/>
                </a:moveTo>
                <a:cubicBezTo>
                  <a:pt x="384423" y="0"/>
                  <a:pt x="495300" y="110877"/>
                  <a:pt x="495300" y="247650"/>
                </a:cubicBezTo>
                <a:lnTo>
                  <a:pt x="495300" y="2876550"/>
                </a:lnTo>
                <a:cubicBezTo>
                  <a:pt x="495300" y="3013323"/>
                  <a:pt x="384423" y="3124200"/>
                  <a:pt x="247650" y="3124200"/>
                </a:cubicBezTo>
                <a:cubicBezTo>
                  <a:pt x="110877" y="3124200"/>
                  <a:pt x="0" y="3013323"/>
                  <a:pt x="0" y="2876550"/>
                </a:cubicBezTo>
                <a:lnTo>
                  <a:pt x="0" y="247650"/>
                </a:lnTo>
                <a:cubicBezTo>
                  <a:pt x="0" y="110877"/>
                  <a:pt x="110877" y="0"/>
                  <a:pt x="247650" y="0"/>
                </a:cubicBezTo>
                <a:close/>
              </a:path>
            </a:pathLst>
          </a:custGeom>
          <a:effectLst/>
        </p:spPr>
        <p:txBody>
          <a:bodyPr vert="horz" lIns="95057" tIns="47529" rIns="95057" bIns="47529"/>
          <a:lstStyle>
            <a:lvl1pPr marL="0" indent="0" algn="ctr">
              <a:buNone/>
              <a:defRPr sz="1620">
                <a:solidFill>
                  <a:srgbClr val="7F7F7F"/>
                </a:solidFill>
                <a:latin typeface="Lato Regular"/>
                <a:cs typeface="Lato Regular"/>
              </a:defRPr>
            </a:lvl1pPr>
          </a:lstStyle>
          <a:p>
            <a:endParaRPr lang="en-US" dirty="0"/>
          </a:p>
        </p:txBody>
      </p:sp>
      <p:sp>
        <p:nvSpPr>
          <p:cNvPr id="8" name="Text Placeholder 7"/>
          <p:cNvSpPr>
            <a:spLocks noGrp="1"/>
          </p:cNvSpPr>
          <p:nvPr>
            <p:ph type="body" sz="quarter" idx="10" hasCustomPrompt="1"/>
          </p:nvPr>
        </p:nvSpPr>
        <p:spPr>
          <a:xfrm>
            <a:off x="5932059" y="5702178"/>
            <a:ext cx="6767946" cy="647670"/>
          </a:xfrm>
          <a:prstGeom prst="rect">
            <a:avLst/>
          </a:prstGeom>
        </p:spPr>
        <p:txBody>
          <a:bodyPr vert="horz" lIns="0" tIns="40504" rIns="0" bIns="40504" anchor="ctr"/>
          <a:lstStyle>
            <a:lvl1pPr marL="0" indent="0" algn="ctr">
              <a:lnSpc>
                <a:spcPct val="100000"/>
              </a:lnSpc>
              <a:spcBef>
                <a:spcPts val="0"/>
              </a:spcBef>
              <a:buNone/>
              <a:defRPr sz="6300" b="1">
                <a:solidFill>
                  <a:schemeClr val="bg1"/>
                </a:solidFill>
                <a:latin typeface="Lato Hairline"/>
                <a:cs typeface="Lato Hairline"/>
              </a:defRPr>
            </a:lvl1pPr>
          </a:lstStyle>
          <a:p>
            <a:pPr lvl="0"/>
            <a:r>
              <a:rPr lang="es-ES_tradnl" dirty="0"/>
              <a:t>TITLE HERE</a:t>
            </a:r>
          </a:p>
        </p:txBody>
      </p:sp>
      <p:sp>
        <p:nvSpPr>
          <p:cNvPr id="9" name="Text Placeholder 7"/>
          <p:cNvSpPr>
            <a:spLocks noGrp="1"/>
          </p:cNvSpPr>
          <p:nvPr>
            <p:ph type="body" sz="quarter" idx="11" hasCustomPrompt="1"/>
          </p:nvPr>
        </p:nvSpPr>
        <p:spPr>
          <a:xfrm>
            <a:off x="5932059" y="6577876"/>
            <a:ext cx="6767946" cy="342677"/>
          </a:xfrm>
          <a:prstGeom prst="rect">
            <a:avLst/>
          </a:prstGeom>
        </p:spPr>
        <p:txBody>
          <a:bodyPr vert="horz" lIns="0" tIns="40504" rIns="0" bIns="40504" anchor="ctr"/>
          <a:lstStyle>
            <a:lvl1pPr marL="0" indent="0" algn="ctr">
              <a:lnSpc>
                <a:spcPct val="100000"/>
              </a:lnSpc>
              <a:spcBef>
                <a:spcPts val="0"/>
              </a:spcBef>
              <a:spcAft>
                <a:spcPts val="0"/>
              </a:spcAft>
              <a:buNone/>
              <a:defRPr sz="2700" b="0">
                <a:solidFill>
                  <a:schemeClr val="accent3"/>
                </a:solidFill>
                <a:latin typeface="Lato Light"/>
                <a:cs typeface="Lato Light"/>
              </a:defRPr>
            </a:lvl1pPr>
          </a:lstStyle>
          <a:p>
            <a:pPr lvl="0"/>
            <a:r>
              <a:rPr lang="es-ES_tradnl" dirty="0" err="1"/>
              <a:t>Ultimate</a:t>
            </a:r>
            <a:r>
              <a:rPr lang="es-ES_tradnl" dirty="0"/>
              <a:t> </a:t>
            </a:r>
            <a:r>
              <a:rPr lang="es-ES_tradnl" dirty="0" err="1"/>
              <a:t>Powerpoint</a:t>
            </a:r>
            <a:r>
              <a:rPr lang="es-ES_tradnl" dirty="0"/>
              <a:t> </a:t>
            </a:r>
            <a:r>
              <a:rPr lang="es-ES_tradnl" dirty="0" err="1"/>
              <a:t>Template</a:t>
            </a:r>
            <a:endParaRPr lang="es-ES_tradnl" dirty="0"/>
          </a:p>
        </p:txBody>
      </p:sp>
      <p:sp>
        <p:nvSpPr>
          <p:cNvPr id="10" name="Text Placeholder 2"/>
          <p:cNvSpPr>
            <a:spLocks noGrp="1"/>
          </p:cNvSpPr>
          <p:nvPr>
            <p:ph type="body" sz="quarter" idx="16" hasCustomPrompt="1"/>
          </p:nvPr>
        </p:nvSpPr>
        <p:spPr>
          <a:xfrm>
            <a:off x="5962751" y="7226737"/>
            <a:ext cx="6732059" cy="2305302"/>
          </a:xfrm>
          <a:prstGeom prst="rect">
            <a:avLst/>
          </a:prstGeom>
        </p:spPr>
        <p:txBody>
          <a:bodyPr vert="horz" lIns="0" tIns="0" rIns="0" bIns="0"/>
          <a:lstStyle>
            <a:lvl1pPr marL="0" indent="0" algn="ctr">
              <a:lnSpc>
                <a:spcPct val="130000"/>
              </a:lnSpc>
              <a:buNone/>
              <a:defRPr sz="2160">
                <a:solidFill>
                  <a:schemeClr val="tx1">
                    <a:lumMod val="50000"/>
                    <a:lumOff val="50000"/>
                  </a:schemeClr>
                </a:solidFill>
                <a:latin typeface="Lato Regular"/>
                <a:cs typeface="Lato Regular"/>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t>
            </a:r>
            <a:r>
              <a:rPr lang="en-US" dirty="0" err="1"/>
              <a:t>diam</a:t>
            </a:r>
            <a:r>
              <a:rPr lang="en-US" dirty="0"/>
              <a:t> </a:t>
            </a:r>
            <a:r>
              <a:rPr lang="en-US" dirty="0" err="1"/>
              <a:t>tortor</a:t>
            </a:r>
            <a:r>
              <a:rPr lang="en-US" dirty="0"/>
              <a:t>, </a:t>
            </a:r>
            <a:r>
              <a:rPr lang="en-US" dirty="0" err="1"/>
              <a:t>mattis</a:t>
            </a:r>
            <a:r>
              <a:rPr lang="en-US" dirty="0"/>
              <a:t> </a:t>
            </a:r>
            <a:r>
              <a:rPr lang="en-US" dirty="0" err="1"/>
              <a:t>quis</a:t>
            </a:r>
            <a:r>
              <a:rPr lang="en-US" dirty="0"/>
              <a:t> </a:t>
            </a:r>
            <a:r>
              <a:rPr lang="en-US" dirty="0" err="1"/>
              <a:t>dapibus</a:t>
            </a:r>
            <a:r>
              <a:rPr lang="en-US" dirty="0"/>
              <a:t> vitae, </a:t>
            </a:r>
            <a:r>
              <a:rPr lang="en-US" dirty="0" err="1"/>
              <a:t>euismod</a:t>
            </a:r>
            <a:r>
              <a:rPr lang="en-US" dirty="0"/>
              <a:t> non </a:t>
            </a:r>
            <a:r>
              <a:rPr lang="en-US" dirty="0" err="1"/>
              <a:t>purus</a:t>
            </a:r>
            <a:r>
              <a:rPr lang="en-US" dirty="0"/>
              <a:t>. Maecenas </a:t>
            </a:r>
            <a:r>
              <a:rPr lang="en-US" dirty="0" err="1"/>
              <a:t>ut</a:t>
            </a:r>
            <a:r>
              <a:rPr lang="en-US" dirty="0"/>
              <a:t> lacus </a:t>
            </a:r>
            <a:r>
              <a:rPr lang="en-US" dirty="0" err="1"/>
              <a:t>nec</a:t>
            </a:r>
            <a:r>
              <a:rPr lang="en-US" dirty="0"/>
              <a:t> </a:t>
            </a:r>
            <a:r>
              <a:rPr lang="en-US" dirty="0" err="1"/>
              <a:t>mauris</a:t>
            </a:r>
            <a:r>
              <a:rPr lang="en-US" dirty="0"/>
              <a:t> </a:t>
            </a:r>
            <a:r>
              <a:rPr lang="en-US" dirty="0" err="1"/>
              <a:t>feugiat</a:t>
            </a:r>
            <a:r>
              <a:rPr lang="en-US" dirty="0"/>
              <a:t> </a:t>
            </a:r>
            <a:r>
              <a:rPr lang="en-US" dirty="0" err="1"/>
              <a:t>tristique</a:t>
            </a:r>
            <a:r>
              <a:rPr lang="en-US" dirty="0"/>
              <a:t>.</a:t>
            </a:r>
          </a:p>
        </p:txBody>
      </p:sp>
    </p:spTree>
    <p:extLst>
      <p:ext uri="{BB962C8B-B14F-4D97-AF65-F5344CB8AC3E}">
        <p14:creationId xmlns:p14="http://schemas.microsoft.com/office/powerpoint/2010/main" val="1764261945"/>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nodePh="1">
                                  <p:stCondLst>
                                    <p:cond delay="0"/>
                                  </p:stCondLst>
                                  <p:endCondLst>
                                    <p:cond evt="begin" delay="0">
                                      <p:tn val="5"/>
                                    </p:cond>
                                  </p:end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1400"/>
                                        <p:tgtEl>
                                          <p:spTgt spid="15"/>
                                        </p:tgtEl>
                                      </p:cBhvr>
                                    </p:animEffect>
                                  </p:childTnLst>
                                </p:cTn>
                              </p:par>
                              <p:par>
                                <p:cTn id="8" presetID="42" presetClass="entr" presetSubtype="0" fill="hold" grpId="0" nodeType="withEffect">
                                  <p:stCondLst>
                                    <p:cond delay="20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fade">
                                      <p:cBhvr>
                                        <p:cTn id="10" dur="400"/>
                                        <p:tgtEl>
                                          <p:spTgt spid="8">
                                            <p:txEl>
                                              <p:pRg st="0" end="0"/>
                                            </p:txEl>
                                          </p:spTgt>
                                        </p:tgtEl>
                                      </p:cBhvr>
                                    </p:animEffect>
                                    <p:anim calcmode="lin" valueType="num">
                                      <p:cBhvr>
                                        <p:cTn id="11" dur="4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2" dur="400" fill="hold"/>
                                        <p:tgtEl>
                                          <p:spTgt spid="8">
                                            <p:txEl>
                                              <p:pRg st="0" end="0"/>
                                            </p:txEl>
                                          </p:spTgt>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20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500"/>
                                        <p:tgtEl>
                                          <p:spTgt spid="9">
                                            <p:txEl>
                                              <p:pRg st="0" end="0"/>
                                            </p:txEl>
                                          </p:spTgt>
                                        </p:tgtEl>
                                      </p:cBhvr>
                                    </p:animEffect>
                                    <p:anim calcmode="lin" valueType="num">
                                      <p:cBhvr>
                                        <p:cTn id="16"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7" dur="500" fill="hold"/>
                                        <p:tgtEl>
                                          <p:spTgt spid="9">
                                            <p:txEl>
                                              <p:pRg st="0" end="0"/>
                                            </p:txEl>
                                          </p:spTgt>
                                        </p:tgtEl>
                                        <p:attrNameLst>
                                          <p:attrName>ppt_y</p:attrName>
                                        </p:attrNameLst>
                                      </p:cBhvr>
                                      <p:tavLst>
                                        <p:tav tm="0">
                                          <p:val>
                                            <p:strVal val="#ppt_y+.1"/>
                                          </p:val>
                                        </p:tav>
                                        <p:tav tm="100000">
                                          <p:val>
                                            <p:strVal val="#ppt_y"/>
                                          </p:val>
                                        </p:tav>
                                      </p:tavLst>
                                    </p:anim>
                                  </p:childTnLst>
                                </p:cTn>
                              </p:par>
                              <p:par>
                                <p:cTn id="18" presetID="10" presetClass="entr" presetSubtype="0" fill="hold" grpId="0" nodeType="withEffect">
                                  <p:stCondLst>
                                    <p:cond delay="800"/>
                                  </p:stCondLst>
                                  <p:childTnLst>
                                    <p:set>
                                      <p:cBhvr>
                                        <p:cTn id="19" dur="1" fill="hold">
                                          <p:stCondLst>
                                            <p:cond delay="0"/>
                                          </p:stCondLst>
                                        </p:cTn>
                                        <p:tgtEl>
                                          <p:spTgt spid="10">
                                            <p:txEl>
                                              <p:pRg st="0" end="0"/>
                                            </p:txEl>
                                          </p:spTgt>
                                        </p:tgtEl>
                                        <p:attrNameLst>
                                          <p:attrName>style.visibility</p:attrName>
                                        </p:attrNameLst>
                                      </p:cBhvr>
                                      <p:to>
                                        <p:strVal val="visible"/>
                                      </p:to>
                                    </p:set>
                                    <p:animEffect transition="in" filter="fade">
                                      <p:cBhvr>
                                        <p:cTn id="20"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8" grpId="0" build="p">
        <p:tmplLst>
          <p:tmpl lvl="1">
            <p:tnLst>
              <p:par>
                <p:cTn presetID="42" presetClass="entr" presetSubtype="0" fill="hold" nodeType="withEffect">
                  <p:stCondLst>
                    <p:cond delay="200"/>
                  </p:stCondLst>
                  <p:childTnLst>
                    <p:set>
                      <p:cBhvr>
                        <p:cTn dur="1" fill="hold">
                          <p:stCondLst>
                            <p:cond delay="0"/>
                          </p:stCondLst>
                        </p:cTn>
                        <p:tgtEl>
                          <p:spTgt spid="8"/>
                        </p:tgtEl>
                        <p:attrNameLst>
                          <p:attrName>style.visibility</p:attrName>
                        </p:attrNameLst>
                      </p:cBhvr>
                      <p:to>
                        <p:strVal val="visible"/>
                      </p:to>
                    </p:set>
                    <p:animEffect transition="in" filter="fade">
                      <p:cBhvr>
                        <p:cTn dur="400"/>
                        <p:tgtEl>
                          <p:spTgt spid="8"/>
                        </p:tgtEl>
                      </p:cBhvr>
                    </p:animEffect>
                    <p:anim calcmode="lin" valueType="num">
                      <p:cBhvr>
                        <p:cTn dur="400" fill="hold"/>
                        <p:tgtEl>
                          <p:spTgt spid="8"/>
                        </p:tgtEl>
                        <p:attrNameLst>
                          <p:attrName>ppt_x</p:attrName>
                        </p:attrNameLst>
                      </p:cBhvr>
                      <p:tavLst>
                        <p:tav tm="0">
                          <p:val>
                            <p:strVal val="#ppt_x"/>
                          </p:val>
                        </p:tav>
                        <p:tav tm="100000">
                          <p:val>
                            <p:strVal val="#ppt_x"/>
                          </p:val>
                        </p:tav>
                      </p:tavLst>
                    </p:anim>
                    <p:anim calcmode="lin" valueType="num">
                      <p:cBhvr>
                        <p:cTn dur="400" fill="hold"/>
                        <p:tgtEl>
                          <p:spTgt spid="8"/>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2" presetClass="entr" presetSubtype="0" fill="hold" nodeType="withEffect">
                  <p:stCondLst>
                    <p:cond delay="20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0" grpId="0" build="p">
        <p:tmplLst>
          <p:tmpl lvl="1">
            <p:tnLst>
              <p:par>
                <p:cTn presetID="10" presetClass="entr" presetSubtype="0" fill="hold" nodeType="withEffect">
                  <p:stCondLst>
                    <p:cond delay="80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3538043"/>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9Slide.vn - 2019">
            <a:extLst>
              <a:ext uri="{FF2B5EF4-FFF2-40B4-BE49-F238E27FC236}">
                <a16:creationId xmlns:a16="http://schemas.microsoft.com/office/drawing/2014/main" id="{0A9B13BA-40F8-468B-9B7F-1C75CAD65494}"/>
              </a:ext>
            </a:extLst>
          </p:cNvPr>
          <p:cNvSpPr txBox="1"/>
          <p:nvPr userDrawn="1"/>
        </p:nvSpPr>
        <p:spPr>
          <a:xfrm>
            <a:off x="0" y="-1789331"/>
            <a:ext cx="18288000" cy="646331"/>
          </a:xfrm>
          <a:prstGeom prst="rect">
            <a:avLst/>
          </a:prstGeom>
          <a:noFill/>
        </p:spPr>
        <p:txBody>
          <a:bodyPr vert="horz" rtlCol="0">
            <a:spAutoFit/>
          </a:bodyPr>
          <a:lstStyle/>
          <a:p>
            <a:pPr algn="ctr"/>
            <a:r>
              <a:rPr lang="en-US" sz="3600">
                <a:solidFill>
                  <a:srgbClr val="CFCFCF"/>
                </a:solidFill>
              </a:rPr>
              <a:t>www.9slide.vn</a:t>
            </a: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9Slide.vn - 2019">
            <a:extLst>
              <a:ext uri="{FF2B5EF4-FFF2-40B4-BE49-F238E27FC236}">
                <a16:creationId xmlns:a16="http://schemas.microsoft.com/office/drawing/2014/main" id="{5E968A2D-E409-4C19-BEFC-0143E6576646}"/>
              </a:ext>
            </a:extLst>
          </p:cNvPr>
          <p:cNvSpPr txBox="1"/>
          <p:nvPr userDrawn="1"/>
        </p:nvSpPr>
        <p:spPr>
          <a:xfrm>
            <a:off x="0" y="-1789331"/>
            <a:ext cx="18288000" cy="646331"/>
          </a:xfrm>
          <a:prstGeom prst="rect">
            <a:avLst/>
          </a:prstGeom>
          <a:noFill/>
        </p:spPr>
        <p:txBody>
          <a:bodyPr vert="horz" rtlCol="0">
            <a:spAutoFit/>
          </a:bodyPr>
          <a:lstStyle/>
          <a:p>
            <a:pPr algn="ctr"/>
            <a:r>
              <a:rPr lang="en-US" sz="3600">
                <a:solidFill>
                  <a:srgbClr val="CFCFCF"/>
                </a:solidFill>
              </a:rPr>
              <a:t>www.9slide.vn</a:t>
            </a:r>
          </a:p>
        </p:txBody>
      </p:sp>
      <p:sp>
        <p:nvSpPr>
          <p:cNvPr id="2" name="标题占位符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819AB3F5-57B9-4107-A916-FDC793E8DB1E}" type="datetimeFigureOut">
              <a:rPr lang="zh-CN" altLang="en-US" smtClean="0"/>
              <a:t>2023/2/6</a:t>
            </a:fld>
            <a:endParaRPr lang="zh-CN" altLang="en-US"/>
          </a:p>
        </p:txBody>
      </p:sp>
      <p:sp>
        <p:nvSpPr>
          <p:cNvPr id="5" name="页脚占位符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5BF3CD5C-BC43-40FE-B496-A7BD23FC6AC6}" type="slidenum">
              <a:rPr lang="zh-CN" altLang="en-US" smtClean="0"/>
              <a:t>‹#›</a:t>
            </a:fld>
            <a:endParaRPr lang="zh-CN" altLang="en-US"/>
          </a:p>
        </p:txBody>
      </p:sp>
    </p:spTree>
    <p:extLst>
      <p:ext uri="{BB962C8B-B14F-4D97-AF65-F5344CB8AC3E}">
        <p14:creationId xmlns:p14="http://schemas.microsoft.com/office/powerpoint/2010/main" val="10778825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mc:AlternateContent xmlns:mc="http://schemas.openxmlformats.org/markup-compatibility/2006" xmlns:p14="http://schemas.microsoft.com/office/powerpoint/2010/main">
    <mc:Choice Requires="p14">
      <p:transition>
        <p:random/>
      </p:transition>
    </mc:Choice>
    <mc:Fallback xmlns="">
      <p:transition>
        <p:random/>
      </p:transition>
    </mc:Fallback>
  </mc:AlternateConten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zh-CN"/>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2.png"/><Relationship Id="rId5" Type="http://schemas.openxmlformats.org/officeDocument/2006/relationships/image" Target="../media/image7.png"/><Relationship Id="rId10"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30.svg"/><Relationship Id="rId7" Type="http://schemas.openxmlformats.org/officeDocument/2006/relationships/image" Target="../media/image14.png"/><Relationship Id="rId12" Type="http://schemas.openxmlformats.org/officeDocument/2006/relationships/image" Target="../media/image19.sv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13.sv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31.png"/><Relationship Id="rId9" Type="http://schemas.openxmlformats.org/officeDocument/2006/relationships/image" Target="../media/image16.png"/></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svg"/><Relationship Id="rId10" Type="http://schemas.openxmlformats.org/officeDocument/2006/relationships/image" Target="../media/image32.png"/><Relationship Id="rId4" Type="http://schemas.openxmlformats.org/officeDocument/2006/relationships/image" Target="../media/image14.png"/><Relationship Id="rId9" Type="http://schemas.openxmlformats.org/officeDocument/2006/relationships/image" Target="../media/image19.svg"/></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34.svg"/><Relationship Id="rId5" Type="http://schemas.openxmlformats.org/officeDocument/2006/relationships/image" Target="../media/image15.svg"/><Relationship Id="rId10" Type="http://schemas.openxmlformats.org/officeDocument/2006/relationships/image" Target="../media/image33.png"/><Relationship Id="rId4" Type="http://schemas.openxmlformats.org/officeDocument/2006/relationships/image" Target="../media/image14.png"/><Relationship Id="rId9" Type="http://schemas.openxmlformats.org/officeDocument/2006/relationships/image" Target="../media/image19.svg"/></Relationships>
</file>

<file path=ppt/slides/_rels/slide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sv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svg"/></Relationships>
</file>

<file path=ppt/slides/_rels/slide1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image" Target="../media/image7.png"/><Relationship Id="rId5" Type="http://schemas.openxmlformats.org/officeDocument/2006/relationships/image" Target="../media/image8.png"/><Relationship Id="rId10" Type="http://schemas.microsoft.com/office/2007/relationships/hdphoto" Target="../media/hdphoto1.wdp"/><Relationship Id="rId4" Type="http://schemas.openxmlformats.org/officeDocument/2006/relationships/image" Target="../media/image4.png"/><Relationship Id="rId9" Type="http://schemas.openxmlformats.org/officeDocument/2006/relationships/image" Target="../media/image11.png"/></Relationships>
</file>

<file path=ppt/slides/_rels/slide1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8.xml"/><Relationship Id="rId6" Type="http://schemas.openxmlformats.org/officeDocument/2006/relationships/image" Target="../media/image7.png"/><Relationship Id="rId5" Type="http://schemas.openxmlformats.org/officeDocument/2006/relationships/image" Target="../media/image8.png"/><Relationship Id="rId10" Type="http://schemas.microsoft.com/office/2007/relationships/hdphoto" Target="../media/hdphoto1.wdp"/><Relationship Id="rId4" Type="http://schemas.openxmlformats.org/officeDocument/2006/relationships/image" Target="../media/image4.png"/><Relationship Id="rId9" Type="http://schemas.openxmlformats.org/officeDocument/2006/relationships/image" Target="../media/image11.png"/></Relationships>
</file>

<file path=ppt/slides/_rels/slide1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7.png"/><Relationship Id="rId10" Type="http://schemas.openxmlformats.org/officeDocument/2006/relationships/image" Target="../media/image24.png"/><Relationship Id="rId4" Type="http://schemas.openxmlformats.org/officeDocument/2006/relationships/image" Target="../media/image4.png"/><Relationship Id="rId9" Type="http://schemas.openxmlformats.org/officeDocument/2006/relationships/image" Target="../media/image3.png"/></Relationships>
</file>

<file path=ppt/slides/_rels/slide1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37.jpeg"/><Relationship Id="rId3" Type="http://schemas.openxmlformats.org/officeDocument/2006/relationships/audio" Target="../media/audio1.wav"/><Relationship Id="rId7" Type="http://schemas.openxmlformats.org/officeDocument/2006/relationships/image" Target="../media/image8.png"/><Relationship Id="rId12" Type="http://schemas.openxmlformats.org/officeDocument/2006/relationships/image" Target="../media/image36.jpe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35.png"/><Relationship Id="rId5" Type="http://schemas.openxmlformats.org/officeDocument/2006/relationships/image" Target="../media/image1.png"/><Relationship Id="rId10" Type="http://schemas.openxmlformats.org/officeDocument/2006/relationships/image" Target="../media/image10.png"/><Relationship Id="rId4" Type="http://schemas.openxmlformats.org/officeDocument/2006/relationships/audio" Target="../media/audio2.wav"/><Relationship Id="rId9" Type="http://schemas.openxmlformats.org/officeDocument/2006/relationships/image" Target="../media/image9.png"/></Relationships>
</file>

<file path=ppt/slides/_rels/slide1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8.xml"/><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image" Target="../media/image4.png"/><Relationship Id="rId9" Type="http://schemas.openxmlformats.org/officeDocument/2006/relationships/image" Target="../media/image35.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7.png"/><Relationship Id="rId5" Type="http://schemas.openxmlformats.org/officeDocument/2006/relationships/image" Target="../media/image8.png"/><Relationship Id="rId10" Type="http://schemas.microsoft.com/office/2007/relationships/hdphoto" Target="../media/hdphoto1.wdp"/><Relationship Id="rId4" Type="http://schemas.openxmlformats.org/officeDocument/2006/relationships/image" Target="../media/image4.png"/><Relationship Id="rId9" Type="http://schemas.openxmlformats.org/officeDocument/2006/relationships/image" Target="../media/image11.png"/></Relationships>
</file>

<file path=ppt/slides/_rels/slide2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image" Target="../media/image4.png"/><Relationship Id="rId9"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2.xml"/><Relationship Id="rId7" Type="http://schemas.openxmlformats.org/officeDocument/2006/relationships/image" Target="../media/image2.png"/><Relationship Id="rId12" Type="http://schemas.openxmlformats.org/officeDocument/2006/relationships/image" Target="../media/image4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11" Type="http://schemas.openxmlformats.org/officeDocument/2006/relationships/image" Target="../media/image43.png"/><Relationship Id="rId5" Type="http://schemas.openxmlformats.org/officeDocument/2006/relationships/image" Target="../media/image1.png"/><Relationship Id="rId10" Type="http://schemas.openxmlformats.org/officeDocument/2006/relationships/image" Target="../media/image8.png"/><Relationship Id="rId4" Type="http://schemas.openxmlformats.org/officeDocument/2006/relationships/notesSlide" Target="../notesSlides/notesSlide13.xml"/><Relationship Id="rId9" Type="http://schemas.openxmlformats.org/officeDocument/2006/relationships/image" Target="../media/image4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image" Target="../media/image13.svg"/><Relationship Id="rId7" Type="http://schemas.openxmlformats.org/officeDocument/2006/relationships/image" Target="../media/image17.svg"/><Relationship Id="rId12" Type="http://schemas.openxmlformats.org/officeDocument/2006/relationships/image" Target="../media/image22.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sv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sv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7.png"/><Relationship Id="rId5" Type="http://schemas.openxmlformats.org/officeDocument/2006/relationships/image" Target="../media/image8.png"/><Relationship Id="rId10" Type="http://schemas.microsoft.com/office/2007/relationships/hdphoto" Target="../media/hdphoto1.wdp"/><Relationship Id="rId4" Type="http://schemas.openxmlformats.org/officeDocument/2006/relationships/image" Target="../media/image4.png"/><Relationship Id="rId9"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2.png"/><Relationship Id="rId5" Type="http://schemas.openxmlformats.org/officeDocument/2006/relationships/image" Target="../media/image7.png"/><Relationship Id="rId10"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24.png"/></Relationships>
</file>

<file path=ppt/slides/_rels/slide7.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7.sv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15.svg"/><Relationship Id="rId11" Type="http://schemas.openxmlformats.org/officeDocument/2006/relationships/image" Target="../media/image26.pn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 Id="rId9" Type="http://schemas.openxmlformats.org/officeDocument/2006/relationships/image" Target="../media/image19.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5EFFE"/>
        </a:solidFill>
        <a:effectLst/>
      </p:bgPr>
    </p:bg>
    <p:spTree>
      <p:nvGrpSpPr>
        <p:cNvPr id="1" name=""/>
        <p:cNvGrpSpPr/>
        <p:nvPr/>
      </p:nvGrpSpPr>
      <p:grpSpPr>
        <a:xfrm>
          <a:off x="0" y="0"/>
          <a:ext cx="0" cy="0"/>
          <a:chOff x="0" y="0"/>
          <a:chExt cx="0" cy="0"/>
        </a:xfrm>
      </p:grpSpPr>
      <p:pic>
        <p:nvPicPr>
          <p:cNvPr id="55" name="图片 5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27865" y="-28530"/>
            <a:ext cx="6514677" cy="3519938"/>
          </a:xfrm>
          <a:prstGeom prst="rect">
            <a:avLst/>
          </a:prstGeom>
        </p:spPr>
      </p:pic>
      <p:pic>
        <p:nvPicPr>
          <p:cNvPr id="54" name="图片 5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18446" y="6564559"/>
            <a:ext cx="6514677" cy="3519938"/>
          </a:xfrm>
          <a:prstGeom prst="rect">
            <a:avLst/>
          </a:prstGeom>
        </p:spPr>
      </p:pic>
      <p:pic>
        <p:nvPicPr>
          <p:cNvPr id="53" name="图片 5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99" y="-1"/>
            <a:ext cx="5536526" cy="2991434"/>
          </a:xfrm>
          <a:prstGeom prst="rect">
            <a:avLst/>
          </a:prstGeom>
        </p:spPr>
      </p:pic>
      <p:pic>
        <p:nvPicPr>
          <p:cNvPr id="49" name="图片 48" descr="图片包含 物体&#10;&#10;已生成极高可信度的说明"/>
          <p:cNvPicPr>
            <a:picLocks noChangeAspect="1"/>
          </p:cNvPicPr>
          <p:nvPr/>
        </p:nvPicPr>
        <p:blipFill rotWithShape="1">
          <a:blip r:embed="rId4">
            <a:extLst>
              <a:ext uri="{28A0092B-C50C-407E-A947-70E740481C1C}">
                <a14:useLocalDpi xmlns:a14="http://schemas.microsoft.com/office/drawing/2010/main" val="0"/>
              </a:ext>
            </a:extLst>
          </a:blip>
          <a:srcRect t="40275" r="83987" b="6813"/>
          <a:stretch>
            <a:fillRect/>
          </a:stretch>
        </p:blipFill>
        <p:spPr>
          <a:xfrm flipH="1">
            <a:off x="0" y="2344994"/>
            <a:ext cx="5087256" cy="6660975"/>
          </a:xfrm>
          <a:prstGeom prst="rect">
            <a:avLst/>
          </a:prstGeom>
        </p:spPr>
      </p:pic>
      <p:pic>
        <p:nvPicPr>
          <p:cNvPr id="2" name="图片 1" descr="图片包含 播放器&#10;&#10;已生成高可信度的说明"/>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74112" y="-777318"/>
            <a:ext cx="13495851" cy="9121287"/>
          </a:xfrm>
          <a:prstGeom prst="rect">
            <a:avLst/>
          </a:prstGeom>
        </p:spPr>
      </p:pic>
      <p:pic>
        <p:nvPicPr>
          <p:cNvPr id="3" name="图片 2"/>
          <p:cNvPicPr>
            <a:picLocks noChangeAspect="1"/>
          </p:cNvPicPr>
          <p:nvPr/>
        </p:nvPicPr>
        <p:blipFill rotWithShape="1">
          <a:blip r:embed="rId6">
            <a:extLst>
              <a:ext uri="{28A0092B-C50C-407E-A947-70E740481C1C}">
                <a14:useLocalDpi xmlns:a14="http://schemas.microsoft.com/office/drawing/2010/main" val="0"/>
              </a:ext>
            </a:extLst>
          </a:blip>
          <a:srcRect l="558" r="558" b="9963"/>
          <a:stretch>
            <a:fillRect/>
          </a:stretch>
        </p:blipFill>
        <p:spPr>
          <a:xfrm>
            <a:off x="0" y="9010162"/>
            <a:ext cx="18288000" cy="1276838"/>
          </a:xfrm>
          <a:prstGeom prst="rect">
            <a:avLst/>
          </a:prstGeom>
        </p:spPr>
      </p:pic>
      <p:pic>
        <p:nvPicPr>
          <p:cNvPr id="46" name="图片 4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359158" y="6409951"/>
            <a:ext cx="2178084" cy="3519938"/>
          </a:xfrm>
          <a:prstGeom prst="rect">
            <a:avLst/>
          </a:prstGeom>
        </p:spPr>
      </p:pic>
      <p:pic>
        <p:nvPicPr>
          <p:cNvPr id="48" name="图片 4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655933" y="6564603"/>
            <a:ext cx="2163893" cy="3466059"/>
          </a:xfrm>
          <a:prstGeom prst="rect">
            <a:avLst/>
          </a:prstGeom>
        </p:spPr>
      </p:pic>
      <p:pic>
        <p:nvPicPr>
          <p:cNvPr id="50" name="图片 4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16536932" y="8256669"/>
            <a:ext cx="1751069" cy="2030331"/>
          </a:xfrm>
          <a:prstGeom prst="rect">
            <a:avLst/>
          </a:prstGeom>
        </p:spPr>
      </p:pic>
      <p:pic>
        <p:nvPicPr>
          <p:cNvPr id="51" name="图片 5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0091189">
            <a:off x="15422447" y="-193218"/>
            <a:ext cx="2378181" cy="2659808"/>
          </a:xfrm>
          <a:prstGeom prst="rect">
            <a:avLst/>
          </a:prstGeom>
        </p:spPr>
      </p:pic>
      <p:pic>
        <p:nvPicPr>
          <p:cNvPr id="52" name="图片 5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9231201" flipH="1">
            <a:off x="834419" y="1859483"/>
            <a:ext cx="2654994" cy="2969402"/>
          </a:xfrm>
          <a:prstGeom prst="rect">
            <a:avLst/>
          </a:prstGeom>
        </p:spPr>
      </p:pic>
      <p:pic>
        <p:nvPicPr>
          <p:cNvPr id="4" name="图片 3" descr="图片包含 物体&#10;&#10;已生成极高可信度的说明"/>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92774" y="6501294"/>
            <a:ext cx="9458526" cy="3326832"/>
          </a:xfrm>
          <a:prstGeom prst="rect">
            <a:avLst/>
          </a:prstGeom>
        </p:spPr>
      </p:pic>
      <p:sp>
        <p:nvSpPr>
          <p:cNvPr id="14" name="TextBox 11">
            <a:extLst>
              <a:ext uri="{FF2B5EF4-FFF2-40B4-BE49-F238E27FC236}">
                <a16:creationId xmlns:a16="http://schemas.microsoft.com/office/drawing/2014/main" id="{EDB69CCD-D1A6-46FE-908D-625F7799FC3A}"/>
              </a:ext>
            </a:extLst>
          </p:cNvPr>
          <p:cNvSpPr txBox="1"/>
          <p:nvPr/>
        </p:nvSpPr>
        <p:spPr>
          <a:xfrm>
            <a:off x="3382844" y="3186716"/>
            <a:ext cx="11892940" cy="2598917"/>
          </a:xfrm>
          <a:prstGeom prst="rect">
            <a:avLst/>
          </a:prstGeom>
        </p:spPr>
        <p:txBody>
          <a:bodyPr wrap="square" lIns="0" tIns="0" rIns="0" bIns="0" rtlCol="0" anchor="t">
            <a:spAutoFit/>
          </a:bodyPr>
          <a:lstStyle/>
          <a:p>
            <a:pPr algn="ctr">
              <a:lnSpc>
                <a:spcPct val="150000"/>
              </a:lnSpc>
            </a:pPr>
            <a:r>
              <a:rPr lang="en-US" sz="6000" b="1">
                <a:solidFill>
                  <a:srgbClr val="FFFF00"/>
                </a:solidFill>
                <a:latin typeface="Arial" panose="020B0604020202020204" pitchFamily="34" charset="0"/>
                <a:cs typeface="Arial" panose="020B0604020202020204" pitchFamily="34" charset="0"/>
              </a:rPr>
              <a:t>CHÀO MỪNG CÁC EM ĐẾN VỚI TIẾT TỰ NHIÊN VÀ XÃ HỘI</a:t>
            </a:r>
          </a:p>
        </p:txBody>
      </p:sp>
    </p:spTree>
    <p:extLst>
      <p:ext uri="{BB962C8B-B14F-4D97-AF65-F5344CB8AC3E}">
        <p14:creationId xmlns:p14="http://schemas.microsoft.com/office/powerpoint/2010/main" val="1776784569"/>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2" presetClass="entr" presetSubtype="8" fill="hold" nodeType="withEffect">
                                  <p:stCondLst>
                                    <p:cond delay="0"/>
                                  </p:stCondLst>
                                  <p:childTnLst>
                                    <p:set>
                                      <p:cBhvr>
                                        <p:cTn id="11" dur="1" fill="hold">
                                          <p:stCondLst>
                                            <p:cond delay="0"/>
                                          </p:stCondLst>
                                        </p:cTn>
                                        <p:tgtEl>
                                          <p:spTgt spid="48"/>
                                        </p:tgtEl>
                                        <p:attrNameLst>
                                          <p:attrName>style.visibility</p:attrName>
                                        </p:attrNameLst>
                                      </p:cBhvr>
                                      <p:to>
                                        <p:strVal val="visible"/>
                                      </p:to>
                                    </p:set>
                                    <p:anim calcmode="lin" valueType="num">
                                      <p:cBhvr additive="base">
                                        <p:cTn id="12" dur="500" fill="hold"/>
                                        <p:tgtEl>
                                          <p:spTgt spid="48"/>
                                        </p:tgtEl>
                                        <p:attrNameLst>
                                          <p:attrName>ppt_x</p:attrName>
                                        </p:attrNameLst>
                                      </p:cBhvr>
                                      <p:tavLst>
                                        <p:tav tm="0">
                                          <p:val>
                                            <p:strVal val="0-#ppt_w/2"/>
                                          </p:val>
                                        </p:tav>
                                        <p:tav tm="100000">
                                          <p:val>
                                            <p:strVal val="#ppt_x"/>
                                          </p:val>
                                        </p:tav>
                                      </p:tavLst>
                                    </p:anim>
                                    <p:anim calcmode="lin" valueType="num">
                                      <p:cBhvr additive="base">
                                        <p:cTn id="13" dur="500" fill="hold"/>
                                        <p:tgtEl>
                                          <p:spTgt spid="48"/>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46"/>
                                        </p:tgtEl>
                                        <p:attrNameLst>
                                          <p:attrName>style.visibility</p:attrName>
                                        </p:attrNameLst>
                                      </p:cBhvr>
                                      <p:to>
                                        <p:strVal val="visible"/>
                                      </p:to>
                                    </p:set>
                                    <p:anim calcmode="lin" valueType="num">
                                      <p:cBhvr additive="base">
                                        <p:cTn id="16" dur="500" fill="hold"/>
                                        <p:tgtEl>
                                          <p:spTgt spid="46"/>
                                        </p:tgtEl>
                                        <p:attrNameLst>
                                          <p:attrName>ppt_x</p:attrName>
                                        </p:attrNameLst>
                                      </p:cBhvr>
                                      <p:tavLst>
                                        <p:tav tm="0">
                                          <p:val>
                                            <p:strVal val="1+#ppt_w/2"/>
                                          </p:val>
                                        </p:tav>
                                        <p:tav tm="100000">
                                          <p:val>
                                            <p:strVal val="#ppt_x"/>
                                          </p:val>
                                        </p:tav>
                                      </p:tavLst>
                                    </p:anim>
                                    <p:anim calcmode="lin" valueType="num">
                                      <p:cBhvr additive="base">
                                        <p:cTn id="17" dur="500" fill="hold"/>
                                        <p:tgtEl>
                                          <p:spTgt spid="46"/>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5EFFE"/>
        </a:solidFill>
        <a:effectLst/>
      </p:bgPr>
    </p:bg>
    <p:spTree>
      <p:nvGrpSpPr>
        <p:cNvPr id="1" name=""/>
        <p:cNvGrpSpPr/>
        <p:nvPr/>
      </p:nvGrpSpPr>
      <p:grpSpPr>
        <a:xfrm>
          <a:off x="0" y="0"/>
          <a:ext cx="0" cy="0"/>
          <a:chOff x="0" y="0"/>
          <a:chExt cx="0" cy="0"/>
        </a:xfrm>
      </p:grpSpPr>
      <p:pic>
        <p:nvPicPr>
          <p:cNvPr id="22" name="图片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02371" y="4604981"/>
            <a:ext cx="7015128" cy="3790335"/>
          </a:xfrm>
          <a:prstGeom prst="rect">
            <a:avLst/>
          </a:prstGeom>
        </p:spPr>
      </p:pic>
      <p:pic>
        <p:nvPicPr>
          <p:cNvPr id="5" name="图片 4"/>
          <p:cNvPicPr>
            <a:picLocks noChangeAspect="1"/>
          </p:cNvPicPr>
          <p:nvPr/>
        </p:nvPicPr>
        <p:blipFill rotWithShape="1">
          <a:blip r:embed="rId4">
            <a:extLst>
              <a:ext uri="{28A0092B-C50C-407E-A947-70E740481C1C}">
                <a14:useLocalDpi xmlns:a14="http://schemas.microsoft.com/office/drawing/2010/main" val="0"/>
              </a:ext>
            </a:extLst>
          </a:blip>
          <a:srcRect l="558" r="558" b="9963"/>
          <a:stretch>
            <a:fillRect/>
          </a:stretch>
        </p:blipFill>
        <p:spPr>
          <a:xfrm>
            <a:off x="29528" y="8952366"/>
            <a:ext cx="18288000" cy="1334634"/>
          </a:xfrm>
          <a:prstGeom prst="rect">
            <a:avLst/>
          </a:prstGeom>
        </p:spPr>
      </p:pic>
      <p:pic>
        <p:nvPicPr>
          <p:cNvPr id="18" name="图片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6536932" y="8256669"/>
            <a:ext cx="1751069" cy="2030331"/>
          </a:xfrm>
          <a:prstGeom prst="rect">
            <a:avLst/>
          </a:prstGeom>
        </p:spPr>
      </p:pic>
      <p:pic>
        <p:nvPicPr>
          <p:cNvPr id="17" name="图片 16" descr="图片包含 物体&#10;&#10;已生成极高可信度的说明"/>
          <p:cNvPicPr>
            <a:picLocks noChangeAspect="1"/>
          </p:cNvPicPr>
          <p:nvPr/>
        </p:nvPicPr>
        <p:blipFill rotWithShape="1">
          <a:blip r:embed="rId6">
            <a:extLst>
              <a:ext uri="{28A0092B-C50C-407E-A947-70E740481C1C}">
                <a14:useLocalDpi xmlns:a14="http://schemas.microsoft.com/office/drawing/2010/main" val="0"/>
              </a:ext>
            </a:extLst>
          </a:blip>
          <a:srcRect t="40275" r="85654" b="6813"/>
          <a:stretch>
            <a:fillRect/>
          </a:stretch>
        </p:blipFill>
        <p:spPr>
          <a:xfrm flipH="1">
            <a:off x="-3" y="4321278"/>
            <a:ext cx="4557666" cy="5965722"/>
          </a:xfrm>
          <a:prstGeom prst="rect">
            <a:avLst/>
          </a:prstGeom>
        </p:spPr>
      </p:pic>
      <p:pic>
        <p:nvPicPr>
          <p:cNvPr id="19" name="图片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7052" y="9513044"/>
            <a:ext cx="667503" cy="773957"/>
          </a:xfrm>
          <a:prstGeom prst="rect">
            <a:avLst/>
          </a:prstGeom>
        </p:spPr>
      </p:pic>
      <p:pic>
        <p:nvPicPr>
          <p:cNvPr id="61" name="图片 6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93427">
            <a:off x="13727630" y="2262338"/>
            <a:ext cx="2378181" cy="2659808"/>
          </a:xfrm>
          <a:prstGeom prst="rect">
            <a:avLst/>
          </a:prstGeom>
        </p:spPr>
      </p:pic>
      <p:pic>
        <p:nvPicPr>
          <p:cNvPr id="6" name="图片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36730" flipH="1">
            <a:off x="655320" y="349568"/>
            <a:ext cx="2247900" cy="2514600"/>
          </a:xfrm>
          <a:prstGeom prst="rect">
            <a:avLst/>
          </a:prstGeom>
        </p:spPr>
      </p:pic>
      <p:grpSp>
        <p:nvGrpSpPr>
          <p:cNvPr id="4" name="Group 3"/>
          <p:cNvGrpSpPr/>
          <p:nvPr/>
        </p:nvGrpSpPr>
        <p:grpSpPr>
          <a:xfrm>
            <a:off x="1930718" y="2691765"/>
            <a:ext cx="3375660" cy="6705600"/>
            <a:chOff x="2027" y="2826"/>
            <a:chExt cx="3544" cy="7040"/>
          </a:xfrm>
        </p:grpSpPr>
        <p:sp>
          <p:nvSpPr>
            <p:cNvPr id="3" name="Freeform 2"/>
            <p:cNvSpPr/>
            <p:nvPr/>
          </p:nvSpPr>
          <p:spPr>
            <a:xfrm>
              <a:off x="2765" y="4704"/>
              <a:ext cx="1528" cy="1274"/>
            </a:xfrm>
            <a:custGeom>
              <a:avLst/>
              <a:gdLst>
                <a:gd name="connisteX0" fmla="*/ 344805 w 970280"/>
                <a:gd name="connsiteY0" fmla="*/ 10795 h 808990"/>
                <a:gd name="connisteX1" fmla="*/ 280035 w 970280"/>
                <a:gd name="connsiteY1" fmla="*/ 10795 h 808990"/>
                <a:gd name="connisteX2" fmla="*/ 237490 w 970280"/>
                <a:gd name="connsiteY2" fmla="*/ 75565 h 808990"/>
                <a:gd name="connisteX3" fmla="*/ 183515 w 970280"/>
                <a:gd name="connsiteY3" fmla="*/ 140335 h 808990"/>
                <a:gd name="connisteX4" fmla="*/ 118745 w 970280"/>
                <a:gd name="connsiteY4" fmla="*/ 183515 h 808990"/>
                <a:gd name="connisteX5" fmla="*/ 53975 w 970280"/>
                <a:gd name="connsiteY5" fmla="*/ 226695 h 808990"/>
                <a:gd name="connisteX6" fmla="*/ 0 w 970280"/>
                <a:gd name="connsiteY6" fmla="*/ 291465 h 808990"/>
                <a:gd name="connisteX7" fmla="*/ 0 w 970280"/>
                <a:gd name="connsiteY7" fmla="*/ 356235 h 808990"/>
                <a:gd name="connisteX8" fmla="*/ 32385 w 970280"/>
                <a:gd name="connsiteY8" fmla="*/ 420370 h 808990"/>
                <a:gd name="connisteX9" fmla="*/ 97155 w 970280"/>
                <a:gd name="connsiteY9" fmla="*/ 420370 h 808990"/>
                <a:gd name="connisteX10" fmla="*/ 140335 w 970280"/>
                <a:gd name="connsiteY10" fmla="*/ 356235 h 808990"/>
                <a:gd name="connisteX11" fmla="*/ 205105 w 970280"/>
                <a:gd name="connsiteY11" fmla="*/ 345440 h 808990"/>
                <a:gd name="connisteX12" fmla="*/ 215900 w 970280"/>
                <a:gd name="connsiteY12" fmla="*/ 409575 h 808990"/>
                <a:gd name="connisteX13" fmla="*/ 215900 w 970280"/>
                <a:gd name="connsiteY13" fmla="*/ 474345 h 808990"/>
                <a:gd name="connisteX14" fmla="*/ 215900 w 970280"/>
                <a:gd name="connsiteY14" fmla="*/ 539115 h 808990"/>
                <a:gd name="connisteX15" fmla="*/ 215900 w 970280"/>
                <a:gd name="connsiteY15" fmla="*/ 603885 h 808990"/>
                <a:gd name="connisteX16" fmla="*/ 205105 w 970280"/>
                <a:gd name="connsiteY16" fmla="*/ 668655 h 808990"/>
                <a:gd name="connisteX17" fmla="*/ 205105 w 970280"/>
                <a:gd name="connsiteY17" fmla="*/ 733425 h 808990"/>
                <a:gd name="connisteX18" fmla="*/ 194310 w 970280"/>
                <a:gd name="connsiteY18" fmla="*/ 798195 h 808990"/>
                <a:gd name="connisteX19" fmla="*/ 259080 w 970280"/>
                <a:gd name="connsiteY19" fmla="*/ 808990 h 808990"/>
                <a:gd name="connisteX20" fmla="*/ 323215 w 970280"/>
                <a:gd name="connsiteY20" fmla="*/ 798195 h 808990"/>
                <a:gd name="connisteX21" fmla="*/ 387985 w 970280"/>
                <a:gd name="connsiteY21" fmla="*/ 798195 h 808990"/>
                <a:gd name="connisteX22" fmla="*/ 452755 w 970280"/>
                <a:gd name="connsiteY22" fmla="*/ 798195 h 808990"/>
                <a:gd name="connisteX23" fmla="*/ 528320 w 970280"/>
                <a:gd name="connsiteY23" fmla="*/ 798195 h 808990"/>
                <a:gd name="connisteX24" fmla="*/ 603885 w 970280"/>
                <a:gd name="connsiteY24" fmla="*/ 798195 h 808990"/>
                <a:gd name="connisteX25" fmla="*/ 668655 w 970280"/>
                <a:gd name="connsiteY25" fmla="*/ 798195 h 808990"/>
                <a:gd name="connisteX26" fmla="*/ 732790 w 970280"/>
                <a:gd name="connsiteY26" fmla="*/ 798195 h 808990"/>
                <a:gd name="connisteX27" fmla="*/ 701040 w 970280"/>
                <a:gd name="connsiteY27" fmla="*/ 733425 h 808990"/>
                <a:gd name="connisteX28" fmla="*/ 701040 w 970280"/>
                <a:gd name="connsiteY28" fmla="*/ 657860 h 808990"/>
                <a:gd name="connisteX29" fmla="*/ 701040 w 970280"/>
                <a:gd name="connsiteY29" fmla="*/ 593090 h 808990"/>
                <a:gd name="connisteX30" fmla="*/ 701040 w 970280"/>
                <a:gd name="connsiteY30" fmla="*/ 528320 h 808990"/>
                <a:gd name="connisteX31" fmla="*/ 701040 w 970280"/>
                <a:gd name="connsiteY31" fmla="*/ 463550 h 808990"/>
                <a:gd name="connisteX32" fmla="*/ 701040 w 970280"/>
                <a:gd name="connsiteY32" fmla="*/ 398780 h 808990"/>
                <a:gd name="connisteX33" fmla="*/ 765175 w 970280"/>
                <a:gd name="connsiteY33" fmla="*/ 409575 h 808990"/>
                <a:gd name="connisteX34" fmla="*/ 829945 w 970280"/>
                <a:gd name="connsiteY34" fmla="*/ 463550 h 808990"/>
                <a:gd name="connisteX35" fmla="*/ 894715 w 970280"/>
                <a:gd name="connsiteY35" fmla="*/ 495935 h 808990"/>
                <a:gd name="connisteX36" fmla="*/ 927100 w 970280"/>
                <a:gd name="connsiteY36" fmla="*/ 431165 h 808990"/>
                <a:gd name="connisteX37" fmla="*/ 959485 w 970280"/>
                <a:gd name="connsiteY37" fmla="*/ 367030 h 808990"/>
                <a:gd name="connisteX38" fmla="*/ 970280 w 970280"/>
                <a:gd name="connsiteY38" fmla="*/ 302260 h 808990"/>
                <a:gd name="connisteX39" fmla="*/ 905510 w 970280"/>
                <a:gd name="connsiteY39" fmla="*/ 237490 h 808990"/>
                <a:gd name="connisteX40" fmla="*/ 851535 w 970280"/>
                <a:gd name="connsiteY40" fmla="*/ 172720 h 808990"/>
                <a:gd name="connisteX41" fmla="*/ 829945 w 970280"/>
                <a:gd name="connsiteY41" fmla="*/ 107950 h 808990"/>
                <a:gd name="connisteX42" fmla="*/ 765175 w 970280"/>
                <a:gd name="connsiteY42" fmla="*/ 64770 h 808990"/>
                <a:gd name="connisteX43" fmla="*/ 701040 w 970280"/>
                <a:gd name="connsiteY43" fmla="*/ 21590 h 808990"/>
                <a:gd name="connisteX44" fmla="*/ 636270 w 970280"/>
                <a:gd name="connsiteY44" fmla="*/ 0 h 808990"/>
                <a:gd name="connisteX45" fmla="*/ 636270 w 970280"/>
                <a:gd name="connsiteY45" fmla="*/ 64770 h 808990"/>
                <a:gd name="connisteX46" fmla="*/ 571500 w 970280"/>
                <a:gd name="connsiteY46" fmla="*/ 97155 h 808990"/>
                <a:gd name="connisteX47" fmla="*/ 506730 w 970280"/>
                <a:gd name="connsiteY47" fmla="*/ 118745 h 808990"/>
                <a:gd name="connisteX48" fmla="*/ 441960 w 970280"/>
                <a:gd name="connsiteY48" fmla="*/ 118745 h 808990"/>
                <a:gd name="connisteX49" fmla="*/ 377190 w 970280"/>
                <a:gd name="connsiteY49" fmla="*/ 64770 h 808990"/>
                <a:gd name="connisteX50" fmla="*/ 312420 w 970280"/>
                <a:gd name="connsiteY50" fmla="*/ 10795 h 808990"/>
                <a:gd name="connisteX51" fmla="*/ 269240 w 970280"/>
                <a:gd name="connsiteY51" fmla="*/ 0 h 808990"/>
                <a:gd name="connisteX52" fmla="*/ 226695 w 970280"/>
                <a:gd name="connsiteY52" fmla="*/ 118745 h 80899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 ang="0">
                  <a:pos x="connisteX50" y="connsiteY50"/>
                </a:cxn>
                <a:cxn ang="0">
                  <a:pos x="connisteX51" y="connsiteY51"/>
                </a:cxn>
                <a:cxn ang="0">
                  <a:pos x="connisteX52" y="connsiteY52"/>
                </a:cxn>
              </a:cxnLst>
              <a:rect l="l" t="t" r="r" b="b"/>
              <a:pathLst>
                <a:path w="970280" h="808990">
                  <a:moveTo>
                    <a:pt x="344805" y="10795"/>
                  </a:moveTo>
                  <a:lnTo>
                    <a:pt x="280035" y="10795"/>
                  </a:lnTo>
                  <a:lnTo>
                    <a:pt x="237490" y="75565"/>
                  </a:lnTo>
                  <a:lnTo>
                    <a:pt x="183515" y="140335"/>
                  </a:lnTo>
                  <a:lnTo>
                    <a:pt x="118745" y="183515"/>
                  </a:lnTo>
                  <a:lnTo>
                    <a:pt x="53975" y="226695"/>
                  </a:lnTo>
                  <a:lnTo>
                    <a:pt x="0" y="291465"/>
                  </a:lnTo>
                  <a:lnTo>
                    <a:pt x="0" y="356235"/>
                  </a:lnTo>
                  <a:lnTo>
                    <a:pt x="32385" y="420370"/>
                  </a:lnTo>
                  <a:lnTo>
                    <a:pt x="97155" y="420370"/>
                  </a:lnTo>
                  <a:lnTo>
                    <a:pt x="140335" y="356235"/>
                  </a:lnTo>
                  <a:lnTo>
                    <a:pt x="205105" y="345440"/>
                  </a:lnTo>
                  <a:lnTo>
                    <a:pt x="215900" y="409575"/>
                  </a:lnTo>
                  <a:lnTo>
                    <a:pt x="215900" y="474345"/>
                  </a:lnTo>
                  <a:lnTo>
                    <a:pt x="215900" y="539115"/>
                  </a:lnTo>
                  <a:lnTo>
                    <a:pt x="215900" y="603885"/>
                  </a:lnTo>
                  <a:lnTo>
                    <a:pt x="205105" y="668655"/>
                  </a:lnTo>
                  <a:lnTo>
                    <a:pt x="205105" y="733425"/>
                  </a:lnTo>
                  <a:lnTo>
                    <a:pt x="194310" y="798195"/>
                  </a:lnTo>
                  <a:lnTo>
                    <a:pt x="259080" y="808990"/>
                  </a:lnTo>
                  <a:lnTo>
                    <a:pt x="323215" y="798195"/>
                  </a:lnTo>
                  <a:lnTo>
                    <a:pt x="387985" y="798195"/>
                  </a:lnTo>
                  <a:lnTo>
                    <a:pt x="452755" y="798195"/>
                  </a:lnTo>
                  <a:lnTo>
                    <a:pt x="528320" y="798195"/>
                  </a:lnTo>
                  <a:lnTo>
                    <a:pt x="603885" y="798195"/>
                  </a:lnTo>
                  <a:lnTo>
                    <a:pt x="668655" y="798195"/>
                  </a:lnTo>
                  <a:lnTo>
                    <a:pt x="732790" y="798195"/>
                  </a:lnTo>
                  <a:lnTo>
                    <a:pt x="701040" y="733425"/>
                  </a:lnTo>
                  <a:lnTo>
                    <a:pt x="701040" y="657860"/>
                  </a:lnTo>
                  <a:lnTo>
                    <a:pt x="701040" y="593090"/>
                  </a:lnTo>
                  <a:lnTo>
                    <a:pt x="701040" y="528320"/>
                  </a:lnTo>
                  <a:lnTo>
                    <a:pt x="701040" y="463550"/>
                  </a:lnTo>
                  <a:lnTo>
                    <a:pt x="701040" y="398780"/>
                  </a:lnTo>
                  <a:lnTo>
                    <a:pt x="765175" y="409575"/>
                  </a:lnTo>
                  <a:lnTo>
                    <a:pt x="829945" y="463550"/>
                  </a:lnTo>
                  <a:lnTo>
                    <a:pt x="894715" y="495935"/>
                  </a:lnTo>
                  <a:lnTo>
                    <a:pt x="927100" y="431165"/>
                  </a:lnTo>
                  <a:lnTo>
                    <a:pt x="959485" y="367030"/>
                  </a:lnTo>
                  <a:lnTo>
                    <a:pt x="970280" y="302260"/>
                  </a:lnTo>
                  <a:lnTo>
                    <a:pt x="905510" y="237490"/>
                  </a:lnTo>
                  <a:lnTo>
                    <a:pt x="851535" y="172720"/>
                  </a:lnTo>
                  <a:lnTo>
                    <a:pt x="829945" y="107950"/>
                  </a:lnTo>
                  <a:lnTo>
                    <a:pt x="765175" y="64770"/>
                  </a:lnTo>
                  <a:lnTo>
                    <a:pt x="701040" y="21590"/>
                  </a:lnTo>
                  <a:lnTo>
                    <a:pt x="636270" y="0"/>
                  </a:lnTo>
                  <a:lnTo>
                    <a:pt x="636270" y="64770"/>
                  </a:lnTo>
                  <a:lnTo>
                    <a:pt x="571500" y="97155"/>
                  </a:lnTo>
                  <a:lnTo>
                    <a:pt x="506730" y="118745"/>
                  </a:lnTo>
                  <a:lnTo>
                    <a:pt x="441960" y="118745"/>
                  </a:lnTo>
                  <a:lnTo>
                    <a:pt x="377190" y="64770"/>
                  </a:lnTo>
                  <a:lnTo>
                    <a:pt x="312420" y="10795"/>
                  </a:lnTo>
                  <a:lnTo>
                    <a:pt x="269240" y="0"/>
                  </a:lnTo>
                  <a:lnTo>
                    <a:pt x="226695" y="118745"/>
                  </a:ln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等线"/>
                <a:ea typeface="+mn-ea"/>
                <a:cs typeface="+mn-cs"/>
              </a:endParaRPr>
            </a:p>
          </p:txBody>
        </p:sp>
        <p:pic>
          <p:nvPicPr>
            <p:cNvPr id="10" name="图片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27" y="2826"/>
              <a:ext cx="3545" cy="7040"/>
            </a:xfrm>
            <a:prstGeom prst="rect">
              <a:avLst/>
            </a:prstGeom>
          </p:spPr>
        </p:pic>
      </p:grpSp>
      <p:pic>
        <p:nvPicPr>
          <p:cNvPr id="11" name="图片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063270">
            <a:off x="14561820" y="348615"/>
            <a:ext cx="2247900" cy="2514600"/>
          </a:xfrm>
          <a:prstGeom prst="rect">
            <a:avLst/>
          </a:prstGeom>
        </p:spPr>
      </p:pic>
      <p:grpSp>
        <p:nvGrpSpPr>
          <p:cNvPr id="9" name="Group 8"/>
          <p:cNvGrpSpPr/>
          <p:nvPr/>
        </p:nvGrpSpPr>
        <p:grpSpPr>
          <a:xfrm>
            <a:off x="4738688" y="-676275"/>
            <a:ext cx="12871133" cy="9362123"/>
            <a:chOff x="4975" y="-710"/>
            <a:chExt cx="13513" cy="9829"/>
          </a:xfrm>
        </p:grpSpPr>
        <p:pic>
          <p:nvPicPr>
            <p:cNvPr id="21" name="图片 20" descr="图片包含 播放器&#10;&#10;已生成高可信度的说明"/>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975" y="-710"/>
              <a:ext cx="13513" cy="9829"/>
            </a:xfrm>
            <a:prstGeom prst="rect">
              <a:avLst/>
            </a:prstGeom>
          </p:spPr>
        </p:pic>
        <p:sp>
          <p:nvSpPr>
            <p:cNvPr id="7" name="Rectangles 6"/>
            <p:cNvSpPr/>
            <p:nvPr/>
          </p:nvSpPr>
          <p:spPr>
            <a:xfrm>
              <a:off x="5157" y="2123"/>
              <a:ext cx="13122" cy="6416"/>
            </a:xfrm>
            <a:prstGeom prst="rect">
              <a:avLst/>
            </a:prstGeom>
            <a:solidFill>
              <a:srgbClr val="1565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等线"/>
                <a:ea typeface="+mn-ea"/>
                <a:cs typeface="+mn-cs"/>
              </a:endParaRPr>
            </a:p>
          </p:txBody>
        </p:sp>
      </p:grpSp>
      <p:sp>
        <p:nvSpPr>
          <p:cNvPr id="20" name="TextBox 19">
            <a:extLst>
              <a:ext uri="{FF2B5EF4-FFF2-40B4-BE49-F238E27FC236}">
                <a16:creationId xmlns:a16="http://schemas.microsoft.com/office/drawing/2014/main" id="{1746C721-5B0D-471C-8054-35BDFB24BD0C}"/>
              </a:ext>
            </a:extLst>
          </p:cNvPr>
          <p:cNvSpPr txBox="1"/>
          <p:nvPr/>
        </p:nvSpPr>
        <p:spPr>
          <a:xfrm>
            <a:off x="5818609" y="2996980"/>
            <a:ext cx="10685572" cy="255454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0" b="1" i="0" u="none" strike="noStrike" kern="1200" cap="none" spc="0" normalizeH="0" baseline="0" noProof="0" dirty="0">
                <a:ln>
                  <a:noFill/>
                </a:ln>
                <a:solidFill>
                  <a:srgbClr val="FFFF00"/>
                </a:solidFill>
                <a:effectLst/>
                <a:uLnTx/>
                <a:uFillTx/>
                <a:latin typeface="Times New Roman" panose="02020603050405020304" pitchFamily="18" charset="0"/>
                <a:ea typeface="Times New Roman" panose="02020603050405020304" pitchFamily="18" charset="0"/>
                <a:cs typeface="+mn-cs"/>
              </a:rPr>
              <a:t>Hoạt động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8000" b="1" i="0" u="none" strike="noStrike" kern="1200" cap="none" spc="0" normalizeH="0" baseline="0" noProof="0" dirty="0">
                <a:ln>
                  <a:noFill/>
                </a:ln>
                <a:solidFill>
                  <a:srgbClr val="FFFF00"/>
                </a:solidFill>
                <a:effectLst/>
                <a:uLnTx/>
                <a:uFillTx/>
                <a:latin typeface="Times New Roman" panose="02020603050405020304" pitchFamily="18" charset="0"/>
                <a:ea typeface="Times New Roman" panose="02020603050405020304" pitchFamily="18" charset="0"/>
                <a:cs typeface="+mn-cs"/>
              </a:rPr>
              <a:t> Chức năng của não </a:t>
            </a:r>
          </a:p>
        </p:txBody>
      </p:sp>
    </p:spTree>
    <p:extLst>
      <p:ext uri="{BB962C8B-B14F-4D97-AF65-F5344CB8AC3E}">
        <p14:creationId xmlns:p14="http://schemas.microsoft.com/office/powerpoint/2010/main" val="804432268"/>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8F4EB"/>
        </a:solidFill>
        <a:effectLst/>
      </p:bgPr>
    </p:bg>
    <p:spTree>
      <p:nvGrpSpPr>
        <p:cNvPr id="1" name=""/>
        <p:cNvGrpSpPr/>
        <p:nvPr/>
      </p:nvGrpSpPr>
      <p:grpSpPr>
        <a:xfrm>
          <a:off x="0" y="0"/>
          <a:ext cx="0" cy="0"/>
          <a:chOff x="0" y="0"/>
          <a:chExt cx="0" cy="0"/>
        </a:xfrm>
      </p:grpSpPr>
      <p:pic>
        <p:nvPicPr>
          <p:cNvPr id="11"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053501" y="6031494"/>
            <a:ext cx="4115139" cy="4247886"/>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14586" t="18627" r="4757" b="-587"/>
          <a:stretch/>
        </p:blipFill>
        <p:spPr>
          <a:xfrm>
            <a:off x="9144000" y="3021432"/>
            <a:ext cx="7543800" cy="6709070"/>
          </a:xfrm>
          <a:prstGeom prst="rect">
            <a:avLst/>
          </a:prstGeom>
        </p:spPr>
      </p:pic>
      <p:pic>
        <p:nvPicPr>
          <p:cNvPr id="2" name="Picture 2"/>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67340" y="8420099"/>
            <a:ext cx="4378411" cy="5025435"/>
          </a:xfrm>
          <a:prstGeom prst="rect">
            <a:avLst/>
          </a:prstGeom>
        </p:spPr>
      </p:pic>
      <p:pic>
        <p:nvPicPr>
          <p:cNvPr id="3" name="Picture 3"/>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4012656" y="-2556761"/>
            <a:ext cx="5633558" cy="4271261"/>
          </a:xfrm>
          <a:prstGeom prst="rect">
            <a:avLst/>
          </a:prstGeom>
        </p:spPr>
      </p:pic>
      <p:pic>
        <p:nvPicPr>
          <p:cNvPr id="15" name="Picture 1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5846673" y="7646672"/>
            <a:ext cx="2825253" cy="2640328"/>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533400" y="7577902"/>
            <a:ext cx="2058915" cy="2709098"/>
          </a:xfrm>
          <a:prstGeom prst="rect">
            <a:avLst/>
          </a:prstGeom>
        </p:spPr>
      </p:pic>
      <p:sp>
        <p:nvSpPr>
          <p:cNvPr id="10" name="Rectangle 9"/>
          <p:cNvSpPr/>
          <p:nvPr/>
        </p:nvSpPr>
        <p:spPr>
          <a:xfrm>
            <a:off x="533400" y="1666027"/>
            <a:ext cx="18059400" cy="1020087"/>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vi-VN" sz="4500" b="0" i="1" u="none" strike="noStrike" kern="1200" cap="none" spc="0" normalizeH="0" baseline="0" noProof="0" dirty="0">
                <a:ln>
                  <a:noFill/>
                </a:ln>
                <a:solidFill>
                  <a:prstClr val="black"/>
                </a:solidFill>
                <a:effectLst/>
                <a:uLnTx/>
                <a:uFillTx/>
                <a:latin typeface="+mj-lt"/>
                <a:ea typeface="+mn-ea"/>
                <a:cs typeface="+mn-cs"/>
              </a:rPr>
              <a:t>Dựa vào sơ đồ ở trang 94 SGK để nói về một số chức năng của não</a:t>
            </a:r>
            <a:r>
              <a:rPr kumimoji="0" lang="en-US" sz="4500" b="0" i="1" u="none" strike="noStrike" kern="1200" cap="none" spc="0" normalizeH="0" baseline="0" noProof="0" dirty="0">
                <a:ln>
                  <a:noFill/>
                </a:ln>
                <a:solidFill>
                  <a:prstClr val="black"/>
                </a:solidFill>
                <a:effectLst/>
                <a:uLnTx/>
                <a:uFillTx/>
                <a:latin typeface="+mj-lt"/>
                <a:ea typeface="+mn-ea"/>
                <a:cs typeface="+mn-cs"/>
              </a:rPr>
              <a:t>:</a:t>
            </a:r>
            <a:r>
              <a:rPr kumimoji="0" lang="vi-VN" sz="4500" b="0" i="1" u="none" strike="noStrike" kern="1200" cap="none" spc="0" normalizeH="0" baseline="0" noProof="0" dirty="0">
                <a:ln>
                  <a:noFill/>
                </a:ln>
                <a:solidFill>
                  <a:prstClr val="black"/>
                </a:solidFill>
                <a:effectLst/>
                <a:uLnTx/>
                <a:uFillTx/>
                <a:latin typeface="+mj-lt"/>
                <a:ea typeface="+mn-ea"/>
                <a:cs typeface="+mn-cs"/>
              </a:rPr>
              <a:t> </a:t>
            </a:r>
            <a:endParaRPr kumimoji="0" lang="en-US" sz="4500" b="0" i="1" u="none" strike="noStrike" kern="1200" cap="none" spc="0" normalizeH="0" baseline="0" noProof="0" dirty="0">
              <a:ln>
                <a:noFill/>
              </a:ln>
              <a:solidFill>
                <a:prstClr val="black"/>
              </a:solidFill>
              <a:effectLst/>
              <a:uLnTx/>
              <a:uFillTx/>
              <a:latin typeface="+mj-lt"/>
              <a:ea typeface="+mn-ea"/>
              <a:cs typeface="+mn-cs"/>
            </a:endParaRPr>
          </a:p>
        </p:txBody>
      </p:sp>
      <p:sp>
        <p:nvSpPr>
          <p:cNvPr id="6" name="Cloud Callout 5"/>
          <p:cNvSpPr/>
          <p:nvPr/>
        </p:nvSpPr>
        <p:spPr>
          <a:xfrm>
            <a:off x="3877391" y="3940387"/>
            <a:ext cx="5266609" cy="2435580"/>
          </a:xfrm>
          <a:prstGeom prst="cloudCallout">
            <a:avLst>
              <a:gd name="adj1" fmla="val -30479"/>
              <a:gd name="adj2" fmla="val 66970"/>
            </a:avLst>
          </a:prstGeom>
          <a:solidFill>
            <a:schemeClr val="accent6">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Chức năng của não là gì?</a:t>
            </a:r>
          </a:p>
        </p:txBody>
      </p:sp>
    </p:spTree>
    <p:extLst>
      <p:ext uri="{BB962C8B-B14F-4D97-AF65-F5344CB8AC3E}">
        <p14:creationId xmlns:p14="http://schemas.microsoft.com/office/powerpoint/2010/main" val="3680527923"/>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8F4E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67340" y="8420099"/>
            <a:ext cx="4378411" cy="5025435"/>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012656" y="-2556761"/>
            <a:ext cx="5633558" cy="4271261"/>
          </a:xfrm>
          <a:prstGeom prst="rect">
            <a:avLst/>
          </a:prstGeom>
        </p:spPr>
      </p:pic>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5846673" y="7646672"/>
            <a:ext cx="2825253" cy="2640328"/>
          </a:xfrm>
          <a:prstGeom prst="rect">
            <a:avLst/>
          </a:prstGeom>
        </p:spPr>
      </p:pic>
      <p:pic>
        <p:nvPicPr>
          <p:cNvPr id="17" name="Picture 1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533400" y="7577902"/>
            <a:ext cx="2058915" cy="2709098"/>
          </a:xfrm>
          <a:prstGeom prst="rect">
            <a:avLst/>
          </a:prstGeom>
        </p:spPr>
      </p:pic>
      <p:pic>
        <p:nvPicPr>
          <p:cNvPr id="1026" name="Picture 2" descr="Toán soroban – cân bằng khả năng phát triển não bộ của trẻ"/>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1431" y="2343794"/>
            <a:ext cx="8172450" cy="637875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8294703" y="2556697"/>
            <a:ext cx="9070726" cy="5632311"/>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Chức</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năng</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não</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p>
          <a:p>
            <a:pPr marL="571500" marR="0" lvl="0" indent="-5715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Giúp</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em</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suy</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nghĩ</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571500" marR="0" lvl="0" indent="-5715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Điều</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khiển</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cách</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ứng</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xử</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571500" marR="0" lvl="0" indent="-5715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Điều</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khiển</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cảm</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xúc</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571500" marR="0" lvl="0" indent="-5715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Tiếp</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nhận</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thông</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tin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từ</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các</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giác</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quan</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571500" marR="0" lvl="0" indent="-5715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Điều</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khiển</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mọi</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cử</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động</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86426985"/>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8F4EB"/>
        </a:solidFill>
        <a:effectLst/>
      </p:bgPr>
    </p:bg>
    <p:spTree>
      <p:nvGrpSpPr>
        <p:cNvPr id="1" name=""/>
        <p:cNvGrpSpPr/>
        <p:nvPr/>
      </p:nvGrpSpPr>
      <p:grpSpPr>
        <a:xfrm>
          <a:off x="0" y="0"/>
          <a:ext cx="0" cy="0"/>
          <a:chOff x="0" y="0"/>
          <a:chExt cx="0" cy="0"/>
        </a:xfrm>
      </p:grpSpPr>
      <p:sp>
        <p:nvSpPr>
          <p:cNvPr id="5" name="Rounded Rectangle 4"/>
          <p:cNvSpPr/>
          <p:nvPr/>
        </p:nvSpPr>
        <p:spPr>
          <a:xfrm>
            <a:off x="838200" y="3161435"/>
            <a:ext cx="11543543" cy="3717498"/>
          </a:xfrm>
          <a:prstGeom prst="roundRect">
            <a:avLst/>
          </a:prstGeom>
          <a:solidFill>
            <a:schemeClr val="accent1">
              <a:lumMod val="20000"/>
              <a:lumOff val="80000"/>
            </a:schemeClr>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4500" b="0" i="0" u="none" strike="noStrike" kern="1200" cap="none" spc="0" normalizeH="0" baseline="0" noProof="0" dirty="0">
                <a:ln>
                  <a:noFill/>
                </a:ln>
                <a:solidFill>
                  <a:prstClr val="black"/>
                </a:solidFill>
                <a:effectLst/>
                <a:uLnTx/>
                <a:uFillTx/>
                <a:latin typeface="+mj-lt"/>
                <a:ea typeface="+mn-ea"/>
                <a:cs typeface="+mn-cs"/>
              </a:rPr>
              <a:t>Theo em, sự thay đổi cảm xúc vui, buồn là do bộ phận nào của cơ quan thần kinh điều khiển?</a:t>
            </a:r>
            <a:endParaRPr kumimoji="0" lang="en-US" sz="4500" b="0" i="0" u="none" strike="noStrike" kern="1200" cap="none" spc="0" normalizeH="0" baseline="0" noProof="0" dirty="0">
              <a:ln>
                <a:noFill/>
              </a:ln>
              <a:solidFill>
                <a:prstClr val="black"/>
              </a:solidFill>
              <a:effectLst/>
              <a:uLnTx/>
              <a:uFillTx/>
              <a:latin typeface="+mj-lt"/>
              <a:ea typeface="+mn-ea"/>
              <a:cs typeface="+mn-cs"/>
            </a:endParaRPr>
          </a:p>
        </p:txBody>
      </p:sp>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67340" y="8420099"/>
            <a:ext cx="4378411" cy="5025435"/>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012656" y="-2556761"/>
            <a:ext cx="5633558" cy="4271261"/>
          </a:xfrm>
          <a:prstGeom prst="rect">
            <a:avLst/>
          </a:prstGeom>
        </p:spPr>
      </p:pic>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5846673" y="7646672"/>
            <a:ext cx="2825253" cy="2640328"/>
          </a:xfrm>
          <a:prstGeom prst="rect">
            <a:avLst/>
          </a:prstGeom>
        </p:spPr>
      </p:pic>
      <p:pic>
        <p:nvPicPr>
          <p:cNvPr id="17" name="Picture 1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533400" y="7577902"/>
            <a:ext cx="2058915" cy="2709098"/>
          </a:xfrm>
          <a:prstGeom prst="rect">
            <a:avLst/>
          </a:prstGeom>
        </p:spPr>
      </p:pic>
      <p:pic>
        <p:nvPicPr>
          <p:cNvPr id="10"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2204403" y="3624996"/>
            <a:ext cx="4247027" cy="6662003"/>
          </a:xfrm>
          <a:prstGeom prst="rect">
            <a:avLst/>
          </a:prstGeom>
        </p:spPr>
      </p:pic>
      <p:sp>
        <p:nvSpPr>
          <p:cNvPr id="4" name="Right Arrow 3"/>
          <p:cNvSpPr/>
          <p:nvPr/>
        </p:nvSpPr>
        <p:spPr>
          <a:xfrm>
            <a:off x="3319549" y="8036134"/>
            <a:ext cx="1065181" cy="930702"/>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5029304" y="8019534"/>
            <a:ext cx="5562600"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Do </a:t>
            </a:r>
            <a:r>
              <a:rPr kumimoji="0" lang="en-US" sz="4500" b="1"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não</a:t>
            </a:r>
            <a:r>
              <a:rPr kumimoji="0" lang="en-US" sz="45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4500" b="1"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điều</a:t>
            </a:r>
            <a:r>
              <a:rPr kumimoji="0" lang="en-US" sz="45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4500" b="1"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khiển</a:t>
            </a:r>
            <a:r>
              <a:rPr kumimoji="0" lang="en-US" sz="45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652293037"/>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8F4E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67340" y="8420099"/>
            <a:ext cx="4378411" cy="5025435"/>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012656" y="-2556761"/>
            <a:ext cx="5633558" cy="4271261"/>
          </a:xfrm>
          <a:prstGeom prst="rect">
            <a:avLst/>
          </a:prstGeom>
        </p:spPr>
      </p:pic>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5846673" y="7646672"/>
            <a:ext cx="2825253" cy="2640328"/>
          </a:xfrm>
          <a:prstGeom prst="rect">
            <a:avLst/>
          </a:prstGeom>
        </p:spPr>
      </p:pic>
      <p:pic>
        <p:nvPicPr>
          <p:cNvPr id="17" name="Picture 1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533400" y="7577902"/>
            <a:ext cx="2058915" cy="2709098"/>
          </a:xfrm>
          <a:prstGeom prst="rect">
            <a:avLst/>
          </a:prstGeom>
        </p:spPr>
      </p:pic>
      <p:grpSp>
        <p:nvGrpSpPr>
          <p:cNvPr id="13" name="Group 12"/>
          <p:cNvGrpSpPr/>
          <p:nvPr/>
        </p:nvGrpSpPr>
        <p:grpSpPr>
          <a:xfrm>
            <a:off x="1353415" y="2832879"/>
            <a:ext cx="15336729" cy="6158960"/>
            <a:chOff x="1312265" y="3485189"/>
            <a:chExt cx="15336729" cy="6158960"/>
          </a:xfrm>
        </p:grpSpPr>
        <p:sp>
          <p:nvSpPr>
            <p:cNvPr id="14" name="Rounded Rectangle 13"/>
            <p:cNvSpPr/>
            <p:nvPr/>
          </p:nvSpPr>
          <p:spPr>
            <a:xfrm>
              <a:off x="1789994" y="4020854"/>
              <a:ext cx="14859000" cy="5623295"/>
            </a:xfrm>
            <a:prstGeom prst="roundRect">
              <a:avLst/>
            </a:prstGeom>
            <a:solidFill>
              <a:srgbClr val="FFFAB2"/>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Não</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điều</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khiển</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suy</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nghĩ</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hoạt</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động</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vận</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động</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và</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chức</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năng</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nhiều</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cơ</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quan</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cơ</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thể</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bằng</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cách</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nhận</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thông</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tin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từ</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các</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giác</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quan</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truyền</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qua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dây</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thần</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kinh</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xử</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lí</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các</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thông</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tin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đó</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và</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đưa</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ra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quyết</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định</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“ra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lệnh</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cho</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cơ</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thể</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phải</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làm</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gì</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p:txBody>
        </p:sp>
        <p:pic>
          <p:nvPicPr>
            <p:cNvPr id="16" name="Picture 15"/>
            <p:cNvPicPr>
              <a:picLocks noChangeAspect="1"/>
            </p:cNvPicPr>
            <p:nvPr/>
          </p:nvPicPr>
          <p:blipFill>
            <a:blip r:embed="rId10"/>
            <a:stretch>
              <a:fillRect/>
            </a:stretch>
          </p:blipFill>
          <p:spPr>
            <a:xfrm>
              <a:off x="1312265" y="3485189"/>
              <a:ext cx="1219200" cy="1219200"/>
            </a:xfrm>
            <a:prstGeom prst="rect">
              <a:avLst/>
            </a:prstGeom>
          </p:spPr>
        </p:pic>
      </p:grpSp>
    </p:spTree>
    <p:extLst>
      <p:ext uri="{BB962C8B-B14F-4D97-AF65-F5344CB8AC3E}">
        <p14:creationId xmlns:p14="http://schemas.microsoft.com/office/powerpoint/2010/main" val="2598709263"/>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5EFFE"/>
        </a:solidFill>
        <a:effectLst/>
      </p:bgPr>
    </p:bg>
    <p:spTree>
      <p:nvGrpSpPr>
        <p:cNvPr id="1" name=""/>
        <p:cNvGrpSpPr/>
        <p:nvPr/>
      </p:nvGrpSpPr>
      <p:grpSpPr>
        <a:xfrm>
          <a:off x="0" y="0"/>
          <a:ext cx="0" cy="0"/>
          <a:chOff x="0" y="0"/>
          <a:chExt cx="0" cy="0"/>
        </a:xfrm>
      </p:grpSpPr>
      <p:sp>
        <p:nvSpPr>
          <p:cNvPr id="13" name="Cloud Callout 12"/>
          <p:cNvSpPr/>
          <p:nvPr/>
        </p:nvSpPr>
        <p:spPr>
          <a:xfrm>
            <a:off x="6668303" y="5152842"/>
            <a:ext cx="7778115" cy="3799523"/>
          </a:xfrm>
          <a:prstGeom prst="cloudCallout">
            <a:avLst>
              <a:gd name="adj1" fmla="val -63540"/>
              <a:gd name="adj2" fmla="val -26503"/>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等线"/>
              <a:ea typeface="+mn-ea"/>
              <a:cs typeface="+mn-cs"/>
            </a:endParaRPr>
          </a:p>
        </p:txBody>
      </p:sp>
      <p:pic>
        <p:nvPicPr>
          <p:cNvPr id="22" name="图片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679" y="2634258"/>
            <a:ext cx="7015128" cy="3790335"/>
          </a:xfrm>
          <a:prstGeom prst="rect">
            <a:avLst/>
          </a:prstGeom>
        </p:spPr>
      </p:pic>
      <p:pic>
        <p:nvPicPr>
          <p:cNvPr id="5" name="图片 4"/>
          <p:cNvPicPr>
            <a:picLocks noChangeAspect="1"/>
          </p:cNvPicPr>
          <p:nvPr/>
        </p:nvPicPr>
        <p:blipFill rotWithShape="1">
          <a:blip r:embed="rId4">
            <a:extLst>
              <a:ext uri="{28A0092B-C50C-407E-A947-70E740481C1C}">
                <a14:useLocalDpi xmlns:a14="http://schemas.microsoft.com/office/drawing/2010/main" val="0"/>
              </a:ext>
            </a:extLst>
          </a:blip>
          <a:srcRect l="558" r="558" b="9963"/>
          <a:stretch>
            <a:fillRect/>
          </a:stretch>
        </p:blipFill>
        <p:spPr>
          <a:xfrm>
            <a:off x="0" y="8952366"/>
            <a:ext cx="18288000" cy="1334634"/>
          </a:xfrm>
          <a:prstGeom prst="rect">
            <a:avLst/>
          </a:prstGeom>
        </p:spPr>
      </p:pic>
      <p:pic>
        <p:nvPicPr>
          <p:cNvPr id="16" name="图片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696729" flipH="1">
            <a:off x="66442" y="2149674"/>
            <a:ext cx="1389773" cy="1554351"/>
          </a:xfrm>
          <a:prstGeom prst="rect">
            <a:avLst/>
          </a:prstGeom>
        </p:spPr>
      </p:pic>
      <p:pic>
        <p:nvPicPr>
          <p:cNvPr id="18" name="图片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260000" flipH="1">
            <a:off x="16280710" y="7899482"/>
            <a:ext cx="1751069" cy="2030331"/>
          </a:xfrm>
          <a:prstGeom prst="rect">
            <a:avLst/>
          </a:prstGeom>
        </p:spPr>
      </p:pic>
      <p:pic>
        <p:nvPicPr>
          <p:cNvPr id="14" name="图片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7795" y="8113358"/>
            <a:ext cx="1206542" cy="1398963"/>
          </a:xfrm>
          <a:prstGeom prst="rect">
            <a:avLst/>
          </a:prstGeom>
        </p:spPr>
      </p:pic>
      <p:pic>
        <p:nvPicPr>
          <p:cNvPr id="19" name="图片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7052" y="9513044"/>
            <a:ext cx="667503" cy="773957"/>
          </a:xfrm>
          <a:prstGeom prst="rect">
            <a:avLst/>
          </a:prstGeom>
        </p:spPr>
      </p:pic>
      <p:pic>
        <p:nvPicPr>
          <p:cNvPr id="11" name="Picture 10"/>
          <p:cNvPicPr>
            <a:picLocks noChangeAspect="1"/>
          </p:cNvPicPr>
          <p:nvPr/>
        </p:nvPicPr>
        <p:blipFill>
          <a:blip r:embed="rId9">
            <a:extLst>
              <a:ext uri="{BEBA8EAE-BF5A-486C-A8C5-ECC9F3942E4B}">
                <a14:imgProps xmlns:a14="http://schemas.microsoft.com/office/drawing/2010/main">
                  <a14:imgLayer r:embed="rId10">
                    <a14:imgEffect>
                      <a14:backgroundRemoval t="2061" b="98519" l="5469" r="89844">
                        <a14:foregroundMark x1="59375" y1="16227" x2="64844" y2="22344"/>
                        <a14:foregroundMark x1="47070" y1="13458" x2="49219" y2="18995"/>
                        <a14:foregroundMark x1="47754" y1="14488" x2="59570" y2="5924"/>
                        <a14:foregroundMark x1="59570" y1="5924" x2="76074" y2="14681"/>
                        <a14:foregroundMark x1="76074" y1="14681" x2="82813" y2="29234"/>
                        <a14:foregroundMark x1="82813" y1="29234" x2="83105" y2="32775"/>
                        <a14:foregroundMark x1="41602" y1="93496" x2="43555" y2="93496"/>
                        <a14:foregroundMark x1="42676" y1="92917" x2="53027" y2="87701"/>
                        <a14:foregroundMark x1="53027" y1="87701" x2="53223" y2="86091"/>
                        <a14:foregroundMark x1="69043" y1="96780" x2="78809" y2="90406"/>
                        <a14:foregroundMark x1="78809" y1="90406" x2="79395" y2="88989"/>
                        <a14:foregroundMark x1="77148" y1="96201" x2="72754" y2="98519"/>
                        <a14:foregroundMark x1="82227" y1="94656" x2="78906" y2="95815"/>
                        <a14:foregroundMark x1="5566" y1="88088" x2="10840" y2="93496"/>
                        <a14:foregroundMark x1="12598" y1="85641" x2="13672" y2="91565"/>
                        <a14:foregroundMark x1="47754" y1="26980" x2="49902" y2="31874"/>
                        <a14:foregroundMark x1="61328" y1="2061" x2="61328" y2="2061"/>
                        <a14:foregroundMark x1="54297" y1="31745" x2="66211" y2="65357"/>
                        <a14:foregroundMark x1="70117" y1="34192" x2="70410" y2="51320"/>
                        <a14:foregroundMark x1="56543" y1="39150" x2="54297" y2="57244"/>
                        <a14:backgroundMark x1="54980" y1="29298" x2="54980" y2="29298"/>
                      </a14:backgroundRemoval>
                    </a14:imgEffect>
                  </a14:imgLayer>
                </a14:imgProps>
              </a:ext>
            </a:extLst>
          </a:blip>
          <a:srcRect l="18732"/>
          <a:stretch>
            <a:fillRect/>
          </a:stretch>
        </p:blipFill>
        <p:spPr>
          <a:xfrm flipH="1">
            <a:off x="2309074" y="2880394"/>
            <a:ext cx="3252338" cy="6071972"/>
          </a:xfrm>
          <a:prstGeom prst="rect">
            <a:avLst/>
          </a:prstGeom>
        </p:spPr>
      </p:pic>
      <p:grpSp>
        <p:nvGrpSpPr>
          <p:cNvPr id="26" name="Group 25"/>
          <p:cNvGrpSpPr/>
          <p:nvPr/>
        </p:nvGrpSpPr>
        <p:grpSpPr>
          <a:xfrm>
            <a:off x="6614963" y="5069023"/>
            <a:ext cx="7778115" cy="3799523"/>
            <a:chOff x="5118" y="5261"/>
            <a:chExt cx="8166" cy="3989"/>
          </a:xfrm>
        </p:grpSpPr>
        <p:sp>
          <p:nvSpPr>
            <p:cNvPr id="12" name="Cloud Callout 11"/>
            <p:cNvSpPr/>
            <p:nvPr/>
          </p:nvSpPr>
          <p:spPr>
            <a:xfrm>
              <a:off x="5118" y="5261"/>
              <a:ext cx="8166" cy="3989"/>
            </a:xfrm>
            <a:prstGeom prst="cloudCallout">
              <a:avLst>
                <a:gd name="adj1" fmla="val -63540"/>
                <a:gd name="adj2" fmla="val -26503"/>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等线"/>
                <a:ea typeface="+mn-ea"/>
                <a:cs typeface="+mn-cs"/>
              </a:endParaRPr>
            </a:p>
          </p:txBody>
        </p:sp>
        <p:sp>
          <p:nvSpPr>
            <p:cNvPr id="15" name="Text Box 14"/>
            <p:cNvSpPr txBox="1"/>
            <p:nvPr/>
          </p:nvSpPr>
          <p:spPr>
            <a:xfrm>
              <a:off x="5987" y="6079"/>
              <a:ext cx="6687" cy="1718"/>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pPr marL="0" marR="0" lvl="0" indent="0" algn="ctr" defTabSz="1371600" rtl="0" eaLnBrk="1" fontAlgn="auto" latinLnBrk="0" hangingPunct="1">
                <a:lnSpc>
                  <a:spcPct val="110000"/>
                </a:lnSpc>
                <a:spcBef>
                  <a:spcPts val="0"/>
                </a:spcBef>
                <a:spcAft>
                  <a:spcPts val="0"/>
                </a:spcAft>
                <a:buClrTx/>
                <a:buSzTx/>
                <a:buFontTx/>
                <a:buNone/>
                <a:tabLst/>
                <a:defRPr/>
              </a:pPr>
              <a:r>
                <a:rPr kumimoji="0" lang="en-US" sz="9600" b="1"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rPr>
                <a:t>LUYỆN TẬP</a:t>
              </a:r>
            </a:p>
          </p:txBody>
        </p:sp>
      </p:grpSp>
      <p:pic>
        <p:nvPicPr>
          <p:cNvPr id="27" name="图片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5613960" y="7899482"/>
            <a:ext cx="1751069" cy="2030331"/>
          </a:xfrm>
          <a:prstGeom prst="rect">
            <a:avLst/>
          </a:prstGeom>
        </p:spPr>
      </p:pic>
    </p:spTree>
    <p:extLst>
      <p:ext uri="{BB962C8B-B14F-4D97-AF65-F5344CB8AC3E}">
        <p14:creationId xmlns:p14="http://schemas.microsoft.com/office/powerpoint/2010/main" val="2828918613"/>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900" decel="100000" fill="hold"/>
                                        <p:tgtEl>
                                          <p:spTgt spid="1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900" decel="100000" fill="hold"/>
                                        <p:tgtEl>
                                          <p:spTgt spid="11"/>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1000"/>
                                        <p:tgtEl>
                                          <p:spTgt spid="26"/>
                                        </p:tgtEl>
                                      </p:cBhvr>
                                    </p:animEffect>
                                    <p:anim calcmode="lin" valueType="num">
                                      <p:cBhvr>
                                        <p:cTn id="20" dur="1000" fill="hold"/>
                                        <p:tgtEl>
                                          <p:spTgt spid="26"/>
                                        </p:tgtEl>
                                        <p:attrNameLst>
                                          <p:attrName>ppt_x</p:attrName>
                                        </p:attrNameLst>
                                      </p:cBhvr>
                                      <p:tavLst>
                                        <p:tav tm="0">
                                          <p:val>
                                            <p:strVal val="#ppt_x"/>
                                          </p:val>
                                        </p:tav>
                                        <p:tav tm="100000">
                                          <p:val>
                                            <p:strVal val="#ppt_x"/>
                                          </p:val>
                                        </p:tav>
                                      </p:tavLst>
                                    </p:anim>
                                    <p:anim calcmode="lin" valueType="num">
                                      <p:cBhvr>
                                        <p:cTn id="21" dur="900" decel="100000" fill="hold"/>
                                        <p:tgtEl>
                                          <p:spTgt spid="26"/>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2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5EFFE"/>
        </a:solidFill>
        <a:effectLst/>
      </p:bgPr>
    </p:bg>
    <p:spTree>
      <p:nvGrpSpPr>
        <p:cNvPr id="1" name=""/>
        <p:cNvGrpSpPr/>
        <p:nvPr/>
      </p:nvGrpSpPr>
      <p:grpSpPr>
        <a:xfrm>
          <a:off x="0" y="0"/>
          <a:ext cx="0" cy="0"/>
          <a:chOff x="0" y="0"/>
          <a:chExt cx="0" cy="0"/>
        </a:xfrm>
      </p:grpSpPr>
      <p:pic>
        <p:nvPicPr>
          <p:cNvPr id="22" name="图片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679" y="2634258"/>
            <a:ext cx="7015128" cy="3790335"/>
          </a:xfrm>
          <a:prstGeom prst="rect">
            <a:avLst/>
          </a:prstGeom>
        </p:spPr>
      </p:pic>
      <p:pic>
        <p:nvPicPr>
          <p:cNvPr id="5" name="图片 4"/>
          <p:cNvPicPr>
            <a:picLocks noChangeAspect="1"/>
          </p:cNvPicPr>
          <p:nvPr/>
        </p:nvPicPr>
        <p:blipFill rotWithShape="1">
          <a:blip r:embed="rId4">
            <a:extLst>
              <a:ext uri="{28A0092B-C50C-407E-A947-70E740481C1C}">
                <a14:useLocalDpi xmlns:a14="http://schemas.microsoft.com/office/drawing/2010/main" val="0"/>
              </a:ext>
            </a:extLst>
          </a:blip>
          <a:srcRect l="558" r="558" b="9963"/>
          <a:stretch>
            <a:fillRect/>
          </a:stretch>
        </p:blipFill>
        <p:spPr>
          <a:xfrm>
            <a:off x="0" y="8952366"/>
            <a:ext cx="18288000" cy="1334634"/>
          </a:xfrm>
          <a:prstGeom prst="rect">
            <a:avLst/>
          </a:prstGeom>
        </p:spPr>
      </p:pic>
      <p:pic>
        <p:nvPicPr>
          <p:cNvPr id="16" name="图片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696729" flipH="1">
            <a:off x="66442" y="2149674"/>
            <a:ext cx="1389773" cy="1554351"/>
          </a:xfrm>
          <a:prstGeom prst="rect">
            <a:avLst/>
          </a:prstGeom>
        </p:spPr>
      </p:pic>
      <p:pic>
        <p:nvPicPr>
          <p:cNvPr id="18" name="图片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260000" flipH="1">
            <a:off x="16280710" y="7899482"/>
            <a:ext cx="1751069" cy="2030331"/>
          </a:xfrm>
          <a:prstGeom prst="rect">
            <a:avLst/>
          </a:prstGeom>
        </p:spPr>
      </p:pic>
      <p:pic>
        <p:nvPicPr>
          <p:cNvPr id="14" name="图片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7795" y="8113358"/>
            <a:ext cx="1206542" cy="1398963"/>
          </a:xfrm>
          <a:prstGeom prst="rect">
            <a:avLst/>
          </a:prstGeom>
        </p:spPr>
      </p:pic>
      <p:pic>
        <p:nvPicPr>
          <p:cNvPr id="19" name="图片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7052" y="9513044"/>
            <a:ext cx="667503" cy="773957"/>
          </a:xfrm>
          <a:prstGeom prst="rect">
            <a:avLst/>
          </a:prstGeom>
        </p:spPr>
      </p:pic>
      <p:pic>
        <p:nvPicPr>
          <p:cNvPr id="11" name="Picture 10"/>
          <p:cNvPicPr>
            <a:picLocks noChangeAspect="1"/>
          </p:cNvPicPr>
          <p:nvPr/>
        </p:nvPicPr>
        <p:blipFill>
          <a:blip r:embed="rId9">
            <a:extLst>
              <a:ext uri="{BEBA8EAE-BF5A-486C-A8C5-ECC9F3942E4B}">
                <a14:imgProps xmlns:a14="http://schemas.microsoft.com/office/drawing/2010/main">
                  <a14:imgLayer r:embed="rId10">
                    <a14:imgEffect>
                      <a14:backgroundRemoval t="2061" b="98519" l="5469" r="89844">
                        <a14:foregroundMark x1="59375" y1="16227" x2="64844" y2="22344"/>
                        <a14:foregroundMark x1="47070" y1="13458" x2="49219" y2="18995"/>
                        <a14:foregroundMark x1="47754" y1="14488" x2="59570" y2="5924"/>
                        <a14:foregroundMark x1="59570" y1="5924" x2="76074" y2="14681"/>
                        <a14:foregroundMark x1="76074" y1="14681" x2="82813" y2="29234"/>
                        <a14:foregroundMark x1="82813" y1="29234" x2="83105" y2="32775"/>
                        <a14:foregroundMark x1="41602" y1="93496" x2="43555" y2="93496"/>
                        <a14:foregroundMark x1="42676" y1="92917" x2="53027" y2="87701"/>
                        <a14:foregroundMark x1="53027" y1="87701" x2="53223" y2="86091"/>
                        <a14:foregroundMark x1="69043" y1="96780" x2="78809" y2="90406"/>
                        <a14:foregroundMark x1="78809" y1="90406" x2="79395" y2="88989"/>
                        <a14:foregroundMark x1="77148" y1="96201" x2="72754" y2="98519"/>
                        <a14:foregroundMark x1="82227" y1="94656" x2="78906" y2="95815"/>
                        <a14:foregroundMark x1="5566" y1="88088" x2="10840" y2="93496"/>
                        <a14:foregroundMark x1="12598" y1="85641" x2="13672" y2="91565"/>
                        <a14:foregroundMark x1="47754" y1="26980" x2="49902" y2="31874"/>
                        <a14:foregroundMark x1="61328" y1="2061" x2="61328" y2="2061"/>
                        <a14:foregroundMark x1="54297" y1="31745" x2="66211" y2="65357"/>
                        <a14:foregroundMark x1="70117" y1="34192" x2="70410" y2="51320"/>
                        <a14:foregroundMark x1="56543" y1="39150" x2="54297" y2="57244"/>
                        <a14:backgroundMark x1="54980" y1="29298" x2="54980" y2="29298"/>
                      </a14:backgroundRemoval>
                    </a14:imgEffect>
                  </a14:imgLayer>
                </a14:imgProps>
              </a:ext>
            </a:extLst>
          </a:blip>
          <a:srcRect l="18732"/>
          <a:stretch>
            <a:fillRect/>
          </a:stretch>
        </p:blipFill>
        <p:spPr>
          <a:xfrm flipH="1">
            <a:off x="2309074" y="2880394"/>
            <a:ext cx="3252338" cy="6071972"/>
          </a:xfrm>
          <a:prstGeom prst="rect">
            <a:avLst/>
          </a:prstGeom>
        </p:spPr>
      </p:pic>
      <p:pic>
        <p:nvPicPr>
          <p:cNvPr id="27" name="图片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5613960" y="7899482"/>
            <a:ext cx="1751069" cy="2030331"/>
          </a:xfrm>
          <a:prstGeom prst="rect">
            <a:avLst/>
          </a:prstGeom>
        </p:spPr>
      </p:pic>
      <p:sp>
        <p:nvSpPr>
          <p:cNvPr id="17" name="TextBox 16">
            <a:extLst>
              <a:ext uri="{FF2B5EF4-FFF2-40B4-BE49-F238E27FC236}">
                <a16:creationId xmlns:a16="http://schemas.microsoft.com/office/drawing/2014/main" id="{1F6FB7A3-6BCB-41A6-9823-312BB0575E98}"/>
              </a:ext>
            </a:extLst>
          </p:cNvPr>
          <p:cNvSpPr txBox="1"/>
          <p:nvPr/>
        </p:nvSpPr>
        <p:spPr>
          <a:xfrm>
            <a:off x="5968061" y="1901073"/>
            <a:ext cx="11396968" cy="3965124"/>
          </a:xfrm>
          <a:prstGeom prst="rect">
            <a:avLst/>
          </a:prstGeom>
          <a:noFill/>
        </p:spPr>
        <p:txBody>
          <a:bodyPr wrap="square">
            <a:spAutoFit/>
          </a:bodyPr>
          <a:lstStyle/>
          <a:p>
            <a:pPr>
              <a:lnSpc>
                <a:spcPct val="120000"/>
              </a:lnSpc>
            </a:pPr>
            <a:r>
              <a:rPr lang="nl-NL" sz="7200" dirty="0">
                <a:effectLst/>
                <a:latin typeface="Times New Roman" panose="02020603050405020304" pitchFamily="18" charset="0"/>
                <a:ea typeface="Times New Roman" panose="02020603050405020304" pitchFamily="18" charset="0"/>
              </a:rPr>
              <a:t>Nêu các bộ phận của cơ quan thần kinh trên cơ thể mình và </a:t>
            </a:r>
            <a:r>
              <a:rPr lang="en-US" sz="7200" dirty="0" err="1">
                <a:effectLst/>
                <a:latin typeface="Times New Roman" panose="02020603050405020304" pitchFamily="18" charset="0"/>
                <a:ea typeface="Times New Roman" panose="02020603050405020304" pitchFamily="18" charset="0"/>
              </a:rPr>
              <a:t>vai</a:t>
            </a:r>
            <a:r>
              <a:rPr lang="en-US" sz="7200" dirty="0">
                <a:effectLst/>
                <a:latin typeface="Times New Roman" panose="02020603050405020304" pitchFamily="18" charset="0"/>
                <a:ea typeface="Times New Roman" panose="02020603050405020304" pitchFamily="18" charset="0"/>
              </a:rPr>
              <a:t> </a:t>
            </a:r>
            <a:r>
              <a:rPr lang="en-US" sz="7200" dirty="0" err="1">
                <a:effectLst/>
                <a:latin typeface="Times New Roman" panose="02020603050405020304" pitchFamily="18" charset="0"/>
                <a:ea typeface="Times New Roman" panose="02020603050405020304" pitchFamily="18" charset="0"/>
              </a:rPr>
              <a:t>trò</a:t>
            </a:r>
            <a:r>
              <a:rPr lang="en-US" sz="7200" dirty="0">
                <a:effectLst/>
                <a:latin typeface="Times New Roman" panose="02020603050405020304" pitchFamily="18" charset="0"/>
                <a:ea typeface="Times New Roman" panose="02020603050405020304" pitchFamily="18" charset="0"/>
              </a:rPr>
              <a:t> </a:t>
            </a:r>
            <a:r>
              <a:rPr lang="en-US" sz="7200" dirty="0" err="1">
                <a:effectLst/>
                <a:latin typeface="Times New Roman" panose="02020603050405020304" pitchFamily="18" charset="0"/>
                <a:ea typeface="Times New Roman" panose="02020603050405020304" pitchFamily="18" charset="0"/>
              </a:rPr>
              <a:t>của</a:t>
            </a:r>
            <a:r>
              <a:rPr lang="en-US" sz="7200" dirty="0">
                <a:effectLst/>
                <a:latin typeface="Times New Roman" panose="02020603050405020304" pitchFamily="18" charset="0"/>
                <a:ea typeface="Times New Roman" panose="02020603050405020304" pitchFamily="18" charset="0"/>
              </a:rPr>
              <a:t> </a:t>
            </a:r>
            <a:r>
              <a:rPr lang="en-US" sz="7200" dirty="0" err="1">
                <a:latin typeface="Times New Roman" panose="02020603050405020304" pitchFamily="18" charset="0"/>
                <a:ea typeface="Times New Roman" panose="02020603050405020304" pitchFamily="18" charset="0"/>
              </a:rPr>
              <a:t>c</a:t>
            </a:r>
            <a:r>
              <a:rPr lang="en-US" sz="7200" dirty="0" err="1">
                <a:effectLst/>
                <a:latin typeface="Times New Roman" panose="02020603050405020304" pitchFamily="18" charset="0"/>
                <a:ea typeface="Times New Roman" panose="02020603050405020304" pitchFamily="18" charset="0"/>
              </a:rPr>
              <a:t>ơ</a:t>
            </a:r>
            <a:r>
              <a:rPr lang="en-US" sz="7200" dirty="0">
                <a:effectLst/>
                <a:latin typeface="Times New Roman" panose="02020603050405020304" pitchFamily="18" charset="0"/>
                <a:ea typeface="Times New Roman" panose="02020603050405020304" pitchFamily="18" charset="0"/>
              </a:rPr>
              <a:t> </a:t>
            </a:r>
            <a:r>
              <a:rPr lang="en-US" sz="7200" dirty="0" err="1">
                <a:effectLst/>
                <a:latin typeface="Times New Roman" panose="02020603050405020304" pitchFamily="18" charset="0"/>
                <a:ea typeface="Times New Roman" panose="02020603050405020304" pitchFamily="18" charset="0"/>
              </a:rPr>
              <a:t>quan</a:t>
            </a:r>
            <a:r>
              <a:rPr lang="en-US" sz="7200" dirty="0">
                <a:effectLst/>
                <a:latin typeface="Times New Roman" panose="02020603050405020304" pitchFamily="18" charset="0"/>
                <a:ea typeface="Times New Roman" panose="02020603050405020304" pitchFamily="18" charset="0"/>
              </a:rPr>
              <a:t> </a:t>
            </a:r>
            <a:r>
              <a:rPr lang="en-US" sz="7200" dirty="0" err="1">
                <a:effectLst/>
                <a:latin typeface="Times New Roman" panose="02020603050405020304" pitchFamily="18" charset="0"/>
                <a:ea typeface="Times New Roman" panose="02020603050405020304" pitchFamily="18" charset="0"/>
              </a:rPr>
              <a:t>thần</a:t>
            </a:r>
            <a:r>
              <a:rPr lang="en-US" sz="7200" dirty="0">
                <a:effectLst/>
                <a:latin typeface="Times New Roman" panose="02020603050405020304" pitchFamily="18" charset="0"/>
                <a:ea typeface="Times New Roman" panose="02020603050405020304" pitchFamily="18" charset="0"/>
              </a:rPr>
              <a:t> </a:t>
            </a:r>
            <a:r>
              <a:rPr lang="en-US" sz="7200" dirty="0" err="1">
                <a:effectLst/>
                <a:latin typeface="Times New Roman" panose="02020603050405020304" pitchFamily="18" charset="0"/>
                <a:ea typeface="Times New Roman" panose="02020603050405020304" pitchFamily="18" charset="0"/>
              </a:rPr>
              <a:t>kinh</a:t>
            </a:r>
            <a:r>
              <a:rPr lang="en-US" sz="7200" dirty="0">
                <a:effectLst/>
                <a:latin typeface="Times New Roman" panose="02020603050405020304" pitchFamily="18" charset="0"/>
                <a:ea typeface="Times New Roman" panose="02020603050405020304" pitchFamily="18" charset="0"/>
              </a:rPr>
              <a:t>.</a:t>
            </a:r>
            <a:endParaRPr lang="en-US" sz="6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56997910"/>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900" decel="100000" fill="hold"/>
                                        <p:tgtEl>
                                          <p:spTgt spid="1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5EFFE"/>
        </a:solidFill>
        <a:effectLst/>
      </p:bgPr>
    </p:bg>
    <p:spTree>
      <p:nvGrpSpPr>
        <p:cNvPr id="1" name=""/>
        <p:cNvGrpSpPr/>
        <p:nvPr/>
      </p:nvGrpSpPr>
      <p:grpSpPr>
        <a:xfrm>
          <a:off x="0" y="0"/>
          <a:ext cx="0" cy="0"/>
          <a:chOff x="0" y="0"/>
          <a:chExt cx="0" cy="0"/>
        </a:xfrm>
      </p:grpSpPr>
      <p:pic>
        <p:nvPicPr>
          <p:cNvPr id="22" name="图片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02371" y="4604981"/>
            <a:ext cx="7015128" cy="3790335"/>
          </a:xfrm>
          <a:prstGeom prst="rect">
            <a:avLst/>
          </a:prstGeom>
        </p:spPr>
      </p:pic>
      <p:pic>
        <p:nvPicPr>
          <p:cNvPr id="5" name="图片 4"/>
          <p:cNvPicPr>
            <a:picLocks noChangeAspect="1"/>
          </p:cNvPicPr>
          <p:nvPr/>
        </p:nvPicPr>
        <p:blipFill rotWithShape="1">
          <a:blip r:embed="rId4">
            <a:extLst>
              <a:ext uri="{28A0092B-C50C-407E-A947-70E740481C1C}">
                <a14:useLocalDpi xmlns:a14="http://schemas.microsoft.com/office/drawing/2010/main" val="0"/>
              </a:ext>
            </a:extLst>
          </a:blip>
          <a:srcRect l="558" r="558" b="9963"/>
          <a:stretch>
            <a:fillRect/>
          </a:stretch>
        </p:blipFill>
        <p:spPr>
          <a:xfrm>
            <a:off x="29528" y="8952366"/>
            <a:ext cx="18288000" cy="1334634"/>
          </a:xfrm>
          <a:prstGeom prst="rect">
            <a:avLst/>
          </a:prstGeom>
        </p:spPr>
      </p:pic>
      <p:pic>
        <p:nvPicPr>
          <p:cNvPr id="18" name="图片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6536932" y="8256669"/>
            <a:ext cx="1751069" cy="2030331"/>
          </a:xfrm>
          <a:prstGeom prst="rect">
            <a:avLst/>
          </a:prstGeom>
        </p:spPr>
      </p:pic>
      <p:pic>
        <p:nvPicPr>
          <p:cNvPr id="17" name="图片 16" descr="图片包含 物体&#10;&#10;已生成极高可信度的说明"/>
          <p:cNvPicPr>
            <a:picLocks noChangeAspect="1"/>
          </p:cNvPicPr>
          <p:nvPr/>
        </p:nvPicPr>
        <p:blipFill rotWithShape="1">
          <a:blip r:embed="rId6">
            <a:extLst>
              <a:ext uri="{28A0092B-C50C-407E-A947-70E740481C1C}">
                <a14:useLocalDpi xmlns:a14="http://schemas.microsoft.com/office/drawing/2010/main" val="0"/>
              </a:ext>
            </a:extLst>
          </a:blip>
          <a:srcRect t="40275" r="85654" b="6813"/>
          <a:stretch>
            <a:fillRect/>
          </a:stretch>
        </p:blipFill>
        <p:spPr>
          <a:xfrm flipH="1">
            <a:off x="-3" y="4321278"/>
            <a:ext cx="4557666" cy="5965722"/>
          </a:xfrm>
          <a:prstGeom prst="rect">
            <a:avLst/>
          </a:prstGeom>
        </p:spPr>
      </p:pic>
      <p:pic>
        <p:nvPicPr>
          <p:cNvPr id="19" name="图片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7052" y="9513044"/>
            <a:ext cx="667503" cy="773957"/>
          </a:xfrm>
          <a:prstGeom prst="rect">
            <a:avLst/>
          </a:prstGeom>
        </p:spPr>
      </p:pic>
      <p:pic>
        <p:nvPicPr>
          <p:cNvPr id="61" name="图片 6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93427">
            <a:off x="13727630" y="2262338"/>
            <a:ext cx="2378181" cy="2659808"/>
          </a:xfrm>
          <a:prstGeom prst="rect">
            <a:avLst/>
          </a:prstGeom>
        </p:spPr>
      </p:pic>
      <p:grpSp>
        <p:nvGrpSpPr>
          <p:cNvPr id="9" name="Group 8"/>
          <p:cNvGrpSpPr/>
          <p:nvPr/>
        </p:nvGrpSpPr>
        <p:grpSpPr>
          <a:xfrm>
            <a:off x="4738688" y="-676275"/>
            <a:ext cx="12871133" cy="9362123"/>
            <a:chOff x="4975" y="-710"/>
            <a:chExt cx="13513" cy="9829"/>
          </a:xfrm>
        </p:grpSpPr>
        <p:pic>
          <p:nvPicPr>
            <p:cNvPr id="21" name="图片 20" descr="图片包含 播放器&#10;&#10;已生成高可信度的说明"/>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975" y="-710"/>
              <a:ext cx="13513" cy="9829"/>
            </a:xfrm>
            <a:prstGeom prst="rect">
              <a:avLst/>
            </a:prstGeom>
          </p:spPr>
        </p:pic>
        <p:sp>
          <p:nvSpPr>
            <p:cNvPr id="7" name="Rectangles 6"/>
            <p:cNvSpPr/>
            <p:nvPr/>
          </p:nvSpPr>
          <p:spPr>
            <a:xfrm>
              <a:off x="5157" y="2123"/>
              <a:ext cx="13122" cy="6416"/>
            </a:xfrm>
            <a:prstGeom prst="rect">
              <a:avLst/>
            </a:prstGeom>
            <a:solidFill>
              <a:srgbClr val="1565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等线"/>
              </a:endParaRPr>
            </a:p>
          </p:txBody>
        </p:sp>
      </p:grpSp>
      <p:pic>
        <p:nvPicPr>
          <p:cNvPr id="6" name="图片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36730" flipH="1">
            <a:off x="655320" y="349568"/>
            <a:ext cx="2247900" cy="2514600"/>
          </a:xfrm>
          <a:prstGeom prst="rect">
            <a:avLst/>
          </a:prstGeom>
        </p:spPr>
      </p:pic>
      <p:grpSp>
        <p:nvGrpSpPr>
          <p:cNvPr id="4" name="Group 3"/>
          <p:cNvGrpSpPr/>
          <p:nvPr/>
        </p:nvGrpSpPr>
        <p:grpSpPr>
          <a:xfrm>
            <a:off x="1930718" y="2691765"/>
            <a:ext cx="3375660" cy="6705600"/>
            <a:chOff x="2027" y="2826"/>
            <a:chExt cx="3544" cy="7040"/>
          </a:xfrm>
        </p:grpSpPr>
        <p:sp>
          <p:nvSpPr>
            <p:cNvPr id="3" name="Freeform 2"/>
            <p:cNvSpPr/>
            <p:nvPr/>
          </p:nvSpPr>
          <p:spPr>
            <a:xfrm>
              <a:off x="2765" y="4704"/>
              <a:ext cx="1528" cy="1274"/>
            </a:xfrm>
            <a:custGeom>
              <a:avLst/>
              <a:gdLst>
                <a:gd name="connisteX0" fmla="*/ 344805 w 970280"/>
                <a:gd name="connsiteY0" fmla="*/ 10795 h 808990"/>
                <a:gd name="connisteX1" fmla="*/ 280035 w 970280"/>
                <a:gd name="connsiteY1" fmla="*/ 10795 h 808990"/>
                <a:gd name="connisteX2" fmla="*/ 237490 w 970280"/>
                <a:gd name="connsiteY2" fmla="*/ 75565 h 808990"/>
                <a:gd name="connisteX3" fmla="*/ 183515 w 970280"/>
                <a:gd name="connsiteY3" fmla="*/ 140335 h 808990"/>
                <a:gd name="connisteX4" fmla="*/ 118745 w 970280"/>
                <a:gd name="connsiteY4" fmla="*/ 183515 h 808990"/>
                <a:gd name="connisteX5" fmla="*/ 53975 w 970280"/>
                <a:gd name="connsiteY5" fmla="*/ 226695 h 808990"/>
                <a:gd name="connisteX6" fmla="*/ 0 w 970280"/>
                <a:gd name="connsiteY6" fmla="*/ 291465 h 808990"/>
                <a:gd name="connisteX7" fmla="*/ 0 w 970280"/>
                <a:gd name="connsiteY7" fmla="*/ 356235 h 808990"/>
                <a:gd name="connisteX8" fmla="*/ 32385 w 970280"/>
                <a:gd name="connsiteY8" fmla="*/ 420370 h 808990"/>
                <a:gd name="connisteX9" fmla="*/ 97155 w 970280"/>
                <a:gd name="connsiteY9" fmla="*/ 420370 h 808990"/>
                <a:gd name="connisteX10" fmla="*/ 140335 w 970280"/>
                <a:gd name="connsiteY10" fmla="*/ 356235 h 808990"/>
                <a:gd name="connisteX11" fmla="*/ 205105 w 970280"/>
                <a:gd name="connsiteY11" fmla="*/ 345440 h 808990"/>
                <a:gd name="connisteX12" fmla="*/ 215900 w 970280"/>
                <a:gd name="connsiteY12" fmla="*/ 409575 h 808990"/>
                <a:gd name="connisteX13" fmla="*/ 215900 w 970280"/>
                <a:gd name="connsiteY13" fmla="*/ 474345 h 808990"/>
                <a:gd name="connisteX14" fmla="*/ 215900 w 970280"/>
                <a:gd name="connsiteY14" fmla="*/ 539115 h 808990"/>
                <a:gd name="connisteX15" fmla="*/ 215900 w 970280"/>
                <a:gd name="connsiteY15" fmla="*/ 603885 h 808990"/>
                <a:gd name="connisteX16" fmla="*/ 205105 w 970280"/>
                <a:gd name="connsiteY16" fmla="*/ 668655 h 808990"/>
                <a:gd name="connisteX17" fmla="*/ 205105 w 970280"/>
                <a:gd name="connsiteY17" fmla="*/ 733425 h 808990"/>
                <a:gd name="connisteX18" fmla="*/ 194310 w 970280"/>
                <a:gd name="connsiteY18" fmla="*/ 798195 h 808990"/>
                <a:gd name="connisteX19" fmla="*/ 259080 w 970280"/>
                <a:gd name="connsiteY19" fmla="*/ 808990 h 808990"/>
                <a:gd name="connisteX20" fmla="*/ 323215 w 970280"/>
                <a:gd name="connsiteY20" fmla="*/ 798195 h 808990"/>
                <a:gd name="connisteX21" fmla="*/ 387985 w 970280"/>
                <a:gd name="connsiteY21" fmla="*/ 798195 h 808990"/>
                <a:gd name="connisteX22" fmla="*/ 452755 w 970280"/>
                <a:gd name="connsiteY22" fmla="*/ 798195 h 808990"/>
                <a:gd name="connisteX23" fmla="*/ 528320 w 970280"/>
                <a:gd name="connsiteY23" fmla="*/ 798195 h 808990"/>
                <a:gd name="connisteX24" fmla="*/ 603885 w 970280"/>
                <a:gd name="connsiteY24" fmla="*/ 798195 h 808990"/>
                <a:gd name="connisteX25" fmla="*/ 668655 w 970280"/>
                <a:gd name="connsiteY25" fmla="*/ 798195 h 808990"/>
                <a:gd name="connisteX26" fmla="*/ 732790 w 970280"/>
                <a:gd name="connsiteY26" fmla="*/ 798195 h 808990"/>
                <a:gd name="connisteX27" fmla="*/ 701040 w 970280"/>
                <a:gd name="connsiteY27" fmla="*/ 733425 h 808990"/>
                <a:gd name="connisteX28" fmla="*/ 701040 w 970280"/>
                <a:gd name="connsiteY28" fmla="*/ 657860 h 808990"/>
                <a:gd name="connisteX29" fmla="*/ 701040 w 970280"/>
                <a:gd name="connsiteY29" fmla="*/ 593090 h 808990"/>
                <a:gd name="connisteX30" fmla="*/ 701040 w 970280"/>
                <a:gd name="connsiteY30" fmla="*/ 528320 h 808990"/>
                <a:gd name="connisteX31" fmla="*/ 701040 w 970280"/>
                <a:gd name="connsiteY31" fmla="*/ 463550 h 808990"/>
                <a:gd name="connisteX32" fmla="*/ 701040 w 970280"/>
                <a:gd name="connsiteY32" fmla="*/ 398780 h 808990"/>
                <a:gd name="connisteX33" fmla="*/ 765175 w 970280"/>
                <a:gd name="connsiteY33" fmla="*/ 409575 h 808990"/>
                <a:gd name="connisteX34" fmla="*/ 829945 w 970280"/>
                <a:gd name="connsiteY34" fmla="*/ 463550 h 808990"/>
                <a:gd name="connisteX35" fmla="*/ 894715 w 970280"/>
                <a:gd name="connsiteY35" fmla="*/ 495935 h 808990"/>
                <a:gd name="connisteX36" fmla="*/ 927100 w 970280"/>
                <a:gd name="connsiteY36" fmla="*/ 431165 h 808990"/>
                <a:gd name="connisteX37" fmla="*/ 959485 w 970280"/>
                <a:gd name="connsiteY37" fmla="*/ 367030 h 808990"/>
                <a:gd name="connisteX38" fmla="*/ 970280 w 970280"/>
                <a:gd name="connsiteY38" fmla="*/ 302260 h 808990"/>
                <a:gd name="connisteX39" fmla="*/ 905510 w 970280"/>
                <a:gd name="connsiteY39" fmla="*/ 237490 h 808990"/>
                <a:gd name="connisteX40" fmla="*/ 851535 w 970280"/>
                <a:gd name="connsiteY40" fmla="*/ 172720 h 808990"/>
                <a:gd name="connisteX41" fmla="*/ 829945 w 970280"/>
                <a:gd name="connsiteY41" fmla="*/ 107950 h 808990"/>
                <a:gd name="connisteX42" fmla="*/ 765175 w 970280"/>
                <a:gd name="connsiteY42" fmla="*/ 64770 h 808990"/>
                <a:gd name="connisteX43" fmla="*/ 701040 w 970280"/>
                <a:gd name="connsiteY43" fmla="*/ 21590 h 808990"/>
                <a:gd name="connisteX44" fmla="*/ 636270 w 970280"/>
                <a:gd name="connsiteY44" fmla="*/ 0 h 808990"/>
                <a:gd name="connisteX45" fmla="*/ 636270 w 970280"/>
                <a:gd name="connsiteY45" fmla="*/ 64770 h 808990"/>
                <a:gd name="connisteX46" fmla="*/ 571500 w 970280"/>
                <a:gd name="connsiteY46" fmla="*/ 97155 h 808990"/>
                <a:gd name="connisteX47" fmla="*/ 506730 w 970280"/>
                <a:gd name="connsiteY47" fmla="*/ 118745 h 808990"/>
                <a:gd name="connisteX48" fmla="*/ 441960 w 970280"/>
                <a:gd name="connsiteY48" fmla="*/ 118745 h 808990"/>
                <a:gd name="connisteX49" fmla="*/ 377190 w 970280"/>
                <a:gd name="connsiteY49" fmla="*/ 64770 h 808990"/>
                <a:gd name="connisteX50" fmla="*/ 312420 w 970280"/>
                <a:gd name="connsiteY50" fmla="*/ 10795 h 808990"/>
                <a:gd name="connisteX51" fmla="*/ 269240 w 970280"/>
                <a:gd name="connsiteY51" fmla="*/ 0 h 808990"/>
                <a:gd name="connisteX52" fmla="*/ 226695 w 970280"/>
                <a:gd name="connsiteY52" fmla="*/ 118745 h 80899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 ang="0">
                  <a:pos x="connisteX50" y="connsiteY50"/>
                </a:cxn>
                <a:cxn ang="0">
                  <a:pos x="connisteX51" y="connsiteY51"/>
                </a:cxn>
                <a:cxn ang="0">
                  <a:pos x="connisteX52" y="connsiteY52"/>
                </a:cxn>
              </a:cxnLst>
              <a:rect l="l" t="t" r="r" b="b"/>
              <a:pathLst>
                <a:path w="970280" h="808990">
                  <a:moveTo>
                    <a:pt x="344805" y="10795"/>
                  </a:moveTo>
                  <a:lnTo>
                    <a:pt x="280035" y="10795"/>
                  </a:lnTo>
                  <a:lnTo>
                    <a:pt x="237490" y="75565"/>
                  </a:lnTo>
                  <a:lnTo>
                    <a:pt x="183515" y="140335"/>
                  </a:lnTo>
                  <a:lnTo>
                    <a:pt x="118745" y="183515"/>
                  </a:lnTo>
                  <a:lnTo>
                    <a:pt x="53975" y="226695"/>
                  </a:lnTo>
                  <a:lnTo>
                    <a:pt x="0" y="291465"/>
                  </a:lnTo>
                  <a:lnTo>
                    <a:pt x="0" y="356235"/>
                  </a:lnTo>
                  <a:lnTo>
                    <a:pt x="32385" y="420370"/>
                  </a:lnTo>
                  <a:lnTo>
                    <a:pt x="97155" y="420370"/>
                  </a:lnTo>
                  <a:lnTo>
                    <a:pt x="140335" y="356235"/>
                  </a:lnTo>
                  <a:lnTo>
                    <a:pt x="205105" y="345440"/>
                  </a:lnTo>
                  <a:lnTo>
                    <a:pt x="215900" y="409575"/>
                  </a:lnTo>
                  <a:lnTo>
                    <a:pt x="215900" y="474345"/>
                  </a:lnTo>
                  <a:lnTo>
                    <a:pt x="215900" y="539115"/>
                  </a:lnTo>
                  <a:lnTo>
                    <a:pt x="215900" y="603885"/>
                  </a:lnTo>
                  <a:lnTo>
                    <a:pt x="205105" y="668655"/>
                  </a:lnTo>
                  <a:lnTo>
                    <a:pt x="205105" y="733425"/>
                  </a:lnTo>
                  <a:lnTo>
                    <a:pt x="194310" y="798195"/>
                  </a:lnTo>
                  <a:lnTo>
                    <a:pt x="259080" y="808990"/>
                  </a:lnTo>
                  <a:lnTo>
                    <a:pt x="323215" y="798195"/>
                  </a:lnTo>
                  <a:lnTo>
                    <a:pt x="387985" y="798195"/>
                  </a:lnTo>
                  <a:lnTo>
                    <a:pt x="452755" y="798195"/>
                  </a:lnTo>
                  <a:lnTo>
                    <a:pt x="528320" y="798195"/>
                  </a:lnTo>
                  <a:lnTo>
                    <a:pt x="603885" y="798195"/>
                  </a:lnTo>
                  <a:lnTo>
                    <a:pt x="668655" y="798195"/>
                  </a:lnTo>
                  <a:lnTo>
                    <a:pt x="732790" y="798195"/>
                  </a:lnTo>
                  <a:lnTo>
                    <a:pt x="701040" y="733425"/>
                  </a:lnTo>
                  <a:lnTo>
                    <a:pt x="701040" y="657860"/>
                  </a:lnTo>
                  <a:lnTo>
                    <a:pt x="701040" y="593090"/>
                  </a:lnTo>
                  <a:lnTo>
                    <a:pt x="701040" y="528320"/>
                  </a:lnTo>
                  <a:lnTo>
                    <a:pt x="701040" y="463550"/>
                  </a:lnTo>
                  <a:lnTo>
                    <a:pt x="701040" y="398780"/>
                  </a:lnTo>
                  <a:lnTo>
                    <a:pt x="765175" y="409575"/>
                  </a:lnTo>
                  <a:lnTo>
                    <a:pt x="829945" y="463550"/>
                  </a:lnTo>
                  <a:lnTo>
                    <a:pt x="894715" y="495935"/>
                  </a:lnTo>
                  <a:lnTo>
                    <a:pt x="927100" y="431165"/>
                  </a:lnTo>
                  <a:lnTo>
                    <a:pt x="959485" y="367030"/>
                  </a:lnTo>
                  <a:lnTo>
                    <a:pt x="970280" y="302260"/>
                  </a:lnTo>
                  <a:lnTo>
                    <a:pt x="905510" y="237490"/>
                  </a:lnTo>
                  <a:lnTo>
                    <a:pt x="851535" y="172720"/>
                  </a:lnTo>
                  <a:lnTo>
                    <a:pt x="829945" y="107950"/>
                  </a:lnTo>
                  <a:lnTo>
                    <a:pt x="765175" y="64770"/>
                  </a:lnTo>
                  <a:lnTo>
                    <a:pt x="701040" y="21590"/>
                  </a:lnTo>
                  <a:lnTo>
                    <a:pt x="636270" y="0"/>
                  </a:lnTo>
                  <a:lnTo>
                    <a:pt x="636270" y="64770"/>
                  </a:lnTo>
                  <a:lnTo>
                    <a:pt x="571500" y="97155"/>
                  </a:lnTo>
                  <a:lnTo>
                    <a:pt x="506730" y="118745"/>
                  </a:lnTo>
                  <a:lnTo>
                    <a:pt x="441960" y="118745"/>
                  </a:lnTo>
                  <a:lnTo>
                    <a:pt x="377190" y="64770"/>
                  </a:lnTo>
                  <a:lnTo>
                    <a:pt x="312420" y="10795"/>
                  </a:lnTo>
                  <a:lnTo>
                    <a:pt x="269240" y="0"/>
                  </a:lnTo>
                  <a:lnTo>
                    <a:pt x="226695" y="118745"/>
                  </a:ln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等线"/>
              </a:endParaRPr>
            </a:p>
          </p:txBody>
        </p:sp>
        <p:pic>
          <p:nvPicPr>
            <p:cNvPr id="10" name="图片 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027" y="2826"/>
              <a:ext cx="3545" cy="7040"/>
            </a:xfrm>
            <a:prstGeom prst="rect">
              <a:avLst/>
            </a:prstGeom>
          </p:spPr>
        </p:pic>
      </p:grpSp>
      <p:pic>
        <p:nvPicPr>
          <p:cNvPr id="12" name="图片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063270">
            <a:off x="14561820" y="348615"/>
            <a:ext cx="2247900" cy="2514600"/>
          </a:xfrm>
          <a:prstGeom prst="rect">
            <a:avLst/>
          </a:prstGeom>
        </p:spPr>
      </p:pic>
      <p:sp>
        <p:nvSpPr>
          <p:cNvPr id="20" name="TextBox 19">
            <a:extLst>
              <a:ext uri="{FF2B5EF4-FFF2-40B4-BE49-F238E27FC236}">
                <a16:creationId xmlns:a16="http://schemas.microsoft.com/office/drawing/2014/main" id="{693FFFAE-2DB1-421F-8E24-CA56270DC673}"/>
              </a:ext>
            </a:extLst>
          </p:cNvPr>
          <p:cNvSpPr txBox="1"/>
          <p:nvPr/>
        </p:nvSpPr>
        <p:spPr>
          <a:xfrm>
            <a:off x="4557663" y="3859783"/>
            <a:ext cx="13339713" cy="1777923"/>
          </a:xfrm>
          <a:prstGeom prst="rect">
            <a:avLst/>
          </a:prstGeom>
          <a:noFill/>
        </p:spPr>
        <p:txBody>
          <a:bodyPr wrap="square">
            <a:spAutoFit/>
          </a:bodyPr>
          <a:lstStyle/>
          <a:p>
            <a:pPr algn="ctr">
              <a:lnSpc>
                <a:spcPct val="120000"/>
              </a:lnSpc>
            </a:pPr>
            <a:r>
              <a:rPr lang="nl-NL" sz="10000" b="1" dirty="0">
                <a:solidFill>
                  <a:srgbClr val="FFFF00"/>
                </a:solidFill>
                <a:effectLst/>
                <a:latin typeface="Times New Roman" panose="02020603050405020304" pitchFamily="18" charset="0"/>
                <a:ea typeface="Times New Roman" panose="02020603050405020304" pitchFamily="18" charset="0"/>
              </a:rPr>
              <a:t>Luyện tập, Vận dụng</a:t>
            </a:r>
            <a:endParaRPr lang="en-US" sz="10000" dirty="0">
              <a:solidFill>
                <a:srgbClr val="FFFF00"/>
              </a:solidFill>
              <a:effectLst/>
              <a:latin typeface="Times New Roman" panose="02020603050405020304" pitchFamily="18" charset="0"/>
              <a:ea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5EFFE"/>
        </a:solidFill>
        <a:effectLst/>
      </p:bgPr>
    </p:bg>
    <p:spTree>
      <p:nvGrpSpPr>
        <p:cNvPr id="1" name=""/>
        <p:cNvGrpSpPr/>
        <p:nvPr/>
      </p:nvGrpSpPr>
      <p:grpSpPr>
        <a:xfrm>
          <a:off x="0" y="0"/>
          <a:ext cx="0" cy="0"/>
          <a:chOff x="0" y="0"/>
          <a:chExt cx="0" cy="0"/>
        </a:xfrm>
      </p:grpSpPr>
      <p:pic>
        <p:nvPicPr>
          <p:cNvPr id="22" name="图片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72844" y="4621173"/>
            <a:ext cx="7015128" cy="3790335"/>
          </a:xfrm>
          <a:prstGeom prst="rect">
            <a:avLst/>
          </a:prstGeom>
        </p:spPr>
      </p:pic>
      <p:pic>
        <p:nvPicPr>
          <p:cNvPr id="5" name="图片 4"/>
          <p:cNvPicPr>
            <a:picLocks noChangeAspect="1"/>
          </p:cNvPicPr>
          <p:nvPr/>
        </p:nvPicPr>
        <p:blipFill rotWithShape="1">
          <a:blip r:embed="rId6">
            <a:extLst>
              <a:ext uri="{28A0092B-C50C-407E-A947-70E740481C1C}">
                <a14:useLocalDpi xmlns:a14="http://schemas.microsoft.com/office/drawing/2010/main" val="0"/>
              </a:ext>
            </a:extLst>
          </a:blip>
          <a:srcRect l="558" r="558" b="9963"/>
          <a:stretch>
            <a:fillRect/>
          </a:stretch>
        </p:blipFill>
        <p:spPr>
          <a:xfrm>
            <a:off x="0" y="8952366"/>
            <a:ext cx="18288000" cy="1334634"/>
          </a:xfrm>
          <a:prstGeom prst="rect">
            <a:avLst/>
          </a:prstGeom>
        </p:spPr>
      </p:pic>
      <p:pic>
        <p:nvPicPr>
          <p:cNvPr id="16" name="图片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696729" flipH="1">
            <a:off x="169312" y="597099"/>
            <a:ext cx="1389773" cy="1554351"/>
          </a:xfrm>
          <a:prstGeom prst="rect">
            <a:avLst/>
          </a:prstGeom>
        </p:spPr>
      </p:pic>
      <p:pic>
        <p:nvPicPr>
          <p:cNvPr id="18" name="图片 1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6536932" y="8256669"/>
            <a:ext cx="1751069" cy="2030331"/>
          </a:xfrm>
          <a:prstGeom prst="rect">
            <a:avLst/>
          </a:prstGeom>
        </p:spPr>
      </p:pic>
      <p:pic>
        <p:nvPicPr>
          <p:cNvPr id="14" name="图片 1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27795" y="8113358"/>
            <a:ext cx="1206542" cy="1398963"/>
          </a:xfrm>
          <a:prstGeom prst="rect">
            <a:avLst/>
          </a:prstGeom>
        </p:spPr>
      </p:pic>
      <p:pic>
        <p:nvPicPr>
          <p:cNvPr id="19" name="图片 1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17052" y="9513044"/>
            <a:ext cx="667503" cy="773957"/>
          </a:xfrm>
          <a:prstGeom prst="rect">
            <a:avLst/>
          </a:prstGeom>
        </p:spPr>
      </p:pic>
      <p:pic>
        <p:nvPicPr>
          <p:cNvPr id="42" name="图片 2" descr="2"/>
          <p:cNvPicPr>
            <a:picLocks noChangeAspect="1"/>
          </p:cNvPicPr>
          <p:nvPr/>
        </p:nvPicPr>
        <p:blipFill>
          <a:blip r:embed="rId11"/>
          <a:stretch>
            <a:fillRect/>
          </a:stretch>
        </p:blipFill>
        <p:spPr>
          <a:xfrm>
            <a:off x="1784555" y="7031560"/>
            <a:ext cx="3849570" cy="3562557"/>
          </a:xfrm>
          <a:prstGeom prst="rect">
            <a:avLst/>
          </a:prstGeom>
        </p:spPr>
      </p:pic>
      <p:sp>
        <p:nvSpPr>
          <p:cNvPr id="28" name="Text Box 27"/>
          <p:cNvSpPr txBox="1"/>
          <p:nvPr/>
        </p:nvSpPr>
        <p:spPr>
          <a:xfrm>
            <a:off x="1737098" y="281151"/>
            <a:ext cx="15159990" cy="2017475"/>
          </a:xfrm>
          <a:prstGeom prst="rect">
            <a:avLst/>
          </a:prstGeom>
          <a:noFill/>
        </p:spPr>
        <p:txBody>
          <a:bodyPr wrap="square" rtlCol="0">
            <a:spAutoFit/>
          </a:bodyPr>
          <a:lstStyle/>
          <a:p>
            <a:pPr algn="ctr" defTabSz="1371600">
              <a:lnSpc>
                <a:spcPct val="120000"/>
              </a:lnSpc>
            </a:pPr>
            <a:r>
              <a:rPr lang="en-US" sz="5400" b="1" dirty="0">
                <a:solidFill>
                  <a:srgbClr val="FF0000"/>
                </a:solidFill>
                <a:latin typeface="iCiel Cadena" panose="02000503000000020004" charset="0"/>
                <a:cs typeface="iCiel Cadena" panose="02000503000000020004" charset="0"/>
              </a:rPr>
              <a:t>S</a:t>
            </a:r>
            <a:r>
              <a:rPr lang="vi-VN" sz="5400" b="1" dirty="0">
                <a:solidFill>
                  <a:srgbClr val="FF0000"/>
                </a:solidFill>
                <a:latin typeface="+mj-lt"/>
                <a:cs typeface="iCiel Cadena" panose="02000503000000020004" charset="0"/>
              </a:rPr>
              <a:t>ự thay đổi cảm xúc vui, buồn trên cơ thể mình là do bộ phận nào điều khiển?</a:t>
            </a:r>
            <a:endParaRPr lang="en-US" sz="5400" b="1" dirty="0">
              <a:solidFill>
                <a:srgbClr val="FF0000"/>
              </a:solidFill>
              <a:latin typeface="+mj-lt"/>
              <a:cs typeface="iCiel Cadena" panose="02000503000000020004" charset="0"/>
            </a:endParaRPr>
          </a:p>
        </p:txBody>
      </p:sp>
      <p:sp>
        <p:nvSpPr>
          <p:cNvPr id="33" name="Rectangle: Rounded Corners 32">
            <a:extLst>
              <a:ext uri="{FF2B5EF4-FFF2-40B4-BE49-F238E27FC236}">
                <a16:creationId xmlns:a16="http://schemas.microsoft.com/office/drawing/2014/main" id="{A677592B-171C-472D-B2F1-325F2532422D}"/>
              </a:ext>
            </a:extLst>
          </p:cNvPr>
          <p:cNvSpPr/>
          <p:nvPr/>
        </p:nvSpPr>
        <p:spPr>
          <a:xfrm>
            <a:off x="8789713" y="5305448"/>
            <a:ext cx="4683803" cy="1538532"/>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4400" b="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 Cơ quan thần kinh</a:t>
            </a:r>
            <a:endParaRPr lang="en-US" sz="4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34" name="Rectangle: Rounded Corners 33">
            <a:extLst>
              <a:ext uri="{FF2B5EF4-FFF2-40B4-BE49-F238E27FC236}">
                <a16:creationId xmlns:a16="http://schemas.microsoft.com/office/drawing/2014/main" id="{43DF7ECF-6B81-423F-BB73-0C0D1A0CB409}"/>
              </a:ext>
            </a:extLst>
          </p:cNvPr>
          <p:cNvSpPr/>
          <p:nvPr/>
        </p:nvSpPr>
        <p:spPr>
          <a:xfrm>
            <a:off x="2037508" y="5323606"/>
            <a:ext cx="4683803" cy="1538532"/>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4400" b="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 Cơ quan tiêu hoá</a:t>
            </a:r>
            <a:endParaRPr lang="en-US" sz="4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35" name="Rectangle: Rounded Corners 34">
            <a:extLst>
              <a:ext uri="{FF2B5EF4-FFF2-40B4-BE49-F238E27FC236}">
                <a16:creationId xmlns:a16="http://schemas.microsoft.com/office/drawing/2014/main" id="{6E252E6D-BA72-44D3-BCC3-947F78AAE91A}"/>
              </a:ext>
            </a:extLst>
          </p:cNvPr>
          <p:cNvSpPr/>
          <p:nvPr/>
        </p:nvSpPr>
        <p:spPr>
          <a:xfrm>
            <a:off x="8936864" y="3404861"/>
            <a:ext cx="4683803" cy="1538532"/>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4400" b="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 Cơ quan hô hấp</a:t>
            </a:r>
            <a:endParaRPr lang="en-US" sz="4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36" name="Rectangle: Rounded Corners 35">
            <a:extLst>
              <a:ext uri="{FF2B5EF4-FFF2-40B4-BE49-F238E27FC236}">
                <a16:creationId xmlns:a16="http://schemas.microsoft.com/office/drawing/2014/main" id="{DE99C50C-9517-4A4F-BD08-188A9864BE87}"/>
              </a:ext>
            </a:extLst>
          </p:cNvPr>
          <p:cNvSpPr/>
          <p:nvPr/>
        </p:nvSpPr>
        <p:spPr>
          <a:xfrm>
            <a:off x="1974564" y="3330886"/>
            <a:ext cx="4683803" cy="1538532"/>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4400" b="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  Cơ quan tuần hoàn</a:t>
            </a:r>
            <a:endParaRPr lang="en-US" sz="4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37" name="Picture 6" descr="Káº¿t quáº£ hÃ¬nh áº£nh cho right wrong tick icon">
            <a:extLst>
              <a:ext uri="{FF2B5EF4-FFF2-40B4-BE49-F238E27FC236}">
                <a16:creationId xmlns:a16="http://schemas.microsoft.com/office/drawing/2014/main" id="{5152395F-136D-47CC-BE36-7093003543FC}"/>
              </a:ext>
            </a:extLst>
          </p:cNvPr>
          <p:cNvPicPr>
            <a:picLocks noChangeAspect="1" noChangeArrowheads="1"/>
          </p:cNvPicPr>
          <p:nvPr/>
        </p:nvPicPr>
        <p:blipFill rotWithShape="1">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6471702" y="3593632"/>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6" descr="Káº¿t quáº£ hÃ¬nh áº£nh cho right wrong tick icon">
            <a:extLst>
              <a:ext uri="{FF2B5EF4-FFF2-40B4-BE49-F238E27FC236}">
                <a16:creationId xmlns:a16="http://schemas.microsoft.com/office/drawing/2014/main" id="{182D32BB-B515-4892-8562-F388E46FD8FB}"/>
              </a:ext>
            </a:extLst>
          </p:cNvPr>
          <p:cNvPicPr>
            <a:picLocks noChangeAspect="1" noChangeArrowheads="1"/>
          </p:cNvPicPr>
          <p:nvPr/>
        </p:nvPicPr>
        <p:blipFill rotWithShape="1">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3445807" y="3514312"/>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6" descr="Káº¿t quáº£ hÃ¬nh áº£nh cho right wrong tick icon">
            <a:extLst>
              <a:ext uri="{FF2B5EF4-FFF2-40B4-BE49-F238E27FC236}">
                <a16:creationId xmlns:a16="http://schemas.microsoft.com/office/drawing/2014/main" id="{7FC95A85-9008-4880-A651-8FDD6683DE16}"/>
              </a:ext>
            </a:extLst>
          </p:cNvPr>
          <p:cNvPicPr>
            <a:picLocks noChangeAspect="1" noChangeArrowheads="1"/>
          </p:cNvPicPr>
          <p:nvPr/>
        </p:nvPicPr>
        <p:blipFill rotWithShape="1">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6509323" y="5664713"/>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6" descr="Káº¿t quáº£ hÃ¬nh áº£nh cho right wrong tick icon">
            <a:extLst>
              <a:ext uri="{FF2B5EF4-FFF2-40B4-BE49-F238E27FC236}">
                <a16:creationId xmlns:a16="http://schemas.microsoft.com/office/drawing/2014/main" id="{61341064-9C4F-4C3C-8C5C-68A6E3D93953}"/>
              </a:ext>
            </a:extLst>
          </p:cNvPr>
          <p:cNvPicPr>
            <a:picLocks noChangeAspect="1" noChangeArrowheads="1"/>
          </p:cNvPicPr>
          <p:nvPr/>
        </p:nvPicPr>
        <p:blipFill rotWithShape="1">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3322108" y="5480165"/>
            <a:ext cx="1339598" cy="11773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p:cTn id="7" dur="500" fill="hold"/>
                                        <p:tgtEl>
                                          <p:spTgt spid="42"/>
                                        </p:tgtEl>
                                        <p:attrNameLst>
                                          <p:attrName>ppt_w</p:attrName>
                                        </p:attrNameLst>
                                      </p:cBhvr>
                                      <p:tavLst>
                                        <p:tav tm="0">
                                          <p:val>
                                            <p:fltVal val="0"/>
                                          </p:val>
                                        </p:tav>
                                        <p:tav tm="100000">
                                          <p:val>
                                            <p:strVal val="#ppt_w"/>
                                          </p:val>
                                        </p:tav>
                                      </p:tavLst>
                                    </p:anim>
                                    <p:anim calcmode="lin" valueType="num">
                                      <p:cBhvr>
                                        <p:cTn id="8" dur="500" fill="hold"/>
                                        <p:tgtEl>
                                          <p:spTgt spid="4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34"/>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9"/>
                                        </p:tgtEl>
                                        <p:attrNameLst>
                                          <p:attrName>style.visibility</p:attrName>
                                        </p:attrNameLst>
                                      </p:cBhvr>
                                      <p:to>
                                        <p:strVal val="visible"/>
                                      </p:to>
                                    </p:set>
                                  </p:childTnLst>
                                  <p:subTnLst>
                                    <p:audio>
                                      <p:cMediaNode>
                                        <p:cTn display="0" masterRel="sameClick">
                                          <p:stCondLst>
                                            <p:cond evt="begin" delay="0">
                                              <p:tn val="12"/>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34"/>
                  </p:tgtEl>
                </p:cond>
              </p:nextCondLst>
            </p:seq>
            <p:seq concurrent="1" nextAc="seek">
              <p:cTn id="14" restart="whenNotActive" fill="hold" evtFilter="cancelBubble" nodeType="interactiveSeq">
                <p:stCondLst>
                  <p:cond evt="onClick" delay="0">
                    <p:tgtEl>
                      <p:spTgt spid="36"/>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36"/>
                  </p:tgtEl>
                </p:cond>
              </p:nextCondLst>
            </p:seq>
            <p:seq concurrent="1" nextAc="seek">
              <p:cTn id="19" restart="whenNotActive" fill="hold" evtFilter="cancelBubble" nodeType="interactiveSeq">
                <p:stCondLst>
                  <p:cond evt="onClick" delay="0">
                    <p:tgtEl>
                      <p:spTgt spid="35"/>
                    </p:tgtEl>
                  </p:cond>
                </p:stCondLst>
                <p:endSync evt="end" delay="0">
                  <p:rtn val="all"/>
                </p:endSync>
                <p:childTnLst>
                  <p:par>
                    <p:cTn id="20" fill="hold">
                      <p:stCondLst>
                        <p:cond delay="0"/>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8"/>
                                        </p:tgtEl>
                                        <p:attrNameLst>
                                          <p:attrName>style.visibility</p:attrName>
                                        </p:attrNameLst>
                                      </p:cBhvr>
                                      <p:to>
                                        <p:strVal val="visible"/>
                                      </p:to>
                                    </p:set>
                                  </p:childTnLst>
                                  <p:subTnLst>
                                    <p:audio>
                                      <p:cMediaNode>
                                        <p:cTn display="0" masterRel="sameClick">
                                          <p:stCondLst>
                                            <p:cond evt="begin" delay="0">
                                              <p:tn val="22"/>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35"/>
                  </p:tgtEl>
                </p:cond>
              </p:nextCondLst>
            </p:seq>
            <p:seq concurrent="1" nextAc="seek">
              <p:cTn id="24" restart="whenNotActive" fill="hold" evtFilter="cancelBubble" nodeType="interactiveSeq">
                <p:stCondLst>
                  <p:cond evt="onClick" delay="0">
                    <p:tgtEl>
                      <p:spTgt spid="33"/>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27"/>
                                            </p:cond>
                                          </p:stCondLst>
                                          <p:endCondLst>
                                            <p:cond evt="onStopAudio" delay="0">
                                              <p:tgtEl>
                                                <p:sldTgt/>
                                              </p:tgtEl>
                                            </p:cond>
                                          </p:endCondLst>
                                        </p:cTn>
                                        <p:tgtEl>
                                          <p:sndTgt r:embed="rId4" name="Am-thanh-tra-loi-dung-www_nhacchuongvui_com.wav"/>
                                        </p:tgtEl>
                                      </p:cMediaNode>
                                    </p:audio>
                                  </p:subTnLst>
                                </p:cTn>
                              </p:par>
                            </p:childTnLst>
                          </p:cTn>
                        </p:par>
                      </p:childTnLst>
                    </p:cTn>
                  </p:par>
                </p:childTnLst>
              </p:cTn>
              <p:nextCondLst>
                <p:cond evt="onClick" delay="0">
                  <p:tgtEl>
                    <p:spTgt spid="33"/>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5EFFE"/>
        </a:solidFill>
        <a:effectLst/>
      </p:bgPr>
    </p:bg>
    <p:spTree>
      <p:nvGrpSpPr>
        <p:cNvPr id="1" name=""/>
        <p:cNvGrpSpPr/>
        <p:nvPr/>
      </p:nvGrpSpPr>
      <p:grpSpPr>
        <a:xfrm>
          <a:off x="0" y="0"/>
          <a:ext cx="0" cy="0"/>
          <a:chOff x="0" y="0"/>
          <a:chExt cx="0" cy="0"/>
        </a:xfrm>
      </p:grpSpPr>
      <p:pic>
        <p:nvPicPr>
          <p:cNvPr id="22" name="图片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72844" y="4621173"/>
            <a:ext cx="7015128" cy="3790335"/>
          </a:xfrm>
          <a:prstGeom prst="rect">
            <a:avLst/>
          </a:prstGeom>
        </p:spPr>
      </p:pic>
      <p:pic>
        <p:nvPicPr>
          <p:cNvPr id="5" name="图片 4"/>
          <p:cNvPicPr>
            <a:picLocks noChangeAspect="1"/>
          </p:cNvPicPr>
          <p:nvPr/>
        </p:nvPicPr>
        <p:blipFill rotWithShape="1">
          <a:blip r:embed="rId4">
            <a:extLst>
              <a:ext uri="{28A0092B-C50C-407E-A947-70E740481C1C}">
                <a14:useLocalDpi xmlns:a14="http://schemas.microsoft.com/office/drawing/2010/main" val="0"/>
              </a:ext>
            </a:extLst>
          </a:blip>
          <a:srcRect l="558" r="558" b="9963"/>
          <a:stretch>
            <a:fillRect/>
          </a:stretch>
        </p:blipFill>
        <p:spPr>
          <a:xfrm>
            <a:off x="0" y="8952366"/>
            <a:ext cx="18288000" cy="1334634"/>
          </a:xfrm>
          <a:prstGeom prst="rect">
            <a:avLst/>
          </a:prstGeom>
        </p:spPr>
      </p:pic>
      <p:pic>
        <p:nvPicPr>
          <p:cNvPr id="16" name="图片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696729" flipH="1">
            <a:off x="169312" y="597099"/>
            <a:ext cx="1389773" cy="1554351"/>
          </a:xfrm>
          <a:prstGeom prst="rect">
            <a:avLst/>
          </a:prstGeom>
        </p:spPr>
      </p:pic>
      <p:pic>
        <p:nvPicPr>
          <p:cNvPr id="18" name="图片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6536932" y="8256669"/>
            <a:ext cx="1751069" cy="2030331"/>
          </a:xfrm>
          <a:prstGeom prst="rect">
            <a:avLst/>
          </a:prstGeom>
        </p:spPr>
      </p:pic>
      <p:pic>
        <p:nvPicPr>
          <p:cNvPr id="14" name="图片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7795" y="8113358"/>
            <a:ext cx="1206542" cy="1398963"/>
          </a:xfrm>
          <a:prstGeom prst="rect">
            <a:avLst/>
          </a:prstGeom>
        </p:spPr>
      </p:pic>
      <p:pic>
        <p:nvPicPr>
          <p:cNvPr id="19" name="图片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7052" y="9513044"/>
            <a:ext cx="667503" cy="773957"/>
          </a:xfrm>
          <a:prstGeom prst="rect">
            <a:avLst/>
          </a:prstGeom>
        </p:spPr>
      </p:pic>
      <p:pic>
        <p:nvPicPr>
          <p:cNvPr id="42" name="图片 2" descr="2"/>
          <p:cNvPicPr>
            <a:picLocks noChangeAspect="1"/>
          </p:cNvPicPr>
          <p:nvPr/>
        </p:nvPicPr>
        <p:blipFill>
          <a:blip r:embed="rId9"/>
          <a:stretch>
            <a:fillRect/>
          </a:stretch>
        </p:blipFill>
        <p:spPr>
          <a:xfrm>
            <a:off x="10205087" y="5790727"/>
            <a:ext cx="5329215" cy="4931884"/>
          </a:xfrm>
          <a:prstGeom prst="rect">
            <a:avLst/>
          </a:prstGeom>
        </p:spPr>
      </p:pic>
      <p:sp>
        <p:nvSpPr>
          <p:cNvPr id="28" name="Text Box 27"/>
          <p:cNvSpPr txBox="1"/>
          <p:nvPr/>
        </p:nvSpPr>
        <p:spPr>
          <a:xfrm>
            <a:off x="1450803" y="443283"/>
            <a:ext cx="16246102" cy="2017475"/>
          </a:xfrm>
          <a:prstGeom prst="rect">
            <a:avLst/>
          </a:prstGeom>
          <a:noFill/>
        </p:spPr>
        <p:txBody>
          <a:bodyPr wrap="square" rtlCol="0">
            <a:spAutoFit/>
          </a:bodyPr>
          <a:lstStyle/>
          <a:p>
            <a:pPr marL="0" marR="0" lvl="0" indent="0" algn="ctr" defTabSz="1371600" rtl="0" eaLnBrk="1" fontAlgn="auto" latinLnBrk="0" hangingPunct="1">
              <a:lnSpc>
                <a:spcPct val="120000"/>
              </a:lnSpc>
              <a:spcBef>
                <a:spcPts val="0"/>
              </a:spcBef>
              <a:spcAft>
                <a:spcPts val="0"/>
              </a:spcAft>
              <a:buClrTx/>
              <a:buSzTx/>
              <a:buFontTx/>
              <a:buNone/>
              <a:tabLst/>
              <a:defRPr/>
            </a:pPr>
            <a:r>
              <a:rPr kumimoji="0" lang="vi-VN" sz="5400" b="1" i="0" u="none" strike="noStrike" kern="1200" cap="none" spc="0" normalizeH="0" baseline="0" noProof="0" dirty="0">
                <a:ln>
                  <a:noFill/>
                </a:ln>
                <a:solidFill>
                  <a:srgbClr val="FF0000"/>
                </a:solidFill>
                <a:effectLst/>
                <a:uLnTx/>
                <a:uFillTx/>
                <a:latin typeface="+mj-lt"/>
                <a:ea typeface="+mn-ea"/>
                <a:cs typeface="iCiel Cadena" panose="02000503000000020004" charset="0"/>
              </a:rPr>
              <a:t>Não điều khiển những bộ phận nào của cơ thể để phối hợp hoạt động khi em: nghe, viết chính tả? chạy? </a:t>
            </a:r>
            <a:endParaRPr kumimoji="0" lang="en-US" sz="5400" b="1" i="0" u="none" strike="noStrike" kern="1200" cap="none" spc="0" normalizeH="0" baseline="0" noProof="0" dirty="0">
              <a:ln>
                <a:noFill/>
              </a:ln>
              <a:solidFill>
                <a:srgbClr val="FF0000"/>
              </a:solidFill>
              <a:effectLst/>
              <a:uLnTx/>
              <a:uFillTx/>
              <a:latin typeface="+mj-lt"/>
              <a:ea typeface="+mn-ea"/>
              <a:cs typeface="iCiel Cadena" panose="02000503000000020004" charset="0"/>
            </a:endParaRPr>
          </a:p>
        </p:txBody>
      </p:sp>
      <p:sp>
        <p:nvSpPr>
          <p:cNvPr id="20" name="TextBox 19">
            <a:extLst>
              <a:ext uri="{FF2B5EF4-FFF2-40B4-BE49-F238E27FC236}">
                <a16:creationId xmlns:a16="http://schemas.microsoft.com/office/drawing/2014/main" id="{CA37CD6F-2B32-4643-93B1-D36A98F07654}"/>
              </a:ext>
            </a:extLst>
          </p:cNvPr>
          <p:cNvSpPr txBox="1"/>
          <p:nvPr/>
        </p:nvSpPr>
        <p:spPr>
          <a:xfrm>
            <a:off x="2125352" y="2687884"/>
            <a:ext cx="15159990" cy="4427687"/>
          </a:xfrm>
          <a:prstGeom prst="rect">
            <a:avLst/>
          </a:prstGeom>
          <a:noFill/>
        </p:spPr>
        <p:txBody>
          <a:bodyPr wrap="square">
            <a:spAutoFit/>
          </a:bodyPr>
          <a:lstStyle/>
          <a:p>
            <a:pPr algn="just">
              <a:lnSpc>
                <a:spcPct val="120000"/>
              </a:lnSpc>
            </a:pPr>
            <a:r>
              <a:rPr lang="vi-VN" sz="6000">
                <a:latin typeface="Times New Roman" panose="02020603050405020304" pitchFamily="18" charset="0"/>
                <a:ea typeface="Times New Roman" panose="02020603050405020304" pitchFamily="18" charset="0"/>
              </a:rPr>
              <a:t>+ Khi nghe, viết chính tả thì tai nghe, mắt nhìn, tay viết.</a:t>
            </a:r>
          </a:p>
          <a:p>
            <a:pPr algn="just">
              <a:lnSpc>
                <a:spcPct val="120000"/>
              </a:lnSpc>
            </a:pPr>
            <a:r>
              <a:rPr lang="vi-VN" sz="6000">
                <a:latin typeface="Times New Roman" panose="02020603050405020304" pitchFamily="18" charset="0"/>
                <a:ea typeface="Times New Roman" panose="02020603050405020304" pitchFamily="18" charset="0"/>
              </a:rPr>
              <a:t>+ Khi chạy: các cơ bắp, xương và các bộ phận mắt, mũi,... đều hoạt động.</a:t>
            </a:r>
          </a:p>
        </p:txBody>
      </p:sp>
    </p:spTree>
    <p:extLst>
      <p:ext uri="{BB962C8B-B14F-4D97-AF65-F5344CB8AC3E}">
        <p14:creationId xmlns:p14="http://schemas.microsoft.com/office/powerpoint/2010/main" val="4232707258"/>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p:cTn id="7" dur="500" fill="hold"/>
                                        <p:tgtEl>
                                          <p:spTgt spid="42"/>
                                        </p:tgtEl>
                                        <p:attrNameLst>
                                          <p:attrName>ppt_w</p:attrName>
                                        </p:attrNameLst>
                                      </p:cBhvr>
                                      <p:tavLst>
                                        <p:tav tm="0">
                                          <p:val>
                                            <p:fltVal val="0"/>
                                          </p:val>
                                        </p:tav>
                                        <p:tav tm="100000">
                                          <p:val>
                                            <p:strVal val="#ppt_w"/>
                                          </p:val>
                                        </p:tav>
                                      </p:tavLst>
                                    </p:anim>
                                    <p:anim calcmode="lin" valueType="num">
                                      <p:cBhvr>
                                        <p:cTn id="8" dur="500" fill="hold"/>
                                        <p:tgtEl>
                                          <p:spTgt spid="4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loud Callout 12"/>
          <p:cNvSpPr/>
          <p:nvPr/>
        </p:nvSpPr>
        <p:spPr>
          <a:xfrm>
            <a:off x="6668303" y="5152842"/>
            <a:ext cx="7778115" cy="3799523"/>
          </a:xfrm>
          <a:prstGeom prst="cloudCallout">
            <a:avLst>
              <a:gd name="adj1" fmla="val -63540"/>
              <a:gd name="adj2" fmla="val -26503"/>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等线"/>
              <a:ea typeface="+mn-ea"/>
              <a:cs typeface="+mn-cs"/>
            </a:endParaRPr>
          </a:p>
        </p:txBody>
      </p:sp>
      <p:pic>
        <p:nvPicPr>
          <p:cNvPr id="22" name="图片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679" y="2634258"/>
            <a:ext cx="7015128" cy="3790335"/>
          </a:xfrm>
          <a:prstGeom prst="rect">
            <a:avLst/>
          </a:prstGeom>
        </p:spPr>
      </p:pic>
      <p:pic>
        <p:nvPicPr>
          <p:cNvPr id="5" name="图片 4"/>
          <p:cNvPicPr>
            <a:picLocks noChangeAspect="1"/>
          </p:cNvPicPr>
          <p:nvPr/>
        </p:nvPicPr>
        <p:blipFill rotWithShape="1">
          <a:blip r:embed="rId4">
            <a:extLst>
              <a:ext uri="{28A0092B-C50C-407E-A947-70E740481C1C}">
                <a14:useLocalDpi xmlns:a14="http://schemas.microsoft.com/office/drawing/2010/main" val="0"/>
              </a:ext>
            </a:extLst>
          </a:blip>
          <a:srcRect l="558" r="558" b="9963"/>
          <a:stretch>
            <a:fillRect/>
          </a:stretch>
        </p:blipFill>
        <p:spPr>
          <a:xfrm>
            <a:off x="0" y="8952366"/>
            <a:ext cx="18288000" cy="1334634"/>
          </a:xfrm>
          <a:prstGeom prst="rect">
            <a:avLst/>
          </a:prstGeom>
        </p:spPr>
      </p:pic>
      <p:pic>
        <p:nvPicPr>
          <p:cNvPr id="16" name="图片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696729" flipH="1">
            <a:off x="66442" y="2149674"/>
            <a:ext cx="1389773" cy="1554351"/>
          </a:xfrm>
          <a:prstGeom prst="rect">
            <a:avLst/>
          </a:prstGeom>
        </p:spPr>
      </p:pic>
      <p:pic>
        <p:nvPicPr>
          <p:cNvPr id="18" name="图片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260000" flipH="1">
            <a:off x="16280710" y="7899482"/>
            <a:ext cx="1751069" cy="2030331"/>
          </a:xfrm>
          <a:prstGeom prst="rect">
            <a:avLst/>
          </a:prstGeom>
        </p:spPr>
      </p:pic>
      <p:pic>
        <p:nvPicPr>
          <p:cNvPr id="14" name="图片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7795" y="8113358"/>
            <a:ext cx="1206542" cy="1398963"/>
          </a:xfrm>
          <a:prstGeom prst="rect">
            <a:avLst/>
          </a:prstGeom>
        </p:spPr>
      </p:pic>
      <p:pic>
        <p:nvPicPr>
          <p:cNvPr id="19" name="图片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7052" y="9513044"/>
            <a:ext cx="667503" cy="773957"/>
          </a:xfrm>
          <a:prstGeom prst="rect">
            <a:avLst/>
          </a:prstGeom>
        </p:spPr>
      </p:pic>
      <p:pic>
        <p:nvPicPr>
          <p:cNvPr id="11" name="Picture 10"/>
          <p:cNvPicPr>
            <a:picLocks noChangeAspect="1"/>
          </p:cNvPicPr>
          <p:nvPr/>
        </p:nvPicPr>
        <p:blipFill>
          <a:blip r:embed="rId9">
            <a:extLst>
              <a:ext uri="{BEBA8EAE-BF5A-486C-A8C5-ECC9F3942E4B}">
                <a14:imgProps xmlns:a14="http://schemas.microsoft.com/office/drawing/2010/main">
                  <a14:imgLayer r:embed="rId10">
                    <a14:imgEffect>
                      <a14:backgroundRemoval t="2061" b="98519" l="5469" r="89844">
                        <a14:foregroundMark x1="59375" y1="16227" x2="64844" y2="22344"/>
                        <a14:foregroundMark x1="47070" y1="13458" x2="49219" y2="18995"/>
                        <a14:foregroundMark x1="47754" y1="14488" x2="59570" y2="5924"/>
                        <a14:foregroundMark x1="59570" y1="5924" x2="76074" y2="14681"/>
                        <a14:foregroundMark x1="76074" y1="14681" x2="82813" y2="29234"/>
                        <a14:foregroundMark x1="82813" y1="29234" x2="83105" y2="32775"/>
                        <a14:foregroundMark x1="41602" y1="93496" x2="43555" y2="93496"/>
                        <a14:foregroundMark x1="42676" y1="92917" x2="53027" y2="87701"/>
                        <a14:foregroundMark x1="53027" y1="87701" x2="53223" y2="86091"/>
                        <a14:foregroundMark x1="69043" y1="96780" x2="78809" y2="90406"/>
                        <a14:foregroundMark x1="78809" y1="90406" x2="79395" y2="88989"/>
                        <a14:foregroundMark x1="77148" y1="96201" x2="72754" y2="98519"/>
                        <a14:foregroundMark x1="82227" y1="94656" x2="78906" y2="95815"/>
                        <a14:foregroundMark x1="5566" y1="88088" x2="10840" y2="93496"/>
                        <a14:foregroundMark x1="12598" y1="85641" x2="13672" y2="91565"/>
                        <a14:foregroundMark x1="47754" y1="26980" x2="49902" y2="31874"/>
                        <a14:foregroundMark x1="61328" y1="2061" x2="61328" y2="2061"/>
                        <a14:foregroundMark x1="54297" y1="31745" x2="66211" y2="65357"/>
                        <a14:foregroundMark x1="70117" y1="34192" x2="70410" y2="51320"/>
                        <a14:foregroundMark x1="56543" y1="39150" x2="54297" y2="57244"/>
                        <a14:backgroundMark x1="54980" y1="29298" x2="54980" y2="29298"/>
                      </a14:backgroundRemoval>
                    </a14:imgEffect>
                  </a14:imgLayer>
                </a14:imgProps>
              </a:ext>
            </a:extLst>
          </a:blip>
          <a:srcRect l="18732"/>
          <a:stretch>
            <a:fillRect/>
          </a:stretch>
        </p:blipFill>
        <p:spPr>
          <a:xfrm flipH="1">
            <a:off x="2309074" y="2880394"/>
            <a:ext cx="3252338" cy="6071972"/>
          </a:xfrm>
          <a:prstGeom prst="rect">
            <a:avLst/>
          </a:prstGeom>
        </p:spPr>
      </p:pic>
      <p:grpSp>
        <p:nvGrpSpPr>
          <p:cNvPr id="26" name="Group 25"/>
          <p:cNvGrpSpPr/>
          <p:nvPr/>
        </p:nvGrpSpPr>
        <p:grpSpPr>
          <a:xfrm>
            <a:off x="6614963" y="5069023"/>
            <a:ext cx="8098155" cy="3799523"/>
            <a:chOff x="5118" y="5261"/>
            <a:chExt cx="8502" cy="3989"/>
          </a:xfrm>
        </p:grpSpPr>
        <p:sp>
          <p:nvSpPr>
            <p:cNvPr id="12" name="Cloud Callout 11"/>
            <p:cNvSpPr/>
            <p:nvPr/>
          </p:nvSpPr>
          <p:spPr>
            <a:xfrm>
              <a:off x="5118" y="5261"/>
              <a:ext cx="8166" cy="3989"/>
            </a:xfrm>
            <a:prstGeom prst="cloudCallout">
              <a:avLst>
                <a:gd name="adj1" fmla="val -63540"/>
                <a:gd name="adj2" fmla="val -26503"/>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等线"/>
                <a:ea typeface="+mn-ea"/>
                <a:cs typeface="+mn-cs"/>
              </a:endParaRPr>
            </a:p>
          </p:txBody>
        </p:sp>
        <p:sp>
          <p:nvSpPr>
            <p:cNvPr id="15" name="Text Box 14"/>
            <p:cNvSpPr txBox="1"/>
            <p:nvPr/>
          </p:nvSpPr>
          <p:spPr>
            <a:xfrm>
              <a:off x="5217" y="6111"/>
              <a:ext cx="8403" cy="1679"/>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pPr marL="0" marR="0" lvl="0" indent="0" algn="ctr" defTabSz="1371600" rtl="0" eaLnBrk="1" fontAlgn="auto" latinLnBrk="0" hangingPunct="1">
                <a:lnSpc>
                  <a:spcPct val="110000"/>
                </a:lnSpc>
                <a:spcBef>
                  <a:spcPts val="0"/>
                </a:spcBef>
                <a:spcAft>
                  <a:spcPts val="0"/>
                </a:spcAft>
                <a:buClrTx/>
                <a:buSzTx/>
                <a:buFontTx/>
                <a:buNone/>
                <a:tabLst/>
                <a:defRPr/>
              </a:pPr>
              <a:r>
                <a:rPr kumimoji="0" lang="en-US" sz="9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KHỞI ĐỘNG</a:t>
              </a:r>
            </a:p>
          </p:txBody>
        </p:sp>
      </p:grpSp>
      <p:pic>
        <p:nvPicPr>
          <p:cNvPr id="27" name="图片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5613960" y="7899482"/>
            <a:ext cx="1751069" cy="2030331"/>
          </a:xfrm>
          <a:prstGeom prst="rect">
            <a:avLst/>
          </a:prstGeom>
        </p:spPr>
      </p:pic>
    </p:spTree>
    <p:extLst>
      <p:ext uri="{BB962C8B-B14F-4D97-AF65-F5344CB8AC3E}">
        <p14:creationId xmlns:p14="http://schemas.microsoft.com/office/powerpoint/2010/main" val="512765435"/>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900" decel="100000" fill="hold"/>
                                        <p:tgtEl>
                                          <p:spTgt spid="1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900" decel="100000" fill="hold"/>
                                        <p:tgtEl>
                                          <p:spTgt spid="11"/>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1000"/>
                                        <p:tgtEl>
                                          <p:spTgt spid="26"/>
                                        </p:tgtEl>
                                      </p:cBhvr>
                                    </p:animEffect>
                                    <p:anim calcmode="lin" valueType="num">
                                      <p:cBhvr>
                                        <p:cTn id="20" dur="1000" fill="hold"/>
                                        <p:tgtEl>
                                          <p:spTgt spid="26"/>
                                        </p:tgtEl>
                                        <p:attrNameLst>
                                          <p:attrName>ppt_x</p:attrName>
                                        </p:attrNameLst>
                                      </p:cBhvr>
                                      <p:tavLst>
                                        <p:tav tm="0">
                                          <p:val>
                                            <p:strVal val="#ppt_x"/>
                                          </p:val>
                                        </p:tav>
                                        <p:tav tm="100000">
                                          <p:val>
                                            <p:strVal val="#ppt_x"/>
                                          </p:val>
                                        </p:tav>
                                      </p:tavLst>
                                    </p:anim>
                                    <p:anim calcmode="lin" valueType="num">
                                      <p:cBhvr>
                                        <p:cTn id="21" dur="900" decel="100000" fill="hold"/>
                                        <p:tgtEl>
                                          <p:spTgt spid="26"/>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2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5EFFE"/>
        </a:solidFill>
        <a:effectLst/>
      </p:bgPr>
    </p:bg>
    <p:spTree>
      <p:nvGrpSpPr>
        <p:cNvPr id="1" name=""/>
        <p:cNvGrpSpPr/>
        <p:nvPr/>
      </p:nvGrpSpPr>
      <p:grpSpPr>
        <a:xfrm>
          <a:off x="0" y="0"/>
          <a:ext cx="0" cy="0"/>
          <a:chOff x="0" y="0"/>
          <a:chExt cx="0" cy="0"/>
        </a:xfrm>
      </p:grpSpPr>
      <p:pic>
        <p:nvPicPr>
          <p:cNvPr id="22" name="图片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72844" y="4621173"/>
            <a:ext cx="7015128" cy="3790335"/>
          </a:xfrm>
          <a:prstGeom prst="rect">
            <a:avLst/>
          </a:prstGeom>
        </p:spPr>
      </p:pic>
      <p:pic>
        <p:nvPicPr>
          <p:cNvPr id="5" name="图片 4"/>
          <p:cNvPicPr>
            <a:picLocks noChangeAspect="1"/>
          </p:cNvPicPr>
          <p:nvPr/>
        </p:nvPicPr>
        <p:blipFill rotWithShape="1">
          <a:blip r:embed="rId4">
            <a:extLst>
              <a:ext uri="{28A0092B-C50C-407E-A947-70E740481C1C}">
                <a14:useLocalDpi xmlns:a14="http://schemas.microsoft.com/office/drawing/2010/main" val="0"/>
              </a:ext>
            </a:extLst>
          </a:blip>
          <a:srcRect l="558" r="558" b="9963"/>
          <a:stretch>
            <a:fillRect/>
          </a:stretch>
        </p:blipFill>
        <p:spPr>
          <a:xfrm>
            <a:off x="0" y="8952366"/>
            <a:ext cx="18288000" cy="1334634"/>
          </a:xfrm>
          <a:prstGeom prst="rect">
            <a:avLst/>
          </a:prstGeom>
        </p:spPr>
      </p:pic>
      <p:pic>
        <p:nvPicPr>
          <p:cNvPr id="16" name="图片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696729" flipH="1">
            <a:off x="169312" y="597099"/>
            <a:ext cx="1389773" cy="1554351"/>
          </a:xfrm>
          <a:prstGeom prst="rect">
            <a:avLst/>
          </a:prstGeom>
        </p:spPr>
      </p:pic>
      <p:pic>
        <p:nvPicPr>
          <p:cNvPr id="18" name="图片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6536932" y="8256669"/>
            <a:ext cx="1751069" cy="2030331"/>
          </a:xfrm>
          <a:prstGeom prst="rect">
            <a:avLst/>
          </a:prstGeom>
        </p:spPr>
      </p:pic>
      <p:pic>
        <p:nvPicPr>
          <p:cNvPr id="14" name="图片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7795" y="8113358"/>
            <a:ext cx="1206542" cy="1398963"/>
          </a:xfrm>
          <a:prstGeom prst="rect">
            <a:avLst/>
          </a:prstGeom>
        </p:spPr>
      </p:pic>
      <p:pic>
        <p:nvPicPr>
          <p:cNvPr id="19" name="图片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7052" y="9513044"/>
            <a:ext cx="667503" cy="773957"/>
          </a:xfrm>
          <a:prstGeom prst="rect">
            <a:avLst/>
          </a:prstGeom>
        </p:spPr>
      </p:pic>
      <p:pic>
        <p:nvPicPr>
          <p:cNvPr id="42" name="图片 2" descr="2"/>
          <p:cNvPicPr>
            <a:picLocks noChangeAspect="1"/>
          </p:cNvPicPr>
          <p:nvPr/>
        </p:nvPicPr>
        <p:blipFill>
          <a:blip r:embed="rId9"/>
          <a:stretch>
            <a:fillRect/>
          </a:stretch>
        </p:blipFill>
        <p:spPr>
          <a:xfrm>
            <a:off x="9006827" y="4457700"/>
            <a:ext cx="6771302" cy="6266453"/>
          </a:xfrm>
          <a:prstGeom prst="rect">
            <a:avLst/>
          </a:prstGeom>
        </p:spPr>
      </p:pic>
      <p:sp>
        <p:nvSpPr>
          <p:cNvPr id="20" name="TextBox 19">
            <a:extLst>
              <a:ext uri="{FF2B5EF4-FFF2-40B4-BE49-F238E27FC236}">
                <a16:creationId xmlns:a16="http://schemas.microsoft.com/office/drawing/2014/main" id="{CA37CD6F-2B32-4643-93B1-D36A98F07654}"/>
              </a:ext>
            </a:extLst>
          </p:cNvPr>
          <p:cNvSpPr txBox="1"/>
          <p:nvPr/>
        </p:nvSpPr>
        <p:spPr>
          <a:xfrm>
            <a:off x="1981200" y="903238"/>
            <a:ext cx="15159990" cy="4427687"/>
          </a:xfrm>
          <a:prstGeom prst="rect">
            <a:avLst/>
          </a:prstGeom>
          <a:noFill/>
        </p:spPr>
        <p:txBody>
          <a:bodyPr wrap="square">
            <a:spAutoFit/>
          </a:bodyPr>
          <a:lstStyle/>
          <a:p>
            <a:pPr lvl="0" algn="just">
              <a:lnSpc>
                <a:spcPct val="120000"/>
              </a:lnSpc>
            </a:pPr>
            <a:r>
              <a:rPr lang="vi-VN" sz="6000">
                <a:solidFill>
                  <a:prstClr val="black"/>
                </a:solidFill>
                <a:latin typeface="Times New Roman" panose="02020603050405020304" pitchFamily="18" charset="0"/>
                <a:ea typeface="Times New Roman" panose="02020603050405020304" pitchFamily="18" charset="0"/>
              </a:rPr>
              <a:t>Khi ngủ, não và các cơ quan khác chỉ hoạt động chậm lại chứ không ngừng làm việc. Trong lúc ngủ, não tiếp tục sắp xếp lại các thông tin thu nhận được trong ngày.</a:t>
            </a:r>
            <a:endParaRPr kumimoji="0" lang="vi-VN" sz="60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38970495"/>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p:cTn id="7" dur="500" fill="hold"/>
                                        <p:tgtEl>
                                          <p:spTgt spid="42"/>
                                        </p:tgtEl>
                                        <p:attrNameLst>
                                          <p:attrName>ppt_w</p:attrName>
                                        </p:attrNameLst>
                                      </p:cBhvr>
                                      <p:tavLst>
                                        <p:tav tm="0">
                                          <p:val>
                                            <p:fltVal val="0"/>
                                          </p:val>
                                        </p:tav>
                                        <p:tav tm="100000">
                                          <p:val>
                                            <p:strVal val="#ppt_w"/>
                                          </p:val>
                                        </p:tav>
                                      </p:tavLst>
                                    </p:anim>
                                    <p:anim calcmode="lin" valueType="num">
                                      <p:cBhvr>
                                        <p:cTn id="8" dur="500" fill="hold"/>
                                        <p:tgtEl>
                                          <p:spTgt spid="42"/>
                                        </p:tgtEl>
                                        <p:attrNameLst>
                                          <p:attrName>ppt_h</p:attrName>
                                        </p:attrNameLst>
                                      </p:cBhvr>
                                      <p:tavLst>
                                        <p:tav tm="0">
                                          <p:val>
                                            <p:fltVal val="0"/>
                                          </p:val>
                                        </p:tav>
                                        <p:tav tm="100000">
                                          <p:val>
                                            <p:strVal val="#ppt_h"/>
                                          </p:val>
                                        </p:tav>
                                      </p:tavLst>
                                    </p:anim>
                                  </p:childTnLst>
                                </p:cTn>
                              </p:par>
                              <p:par>
                                <p:cTn id="9" presetID="2" presetClass="entr" presetSubtype="4"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ppt_x"/>
                                          </p:val>
                                        </p:tav>
                                        <p:tav tm="100000">
                                          <p:val>
                                            <p:strVal val="#ppt_x"/>
                                          </p:val>
                                        </p:tav>
                                      </p:tavLst>
                                    </p:anim>
                                    <p:anim calcmode="lin" valueType="num">
                                      <p:cBhvr additive="base">
                                        <p:cTn id="1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4" name="组合 3"/>
          <p:cNvGrpSpPr/>
          <p:nvPr/>
        </p:nvGrpSpPr>
        <p:grpSpPr>
          <a:xfrm rot="20675447">
            <a:off x="8189932" y="3557459"/>
            <a:ext cx="10293212" cy="5076344"/>
            <a:chOff x="812493" y="1298947"/>
            <a:chExt cx="6862148" cy="3384233"/>
          </a:xfrm>
        </p:grpSpPr>
        <p:sp>
          <p:nvSpPr>
            <p:cNvPr id="64" name="任意多边形: 形状 63"/>
            <p:cNvSpPr/>
            <p:nvPr/>
          </p:nvSpPr>
          <p:spPr bwMode="auto">
            <a:xfrm rot="1715850">
              <a:off x="812493" y="3764350"/>
              <a:ext cx="3665024" cy="918830"/>
            </a:xfrm>
            <a:custGeom>
              <a:avLst/>
              <a:gdLst>
                <a:gd name="T0" fmla="*/ 229 w 695"/>
                <a:gd name="T1" fmla="*/ 157 h 174"/>
                <a:gd name="T2" fmla="*/ 338 w 695"/>
                <a:gd name="T3" fmla="*/ 173 h 174"/>
                <a:gd name="T4" fmla="*/ 395 w 695"/>
                <a:gd name="T5" fmla="*/ 157 h 174"/>
                <a:gd name="T6" fmla="*/ 273 w 695"/>
                <a:gd name="T7" fmla="*/ 86 h 174"/>
                <a:gd name="T8" fmla="*/ 273 w 695"/>
                <a:gd name="T9" fmla="*/ 72 h 174"/>
                <a:gd name="T10" fmla="*/ 355 w 695"/>
                <a:gd name="T11" fmla="*/ 82 h 174"/>
                <a:gd name="T12" fmla="*/ 493 w 695"/>
                <a:gd name="T13" fmla="*/ 99 h 174"/>
                <a:gd name="T14" fmla="*/ 563 w 695"/>
                <a:gd name="T15" fmla="*/ 86 h 174"/>
                <a:gd name="T16" fmla="*/ 534 w 695"/>
                <a:gd name="T17" fmla="*/ 47 h 174"/>
                <a:gd name="T18" fmla="*/ 569 w 695"/>
                <a:gd name="T19" fmla="*/ 32 h 174"/>
                <a:gd name="T20" fmla="*/ 656 w 695"/>
                <a:gd name="T21" fmla="*/ 39 h 174"/>
                <a:gd name="T22" fmla="*/ 653 w 695"/>
                <a:gd name="T23" fmla="*/ 8 h 174"/>
                <a:gd name="T24" fmla="*/ 656 w 695"/>
                <a:gd name="T25" fmla="*/ 4 h 174"/>
                <a:gd name="T26" fmla="*/ 677 w 695"/>
                <a:gd name="T27" fmla="*/ 3 h 174"/>
                <a:gd name="T28" fmla="*/ 689 w 695"/>
                <a:gd name="T29" fmla="*/ 2 h 174"/>
                <a:gd name="T30" fmla="*/ 656 w 695"/>
                <a:gd name="T31" fmla="*/ 1 h 174"/>
                <a:gd name="T32" fmla="*/ 645 w 695"/>
                <a:gd name="T33" fmla="*/ 8 h 174"/>
                <a:gd name="T34" fmla="*/ 652 w 695"/>
                <a:gd name="T35" fmla="*/ 28 h 174"/>
                <a:gd name="T36" fmla="*/ 633 w 695"/>
                <a:gd name="T37" fmla="*/ 32 h 174"/>
                <a:gd name="T38" fmla="*/ 631 w 695"/>
                <a:gd name="T39" fmla="*/ 31 h 174"/>
                <a:gd name="T40" fmla="*/ 623 w 695"/>
                <a:gd name="T41" fmla="*/ 29 h 174"/>
                <a:gd name="T42" fmla="*/ 588 w 695"/>
                <a:gd name="T43" fmla="*/ 27 h 174"/>
                <a:gd name="T44" fmla="*/ 573 w 695"/>
                <a:gd name="T45" fmla="*/ 24 h 174"/>
                <a:gd name="T46" fmla="*/ 562 w 695"/>
                <a:gd name="T47" fmla="*/ 22 h 174"/>
                <a:gd name="T48" fmla="*/ 532 w 695"/>
                <a:gd name="T49" fmla="*/ 21 h 174"/>
                <a:gd name="T50" fmla="*/ 498 w 695"/>
                <a:gd name="T51" fmla="*/ 36 h 174"/>
                <a:gd name="T52" fmla="*/ 500 w 695"/>
                <a:gd name="T53" fmla="*/ 43 h 174"/>
                <a:gd name="T54" fmla="*/ 516 w 695"/>
                <a:gd name="T55" fmla="*/ 47 h 174"/>
                <a:gd name="T56" fmla="*/ 509 w 695"/>
                <a:gd name="T57" fmla="*/ 51 h 174"/>
                <a:gd name="T58" fmla="*/ 529 w 695"/>
                <a:gd name="T59" fmla="*/ 74 h 174"/>
                <a:gd name="T60" fmla="*/ 535 w 695"/>
                <a:gd name="T61" fmla="*/ 83 h 174"/>
                <a:gd name="T62" fmla="*/ 515 w 695"/>
                <a:gd name="T63" fmla="*/ 91 h 174"/>
                <a:gd name="T64" fmla="*/ 466 w 695"/>
                <a:gd name="T65" fmla="*/ 86 h 174"/>
                <a:gd name="T66" fmla="*/ 444 w 695"/>
                <a:gd name="T67" fmla="*/ 84 h 174"/>
                <a:gd name="T68" fmla="*/ 435 w 695"/>
                <a:gd name="T69" fmla="*/ 82 h 174"/>
                <a:gd name="T70" fmla="*/ 418 w 695"/>
                <a:gd name="T71" fmla="*/ 82 h 174"/>
                <a:gd name="T72" fmla="*/ 383 w 695"/>
                <a:gd name="T73" fmla="*/ 77 h 174"/>
                <a:gd name="T74" fmla="*/ 346 w 695"/>
                <a:gd name="T75" fmla="*/ 71 h 174"/>
                <a:gd name="T76" fmla="*/ 307 w 695"/>
                <a:gd name="T77" fmla="*/ 68 h 174"/>
                <a:gd name="T78" fmla="*/ 240 w 695"/>
                <a:gd name="T79" fmla="*/ 69 h 174"/>
                <a:gd name="T80" fmla="*/ 241 w 695"/>
                <a:gd name="T81" fmla="*/ 78 h 174"/>
                <a:gd name="T82" fmla="*/ 247 w 695"/>
                <a:gd name="T83" fmla="*/ 84 h 174"/>
                <a:gd name="T84" fmla="*/ 245 w 695"/>
                <a:gd name="T85" fmla="*/ 86 h 174"/>
                <a:gd name="T86" fmla="*/ 269 w 695"/>
                <a:gd name="T87" fmla="*/ 98 h 174"/>
                <a:gd name="T88" fmla="*/ 293 w 695"/>
                <a:gd name="T89" fmla="*/ 111 h 174"/>
                <a:gd name="T90" fmla="*/ 308 w 695"/>
                <a:gd name="T91" fmla="*/ 118 h 174"/>
                <a:gd name="T92" fmla="*/ 332 w 695"/>
                <a:gd name="T93" fmla="*/ 128 h 174"/>
                <a:gd name="T94" fmla="*/ 352 w 695"/>
                <a:gd name="T95" fmla="*/ 144 h 174"/>
                <a:gd name="T96" fmla="*/ 371 w 695"/>
                <a:gd name="T97" fmla="*/ 156 h 174"/>
                <a:gd name="T98" fmla="*/ 370 w 695"/>
                <a:gd name="T99" fmla="*/ 167 h 174"/>
                <a:gd name="T100" fmla="*/ 281 w 695"/>
                <a:gd name="T101" fmla="*/ 157 h 174"/>
                <a:gd name="T102" fmla="*/ 249 w 695"/>
                <a:gd name="T103" fmla="*/ 152 h 174"/>
                <a:gd name="T104" fmla="*/ 160 w 695"/>
                <a:gd name="T105" fmla="*/ 140 h 174"/>
                <a:gd name="T106" fmla="*/ 79 w 695"/>
                <a:gd name="T107" fmla="*/ 123 h 174"/>
                <a:gd name="T108" fmla="*/ 656 w 695"/>
                <a:gd name="T109" fmla="*/ 33 h 174"/>
                <a:gd name="T110" fmla="*/ 648 w 695"/>
                <a:gd name="T111" fmla="*/ 5 h 174"/>
                <a:gd name="T112" fmla="*/ 655 w 695"/>
                <a:gd name="T113" fmla="*/ 33 h 174"/>
                <a:gd name="T114" fmla="*/ 648 w 695"/>
                <a:gd name="T115" fmla="*/ 37 h 174"/>
                <a:gd name="T116" fmla="*/ 535 w 695"/>
                <a:gd name="T117" fmla="*/ 92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95" h="174">
                  <a:moveTo>
                    <a:pt x="78" y="130"/>
                  </a:moveTo>
                  <a:cubicBezTo>
                    <a:pt x="88" y="132"/>
                    <a:pt x="101" y="134"/>
                    <a:pt x="109" y="136"/>
                  </a:cubicBezTo>
                  <a:cubicBezTo>
                    <a:pt x="147" y="143"/>
                    <a:pt x="179" y="151"/>
                    <a:pt x="220" y="157"/>
                  </a:cubicBezTo>
                  <a:cubicBezTo>
                    <a:pt x="219" y="157"/>
                    <a:pt x="222" y="157"/>
                    <a:pt x="225" y="157"/>
                  </a:cubicBezTo>
                  <a:cubicBezTo>
                    <a:pt x="224" y="157"/>
                    <a:pt x="224" y="157"/>
                    <a:pt x="224" y="157"/>
                  </a:cubicBezTo>
                  <a:cubicBezTo>
                    <a:pt x="229" y="157"/>
                    <a:pt x="229" y="157"/>
                    <a:pt x="229" y="157"/>
                  </a:cubicBezTo>
                  <a:cubicBezTo>
                    <a:pt x="232" y="157"/>
                    <a:pt x="229" y="158"/>
                    <a:pt x="226" y="158"/>
                  </a:cubicBezTo>
                  <a:cubicBezTo>
                    <a:pt x="242" y="160"/>
                    <a:pt x="257" y="162"/>
                    <a:pt x="272" y="165"/>
                  </a:cubicBezTo>
                  <a:cubicBezTo>
                    <a:pt x="275" y="164"/>
                    <a:pt x="280" y="166"/>
                    <a:pt x="283" y="165"/>
                  </a:cubicBezTo>
                  <a:cubicBezTo>
                    <a:pt x="283" y="166"/>
                    <a:pt x="283" y="166"/>
                    <a:pt x="282" y="166"/>
                  </a:cubicBezTo>
                  <a:cubicBezTo>
                    <a:pt x="294" y="167"/>
                    <a:pt x="295" y="167"/>
                    <a:pt x="303" y="169"/>
                  </a:cubicBezTo>
                  <a:cubicBezTo>
                    <a:pt x="314" y="171"/>
                    <a:pt x="325" y="172"/>
                    <a:pt x="338" y="173"/>
                  </a:cubicBezTo>
                  <a:cubicBezTo>
                    <a:pt x="346" y="174"/>
                    <a:pt x="351" y="174"/>
                    <a:pt x="366" y="173"/>
                  </a:cubicBezTo>
                  <a:cubicBezTo>
                    <a:pt x="367" y="173"/>
                    <a:pt x="372" y="173"/>
                    <a:pt x="375" y="172"/>
                  </a:cubicBezTo>
                  <a:cubicBezTo>
                    <a:pt x="379" y="171"/>
                    <a:pt x="379" y="171"/>
                    <a:pt x="379" y="171"/>
                  </a:cubicBezTo>
                  <a:cubicBezTo>
                    <a:pt x="396" y="166"/>
                    <a:pt x="387" y="169"/>
                    <a:pt x="391" y="167"/>
                  </a:cubicBezTo>
                  <a:cubicBezTo>
                    <a:pt x="398" y="163"/>
                    <a:pt x="396" y="163"/>
                    <a:pt x="397" y="161"/>
                  </a:cubicBezTo>
                  <a:cubicBezTo>
                    <a:pt x="397" y="160"/>
                    <a:pt x="396" y="158"/>
                    <a:pt x="395" y="157"/>
                  </a:cubicBezTo>
                  <a:cubicBezTo>
                    <a:pt x="389" y="149"/>
                    <a:pt x="378" y="143"/>
                    <a:pt x="368" y="136"/>
                  </a:cubicBezTo>
                  <a:cubicBezTo>
                    <a:pt x="347" y="123"/>
                    <a:pt x="322" y="111"/>
                    <a:pt x="300" y="97"/>
                  </a:cubicBezTo>
                  <a:cubicBezTo>
                    <a:pt x="292" y="96"/>
                    <a:pt x="289" y="93"/>
                    <a:pt x="282" y="92"/>
                  </a:cubicBezTo>
                  <a:cubicBezTo>
                    <a:pt x="283" y="91"/>
                    <a:pt x="283" y="91"/>
                    <a:pt x="283" y="91"/>
                  </a:cubicBezTo>
                  <a:cubicBezTo>
                    <a:pt x="278" y="90"/>
                    <a:pt x="279" y="89"/>
                    <a:pt x="277" y="86"/>
                  </a:cubicBezTo>
                  <a:cubicBezTo>
                    <a:pt x="276" y="86"/>
                    <a:pt x="275" y="85"/>
                    <a:pt x="273" y="86"/>
                  </a:cubicBezTo>
                  <a:cubicBezTo>
                    <a:pt x="270" y="85"/>
                    <a:pt x="274" y="83"/>
                    <a:pt x="271" y="82"/>
                  </a:cubicBezTo>
                  <a:cubicBezTo>
                    <a:pt x="272" y="82"/>
                    <a:pt x="270" y="83"/>
                    <a:pt x="270" y="82"/>
                  </a:cubicBezTo>
                  <a:cubicBezTo>
                    <a:pt x="262" y="79"/>
                    <a:pt x="272" y="82"/>
                    <a:pt x="269" y="77"/>
                  </a:cubicBezTo>
                  <a:cubicBezTo>
                    <a:pt x="267" y="76"/>
                    <a:pt x="264" y="74"/>
                    <a:pt x="262" y="72"/>
                  </a:cubicBezTo>
                  <a:cubicBezTo>
                    <a:pt x="265" y="72"/>
                    <a:pt x="269" y="72"/>
                    <a:pt x="272" y="73"/>
                  </a:cubicBezTo>
                  <a:cubicBezTo>
                    <a:pt x="270" y="73"/>
                    <a:pt x="271" y="72"/>
                    <a:pt x="273" y="72"/>
                  </a:cubicBezTo>
                  <a:cubicBezTo>
                    <a:pt x="273" y="74"/>
                    <a:pt x="281" y="72"/>
                    <a:pt x="284" y="73"/>
                  </a:cubicBezTo>
                  <a:cubicBezTo>
                    <a:pt x="283" y="73"/>
                    <a:pt x="281" y="73"/>
                    <a:pt x="280" y="73"/>
                  </a:cubicBezTo>
                  <a:cubicBezTo>
                    <a:pt x="288" y="75"/>
                    <a:pt x="297" y="75"/>
                    <a:pt x="304" y="76"/>
                  </a:cubicBezTo>
                  <a:cubicBezTo>
                    <a:pt x="314" y="76"/>
                    <a:pt x="320" y="79"/>
                    <a:pt x="327" y="78"/>
                  </a:cubicBezTo>
                  <a:cubicBezTo>
                    <a:pt x="325" y="79"/>
                    <a:pt x="330" y="79"/>
                    <a:pt x="331" y="80"/>
                  </a:cubicBezTo>
                  <a:cubicBezTo>
                    <a:pt x="341" y="79"/>
                    <a:pt x="345" y="82"/>
                    <a:pt x="355" y="82"/>
                  </a:cubicBezTo>
                  <a:cubicBezTo>
                    <a:pt x="354" y="82"/>
                    <a:pt x="354" y="82"/>
                    <a:pt x="354" y="82"/>
                  </a:cubicBezTo>
                  <a:cubicBezTo>
                    <a:pt x="376" y="85"/>
                    <a:pt x="398" y="88"/>
                    <a:pt x="422" y="90"/>
                  </a:cubicBezTo>
                  <a:cubicBezTo>
                    <a:pt x="436" y="92"/>
                    <a:pt x="446" y="95"/>
                    <a:pt x="463" y="96"/>
                  </a:cubicBezTo>
                  <a:cubicBezTo>
                    <a:pt x="466" y="96"/>
                    <a:pt x="464" y="96"/>
                    <a:pt x="467" y="96"/>
                  </a:cubicBezTo>
                  <a:cubicBezTo>
                    <a:pt x="470" y="96"/>
                    <a:pt x="466" y="96"/>
                    <a:pt x="467" y="96"/>
                  </a:cubicBezTo>
                  <a:cubicBezTo>
                    <a:pt x="475" y="97"/>
                    <a:pt x="483" y="98"/>
                    <a:pt x="493" y="99"/>
                  </a:cubicBezTo>
                  <a:cubicBezTo>
                    <a:pt x="494" y="99"/>
                    <a:pt x="497" y="99"/>
                    <a:pt x="497" y="99"/>
                  </a:cubicBezTo>
                  <a:cubicBezTo>
                    <a:pt x="501" y="100"/>
                    <a:pt x="508" y="100"/>
                    <a:pt x="516" y="100"/>
                  </a:cubicBezTo>
                  <a:cubicBezTo>
                    <a:pt x="520" y="100"/>
                    <a:pt x="524" y="100"/>
                    <a:pt x="530" y="100"/>
                  </a:cubicBezTo>
                  <a:cubicBezTo>
                    <a:pt x="534" y="101"/>
                    <a:pt x="558" y="94"/>
                    <a:pt x="557" y="93"/>
                  </a:cubicBezTo>
                  <a:cubicBezTo>
                    <a:pt x="549" y="96"/>
                    <a:pt x="562" y="89"/>
                    <a:pt x="560" y="87"/>
                  </a:cubicBezTo>
                  <a:cubicBezTo>
                    <a:pt x="561" y="86"/>
                    <a:pt x="562" y="86"/>
                    <a:pt x="563" y="86"/>
                  </a:cubicBezTo>
                  <a:cubicBezTo>
                    <a:pt x="564" y="83"/>
                    <a:pt x="563" y="81"/>
                    <a:pt x="563" y="77"/>
                  </a:cubicBezTo>
                  <a:cubicBezTo>
                    <a:pt x="562" y="76"/>
                    <a:pt x="559" y="76"/>
                    <a:pt x="559" y="74"/>
                  </a:cubicBezTo>
                  <a:cubicBezTo>
                    <a:pt x="561" y="72"/>
                    <a:pt x="557" y="70"/>
                    <a:pt x="557" y="68"/>
                  </a:cubicBezTo>
                  <a:cubicBezTo>
                    <a:pt x="554" y="69"/>
                    <a:pt x="551" y="68"/>
                    <a:pt x="550" y="66"/>
                  </a:cubicBezTo>
                  <a:cubicBezTo>
                    <a:pt x="554" y="65"/>
                    <a:pt x="554" y="65"/>
                    <a:pt x="554" y="65"/>
                  </a:cubicBezTo>
                  <a:cubicBezTo>
                    <a:pt x="548" y="61"/>
                    <a:pt x="545" y="52"/>
                    <a:pt x="534" y="47"/>
                  </a:cubicBezTo>
                  <a:cubicBezTo>
                    <a:pt x="536" y="46"/>
                    <a:pt x="536" y="46"/>
                    <a:pt x="536" y="46"/>
                  </a:cubicBezTo>
                  <a:cubicBezTo>
                    <a:pt x="528" y="41"/>
                    <a:pt x="524" y="34"/>
                    <a:pt x="521" y="29"/>
                  </a:cubicBezTo>
                  <a:cubicBezTo>
                    <a:pt x="521" y="29"/>
                    <a:pt x="520" y="30"/>
                    <a:pt x="527" y="30"/>
                  </a:cubicBezTo>
                  <a:cubicBezTo>
                    <a:pt x="534" y="29"/>
                    <a:pt x="537" y="29"/>
                    <a:pt x="543" y="29"/>
                  </a:cubicBezTo>
                  <a:cubicBezTo>
                    <a:pt x="546" y="29"/>
                    <a:pt x="546" y="30"/>
                    <a:pt x="547" y="30"/>
                  </a:cubicBezTo>
                  <a:cubicBezTo>
                    <a:pt x="555" y="31"/>
                    <a:pt x="560" y="33"/>
                    <a:pt x="569" y="32"/>
                  </a:cubicBezTo>
                  <a:cubicBezTo>
                    <a:pt x="568" y="33"/>
                    <a:pt x="568" y="33"/>
                    <a:pt x="568" y="33"/>
                  </a:cubicBezTo>
                  <a:cubicBezTo>
                    <a:pt x="575" y="33"/>
                    <a:pt x="586" y="34"/>
                    <a:pt x="592" y="35"/>
                  </a:cubicBezTo>
                  <a:cubicBezTo>
                    <a:pt x="595" y="35"/>
                    <a:pt x="603" y="36"/>
                    <a:pt x="601" y="35"/>
                  </a:cubicBezTo>
                  <a:cubicBezTo>
                    <a:pt x="604" y="35"/>
                    <a:pt x="600" y="36"/>
                    <a:pt x="605" y="36"/>
                  </a:cubicBezTo>
                  <a:cubicBezTo>
                    <a:pt x="600" y="36"/>
                    <a:pt x="600" y="36"/>
                    <a:pt x="600" y="36"/>
                  </a:cubicBezTo>
                  <a:cubicBezTo>
                    <a:pt x="618" y="38"/>
                    <a:pt x="625" y="42"/>
                    <a:pt x="656" y="39"/>
                  </a:cubicBezTo>
                  <a:cubicBezTo>
                    <a:pt x="672" y="35"/>
                    <a:pt x="667" y="30"/>
                    <a:pt x="667" y="26"/>
                  </a:cubicBezTo>
                  <a:cubicBezTo>
                    <a:pt x="665" y="25"/>
                    <a:pt x="664" y="21"/>
                    <a:pt x="659" y="21"/>
                  </a:cubicBezTo>
                  <a:cubicBezTo>
                    <a:pt x="661" y="20"/>
                    <a:pt x="661" y="20"/>
                    <a:pt x="661" y="20"/>
                  </a:cubicBezTo>
                  <a:cubicBezTo>
                    <a:pt x="659" y="18"/>
                    <a:pt x="657" y="14"/>
                    <a:pt x="655" y="11"/>
                  </a:cubicBezTo>
                  <a:cubicBezTo>
                    <a:pt x="655" y="9"/>
                    <a:pt x="653" y="10"/>
                    <a:pt x="651" y="8"/>
                  </a:cubicBezTo>
                  <a:cubicBezTo>
                    <a:pt x="653" y="8"/>
                    <a:pt x="653" y="8"/>
                    <a:pt x="653" y="8"/>
                  </a:cubicBezTo>
                  <a:cubicBezTo>
                    <a:pt x="651" y="6"/>
                    <a:pt x="649" y="6"/>
                    <a:pt x="647" y="6"/>
                  </a:cubicBezTo>
                  <a:cubicBezTo>
                    <a:pt x="648" y="5"/>
                    <a:pt x="648" y="5"/>
                    <a:pt x="648" y="5"/>
                  </a:cubicBezTo>
                  <a:cubicBezTo>
                    <a:pt x="649" y="5"/>
                    <a:pt x="650" y="4"/>
                    <a:pt x="651" y="4"/>
                  </a:cubicBezTo>
                  <a:cubicBezTo>
                    <a:pt x="652" y="5"/>
                    <a:pt x="653" y="5"/>
                    <a:pt x="654" y="5"/>
                  </a:cubicBezTo>
                  <a:cubicBezTo>
                    <a:pt x="653" y="5"/>
                    <a:pt x="654" y="5"/>
                    <a:pt x="654" y="4"/>
                  </a:cubicBezTo>
                  <a:cubicBezTo>
                    <a:pt x="655" y="4"/>
                    <a:pt x="655" y="4"/>
                    <a:pt x="656" y="4"/>
                  </a:cubicBezTo>
                  <a:cubicBezTo>
                    <a:pt x="662" y="4"/>
                    <a:pt x="666" y="4"/>
                    <a:pt x="668" y="3"/>
                  </a:cubicBezTo>
                  <a:cubicBezTo>
                    <a:pt x="666" y="4"/>
                    <a:pt x="671" y="4"/>
                    <a:pt x="667" y="4"/>
                  </a:cubicBezTo>
                  <a:cubicBezTo>
                    <a:pt x="671" y="4"/>
                    <a:pt x="674" y="4"/>
                    <a:pt x="677" y="4"/>
                  </a:cubicBezTo>
                  <a:cubicBezTo>
                    <a:pt x="676" y="4"/>
                    <a:pt x="675" y="4"/>
                    <a:pt x="674" y="4"/>
                  </a:cubicBezTo>
                  <a:cubicBezTo>
                    <a:pt x="678" y="3"/>
                    <a:pt x="682" y="3"/>
                    <a:pt x="682" y="3"/>
                  </a:cubicBezTo>
                  <a:cubicBezTo>
                    <a:pt x="680" y="3"/>
                    <a:pt x="679" y="3"/>
                    <a:pt x="677" y="3"/>
                  </a:cubicBezTo>
                  <a:cubicBezTo>
                    <a:pt x="679" y="2"/>
                    <a:pt x="687" y="2"/>
                    <a:pt x="687" y="3"/>
                  </a:cubicBezTo>
                  <a:cubicBezTo>
                    <a:pt x="687" y="4"/>
                    <a:pt x="681" y="4"/>
                    <a:pt x="683" y="4"/>
                  </a:cubicBezTo>
                  <a:cubicBezTo>
                    <a:pt x="695" y="4"/>
                    <a:pt x="695" y="4"/>
                    <a:pt x="695" y="4"/>
                  </a:cubicBezTo>
                  <a:cubicBezTo>
                    <a:pt x="692" y="4"/>
                    <a:pt x="691" y="3"/>
                    <a:pt x="693" y="3"/>
                  </a:cubicBezTo>
                  <a:cubicBezTo>
                    <a:pt x="688" y="3"/>
                    <a:pt x="688" y="3"/>
                    <a:pt x="688" y="3"/>
                  </a:cubicBezTo>
                  <a:cubicBezTo>
                    <a:pt x="689" y="2"/>
                    <a:pt x="689" y="2"/>
                    <a:pt x="689" y="2"/>
                  </a:cubicBezTo>
                  <a:cubicBezTo>
                    <a:pt x="682" y="2"/>
                    <a:pt x="677" y="1"/>
                    <a:pt x="668" y="1"/>
                  </a:cubicBezTo>
                  <a:cubicBezTo>
                    <a:pt x="670" y="2"/>
                    <a:pt x="670" y="2"/>
                    <a:pt x="670" y="2"/>
                  </a:cubicBezTo>
                  <a:cubicBezTo>
                    <a:pt x="665" y="2"/>
                    <a:pt x="659" y="3"/>
                    <a:pt x="655" y="3"/>
                  </a:cubicBezTo>
                  <a:cubicBezTo>
                    <a:pt x="658" y="2"/>
                    <a:pt x="656" y="2"/>
                    <a:pt x="657" y="2"/>
                  </a:cubicBezTo>
                  <a:cubicBezTo>
                    <a:pt x="655" y="2"/>
                    <a:pt x="654" y="2"/>
                    <a:pt x="652" y="2"/>
                  </a:cubicBezTo>
                  <a:cubicBezTo>
                    <a:pt x="656" y="1"/>
                    <a:pt x="656" y="1"/>
                    <a:pt x="656" y="1"/>
                  </a:cubicBezTo>
                  <a:cubicBezTo>
                    <a:pt x="655" y="1"/>
                    <a:pt x="654" y="2"/>
                    <a:pt x="652" y="2"/>
                  </a:cubicBezTo>
                  <a:cubicBezTo>
                    <a:pt x="649" y="3"/>
                    <a:pt x="655" y="0"/>
                    <a:pt x="645" y="4"/>
                  </a:cubicBezTo>
                  <a:cubicBezTo>
                    <a:pt x="644" y="4"/>
                    <a:pt x="644" y="4"/>
                    <a:pt x="644" y="4"/>
                  </a:cubicBezTo>
                  <a:cubicBezTo>
                    <a:pt x="644" y="6"/>
                    <a:pt x="643" y="7"/>
                    <a:pt x="643" y="7"/>
                  </a:cubicBezTo>
                  <a:cubicBezTo>
                    <a:pt x="643" y="7"/>
                    <a:pt x="643" y="7"/>
                    <a:pt x="643" y="7"/>
                  </a:cubicBezTo>
                  <a:cubicBezTo>
                    <a:pt x="641" y="10"/>
                    <a:pt x="645" y="6"/>
                    <a:pt x="645" y="8"/>
                  </a:cubicBezTo>
                  <a:cubicBezTo>
                    <a:pt x="644" y="9"/>
                    <a:pt x="641" y="9"/>
                    <a:pt x="640" y="11"/>
                  </a:cubicBezTo>
                  <a:cubicBezTo>
                    <a:pt x="640" y="13"/>
                    <a:pt x="645" y="16"/>
                    <a:pt x="644" y="19"/>
                  </a:cubicBezTo>
                  <a:cubicBezTo>
                    <a:pt x="647" y="21"/>
                    <a:pt x="650" y="23"/>
                    <a:pt x="653" y="24"/>
                  </a:cubicBezTo>
                  <a:cubicBezTo>
                    <a:pt x="654" y="25"/>
                    <a:pt x="649" y="25"/>
                    <a:pt x="652" y="26"/>
                  </a:cubicBezTo>
                  <a:cubicBezTo>
                    <a:pt x="650" y="26"/>
                    <a:pt x="649" y="26"/>
                    <a:pt x="648" y="27"/>
                  </a:cubicBezTo>
                  <a:cubicBezTo>
                    <a:pt x="650" y="27"/>
                    <a:pt x="650" y="30"/>
                    <a:pt x="652" y="28"/>
                  </a:cubicBezTo>
                  <a:cubicBezTo>
                    <a:pt x="653" y="30"/>
                    <a:pt x="654" y="32"/>
                    <a:pt x="653" y="33"/>
                  </a:cubicBezTo>
                  <a:cubicBezTo>
                    <a:pt x="652" y="33"/>
                    <a:pt x="650" y="33"/>
                    <a:pt x="649" y="33"/>
                  </a:cubicBezTo>
                  <a:cubicBezTo>
                    <a:pt x="648" y="34"/>
                    <a:pt x="650" y="34"/>
                    <a:pt x="646" y="34"/>
                  </a:cubicBezTo>
                  <a:cubicBezTo>
                    <a:pt x="638" y="35"/>
                    <a:pt x="640" y="33"/>
                    <a:pt x="639" y="32"/>
                  </a:cubicBezTo>
                  <a:cubicBezTo>
                    <a:pt x="643" y="32"/>
                    <a:pt x="643" y="32"/>
                    <a:pt x="643" y="32"/>
                  </a:cubicBezTo>
                  <a:cubicBezTo>
                    <a:pt x="640" y="32"/>
                    <a:pt x="637" y="32"/>
                    <a:pt x="633" y="32"/>
                  </a:cubicBezTo>
                  <a:cubicBezTo>
                    <a:pt x="635" y="30"/>
                    <a:pt x="640" y="32"/>
                    <a:pt x="643" y="32"/>
                  </a:cubicBezTo>
                  <a:cubicBezTo>
                    <a:pt x="642" y="30"/>
                    <a:pt x="642" y="30"/>
                    <a:pt x="642" y="30"/>
                  </a:cubicBezTo>
                  <a:cubicBezTo>
                    <a:pt x="636" y="29"/>
                    <a:pt x="638" y="31"/>
                    <a:pt x="632" y="30"/>
                  </a:cubicBezTo>
                  <a:cubicBezTo>
                    <a:pt x="634" y="30"/>
                    <a:pt x="634" y="30"/>
                    <a:pt x="634" y="30"/>
                  </a:cubicBezTo>
                  <a:cubicBezTo>
                    <a:pt x="629" y="29"/>
                    <a:pt x="629" y="29"/>
                    <a:pt x="629" y="29"/>
                  </a:cubicBezTo>
                  <a:cubicBezTo>
                    <a:pt x="628" y="30"/>
                    <a:pt x="627" y="31"/>
                    <a:pt x="631" y="31"/>
                  </a:cubicBezTo>
                  <a:cubicBezTo>
                    <a:pt x="626" y="32"/>
                    <a:pt x="627" y="31"/>
                    <a:pt x="621" y="30"/>
                  </a:cubicBezTo>
                  <a:cubicBezTo>
                    <a:pt x="618" y="31"/>
                    <a:pt x="624" y="31"/>
                    <a:pt x="622" y="31"/>
                  </a:cubicBezTo>
                  <a:cubicBezTo>
                    <a:pt x="621" y="32"/>
                    <a:pt x="617" y="32"/>
                    <a:pt x="614" y="31"/>
                  </a:cubicBezTo>
                  <a:cubicBezTo>
                    <a:pt x="609" y="31"/>
                    <a:pt x="614" y="30"/>
                    <a:pt x="613" y="30"/>
                  </a:cubicBezTo>
                  <a:cubicBezTo>
                    <a:pt x="614" y="30"/>
                    <a:pt x="618" y="30"/>
                    <a:pt x="616" y="30"/>
                  </a:cubicBezTo>
                  <a:cubicBezTo>
                    <a:pt x="624" y="30"/>
                    <a:pt x="618" y="29"/>
                    <a:pt x="623" y="29"/>
                  </a:cubicBezTo>
                  <a:cubicBezTo>
                    <a:pt x="619" y="27"/>
                    <a:pt x="617" y="28"/>
                    <a:pt x="615" y="28"/>
                  </a:cubicBezTo>
                  <a:cubicBezTo>
                    <a:pt x="616" y="29"/>
                    <a:pt x="612" y="29"/>
                    <a:pt x="613" y="29"/>
                  </a:cubicBezTo>
                  <a:cubicBezTo>
                    <a:pt x="600" y="30"/>
                    <a:pt x="611" y="27"/>
                    <a:pt x="603" y="27"/>
                  </a:cubicBezTo>
                  <a:cubicBezTo>
                    <a:pt x="602" y="28"/>
                    <a:pt x="589" y="27"/>
                    <a:pt x="591" y="29"/>
                  </a:cubicBezTo>
                  <a:cubicBezTo>
                    <a:pt x="589" y="29"/>
                    <a:pt x="586" y="29"/>
                    <a:pt x="585" y="29"/>
                  </a:cubicBezTo>
                  <a:cubicBezTo>
                    <a:pt x="589" y="28"/>
                    <a:pt x="583" y="28"/>
                    <a:pt x="588" y="27"/>
                  </a:cubicBezTo>
                  <a:cubicBezTo>
                    <a:pt x="586" y="27"/>
                    <a:pt x="586" y="27"/>
                    <a:pt x="586" y="27"/>
                  </a:cubicBezTo>
                  <a:cubicBezTo>
                    <a:pt x="592" y="27"/>
                    <a:pt x="592" y="27"/>
                    <a:pt x="592" y="27"/>
                  </a:cubicBezTo>
                  <a:cubicBezTo>
                    <a:pt x="590" y="26"/>
                    <a:pt x="587" y="24"/>
                    <a:pt x="586" y="24"/>
                  </a:cubicBezTo>
                  <a:cubicBezTo>
                    <a:pt x="581" y="24"/>
                    <a:pt x="586" y="25"/>
                    <a:pt x="580" y="24"/>
                  </a:cubicBezTo>
                  <a:cubicBezTo>
                    <a:pt x="583" y="24"/>
                    <a:pt x="581" y="23"/>
                    <a:pt x="579" y="23"/>
                  </a:cubicBezTo>
                  <a:cubicBezTo>
                    <a:pt x="582" y="24"/>
                    <a:pt x="576" y="24"/>
                    <a:pt x="573" y="24"/>
                  </a:cubicBezTo>
                  <a:cubicBezTo>
                    <a:pt x="569" y="24"/>
                    <a:pt x="567" y="23"/>
                    <a:pt x="568" y="23"/>
                  </a:cubicBezTo>
                  <a:cubicBezTo>
                    <a:pt x="574" y="22"/>
                    <a:pt x="574" y="22"/>
                    <a:pt x="574" y="22"/>
                  </a:cubicBezTo>
                  <a:cubicBezTo>
                    <a:pt x="570" y="23"/>
                    <a:pt x="573" y="22"/>
                    <a:pt x="570" y="22"/>
                  </a:cubicBezTo>
                  <a:cubicBezTo>
                    <a:pt x="568" y="22"/>
                    <a:pt x="564" y="23"/>
                    <a:pt x="562" y="23"/>
                  </a:cubicBezTo>
                  <a:cubicBezTo>
                    <a:pt x="558" y="23"/>
                    <a:pt x="558" y="22"/>
                    <a:pt x="556" y="22"/>
                  </a:cubicBezTo>
                  <a:cubicBezTo>
                    <a:pt x="562" y="22"/>
                    <a:pt x="562" y="22"/>
                    <a:pt x="562" y="22"/>
                  </a:cubicBezTo>
                  <a:cubicBezTo>
                    <a:pt x="556" y="22"/>
                    <a:pt x="564" y="21"/>
                    <a:pt x="556" y="21"/>
                  </a:cubicBezTo>
                  <a:cubicBezTo>
                    <a:pt x="553" y="21"/>
                    <a:pt x="553" y="21"/>
                    <a:pt x="553" y="21"/>
                  </a:cubicBezTo>
                  <a:cubicBezTo>
                    <a:pt x="552" y="21"/>
                    <a:pt x="552" y="21"/>
                    <a:pt x="554" y="20"/>
                  </a:cubicBezTo>
                  <a:cubicBezTo>
                    <a:pt x="552" y="21"/>
                    <a:pt x="548" y="21"/>
                    <a:pt x="546" y="21"/>
                  </a:cubicBezTo>
                  <a:cubicBezTo>
                    <a:pt x="546" y="20"/>
                    <a:pt x="546" y="20"/>
                    <a:pt x="546" y="20"/>
                  </a:cubicBezTo>
                  <a:cubicBezTo>
                    <a:pt x="543" y="20"/>
                    <a:pt x="536" y="21"/>
                    <a:pt x="532" y="21"/>
                  </a:cubicBezTo>
                  <a:cubicBezTo>
                    <a:pt x="534" y="22"/>
                    <a:pt x="538" y="20"/>
                    <a:pt x="543" y="21"/>
                  </a:cubicBezTo>
                  <a:cubicBezTo>
                    <a:pt x="545" y="22"/>
                    <a:pt x="536" y="22"/>
                    <a:pt x="534" y="22"/>
                  </a:cubicBezTo>
                  <a:cubicBezTo>
                    <a:pt x="537" y="21"/>
                    <a:pt x="523" y="22"/>
                    <a:pt x="513" y="25"/>
                  </a:cubicBezTo>
                  <a:cubicBezTo>
                    <a:pt x="507" y="26"/>
                    <a:pt x="500" y="29"/>
                    <a:pt x="500" y="29"/>
                  </a:cubicBezTo>
                  <a:cubicBezTo>
                    <a:pt x="501" y="30"/>
                    <a:pt x="501" y="30"/>
                    <a:pt x="501" y="30"/>
                  </a:cubicBezTo>
                  <a:cubicBezTo>
                    <a:pt x="493" y="32"/>
                    <a:pt x="499" y="34"/>
                    <a:pt x="498" y="36"/>
                  </a:cubicBezTo>
                  <a:cubicBezTo>
                    <a:pt x="496" y="35"/>
                    <a:pt x="494" y="35"/>
                    <a:pt x="494" y="37"/>
                  </a:cubicBezTo>
                  <a:cubicBezTo>
                    <a:pt x="497" y="35"/>
                    <a:pt x="499" y="38"/>
                    <a:pt x="501" y="37"/>
                  </a:cubicBezTo>
                  <a:cubicBezTo>
                    <a:pt x="501" y="39"/>
                    <a:pt x="496" y="37"/>
                    <a:pt x="494" y="38"/>
                  </a:cubicBezTo>
                  <a:cubicBezTo>
                    <a:pt x="497" y="39"/>
                    <a:pt x="494" y="41"/>
                    <a:pt x="498" y="41"/>
                  </a:cubicBezTo>
                  <a:cubicBezTo>
                    <a:pt x="498" y="40"/>
                    <a:pt x="500" y="41"/>
                    <a:pt x="502" y="41"/>
                  </a:cubicBezTo>
                  <a:cubicBezTo>
                    <a:pt x="503" y="43"/>
                    <a:pt x="500" y="41"/>
                    <a:pt x="500" y="43"/>
                  </a:cubicBezTo>
                  <a:cubicBezTo>
                    <a:pt x="501" y="43"/>
                    <a:pt x="504" y="44"/>
                    <a:pt x="504" y="42"/>
                  </a:cubicBezTo>
                  <a:cubicBezTo>
                    <a:pt x="504" y="43"/>
                    <a:pt x="509" y="44"/>
                    <a:pt x="507" y="45"/>
                  </a:cubicBezTo>
                  <a:cubicBezTo>
                    <a:pt x="506" y="46"/>
                    <a:pt x="505" y="44"/>
                    <a:pt x="504" y="45"/>
                  </a:cubicBezTo>
                  <a:cubicBezTo>
                    <a:pt x="505" y="47"/>
                    <a:pt x="510" y="45"/>
                    <a:pt x="513" y="47"/>
                  </a:cubicBezTo>
                  <a:cubicBezTo>
                    <a:pt x="513" y="45"/>
                    <a:pt x="518" y="45"/>
                    <a:pt x="520" y="46"/>
                  </a:cubicBezTo>
                  <a:cubicBezTo>
                    <a:pt x="521" y="49"/>
                    <a:pt x="518" y="45"/>
                    <a:pt x="516" y="47"/>
                  </a:cubicBezTo>
                  <a:cubicBezTo>
                    <a:pt x="517" y="48"/>
                    <a:pt x="517" y="48"/>
                    <a:pt x="517" y="48"/>
                  </a:cubicBezTo>
                  <a:cubicBezTo>
                    <a:pt x="515" y="50"/>
                    <a:pt x="508" y="46"/>
                    <a:pt x="506" y="48"/>
                  </a:cubicBezTo>
                  <a:cubicBezTo>
                    <a:pt x="509" y="49"/>
                    <a:pt x="509" y="49"/>
                    <a:pt x="509" y="49"/>
                  </a:cubicBezTo>
                  <a:cubicBezTo>
                    <a:pt x="507" y="49"/>
                    <a:pt x="505" y="49"/>
                    <a:pt x="504" y="50"/>
                  </a:cubicBezTo>
                  <a:cubicBezTo>
                    <a:pt x="507" y="50"/>
                    <a:pt x="507" y="52"/>
                    <a:pt x="508" y="52"/>
                  </a:cubicBezTo>
                  <a:cubicBezTo>
                    <a:pt x="511" y="52"/>
                    <a:pt x="507" y="52"/>
                    <a:pt x="509" y="51"/>
                  </a:cubicBezTo>
                  <a:cubicBezTo>
                    <a:pt x="510" y="52"/>
                    <a:pt x="514" y="52"/>
                    <a:pt x="515" y="54"/>
                  </a:cubicBezTo>
                  <a:cubicBezTo>
                    <a:pt x="512" y="53"/>
                    <a:pt x="512" y="55"/>
                    <a:pt x="510" y="55"/>
                  </a:cubicBezTo>
                  <a:cubicBezTo>
                    <a:pt x="510" y="56"/>
                    <a:pt x="513" y="55"/>
                    <a:pt x="513" y="56"/>
                  </a:cubicBezTo>
                  <a:cubicBezTo>
                    <a:pt x="512" y="56"/>
                    <a:pt x="512" y="56"/>
                    <a:pt x="512" y="56"/>
                  </a:cubicBezTo>
                  <a:cubicBezTo>
                    <a:pt x="516" y="61"/>
                    <a:pt x="521" y="66"/>
                    <a:pt x="530" y="69"/>
                  </a:cubicBezTo>
                  <a:cubicBezTo>
                    <a:pt x="528" y="70"/>
                    <a:pt x="529" y="72"/>
                    <a:pt x="529" y="74"/>
                  </a:cubicBezTo>
                  <a:cubicBezTo>
                    <a:pt x="529" y="73"/>
                    <a:pt x="531" y="74"/>
                    <a:pt x="532" y="74"/>
                  </a:cubicBezTo>
                  <a:cubicBezTo>
                    <a:pt x="530" y="76"/>
                    <a:pt x="530" y="76"/>
                    <a:pt x="530" y="76"/>
                  </a:cubicBezTo>
                  <a:cubicBezTo>
                    <a:pt x="530" y="78"/>
                    <a:pt x="533" y="79"/>
                    <a:pt x="535" y="80"/>
                  </a:cubicBezTo>
                  <a:cubicBezTo>
                    <a:pt x="535" y="80"/>
                    <a:pt x="534" y="80"/>
                    <a:pt x="534" y="80"/>
                  </a:cubicBezTo>
                  <a:cubicBezTo>
                    <a:pt x="533" y="82"/>
                    <a:pt x="536" y="81"/>
                    <a:pt x="537" y="82"/>
                  </a:cubicBezTo>
                  <a:cubicBezTo>
                    <a:pt x="535" y="83"/>
                    <a:pt x="535" y="83"/>
                    <a:pt x="535" y="83"/>
                  </a:cubicBezTo>
                  <a:cubicBezTo>
                    <a:pt x="537" y="83"/>
                    <a:pt x="537" y="83"/>
                    <a:pt x="537" y="83"/>
                  </a:cubicBezTo>
                  <a:cubicBezTo>
                    <a:pt x="538" y="84"/>
                    <a:pt x="538" y="86"/>
                    <a:pt x="535" y="86"/>
                  </a:cubicBezTo>
                  <a:cubicBezTo>
                    <a:pt x="536" y="86"/>
                    <a:pt x="536" y="87"/>
                    <a:pt x="537" y="86"/>
                  </a:cubicBezTo>
                  <a:cubicBezTo>
                    <a:pt x="536" y="87"/>
                    <a:pt x="535" y="90"/>
                    <a:pt x="535" y="91"/>
                  </a:cubicBezTo>
                  <a:cubicBezTo>
                    <a:pt x="530" y="91"/>
                    <a:pt x="523" y="91"/>
                    <a:pt x="518" y="91"/>
                  </a:cubicBezTo>
                  <a:cubicBezTo>
                    <a:pt x="516" y="91"/>
                    <a:pt x="516" y="91"/>
                    <a:pt x="515" y="91"/>
                  </a:cubicBezTo>
                  <a:cubicBezTo>
                    <a:pt x="510" y="89"/>
                    <a:pt x="499" y="90"/>
                    <a:pt x="493" y="88"/>
                  </a:cubicBezTo>
                  <a:cubicBezTo>
                    <a:pt x="494" y="89"/>
                    <a:pt x="489" y="90"/>
                    <a:pt x="485" y="90"/>
                  </a:cubicBezTo>
                  <a:cubicBezTo>
                    <a:pt x="479" y="90"/>
                    <a:pt x="486" y="88"/>
                    <a:pt x="483" y="87"/>
                  </a:cubicBezTo>
                  <a:cubicBezTo>
                    <a:pt x="480" y="87"/>
                    <a:pt x="476" y="87"/>
                    <a:pt x="475" y="87"/>
                  </a:cubicBezTo>
                  <a:cubicBezTo>
                    <a:pt x="475" y="87"/>
                    <a:pt x="475" y="87"/>
                    <a:pt x="475" y="87"/>
                  </a:cubicBezTo>
                  <a:cubicBezTo>
                    <a:pt x="472" y="87"/>
                    <a:pt x="468" y="87"/>
                    <a:pt x="466" y="86"/>
                  </a:cubicBezTo>
                  <a:cubicBezTo>
                    <a:pt x="466" y="86"/>
                    <a:pt x="466" y="86"/>
                    <a:pt x="466" y="86"/>
                  </a:cubicBezTo>
                  <a:cubicBezTo>
                    <a:pt x="464" y="86"/>
                    <a:pt x="463" y="85"/>
                    <a:pt x="460" y="85"/>
                  </a:cubicBezTo>
                  <a:cubicBezTo>
                    <a:pt x="457" y="85"/>
                    <a:pt x="453" y="84"/>
                    <a:pt x="450" y="85"/>
                  </a:cubicBezTo>
                  <a:cubicBezTo>
                    <a:pt x="450" y="84"/>
                    <a:pt x="450" y="84"/>
                    <a:pt x="450" y="84"/>
                  </a:cubicBezTo>
                  <a:cubicBezTo>
                    <a:pt x="448" y="85"/>
                    <a:pt x="448" y="85"/>
                    <a:pt x="448" y="85"/>
                  </a:cubicBezTo>
                  <a:cubicBezTo>
                    <a:pt x="444" y="84"/>
                    <a:pt x="444" y="84"/>
                    <a:pt x="444" y="84"/>
                  </a:cubicBezTo>
                  <a:cubicBezTo>
                    <a:pt x="446" y="84"/>
                    <a:pt x="447" y="83"/>
                    <a:pt x="448" y="83"/>
                  </a:cubicBezTo>
                  <a:cubicBezTo>
                    <a:pt x="444" y="82"/>
                    <a:pt x="445" y="84"/>
                    <a:pt x="442" y="84"/>
                  </a:cubicBezTo>
                  <a:cubicBezTo>
                    <a:pt x="437" y="84"/>
                    <a:pt x="439" y="83"/>
                    <a:pt x="438" y="83"/>
                  </a:cubicBezTo>
                  <a:cubicBezTo>
                    <a:pt x="440" y="83"/>
                    <a:pt x="440" y="83"/>
                    <a:pt x="441" y="83"/>
                  </a:cubicBezTo>
                  <a:cubicBezTo>
                    <a:pt x="445" y="83"/>
                    <a:pt x="440" y="83"/>
                    <a:pt x="440" y="82"/>
                  </a:cubicBezTo>
                  <a:cubicBezTo>
                    <a:pt x="440" y="82"/>
                    <a:pt x="438" y="83"/>
                    <a:pt x="435" y="82"/>
                  </a:cubicBezTo>
                  <a:cubicBezTo>
                    <a:pt x="433" y="82"/>
                    <a:pt x="428" y="82"/>
                    <a:pt x="430" y="81"/>
                  </a:cubicBezTo>
                  <a:cubicBezTo>
                    <a:pt x="427" y="81"/>
                    <a:pt x="425" y="81"/>
                    <a:pt x="423" y="81"/>
                  </a:cubicBezTo>
                  <a:cubicBezTo>
                    <a:pt x="424" y="81"/>
                    <a:pt x="427" y="82"/>
                    <a:pt x="427" y="82"/>
                  </a:cubicBezTo>
                  <a:cubicBezTo>
                    <a:pt x="425" y="82"/>
                    <a:pt x="421" y="82"/>
                    <a:pt x="421" y="82"/>
                  </a:cubicBezTo>
                  <a:cubicBezTo>
                    <a:pt x="423" y="82"/>
                    <a:pt x="423" y="82"/>
                    <a:pt x="423" y="82"/>
                  </a:cubicBezTo>
                  <a:cubicBezTo>
                    <a:pt x="421" y="82"/>
                    <a:pt x="417" y="81"/>
                    <a:pt x="418" y="82"/>
                  </a:cubicBezTo>
                  <a:cubicBezTo>
                    <a:pt x="417" y="80"/>
                    <a:pt x="417" y="80"/>
                    <a:pt x="417" y="80"/>
                  </a:cubicBezTo>
                  <a:cubicBezTo>
                    <a:pt x="414" y="81"/>
                    <a:pt x="411" y="80"/>
                    <a:pt x="408" y="80"/>
                  </a:cubicBezTo>
                  <a:cubicBezTo>
                    <a:pt x="409" y="79"/>
                    <a:pt x="413" y="79"/>
                    <a:pt x="408" y="78"/>
                  </a:cubicBezTo>
                  <a:cubicBezTo>
                    <a:pt x="402" y="78"/>
                    <a:pt x="402" y="78"/>
                    <a:pt x="402" y="78"/>
                  </a:cubicBezTo>
                  <a:cubicBezTo>
                    <a:pt x="400" y="78"/>
                    <a:pt x="399" y="78"/>
                    <a:pt x="401" y="77"/>
                  </a:cubicBezTo>
                  <a:cubicBezTo>
                    <a:pt x="393" y="76"/>
                    <a:pt x="388" y="78"/>
                    <a:pt x="383" y="77"/>
                  </a:cubicBezTo>
                  <a:cubicBezTo>
                    <a:pt x="387" y="76"/>
                    <a:pt x="385" y="76"/>
                    <a:pt x="383" y="75"/>
                  </a:cubicBezTo>
                  <a:cubicBezTo>
                    <a:pt x="383" y="75"/>
                    <a:pt x="382" y="76"/>
                    <a:pt x="380" y="76"/>
                  </a:cubicBezTo>
                  <a:cubicBezTo>
                    <a:pt x="380" y="76"/>
                    <a:pt x="383" y="75"/>
                    <a:pt x="384" y="76"/>
                  </a:cubicBezTo>
                  <a:cubicBezTo>
                    <a:pt x="384" y="77"/>
                    <a:pt x="381" y="76"/>
                    <a:pt x="379" y="76"/>
                  </a:cubicBezTo>
                  <a:cubicBezTo>
                    <a:pt x="378" y="73"/>
                    <a:pt x="361" y="73"/>
                    <a:pt x="354" y="71"/>
                  </a:cubicBezTo>
                  <a:cubicBezTo>
                    <a:pt x="352" y="72"/>
                    <a:pt x="349" y="71"/>
                    <a:pt x="346" y="71"/>
                  </a:cubicBezTo>
                  <a:cubicBezTo>
                    <a:pt x="349" y="70"/>
                    <a:pt x="340" y="71"/>
                    <a:pt x="339" y="70"/>
                  </a:cubicBezTo>
                  <a:cubicBezTo>
                    <a:pt x="338" y="71"/>
                    <a:pt x="338" y="71"/>
                    <a:pt x="338" y="71"/>
                  </a:cubicBezTo>
                  <a:cubicBezTo>
                    <a:pt x="333" y="70"/>
                    <a:pt x="325" y="71"/>
                    <a:pt x="324" y="70"/>
                  </a:cubicBezTo>
                  <a:cubicBezTo>
                    <a:pt x="321" y="69"/>
                    <a:pt x="327" y="69"/>
                    <a:pt x="329" y="69"/>
                  </a:cubicBezTo>
                  <a:cubicBezTo>
                    <a:pt x="327" y="67"/>
                    <a:pt x="314" y="69"/>
                    <a:pt x="313" y="67"/>
                  </a:cubicBezTo>
                  <a:cubicBezTo>
                    <a:pt x="312" y="67"/>
                    <a:pt x="312" y="68"/>
                    <a:pt x="307" y="68"/>
                  </a:cubicBezTo>
                  <a:cubicBezTo>
                    <a:pt x="305" y="68"/>
                    <a:pt x="299" y="66"/>
                    <a:pt x="300" y="66"/>
                  </a:cubicBezTo>
                  <a:cubicBezTo>
                    <a:pt x="297" y="66"/>
                    <a:pt x="295" y="67"/>
                    <a:pt x="293" y="66"/>
                  </a:cubicBezTo>
                  <a:cubicBezTo>
                    <a:pt x="294" y="66"/>
                    <a:pt x="295" y="66"/>
                    <a:pt x="297" y="66"/>
                  </a:cubicBezTo>
                  <a:cubicBezTo>
                    <a:pt x="292" y="65"/>
                    <a:pt x="287" y="65"/>
                    <a:pt x="282" y="65"/>
                  </a:cubicBezTo>
                  <a:cubicBezTo>
                    <a:pt x="281" y="64"/>
                    <a:pt x="271" y="64"/>
                    <a:pt x="263" y="64"/>
                  </a:cubicBezTo>
                  <a:cubicBezTo>
                    <a:pt x="259" y="65"/>
                    <a:pt x="244" y="65"/>
                    <a:pt x="240" y="69"/>
                  </a:cubicBezTo>
                  <a:cubicBezTo>
                    <a:pt x="240" y="68"/>
                    <a:pt x="238" y="69"/>
                    <a:pt x="237" y="70"/>
                  </a:cubicBezTo>
                  <a:cubicBezTo>
                    <a:pt x="235" y="72"/>
                    <a:pt x="239" y="72"/>
                    <a:pt x="239" y="73"/>
                  </a:cubicBezTo>
                  <a:cubicBezTo>
                    <a:pt x="236" y="73"/>
                    <a:pt x="236" y="73"/>
                    <a:pt x="236" y="73"/>
                  </a:cubicBezTo>
                  <a:cubicBezTo>
                    <a:pt x="233" y="74"/>
                    <a:pt x="237" y="76"/>
                    <a:pt x="236" y="77"/>
                  </a:cubicBezTo>
                  <a:cubicBezTo>
                    <a:pt x="238" y="76"/>
                    <a:pt x="237" y="78"/>
                    <a:pt x="239" y="77"/>
                  </a:cubicBezTo>
                  <a:cubicBezTo>
                    <a:pt x="241" y="78"/>
                    <a:pt x="241" y="78"/>
                    <a:pt x="241" y="78"/>
                  </a:cubicBezTo>
                  <a:cubicBezTo>
                    <a:pt x="243" y="80"/>
                    <a:pt x="242" y="78"/>
                    <a:pt x="245" y="80"/>
                  </a:cubicBezTo>
                  <a:cubicBezTo>
                    <a:pt x="246" y="81"/>
                    <a:pt x="242" y="81"/>
                    <a:pt x="242" y="81"/>
                  </a:cubicBezTo>
                  <a:cubicBezTo>
                    <a:pt x="241" y="82"/>
                    <a:pt x="243" y="82"/>
                    <a:pt x="245" y="83"/>
                  </a:cubicBezTo>
                  <a:cubicBezTo>
                    <a:pt x="245" y="83"/>
                    <a:pt x="245" y="83"/>
                    <a:pt x="246" y="83"/>
                  </a:cubicBezTo>
                  <a:cubicBezTo>
                    <a:pt x="245" y="83"/>
                    <a:pt x="245" y="83"/>
                    <a:pt x="245" y="83"/>
                  </a:cubicBezTo>
                  <a:cubicBezTo>
                    <a:pt x="246" y="84"/>
                    <a:pt x="246" y="84"/>
                    <a:pt x="247" y="84"/>
                  </a:cubicBezTo>
                  <a:cubicBezTo>
                    <a:pt x="247" y="84"/>
                    <a:pt x="247" y="84"/>
                    <a:pt x="247" y="84"/>
                  </a:cubicBezTo>
                  <a:cubicBezTo>
                    <a:pt x="246" y="84"/>
                    <a:pt x="246" y="84"/>
                    <a:pt x="245" y="83"/>
                  </a:cubicBezTo>
                  <a:cubicBezTo>
                    <a:pt x="245" y="84"/>
                    <a:pt x="246" y="84"/>
                    <a:pt x="246" y="84"/>
                  </a:cubicBezTo>
                  <a:cubicBezTo>
                    <a:pt x="246" y="85"/>
                    <a:pt x="246" y="85"/>
                    <a:pt x="246" y="85"/>
                  </a:cubicBezTo>
                  <a:cubicBezTo>
                    <a:pt x="247" y="85"/>
                    <a:pt x="247" y="85"/>
                    <a:pt x="247" y="85"/>
                  </a:cubicBezTo>
                  <a:cubicBezTo>
                    <a:pt x="245" y="86"/>
                    <a:pt x="245" y="86"/>
                    <a:pt x="245" y="86"/>
                  </a:cubicBezTo>
                  <a:cubicBezTo>
                    <a:pt x="245" y="86"/>
                    <a:pt x="250" y="87"/>
                    <a:pt x="251" y="87"/>
                  </a:cubicBezTo>
                  <a:cubicBezTo>
                    <a:pt x="252" y="90"/>
                    <a:pt x="260" y="94"/>
                    <a:pt x="263" y="95"/>
                  </a:cubicBezTo>
                  <a:cubicBezTo>
                    <a:pt x="262" y="95"/>
                    <a:pt x="262" y="95"/>
                    <a:pt x="263" y="95"/>
                  </a:cubicBezTo>
                  <a:cubicBezTo>
                    <a:pt x="265" y="96"/>
                    <a:pt x="268" y="96"/>
                    <a:pt x="267" y="96"/>
                  </a:cubicBezTo>
                  <a:cubicBezTo>
                    <a:pt x="269" y="97"/>
                    <a:pt x="266" y="97"/>
                    <a:pt x="268" y="99"/>
                  </a:cubicBezTo>
                  <a:cubicBezTo>
                    <a:pt x="268" y="99"/>
                    <a:pt x="270" y="98"/>
                    <a:pt x="269" y="98"/>
                  </a:cubicBezTo>
                  <a:cubicBezTo>
                    <a:pt x="270" y="101"/>
                    <a:pt x="279" y="102"/>
                    <a:pt x="281" y="105"/>
                  </a:cubicBezTo>
                  <a:cubicBezTo>
                    <a:pt x="280" y="105"/>
                    <a:pt x="279" y="105"/>
                    <a:pt x="278" y="105"/>
                  </a:cubicBezTo>
                  <a:cubicBezTo>
                    <a:pt x="282" y="106"/>
                    <a:pt x="285" y="108"/>
                    <a:pt x="291" y="109"/>
                  </a:cubicBezTo>
                  <a:cubicBezTo>
                    <a:pt x="289" y="109"/>
                    <a:pt x="289" y="109"/>
                    <a:pt x="287" y="109"/>
                  </a:cubicBezTo>
                  <a:cubicBezTo>
                    <a:pt x="289" y="110"/>
                    <a:pt x="292" y="112"/>
                    <a:pt x="295" y="112"/>
                  </a:cubicBezTo>
                  <a:cubicBezTo>
                    <a:pt x="295" y="111"/>
                    <a:pt x="294" y="112"/>
                    <a:pt x="293" y="111"/>
                  </a:cubicBezTo>
                  <a:cubicBezTo>
                    <a:pt x="293" y="110"/>
                    <a:pt x="298" y="111"/>
                    <a:pt x="299" y="112"/>
                  </a:cubicBezTo>
                  <a:cubicBezTo>
                    <a:pt x="299" y="112"/>
                    <a:pt x="299" y="112"/>
                    <a:pt x="299" y="112"/>
                  </a:cubicBezTo>
                  <a:cubicBezTo>
                    <a:pt x="301" y="113"/>
                    <a:pt x="302" y="113"/>
                    <a:pt x="304" y="114"/>
                  </a:cubicBezTo>
                  <a:cubicBezTo>
                    <a:pt x="304" y="115"/>
                    <a:pt x="302" y="114"/>
                    <a:pt x="302" y="115"/>
                  </a:cubicBezTo>
                  <a:cubicBezTo>
                    <a:pt x="299" y="116"/>
                    <a:pt x="304" y="118"/>
                    <a:pt x="304" y="118"/>
                  </a:cubicBezTo>
                  <a:cubicBezTo>
                    <a:pt x="306" y="118"/>
                    <a:pt x="307" y="119"/>
                    <a:pt x="308" y="118"/>
                  </a:cubicBezTo>
                  <a:cubicBezTo>
                    <a:pt x="310" y="119"/>
                    <a:pt x="307" y="119"/>
                    <a:pt x="308" y="120"/>
                  </a:cubicBezTo>
                  <a:cubicBezTo>
                    <a:pt x="318" y="121"/>
                    <a:pt x="318" y="121"/>
                    <a:pt x="318" y="121"/>
                  </a:cubicBezTo>
                  <a:cubicBezTo>
                    <a:pt x="317" y="121"/>
                    <a:pt x="317" y="123"/>
                    <a:pt x="314" y="122"/>
                  </a:cubicBezTo>
                  <a:cubicBezTo>
                    <a:pt x="318" y="124"/>
                    <a:pt x="324" y="124"/>
                    <a:pt x="328" y="125"/>
                  </a:cubicBezTo>
                  <a:cubicBezTo>
                    <a:pt x="329" y="126"/>
                    <a:pt x="333" y="127"/>
                    <a:pt x="334" y="128"/>
                  </a:cubicBezTo>
                  <a:cubicBezTo>
                    <a:pt x="333" y="129"/>
                    <a:pt x="334" y="127"/>
                    <a:pt x="332" y="128"/>
                  </a:cubicBezTo>
                  <a:cubicBezTo>
                    <a:pt x="332" y="129"/>
                    <a:pt x="332" y="129"/>
                    <a:pt x="332" y="129"/>
                  </a:cubicBezTo>
                  <a:cubicBezTo>
                    <a:pt x="329" y="128"/>
                    <a:pt x="329" y="130"/>
                    <a:pt x="326" y="130"/>
                  </a:cubicBezTo>
                  <a:cubicBezTo>
                    <a:pt x="329" y="131"/>
                    <a:pt x="332" y="133"/>
                    <a:pt x="335" y="135"/>
                  </a:cubicBezTo>
                  <a:cubicBezTo>
                    <a:pt x="336" y="133"/>
                    <a:pt x="340" y="137"/>
                    <a:pt x="343" y="136"/>
                  </a:cubicBezTo>
                  <a:cubicBezTo>
                    <a:pt x="347" y="138"/>
                    <a:pt x="342" y="138"/>
                    <a:pt x="342" y="139"/>
                  </a:cubicBezTo>
                  <a:cubicBezTo>
                    <a:pt x="347" y="140"/>
                    <a:pt x="349" y="143"/>
                    <a:pt x="352" y="144"/>
                  </a:cubicBezTo>
                  <a:cubicBezTo>
                    <a:pt x="352" y="144"/>
                    <a:pt x="352" y="144"/>
                    <a:pt x="351" y="144"/>
                  </a:cubicBezTo>
                  <a:cubicBezTo>
                    <a:pt x="355" y="146"/>
                    <a:pt x="358" y="149"/>
                    <a:pt x="363" y="150"/>
                  </a:cubicBezTo>
                  <a:cubicBezTo>
                    <a:pt x="363" y="150"/>
                    <a:pt x="362" y="150"/>
                    <a:pt x="361" y="150"/>
                  </a:cubicBezTo>
                  <a:cubicBezTo>
                    <a:pt x="362" y="152"/>
                    <a:pt x="366" y="149"/>
                    <a:pt x="367" y="152"/>
                  </a:cubicBezTo>
                  <a:cubicBezTo>
                    <a:pt x="364" y="152"/>
                    <a:pt x="364" y="152"/>
                    <a:pt x="364" y="152"/>
                  </a:cubicBezTo>
                  <a:cubicBezTo>
                    <a:pt x="368" y="153"/>
                    <a:pt x="366" y="155"/>
                    <a:pt x="371" y="156"/>
                  </a:cubicBezTo>
                  <a:cubicBezTo>
                    <a:pt x="370" y="156"/>
                    <a:pt x="369" y="156"/>
                    <a:pt x="368" y="156"/>
                  </a:cubicBezTo>
                  <a:cubicBezTo>
                    <a:pt x="371" y="157"/>
                    <a:pt x="372" y="159"/>
                    <a:pt x="376" y="160"/>
                  </a:cubicBezTo>
                  <a:cubicBezTo>
                    <a:pt x="375" y="160"/>
                    <a:pt x="374" y="160"/>
                    <a:pt x="372" y="160"/>
                  </a:cubicBezTo>
                  <a:cubicBezTo>
                    <a:pt x="372" y="161"/>
                    <a:pt x="377" y="161"/>
                    <a:pt x="376" y="162"/>
                  </a:cubicBezTo>
                  <a:cubicBezTo>
                    <a:pt x="376" y="163"/>
                    <a:pt x="375" y="164"/>
                    <a:pt x="375" y="164"/>
                  </a:cubicBezTo>
                  <a:cubicBezTo>
                    <a:pt x="378" y="164"/>
                    <a:pt x="376" y="167"/>
                    <a:pt x="370" y="167"/>
                  </a:cubicBezTo>
                  <a:cubicBezTo>
                    <a:pt x="370" y="167"/>
                    <a:pt x="368" y="167"/>
                    <a:pt x="365" y="167"/>
                  </a:cubicBezTo>
                  <a:cubicBezTo>
                    <a:pt x="339" y="166"/>
                    <a:pt x="317" y="163"/>
                    <a:pt x="293" y="161"/>
                  </a:cubicBezTo>
                  <a:cubicBezTo>
                    <a:pt x="292" y="159"/>
                    <a:pt x="300" y="161"/>
                    <a:pt x="299" y="160"/>
                  </a:cubicBezTo>
                  <a:cubicBezTo>
                    <a:pt x="297" y="161"/>
                    <a:pt x="295" y="159"/>
                    <a:pt x="288" y="159"/>
                  </a:cubicBezTo>
                  <a:cubicBezTo>
                    <a:pt x="288" y="159"/>
                    <a:pt x="288" y="159"/>
                    <a:pt x="288" y="159"/>
                  </a:cubicBezTo>
                  <a:cubicBezTo>
                    <a:pt x="285" y="158"/>
                    <a:pt x="285" y="157"/>
                    <a:pt x="281" y="157"/>
                  </a:cubicBezTo>
                  <a:cubicBezTo>
                    <a:pt x="280" y="158"/>
                    <a:pt x="280" y="158"/>
                    <a:pt x="280" y="158"/>
                  </a:cubicBezTo>
                  <a:cubicBezTo>
                    <a:pt x="276" y="158"/>
                    <a:pt x="276" y="155"/>
                    <a:pt x="272" y="156"/>
                  </a:cubicBezTo>
                  <a:cubicBezTo>
                    <a:pt x="271" y="155"/>
                    <a:pt x="271" y="155"/>
                    <a:pt x="271" y="155"/>
                  </a:cubicBezTo>
                  <a:cubicBezTo>
                    <a:pt x="265" y="156"/>
                    <a:pt x="267" y="154"/>
                    <a:pt x="261" y="154"/>
                  </a:cubicBezTo>
                  <a:cubicBezTo>
                    <a:pt x="262" y="154"/>
                    <a:pt x="262" y="154"/>
                    <a:pt x="262" y="154"/>
                  </a:cubicBezTo>
                  <a:cubicBezTo>
                    <a:pt x="258" y="153"/>
                    <a:pt x="249" y="154"/>
                    <a:pt x="249" y="152"/>
                  </a:cubicBezTo>
                  <a:cubicBezTo>
                    <a:pt x="244" y="152"/>
                    <a:pt x="239" y="151"/>
                    <a:pt x="236" y="152"/>
                  </a:cubicBezTo>
                  <a:cubicBezTo>
                    <a:pt x="236" y="151"/>
                    <a:pt x="238" y="151"/>
                    <a:pt x="239" y="151"/>
                  </a:cubicBezTo>
                  <a:cubicBezTo>
                    <a:pt x="222" y="149"/>
                    <a:pt x="205" y="145"/>
                    <a:pt x="188" y="144"/>
                  </a:cubicBezTo>
                  <a:cubicBezTo>
                    <a:pt x="188" y="143"/>
                    <a:pt x="189" y="144"/>
                    <a:pt x="190" y="143"/>
                  </a:cubicBezTo>
                  <a:cubicBezTo>
                    <a:pt x="179" y="143"/>
                    <a:pt x="175" y="139"/>
                    <a:pt x="164" y="140"/>
                  </a:cubicBezTo>
                  <a:cubicBezTo>
                    <a:pt x="160" y="140"/>
                    <a:pt x="160" y="140"/>
                    <a:pt x="160" y="140"/>
                  </a:cubicBezTo>
                  <a:cubicBezTo>
                    <a:pt x="159" y="139"/>
                    <a:pt x="160" y="139"/>
                    <a:pt x="159" y="138"/>
                  </a:cubicBezTo>
                  <a:cubicBezTo>
                    <a:pt x="156" y="139"/>
                    <a:pt x="151" y="137"/>
                    <a:pt x="148" y="138"/>
                  </a:cubicBezTo>
                  <a:cubicBezTo>
                    <a:pt x="148" y="137"/>
                    <a:pt x="150" y="137"/>
                    <a:pt x="150" y="137"/>
                  </a:cubicBezTo>
                  <a:cubicBezTo>
                    <a:pt x="147" y="136"/>
                    <a:pt x="139" y="136"/>
                    <a:pt x="136" y="135"/>
                  </a:cubicBezTo>
                  <a:cubicBezTo>
                    <a:pt x="138" y="135"/>
                    <a:pt x="138" y="135"/>
                    <a:pt x="138" y="135"/>
                  </a:cubicBezTo>
                  <a:cubicBezTo>
                    <a:pt x="122" y="130"/>
                    <a:pt x="100" y="124"/>
                    <a:pt x="79" y="123"/>
                  </a:cubicBezTo>
                  <a:cubicBezTo>
                    <a:pt x="74" y="122"/>
                    <a:pt x="80" y="122"/>
                    <a:pt x="78" y="121"/>
                  </a:cubicBezTo>
                  <a:cubicBezTo>
                    <a:pt x="58" y="120"/>
                    <a:pt x="44" y="114"/>
                    <a:pt x="23" y="113"/>
                  </a:cubicBezTo>
                  <a:cubicBezTo>
                    <a:pt x="10" y="111"/>
                    <a:pt x="0" y="113"/>
                    <a:pt x="0" y="113"/>
                  </a:cubicBezTo>
                  <a:cubicBezTo>
                    <a:pt x="31" y="117"/>
                    <a:pt x="53" y="123"/>
                    <a:pt x="78" y="130"/>
                  </a:cubicBezTo>
                  <a:close/>
                  <a:moveTo>
                    <a:pt x="656" y="33"/>
                  </a:moveTo>
                  <a:cubicBezTo>
                    <a:pt x="656" y="33"/>
                    <a:pt x="656" y="33"/>
                    <a:pt x="656" y="33"/>
                  </a:cubicBezTo>
                  <a:moveTo>
                    <a:pt x="655" y="33"/>
                  </a:moveTo>
                  <a:cubicBezTo>
                    <a:pt x="655" y="33"/>
                    <a:pt x="655" y="33"/>
                    <a:pt x="655" y="33"/>
                  </a:cubicBezTo>
                  <a:cubicBezTo>
                    <a:pt x="656" y="33"/>
                    <a:pt x="656" y="33"/>
                    <a:pt x="655" y="33"/>
                  </a:cubicBezTo>
                  <a:close/>
                  <a:moveTo>
                    <a:pt x="650" y="3"/>
                  </a:moveTo>
                  <a:cubicBezTo>
                    <a:pt x="650" y="3"/>
                    <a:pt x="650" y="4"/>
                    <a:pt x="650" y="4"/>
                  </a:cubicBezTo>
                  <a:cubicBezTo>
                    <a:pt x="650" y="4"/>
                    <a:pt x="649" y="4"/>
                    <a:pt x="648" y="5"/>
                  </a:cubicBezTo>
                  <a:cubicBezTo>
                    <a:pt x="648" y="4"/>
                    <a:pt x="648" y="3"/>
                    <a:pt x="650" y="3"/>
                  </a:cubicBezTo>
                  <a:close/>
                  <a:moveTo>
                    <a:pt x="649" y="34"/>
                  </a:moveTo>
                  <a:cubicBezTo>
                    <a:pt x="650" y="34"/>
                    <a:pt x="651" y="34"/>
                    <a:pt x="653" y="34"/>
                  </a:cubicBezTo>
                  <a:cubicBezTo>
                    <a:pt x="653" y="33"/>
                    <a:pt x="653" y="33"/>
                    <a:pt x="653" y="33"/>
                  </a:cubicBezTo>
                  <a:cubicBezTo>
                    <a:pt x="653" y="34"/>
                    <a:pt x="653" y="34"/>
                    <a:pt x="653" y="34"/>
                  </a:cubicBezTo>
                  <a:cubicBezTo>
                    <a:pt x="654" y="34"/>
                    <a:pt x="655" y="33"/>
                    <a:pt x="655" y="33"/>
                  </a:cubicBezTo>
                  <a:cubicBezTo>
                    <a:pt x="654" y="34"/>
                    <a:pt x="654" y="34"/>
                    <a:pt x="653" y="34"/>
                  </a:cubicBezTo>
                  <a:cubicBezTo>
                    <a:pt x="653" y="34"/>
                    <a:pt x="653" y="35"/>
                    <a:pt x="652" y="35"/>
                  </a:cubicBezTo>
                  <a:cubicBezTo>
                    <a:pt x="652" y="35"/>
                    <a:pt x="652" y="35"/>
                    <a:pt x="652" y="35"/>
                  </a:cubicBezTo>
                  <a:cubicBezTo>
                    <a:pt x="652" y="35"/>
                    <a:pt x="651" y="35"/>
                    <a:pt x="650" y="35"/>
                  </a:cubicBezTo>
                  <a:cubicBezTo>
                    <a:pt x="649" y="35"/>
                    <a:pt x="649" y="35"/>
                    <a:pt x="649" y="35"/>
                  </a:cubicBezTo>
                  <a:cubicBezTo>
                    <a:pt x="647" y="36"/>
                    <a:pt x="650" y="36"/>
                    <a:pt x="648" y="37"/>
                  </a:cubicBezTo>
                  <a:cubicBezTo>
                    <a:pt x="646" y="37"/>
                    <a:pt x="644" y="37"/>
                    <a:pt x="643" y="37"/>
                  </a:cubicBezTo>
                  <a:cubicBezTo>
                    <a:pt x="643" y="36"/>
                    <a:pt x="646" y="35"/>
                    <a:pt x="640" y="34"/>
                  </a:cubicBezTo>
                  <a:cubicBezTo>
                    <a:pt x="644" y="33"/>
                    <a:pt x="649" y="35"/>
                    <a:pt x="649" y="34"/>
                  </a:cubicBezTo>
                  <a:close/>
                  <a:moveTo>
                    <a:pt x="539" y="91"/>
                  </a:moveTo>
                  <a:cubicBezTo>
                    <a:pt x="541" y="91"/>
                    <a:pt x="537" y="92"/>
                    <a:pt x="538" y="92"/>
                  </a:cubicBezTo>
                  <a:cubicBezTo>
                    <a:pt x="537" y="92"/>
                    <a:pt x="535" y="93"/>
                    <a:pt x="535" y="92"/>
                  </a:cubicBezTo>
                  <a:cubicBezTo>
                    <a:pt x="538" y="92"/>
                    <a:pt x="539" y="91"/>
                    <a:pt x="539" y="91"/>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1371600"/>
              <a:endParaRPr sz="3600" dirty="0">
                <a:solidFill>
                  <a:prstClr val="black">
                    <a:lumMod val="75000"/>
                    <a:lumOff val="25000"/>
                  </a:prstClr>
                </a:solidFill>
                <a:latin typeface="思源黑体 Normal" panose="020B0400000000000000" pitchFamily="34" charset="-122"/>
                <a:ea typeface="思源黑体 Normal" panose="020B0400000000000000" pitchFamily="34" charset="-122"/>
                <a:sym typeface="FZHei-B01S" panose="02010601030101010101" pitchFamily="2" charset="-122"/>
              </a:endParaRPr>
            </a:p>
          </p:txBody>
        </p:sp>
        <p:grpSp>
          <p:nvGrpSpPr>
            <p:cNvPr id="65" name="组合 64"/>
            <p:cNvGrpSpPr/>
            <p:nvPr/>
          </p:nvGrpSpPr>
          <p:grpSpPr>
            <a:xfrm>
              <a:off x="4378613" y="1298947"/>
              <a:ext cx="3296028" cy="3382760"/>
              <a:chOff x="4516324" y="1568450"/>
              <a:chExt cx="3559176" cy="3652838"/>
            </a:xfrm>
          </p:grpSpPr>
          <p:sp>
            <p:nvSpPr>
              <p:cNvPr id="66" name="任意多边形: 形状 65"/>
              <p:cNvSpPr/>
              <p:nvPr/>
            </p:nvSpPr>
            <p:spPr bwMode="auto">
              <a:xfrm>
                <a:off x="7670687" y="1568450"/>
                <a:ext cx="404813" cy="365125"/>
              </a:xfrm>
              <a:custGeom>
                <a:avLst/>
                <a:gdLst>
                  <a:gd name="T0" fmla="*/ 0 w 71"/>
                  <a:gd name="T1" fmla="*/ 18 h 64"/>
                  <a:gd name="T2" fmla="*/ 26 w 71"/>
                  <a:gd name="T3" fmla="*/ 2 h 64"/>
                  <a:gd name="T4" fmla="*/ 55 w 71"/>
                  <a:gd name="T5" fmla="*/ 11 h 64"/>
                  <a:gd name="T6" fmla="*/ 65 w 71"/>
                  <a:gd name="T7" fmla="*/ 40 h 64"/>
                  <a:gd name="T8" fmla="*/ 52 w 71"/>
                  <a:gd name="T9" fmla="*/ 64 h 64"/>
                  <a:gd name="T10" fmla="*/ 0 w 71"/>
                  <a:gd name="T11" fmla="*/ 18 h 64"/>
                </a:gdLst>
                <a:ahLst/>
                <a:cxnLst>
                  <a:cxn ang="0">
                    <a:pos x="T0" y="T1"/>
                  </a:cxn>
                  <a:cxn ang="0">
                    <a:pos x="T2" y="T3"/>
                  </a:cxn>
                  <a:cxn ang="0">
                    <a:pos x="T4" y="T5"/>
                  </a:cxn>
                  <a:cxn ang="0">
                    <a:pos x="T6" y="T7"/>
                  </a:cxn>
                  <a:cxn ang="0">
                    <a:pos x="T8" y="T9"/>
                  </a:cxn>
                  <a:cxn ang="0">
                    <a:pos x="T10" y="T11"/>
                  </a:cxn>
                </a:cxnLst>
                <a:rect l="0" t="0" r="r" b="b"/>
                <a:pathLst>
                  <a:path w="71" h="64">
                    <a:moveTo>
                      <a:pt x="0" y="18"/>
                    </a:moveTo>
                    <a:cubicBezTo>
                      <a:pt x="0" y="18"/>
                      <a:pt x="17" y="3"/>
                      <a:pt x="26" y="2"/>
                    </a:cubicBezTo>
                    <a:cubicBezTo>
                      <a:pt x="36" y="0"/>
                      <a:pt x="47" y="3"/>
                      <a:pt x="55" y="11"/>
                    </a:cubicBezTo>
                    <a:cubicBezTo>
                      <a:pt x="62" y="18"/>
                      <a:pt x="71" y="29"/>
                      <a:pt x="65" y="40"/>
                    </a:cubicBezTo>
                    <a:cubicBezTo>
                      <a:pt x="60" y="52"/>
                      <a:pt x="52" y="64"/>
                      <a:pt x="52" y="64"/>
                    </a:cubicBezTo>
                    <a:lnTo>
                      <a:pt x="0" y="18"/>
                    </a:lnTo>
                    <a:close/>
                  </a:path>
                </a:pathLst>
              </a:custGeom>
              <a:solidFill>
                <a:srgbClr val="F7DDA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1371600"/>
                <a:endParaRPr sz="3600" dirty="0">
                  <a:solidFill>
                    <a:prstClr val="black">
                      <a:lumMod val="75000"/>
                      <a:lumOff val="25000"/>
                    </a:prstClr>
                  </a:solidFill>
                  <a:latin typeface="思源黑体 Normal" panose="020B0400000000000000" pitchFamily="34" charset="-122"/>
                  <a:ea typeface="思源黑体 Normal" panose="020B0400000000000000" pitchFamily="34" charset="-122"/>
                  <a:sym typeface="FZHei-B01S" panose="02010601030101010101" pitchFamily="2" charset="-122"/>
                </a:endParaRPr>
              </a:p>
            </p:txBody>
          </p:sp>
          <p:sp>
            <p:nvSpPr>
              <p:cNvPr id="67" name="任意多边形: 形状 66"/>
              <p:cNvSpPr/>
              <p:nvPr/>
            </p:nvSpPr>
            <p:spPr bwMode="auto">
              <a:xfrm>
                <a:off x="7899287" y="1636713"/>
                <a:ext cx="153988" cy="268288"/>
              </a:xfrm>
              <a:custGeom>
                <a:avLst/>
                <a:gdLst>
                  <a:gd name="T0" fmla="*/ 0 w 27"/>
                  <a:gd name="T1" fmla="*/ 19 h 47"/>
                  <a:gd name="T2" fmla="*/ 14 w 27"/>
                  <a:gd name="T3" fmla="*/ 0 h 47"/>
                  <a:gd name="T4" fmla="*/ 25 w 27"/>
                  <a:gd name="T5" fmla="*/ 22 h 47"/>
                  <a:gd name="T6" fmla="*/ 13 w 27"/>
                  <a:gd name="T7" fmla="*/ 46 h 47"/>
                  <a:gd name="T8" fmla="*/ 0 w 27"/>
                  <a:gd name="T9" fmla="*/ 19 h 47"/>
                </a:gdLst>
                <a:ahLst/>
                <a:cxnLst>
                  <a:cxn ang="0">
                    <a:pos x="T0" y="T1"/>
                  </a:cxn>
                  <a:cxn ang="0">
                    <a:pos x="T2" y="T3"/>
                  </a:cxn>
                  <a:cxn ang="0">
                    <a:pos x="T4" y="T5"/>
                  </a:cxn>
                  <a:cxn ang="0">
                    <a:pos x="T6" y="T7"/>
                  </a:cxn>
                  <a:cxn ang="0">
                    <a:pos x="T8" y="T9"/>
                  </a:cxn>
                </a:cxnLst>
                <a:rect l="0" t="0" r="r" b="b"/>
                <a:pathLst>
                  <a:path w="27" h="47">
                    <a:moveTo>
                      <a:pt x="0" y="19"/>
                    </a:moveTo>
                    <a:cubicBezTo>
                      <a:pt x="0" y="19"/>
                      <a:pt x="15" y="7"/>
                      <a:pt x="14" y="0"/>
                    </a:cubicBezTo>
                    <a:cubicBezTo>
                      <a:pt x="14" y="0"/>
                      <a:pt x="27" y="12"/>
                      <a:pt x="25" y="22"/>
                    </a:cubicBezTo>
                    <a:cubicBezTo>
                      <a:pt x="23" y="32"/>
                      <a:pt x="14" y="45"/>
                      <a:pt x="13" y="46"/>
                    </a:cubicBezTo>
                    <a:cubicBezTo>
                      <a:pt x="11" y="47"/>
                      <a:pt x="0" y="19"/>
                      <a:pt x="0" y="19"/>
                    </a:cubicBezTo>
                    <a:close/>
                  </a:path>
                </a:pathLst>
              </a:custGeom>
              <a:solidFill>
                <a:srgbClr val="FFF3D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1371600"/>
                <a:endParaRPr sz="3600" dirty="0">
                  <a:solidFill>
                    <a:prstClr val="black">
                      <a:lumMod val="75000"/>
                      <a:lumOff val="25000"/>
                    </a:prstClr>
                  </a:solidFill>
                  <a:latin typeface="思源黑体 Normal" panose="020B0400000000000000" pitchFamily="34" charset="-122"/>
                  <a:ea typeface="思源黑体 Normal" panose="020B0400000000000000" pitchFamily="34" charset="-122"/>
                  <a:sym typeface="FZHei-B01S" panose="02010601030101010101" pitchFamily="2" charset="-122"/>
                </a:endParaRPr>
              </a:p>
            </p:txBody>
          </p:sp>
          <p:sp>
            <p:nvSpPr>
              <p:cNvPr id="68" name="任意多边形: 形状 67"/>
              <p:cNvSpPr/>
              <p:nvPr/>
            </p:nvSpPr>
            <p:spPr bwMode="auto">
              <a:xfrm>
                <a:off x="7597661" y="1665288"/>
                <a:ext cx="398463" cy="314325"/>
              </a:xfrm>
              <a:custGeom>
                <a:avLst/>
                <a:gdLst>
                  <a:gd name="T0" fmla="*/ 64 w 70"/>
                  <a:gd name="T1" fmla="*/ 35 h 55"/>
                  <a:gd name="T2" fmla="*/ 18 w 70"/>
                  <a:gd name="T3" fmla="*/ 1 h 55"/>
                  <a:gd name="T4" fmla="*/ 0 w 70"/>
                  <a:gd name="T5" fmla="*/ 10 h 55"/>
                  <a:gd name="T6" fmla="*/ 60 w 70"/>
                  <a:gd name="T7" fmla="*/ 55 h 55"/>
                  <a:gd name="T8" fmla="*/ 64 w 70"/>
                  <a:gd name="T9" fmla="*/ 35 h 55"/>
                </a:gdLst>
                <a:ahLst/>
                <a:cxnLst>
                  <a:cxn ang="0">
                    <a:pos x="T0" y="T1"/>
                  </a:cxn>
                  <a:cxn ang="0">
                    <a:pos x="T2" y="T3"/>
                  </a:cxn>
                  <a:cxn ang="0">
                    <a:pos x="T4" y="T5"/>
                  </a:cxn>
                  <a:cxn ang="0">
                    <a:pos x="T6" y="T7"/>
                  </a:cxn>
                  <a:cxn ang="0">
                    <a:pos x="T8" y="T9"/>
                  </a:cxn>
                </a:cxnLst>
                <a:rect l="0" t="0" r="r" b="b"/>
                <a:pathLst>
                  <a:path w="70" h="55">
                    <a:moveTo>
                      <a:pt x="64" y="35"/>
                    </a:moveTo>
                    <a:cubicBezTo>
                      <a:pt x="52" y="1"/>
                      <a:pt x="28" y="2"/>
                      <a:pt x="18" y="1"/>
                    </a:cubicBezTo>
                    <a:cubicBezTo>
                      <a:pt x="8" y="0"/>
                      <a:pt x="0" y="10"/>
                      <a:pt x="0" y="10"/>
                    </a:cubicBezTo>
                    <a:cubicBezTo>
                      <a:pt x="60" y="55"/>
                      <a:pt x="60" y="55"/>
                      <a:pt x="60" y="55"/>
                    </a:cubicBezTo>
                    <a:cubicBezTo>
                      <a:pt x="70" y="47"/>
                      <a:pt x="64" y="35"/>
                      <a:pt x="64" y="35"/>
                    </a:cubicBezTo>
                    <a:close/>
                  </a:path>
                </a:pathLst>
              </a:custGeom>
              <a:solidFill>
                <a:srgbClr val="1364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1371600"/>
                <a:endParaRPr sz="3600" dirty="0">
                  <a:solidFill>
                    <a:prstClr val="black">
                      <a:lumMod val="75000"/>
                      <a:lumOff val="25000"/>
                    </a:prstClr>
                  </a:solidFill>
                  <a:latin typeface="思源黑体 Normal" panose="020B0400000000000000" pitchFamily="34" charset="-122"/>
                  <a:ea typeface="思源黑体 Normal" panose="020B0400000000000000" pitchFamily="34" charset="-122"/>
                  <a:sym typeface="FZHei-B01S" panose="02010601030101010101" pitchFamily="2" charset="-122"/>
                </a:endParaRPr>
              </a:p>
            </p:txBody>
          </p:sp>
          <p:sp>
            <p:nvSpPr>
              <p:cNvPr id="69" name="任意多边形: 形状 68"/>
              <p:cNvSpPr/>
              <p:nvPr/>
            </p:nvSpPr>
            <p:spPr bwMode="auto">
              <a:xfrm>
                <a:off x="7859599" y="1797050"/>
                <a:ext cx="125413" cy="182563"/>
              </a:xfrm>
              <a:custGeom>
                <a:avLst/>
                <a:gdLst>
                  <a:gd name="T0" fmla="*/ 11 w 22"/>
                  <a:gd name="T1" fmla="*/ 0 h 32"/>
                  <a:gd name="T2" fmla="*/ 6 w 22"/>
                  <a:gd name="T3" fmla="*/ 7 h 32"/>
                  <a:gd name="T4" fmla="*/ 0 w 22"/>
                  <a:gd name="T5" fmla="*/ 22 h 32"/>
                  <a:gd name="T6" fmla="*/ 14 w 22"/>
                  <a:gd name="T7" fmla="*/ 32 h 32"/>
                  <a:gd name="T8" fmla="*/ 18 w 22"/>
                  <a:gd name="T9" fmla="*/ 27 h 32"/>
                  <a:gd name="T10" fmla="*/ 11 w 22"/>
                  <a:gd name="T11" fmla="*/ 0 h 32"/>
                </a:gdLst>
                <a:ahLst/>
                <a:cxnLst>
                  <a:cxn ang="0">
                    <a:pos x="T0" y="T1"/>
                  </a:cxn>
                  <a:cxn ang="0">
                    <a:pos x="T2" y="T3"/>
                  </a:cxn>
                  <a:cxn ang="0">
                    <a:pos x="T4" y="T5"/>
                  </a:cxn>
                  <a:cxn ang="0">
                    <a:pos x="T6" y="T7"/>
                  </a:cxn>
                  <a:cxn ang="0">
                    <a:pos x="T8" y="T9"/>
                  </a:cxn>
                  <a:cxn ang="0">
                    <a:pos x="T10" y="T11"/>
                  </a:cxn>
                </a:cxnLst>
                <a:rect l="0" t="0" r="r" b="b"/>
                <a:pathLst>
                  <a:path w="22" h="32">
                    <a:moveTo>
                      <a:pt x="11" y="0"/>
                    </a:moveTo>
                    <a:cubicBezTo>
                      <a:pt x="12" y="7"/>
                      <a:pt x="6" y="7"/>
                      <a:pt x="6" y="7"/>
                    </a:cubicBezTo>
                    <a:cubicBezTo>
                      <a:pt x="0" y="22"/>
                      <a:pt x="0" y="22"/>
                      <a:pt x="0" y="22"/>
                    </a:cubicBezTo>
                    <a:cubicBezTo>
                      <a:pt x="14" y="32"/>
                      <a:pt x="14" y="32"/>
                      <a:pt x="14" y="32"/>
                    </a:cubicBezTo>
                    <a:cubicBezTo>
                      <a:pt x="16" y="30"/>
                      <a:pt x="17" y="28"/>
                      <a:pt x="18" y="27"/>
                    </a:cubicBezTo>
                    <a:cubicBezTo>
                      <a:pt x="22" y="17"/>
                      <a:pt x="11" y="0"/>
                      <a:pt x="11" y="0"/>
                    </a:cubicBezTo>
                    <a:close/>
                  </a:path>
                </a:pathLst>
              </a:custGeom>
              <a:solidFill>
                <a:srgbClr val="99999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1371600"/>
                <a:endParaRPr sz="3600" dirty="0">
                  <a:solidFill>
                    <a:prstClr val="black">
                      <a:lumMod val="75000"/>
                      <a:lumOff val="25000"/>
                    </a:prstClr>
                  </a:solidFill>
                  <a:latin typeface="思源黑体 Normal" panose="020B0400000000000000" pitchFamily="34" charset="-122"/>
                  <a:ea typeface="思源黑体 Normal" panose="020B0400000000000000" pitchFamily="34" charset="-122"/>
                  <a:sym typeface="FZHei-B01S" panose="02010601030101010101" pitchFamily="2" charset="-122"/>
                </a:endParaRPr>
              </a:p>
            </p:txBody>
          </p:sp>
          <p:sp>
            <p:nvSpPr>
              <p:cNvPr id="70" name="任意多边形: 形状 69"/>
              <p:cNvSpPr/>
              <p:nvPr/>
            </p:nvSpPr>
            <p:spPr bwMode="auto">
              <a:xfrm>
                <a:off x="5090999" y="1643063"/>
                <a:ext cx="2847975" cy="2911475"/>
              </a:xfrm>
              <a:custGeom>
                <a:avLst/>
                <a:gdLst>
                  <a:gd name="T0" fmla="*/ 0 w 500"/>
                  <a:gd name="T1" fmla="*/ 338 h 511"/>
                  <a:gd name="T2" fmla="*/ 440 w 500"/>
                  <a:gd name="T3" fmla="*/ 14 h 511"/>
                  <a:gd name="T4" fmla="*/ 500 w 500"/>
                  <a:gd name="T5" fmla="*/ 59 h 511"/>
                  <a:gd name="T6" fmla="*/ 227 w 500"/>
                  <a:gd name="T7" fmla="*/ 511 h 511"/>
                  <a:gd name="T8" fmla="*/ 0 w 500"/>
                  <a:gd name="T9" fmla="*/ 338 h 511"/>
                </a:gdLst>
                <a:ahLst/>
                <a:cxnLst>
                  <a:cxn ang="0">
                    <a:pos x="T0" y="T1"/>
                  </a:cxn>
                  <a:cxn ang="0">
                    <a:pos x="T2" y="T3"/>
                  </a:cxn>
                  <a:cxn ang="0">
                    <a:pos x="T4" y="T5"/>
                  </a:cxn>
                  <a:cxn ang="0">
                    <a:pos x="T6" y="T7"/>
                  </a:cxn>
                  <a:cxn ang="0">
                    <a:pos x="T8" y="T9"/>
                  </a:cxn>
                </a:cxnLst>
                <a:rect l="0" t="0" r="r" b="b"/>
                <a:pathLst>
                  <a:path w="500" h="511">
                    <a:moveTo>
                      <a:pt x="0" y="338"/>
                    </a:moveTo>
                    <a:cubicBezTo>
                      <a:pt x="440" y="14"/>
                      <a:pt x="440" y="14"/>
                      <a:pt x="440" y="14"/>
                    </a:cubicBezTo>
                    <a:cubicBezTo>
                      <a:pt x="440" y="14"/>
                      <a:pt x="491" y="0"/>
                      <a:pt x="500" y="59"/>
                    </a:cubicBezTo>
                    <a:cubicBezTo>
                      <a:pt x="227" y="511"/>
                      <a:pt x="227" y="511"/>
                      <a:pt x="227" y="511"/>
                    </a:cubicBezTo>
                    <a:lnTo>
                      <a:pt x="0" y="338"/>
                    </a:lnTo>
                    <a:close/>
                  </a:path>
                </a:pathLst>
              </a:custGeom>
              <a:solidFill>
                <a:schemeClr val="accent3"/>
              </a:solidFill>
              <a:ln>
                <a:noFill/>
              </a:ln>
            </p:spPr>
            <p:txBody>
              <a:bodyPr anchor="ctr"/>
              <a:lstStyle/>
              <a:p>
                <a:pPr algn="ctr" defTabSz="1371600"/>
                <a:endParaRPr sz="3600" dirty="0">
                  <a:solidFill>
                    <a:prstClr val="black">
                      <a:lumMod val="75000"/>
                      <a:lumOff val="25000"/>
                    </a:prstClr>
                  </a:solidFill>
                  <a:latin typeface="思源黑体 Normal" panose="020B0400000000000000" pitchFamily="34" charset="-122"/>
                  <a:ea typeface="思源黑体 Normal" panose="020B0400000000000000" pitchFamily="34" charset="-122"/>
                  <a:sym typeface="FZHei-B01S" panose="02010601030101010101" pitchFamily="2" charset="-122"/>
                </a:endParaRPr>
              </a:p>
            </p:txBody>
          </p:sp>
          <p:sp>
            <p:nvSpPr>
              <p:cNvPr id="71" name="任意多边形: 形状 70"/>
              <p:cNvSpPr/>
              <p:nvPr/>
            </p:nvSpPr>
            <p:spPr bwMode="auto">
              <a:xfrm>
                <a:off x="6195899" y="1836738"/>
                <a:ext cx="1743075" cy="2717800"/>
              </a:xfrm>
              <a:custGeom>
                <a:avLst/>
                <a:gdLst>
                  <a:gd name="T0" fmla="*/ 0 w 306"/>
                  <a:gd name="T1" fmla="*/ 414 h 477"/>
                  <a:gd name="T2" fmla="*/ 12 w 306"/>
                  <a:gd name="T3" fmla="*/ 461 h 477"/>
                  <a:gd name="T4" fmla="*/ 33 w 306"/>
                  <a:gd name="T5" fmla="*/ 477 h 477"/>
                  <a:gd name="T6" fmla="*/ 306 w 306"/>
                  <a:gd name="T7" fmla="*/ 25 h 477"/>
                  <a:gd name="T8" fmla="*/ 298 w 306"/>
                  <a:gd name="T9" fmla="*/ 0 h 477"/>
                  <a:gd name="T10" fmla="*/ 0 w 306"/>
                  <a:gd name="T11" fmla="*/ 414 h 477"/>
                </a:gdLst>
                <a:ahLst/>
                <a:cxnLst>
                  <a:cxn ang="0">
                    <a:pos x="T0" y="T1"/>
                  </a:cxn>
                  <a:cxn ang="0">
                    <a:pos x="T2" y="T3"/>
                  </a:cxn>
                  <a:cxn ang="0">
                    <a:pos x="T4" y="T5"/>
                  </a:cxn>
                  <a:cxn ang="0">
                    <a:pos x="T6" y="T7"/>
                  </a:cxn>
                  <a:cxn ang="0">
                    <a:pos x="T8" y="T9"/>
                  </a:cxn>
                  <a:cxn ang="0">
                    <a:pos x="T10" y="T11"/>
                  </a:cxn>
                </a:cxnLst>
                <a:rect l="0" t="0" r="r" b="b"/>
                <a:pathLst>
                  <a:path w="306" h="477">
                    <a:moveTo>
                      <a:pt x="0" y="414"/>
                    </a:moveTo>
                    <a:cubicBezTo>
                      <a:pt x="12" y="461"/>
                      <a:pt x="12" y="461"/>
                      <a:pt x="12" y="461"/>
                    </a:cubicBezTo>
                    <a:cubicBezTo>
                      <a:pt x="33" y="477"/>
                      <a:pt x="33" y="477"/>
                      <a:pt x="33" y="477"/>
                    </a:cubicBezTo>
                    <a:cubicBezTo>
                      <a:pt x="306" y="25"/>
                      <a:pt x="306" y="25"/>
                      <a:pt x="306" y="25"/>
                    </a:cubicBezTo>
                    <a:cubicBezTo>
                      <a:pt x="304" y="14"/>
                      <a:pt x="302" y="7"/>
                      <a:pt x="298" y="0"/>
                    </a:cubicBezTo>
                    <a:lnTo>
                      <a:pt x="0" y="414"/>
                    </a:lnTo>
                    <a:close/>
                  </a:path>
                </a:pathLst>
              </a:custGeom>
              <a:solidFill>
                <a:srgbClr val="6AB52F"/>
              </a:solidFill>
              <a:ln>
                <a:noFill/>
              </a:ln>
            </p:spPr>
            <p:txBody>
              <a:bodyPr anchor="ctr"/>
              <a:lstStyle/>
              <a:p>
                <a:pPr algn="ctr" defTabSz="1371600"/>
                <a:endParaRPr sz="3600" dirty="0">
                  <a:solidFill>
                    <a:prstClr val="black">
                      <a:lumMod val="75000"/>
                      <a:lumOff val="25000"/>
                    </a:prstClr>
                  </a:solidFill>
                  <a:latin typeface="思源黑体 Normal" panose="020B0400000000000000" pitchFamily="34" charset="-122"/>
                  <a:ea typeface="思源黑体 Normal" panose="020B0400000000000000" pitchFamily="34" charset="-122"/>
                  <a:sym typeface="FZHei-B01S" panose="02010601030101010101" pitchFamily="2" charset="-122"/>
                </a:endParaRPr>
              </a:p>
            </p:txBody>
          </p:sp>
          <p:sp>
            <p:nvSpPr>
              <p:cNvPr id="72" name="任意多边形: 形状 71"/>
              <p:cNvSpPr/>
              <p:nvPr/>
            </p:nvSpPr>
            <p:spPr bwMode="auto">
              <a:xfrm>
                <a:off x="5090998" y="1693863"/>
                <a:ext cx="2693988" cy="2092325"/>
              </a:xfrm>
              <a:custGeom>
                <a:avLst/>
                <a:gdLst>
                  <a:gd name="T0" fmla="*/ 473 w 473"/>
                  <a:gd name="T1" fmla="*/ 8 h 367"/>
                  <a:gd name="T2" fmla="*/ 440 w 473"/>
                  <a:gd name="T3" fmla="*/ 5 h 367"/>
                  <a:gd name="T4" fmla="*/ 0 w 473"/>
                  <a:gd name="T5" fmla="*/ 329 h 367"/>
                  <a:gd name="T6" fmla="*/ 51 w 473"/>
                  <a:gd name="T7" fmla="*/ 367 h 367"/>
                  <a:gd name="T8" fmla="*/ 114 w 473"/>
                  <a:gd name="T9" fmla="*/ 355 h 367"/>
                  <a:gd name="T10" fmla="*/ 473 w 473"/>
                  <a:gd name="T11" fmla="*/ 8 h 367"/>
                </a:gdLst>
                <a:ahLst/>
                <a:cxnLst>
                  <a:cxn ang="0">
                    <a:pos x="T0" y="T1"/>
                  </a:cxn>
                  <a:cxn ang="0">
                    <a:pos x="T2" y="T3"/>
                  </a:cxn>
                  <a:cxn ang="0">
                    <a:pos x="T4" y="T5"/>
                  </a:cxn>
                  <a:cxn ang="0">
                    <a:pos x="T6" y="T7"/>
                  </a:cxn>
                  <a:cxn ang="0">
                    <a:pos x="T8" y="T9"/>
                  </a:cxn>
                  <a:cxn ang="0">
                    <a:pos x="T10" y="T11"/>
                  </a:cxn>
                </a:cxnLst>
                <a:rect l="0" t="0" r="r" b="b"/>
                <a:pathLst>
                  <a:path w="473" h="367">
                    <a:moveTo>
                      <a:pt x="473" y="8"/>
                    </a:moveTo>
                    <a:cubicBezTo>
                      <a:pt x="457" y="0"/>
                      <a:pt x="440" y="5"/>
                      <a:pt x="440" y="5"/>
                    </a:cubicBezTo>
                    <a:cubicBezTo>
                      <a:pt x="0" y="329"/>
                      <a:pt x="0" y="329"/>
                      <a:pt x="0" y="329"/>
                    </a:cubicBezTo>
                    <a:cubicBezTo>
                      <a:pt x="51" y="367"/>
                      <a:pt x="51" y="367"/>
                      <a:pt x="51" y="367"/>
                    </a:cubicBezTo>
                    <a:cubicBezTo>
                      <a:pt x="114" y="355"/>
                      <a:pt x="114" y="355"/>
                      <a:pt x="114" y="355"/>
                    </a:cubicBezTo>
                    <a:cubicBezTo>
                      <a:pt x="473" y="8"/>
                      <a:pt x="473" y="8"/>
                      <a:pt x="473" y="8"/>
                    </a:cubicBezTo>
                    <a:close/>
                  </a:path>
                </a:pathLst>
              </a:custGeom>
              <a:solidFill>
                <a:srgbClr val="84DB1D"/>
              </a:solidFill>
              <a:ln>
                <a:noFill/>
              </a:ln>
            </p:spPr>
            <p:txBody>
              <a:bodyPr anchor="ctr"/>
              <a:lstStyle/>
              <a:p>
                <a:pPr algn="ctr" defTabSz="1371600"/>
                <a:endParaRPr sz="3600" dirty="0">
                  <a:solidFill>
                    <a:prstClr val="black">
                      <a:lumMod val="75000"/>
                      <a:lumOff val="25000"/>
                    </a:prstClr>
                  </a:solidFill>
                  <a:latin typeface="思源黑体 Normal" panose="020B0400000000000000" pitchFamily="34" charset="-122"/>
                  <a:ea typeface="思源黑体 Normal" panose="020B0400000000000000" pitchFamily="34" charset="-122"/>
                  <a:sym typeface="FZHei-B01S" panose="02010601030101010101" pitchFamily="2" charset="-122"/>
                </a:endParaRPr>
              </a:p>
            </p:txBody>
          </p:sp>
          <p:sp>
            <p:nvSpPr>
              <p:cNvPr id="73" name="任意多边形: 形状 72"/>
              <p:cNvSpPr/>
              <p:nvPr/>
            </p:nvSpPr>
            <p:spPr bwMode="auto">
              <a:xfrm>
                <a:off x="4822712" y="3335338"/>
                <a:ext cx="1560513" cy="1549400"/>
              </a:xfrm>
              <a:custGeom>
                <a:avLst/>
                <a:gdLst>
                  <a:gd name="T0" fmla="*/ 0 w 274"/>
                  <a:gd name="T1" fmla="*/ 156 h 272"/>
                  <a:gd name="T2" fmla="*/ 47 w 274"/>
                  <a:gd name="T3" fmla="*/ 41 h 272"/>
                  <a:gd name="T4" fmla="*/ 161 w 274"/>
                  <a:gd name="T5" fmla="*/ 67 h 272"/>
                  <a:gd name="T6" fmla="*/ 241 w 274"/>
                  <a:gd name="T7" fmla="*/ 151 h 272"/>
                  <a:gd name="T8" fmla="*/ 274 w 274"/>
                  <a:gd name="T9" fmla="*/ 214 h 272"/>
                  <a:gd name="T10" fmla="*/ 146 w 274"/>
                  <a:gd name="T11" fmla="*/ 272 h 272"/>
                  <a:gd name="T12" fmla="*/ 0 w 274"/>
                  <a:gd name="T13" fmla="*/ 156 h 272"/>
                </a:gdLst>
                <a:ahLst/>
                <a:cxnLst>
                  <a:cxn ang="0">
                    <a:pos x="T0" y="T1"/>
                  </a:cxn>
                  <a:cxn ang="0">
                    <a:pos x="T2" y="T3"/>
                  </a:cxn>
                  <a:cxn ang="0">
                    <a:pos x="T4" y="T5"/>
                  </a:cxn>
                  <a:cxn ang="0">
                    <a:pos x="T6" y="T7"/>
                  </a:cxn>
                  <a:cxn ang="0">
                    <a:pos x="T8" y="T9"/>
                  </a:cxn>
                  <a:cxn ang="0">
                    <a:pos x="T10" y="T11"/>
                  </a:cxn>
                  <a:cxn ang="0">
                    <a:pos x="T12" y="T13"/>
                  </a:cxn>
                </a:cxnLst>
                <a:rect l="0" t="0" r="r" b="b"/>
                <a:pathLst>
                  <a:path w="274" h="272">
                    <a:moveTo>
                      <a:pt x="0" y="156"/>
                    </a:moveTo>
                    <a:cubicBezTo>
                      <a:pt x="0" y="156"/>
                      <a:pt x="41" y="65"/>
                      <a:pt x="47" y="41"/>
                    </a:cubicBezTo>
                    <a:cubicBezTo>
                      <a:pt x="47" y="41"/>
                      <a:pt x="116" y="0"/>
                      <a:pt x="161" y="67"/>
                    </a:cubicBezTo>
                    <a:cubicBezTo>
                      <a:pt x="161" y="67"/>
                      <a:pt x="255" y="55"/>
                      <a:pt x="241" y="151"/>
                    </a:cubicBezTo>
                    <a:cubicBezTo>
                      <a:pt x="241" y="151"/>
                      <a:pt x="274" y="164"/>
                      <a:pt x="274" y="214"/>
                    </a:cubicBezTo>
                    <a:cubicBezTo>
                      <a:pt x="274" y="214"/>
                      <a:pt x="203" y="249"/>
                      <a:pt x="146" y="272"/>
                    </a:cubicBezTo>
                    <a:lnTo>
                      <a:pt x="0" y="156"/>
                    </a:lnTo>
                    <a:close/>
                  </a:path>
                </a:pathLst>
              </a:custGeom>
              <a:solidFill>
                <a:srgbClr val="F7DDA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1371600"/>
                <a:endParaRPr sz="3600" dirty="0">
                  <a:solidFill>
                    <a:prstClr val="black">
                      <a:lumMod val="75000"/>
                      <a:lumOff val="25000"/>
                    </a:prstClr>
                  </a:solidFill>
                  <a:latin typeface="思源黑体 Normal" panose="020B0400000000000000" pitchFamily="34" charset="-122"/>
                  <a:ea typeface="思源黑体 Normal" panose="020B0400000000000000" pitchFamily="34" charset="-122"/>
                  <a:sym typeface="FZHei-B01S" panose="02010601030101010101" pitchFamily="2" charset="-122"/>
                </a:endParaRPr>
              </a:p>
            </p:txBody>
          </p:sp>
          <p:sp>
            <p:nvSpPr>
              <p:cNvPr id="74" name="任意多边形: 形状 73"/>
              <p:cNvSpPr/>
              <p:nvPr/>
            </p:nvSpPr>
            <p:spPr bwMode="auto">
              <a:xfrm>
                <a:off x="4862399" y="3414713"/>
                <a:ext cx="838200" cy="860425"/>
              </a:xfrm>
              <a:custGeom>
                <a:avLst/>
                <a:gdLst>
                  <a:gd name="T0" fmla="*/ 47 w 147"/>
                  <a:gd name="T1" fmla="*/ 31 h 151"/>
                  <a:gd name="T2" fmla="*/ 147 w 147"/>
                  <a:gd name="T3" fmla="*/ 57 h 151"/>
                  <a:gd name="T4" fmla="*/ 63 w 147"/>
                  <a:gd name="T5" fmla="*/ 151 h 151"/>
                  <a:gd name="T6" fmla="*/ 0 w 147"/>
                  <a:gd name="T7" fmla="*/ 141 h 151"/>
                  <a:gd name="T8" fmla="*/ 47 w 147"/>
                  <a:gd name="T9" fmla="*/ 31 h 151"/>
                </a:gdLst>
                <a:ahLst/>
                <a:cxnLst>
                  <a:cxn ang="0">
                    <a:pos x="T0" y="T1"/>
                  </a:cxn>
                  <a:cxn ang="0">
                    <a:pos x="T2" y="T3"/>
                  </a:cxn>
                  <a:cxn ang="0">
                    <a:pos x="T4" y="T5"/>
                  </a:cxn>
                  <a:cxn ang="0">
                    <a:pos x="T6" y="T7"/>
                  </a:cxn>
                  <a:cxn ang="0">
                    <a:pos x="T8" y="T9"/>
                  </a:cxn>
                </a:cxnLst>
                <a:rect l="0" t="0" r="r" b="b"/>
                <a:pathLst>
                  <a:path w="147" h="151">
                    <a:moveTo>
                      <a:pt x="47" y="31"/>
                    </a:moveTo>
                    <a:cubicBezTo>
                      <a:pt x="47" y="31"/>
                      <a:pt x="104" y="0"/>
                      <a:pt x="147" y="57"/>
                    </a:cubicBezTo>
                    <a:cubicBezTo>
                      <a:pt x="63" y="151"/>
                      <a:pt x="63" y="151"/>
                      <a:pt x="63" y="151"/>
                    </a:cubicBezTo>
                    <a:cubicBezTo>
                      <a:pt x="0" y="141"/>
                      <a:pt x="0" y="141"/>
                      <a:pt x="0" y="141"/>
                    </a:cubicBezTo>
                    <a:lnTo>
                      <a:pt x="47" y="31"/>
                    </a:lnTo>
                    <a:close/>
                  </a:path>
                </a:pathLst>
              </a:custGeom>
              <a:solidFill>
                <a:srgbClr val="FFF3D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1371600"/>
                <a:endParaRPr sz="3600" dirty="0">
                  <a:solidFill>
                    <a:prstClr val="black">
                      <a:lumMod val="75000"/>
                      <a:lumOff val="25000"/>
                    </a:prstClr>
                  </a:solidFill>
                  <a:latin typeface="思源黑体 Normal" panose="020B0400000000000000" pitchFamily="34" charset="-122"/>
                  <a:ea typeface="思源黑体 Normal" panose="020B0400000000000000" pitchFamily="34" charset="-122"/>
                  <a:sym typeface="FZHei-B01S" panose="02010601030101010101" pitchFamily="2" charset="-122"/>
                </a:endParaRPr>
              </a:p>
            </p:txBody>
          </p:sp>
          <p:sp>
            <p:nvSpPr>
              <p:cNvPr id="75" name="任意多边形: 形状 74"/>
              <p:cNvSpPr/>
              <p:nvPr/>
            </p:nvSpPr>
            <p:spPr bwMode="auto">
              <a:xfrm>
                <a:off x="5511687" y="4217988"/>
                <a:ext cx="849313" cy="666750"/>
              </a:xfrm>
              <a:custGeom>
                <a:avLst/>
                <a:gdLst>
                  <a:gd name="T0" fmla="*/ 116 w 149"/>
                  <a:gd name="T1" fmla="*/ 0 h 117"/>
                  <a:gd name="T2" fmla="*/ 145 w 149"/>
                  <a:gd name="T3" fmla="*/ 63 h 117"/>
                  <a:gd name="T4" fmla="*/ 25 w 149"/>
                  <a:gd name="T5" fmla="*/ 117 h 117"/>
                  <a:gd name="T6" fmla="*/ 0 w 149"/>
                  <a:gd name="T7" fmla="*/ 54 h 117"/>
                  <a:gd name="T8" fmla="*/ 116 w 149"/>
                  <a:gd name="T9" fmla="*/ 0 h 117"/>
                </a:gdLst>
                <a:ahLst/>
                <a:cxnLst>
                  <a:cxn ang="0">
                    <a:pos x="T0" y="T1"/>
                  </a:cxn>
                  <a:cxn ang="0">
                    <a:pos x="T2" y="T3"/>
                  </a:cxn>
                  <a:cxn ang="0">
                    <a:pos x="T4" y="T5"/>
                  </a:cxn>
                  <a:cxn ang="0">
                    <a:pos x="T6" y="T7"/>
                  </a:cxn>
                  <a:cxn ang="0">
                    <a:pos x="T8" y="T9"/>
                  </a:cxn>
                </a:cxnLst>
                <a:rect l="0" t="0" r="r" b="b"/>
                <a:pathLst>
                  <a:path w="149" h="117">
                    <a:moveTo>
                      <a:pt x="116" y="0"/>
                    </a:moveTo>
                    <a:cubicBezTo>
                      <a:pt x="116" y="0"/>
                      <a:pt x="149" y="19"/>
                      <a:pt x="145" y="63"/>
                    </a:cubicBezTo>
                    <a:cubicBezTo>
                      <a:pt x="25" y="117"/>
                      <a:pt x="25" y="117"/>
                      <a:pt x="25" y="117"/>
                    </a:cubicBezTo>
                    <a:cubicBezTo>
                      <a:pt x="0" y="54"/>
                      <a:pt x="0" y="54"/>
                      <a:pt x="0" y="54"/>
                    </a:cubicBezTo>
                    <a:lnTo>
                      <a:pt x="116" y="0"/>
                    </a:lnTo>
                    <a:close/>
                  </a:path>
                </a:pathLst>
              </a:custGeom>
              <a:solidFill>
                <a:srgbClr val="ECC48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1371600"/>
                <a:endParaRPr sz="3600" dirty="0">
                  <a:solidFill>
                    <a:prstClr val="black">
                      <a:lumMod val="75000"/>
                      <a:lumOff val="25000"/>
                    </a:prstClr>
                  </a:solidFill>
                  <a:latin typeface="思源黑体 Normal" panose="020B0400000000000000" pitchFamily="34" charset="-122"/>
                  <a:ea typeface="思源黑体 Normal" panose="020B0400000000000000" pitchFamily="34" charset="-122"/>
                  <a:sym typeface="FZHei-B01S" panose="02010601030101010101" pitchFamily="2" charset="-122"/>
                </a:endParaRPr>
              </a:p>
            </p:txBody>
          </p:sp>
          <p:sp>
            <p:nvSpPr>
              <p:cNvPr id="76" name="任意多边形: 形状 75"/>
              <p:cNvSpPr/>
              <p:nvPr/>
            </p:nvSpPr>
            <p:spPr bwMode="auto">
              <a:xfrm>
                <a:off x="4516324" y="4081463"/>
                <a:ext cx="1138238" cy="1139825"/>
              </a:xfrm>
              <a:custGeom>
                <a:avLst/>
                <a:gdLst>
                  <a:gd name="T0" fmla="*/ 0 w 200"/>
                  <a:gd name="T1" fmla="*/ 200 h 200"/>
                  <a:gd name="T2" fmla="*/ 200 w 200"/>
                  <a:gd name="T3" fmla="*/ 141 h 200"/>
                  <a:gd name="T4" fmla="*/ 54 w 200"/>
                  <a:gd name="T5" fmla="*/ 25 h 200"/>
                  <a:gd name="T6" fmla="*/ 0 w 200"/>
                  <a:gd name="T7" fmla="*/ 200 h 200"/>
                </a:gdLst>
                <a:ahLst/>
                <a:cxnLst>
                  <a:cxn ang="0">
                    <a:pos x="T0" y="T1"/>
                  </a:cxn>
                  <a:cxn ang="0">
                    <a:pos x="T2" y="T3"/>
                  </a:cxn>
                  <a:cxn ang="0">
                    <a:pos x="T4" y="T5"/>
                  </a:cxn>
                  <a:cxn ang="0">
                    <a:pos x="T6" y="T7"/>
                  </a:cxn>
                </a:cxnLst>
                <a:rect l="0" t="0" r="r" b="b"/>
                <a:pathLst>
                  <a:path w="200" h="200">
                    <a:moveTo>
                      <a:pt x="0" y="200"/>
                    </a:moveTo>
                    <a:cubicBezTo>
                      <a:pt x="200" y="141"/>
                      <a:pt x="200" y="141"/>
                      <a:pt x="200" y="141"/>
                    </a:cubicBezTo>
                    <a:cubicBezTo>
                      <a:pt x="169" y="0"/>
                      <a:pt x="54" y="25"/>
                      <a:pt x="54" y="25"/>
                    </a:cubicBezTo>
                    <a:lnTo>
                      <a:pt x="0" y="20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1371600"/>
                <a:endParaRPr sz="3600" dirty="0">
                  <a:solidFill>
                    <a:prstClr val="black">
                      <a:lumMod val="75000"/>
                      <a:lumOff val="25000"/>
                    </a:prstClr>
                  </a:solidFill>
                  <a:latin typeface="思源黑体 Normal" panose="020B0400000000000000" pitchFamily="34" charset="-122"/>
                  <a:ea typeface="思源黑体 Normal" panose="020B0400000000000000" pitchFamily="34" charset="-122"/>
                  <a:sym typeface="FZHei-B01S" panose="02010601030101010101" pitchFamily="2" charset="-122"/>
                </a:endParaRPr>
              </a:p>
            </p:txBody>
          </p:sp>
          <p:sp>
            <p:nvSpPr>
              <p:cNvPr id="77" name="任意多边形: 形状 76"/>
              <p:cNvSpPr/>
              <p:nvPr/>
            </p:nvSpPr>
            <p:spPr bwMode="auto">
              <a:xfrm>
                <a:off x="4571887" y="4206875"/>
                <a:ext cx="655638" cy="912813"/>
              </a:xfrm>
              <a:custGeom>
                <a:avLst/>
                <a:gdLst>
                  <a:gd name="T0" fmla="*/ 115 w 115"/>
                  <a:gd name="T1" fmla="*/ 12 h 160"/>
                  <a:gd name="T2" fmla="*/ 115 w 115"/>
                  <a:gd name="T3" fmla="*/ 12 h 160"/>
                  <a:gd name="T4" fmla="*/ 51 w 115"/>
                  <a:gd name="T5" fmla="*/ 2 h 160"/>
                  <a:gd name="T6" fmla="*/ 0 w 115"/>
                  <a:gd name="T7" fmla="*/ 160 h 160"/>
                  <a:gd name="T8" fmla="*/ 115 w 115"/>
                  <a:gd name="T9" fmla="*/ 12 h 160"/>
                </a:gdLst>
                <a:ahLst/>
                <a:cxnLst>
                  <a:cxn ang="0">
                    <a:pos x="T0" y="T1"/>
                  </a:cxn>
                  <a:cxn ang="0">
                    <a:pos x="T2" y="T3"/>
                  </a:cxn>
                  <a:cxn ang="0">
                    <a:pos x="T4" y="T5"/>
                  </a:cxn>
                  <a:cxn ang="0">
                    <a:pos x="T6" y="T7"/>
                  </a:cxn>
                  <a:cxn ang="0">
                    <a:pos x="T8" y="T9"/>
                  </a:cxn>
                </a:cxnLst>
                <a:rect l="0" t="0" r="r" b="b"/>
                <a:pathLst>
                  <a:path w="115" h="160">
                    <a:moveTo>
                      <a:pt x="115" y="12"/>
                    </a:moveTo>
                    <a:cubicBezTo>
                      <a:pt x="115" y="12"/>
                      <a:pt x="115" y="12"/>
                      <a:pt x="115" y="12"/>
                    </a:cubicBezTo>
                    <a:cubicBezTo>
                      <a:pt x="88" y="0"/>
                      <a:pt x="63" y="1"/>
                      <a:pt x="51" y="2"/>
                    </a:cubicBezTo>
                    <a:cubicBezTo>
                      <a:pt x="0" y="160"/>
                      <a:pt x="0" y="160"/>
                      <a:pt x="0" y="160"/>
                    </a:cubicBezTo>
                    <a:lnTo>
                      <a:pt x="115" y="12"/>
                    </a:lnTo>
                    <a:close/>
                  </a:path>
                </a:pathLst>
              </a:custGeom>
              <a:solidFill>
                <a:srgbClr val="42392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1371600"/>
                <a:endParaRPr sz="3600" dirty="0">
                  <a:solidFill>
                    <a:prstClr val="black">
                      <a:lumMod val="75000"/>
                      <a:lumOff val="25000"/>
                    </a:prstClr>
                  </a:solidFill>
                  <a:latin typeface="思源黑体 Normal" panose="020B0400000000000000" pitchFamily="34" charset="-122"/>
                  <a:ea typeface="思源黑体 Normal" panose="020B0400000000000000" pitchFamily="34" charset="-122"/>
                  <a:sym typeface="FZHei-B01S" panose="02010601030101010101" pitchFamily="2" charset="-122"/>
                </a:endParaRPr>
              </a:p>
            </p:txBody>
          </p:sp>
          <p:sp>
            <p:nvSpPr>
              <p:cNvPr id="78" name="任意多边形: 形状 77"/>
              <p:cNvSpPr/>
              <p:nvPr/>
            </p:nvSpPr>
            <p:spPr bwMode="auto">
              <a:xfrm>
                <a:off x="5711712" y="1739899"/>
                <a:ext cx="2073275" cy="1976438"/>
              </a:xfrm>
              <a:custGeom>
                <a:avLst/>
                <a:gdLst>
                  <a:gd name="T0" fmla="*/ 1306 w 1306"/>
                  <a:gd name="T1" fmla="*/ 0 h 1245"/>
                  <a:gd name="T2" fmla="*/ 18 w 1306"/>
                  <a:gd name="T3" fmla="*/ 1245 h 1245"/>
                  <a:gd name="T4" fmla="*/ 0 w 1306"/>
                  <a:gd name="T5" fmla="*/ 1220 h 1245"/>
                  <a:gd name="T6" fmla="*/ 1306 w 1306"/>
                  <a:gd name="T7" fmla="*/ 0 h 1245"/>
                </a:gdLst>
                <a:ahLst/>
                <a:cxnLst>
                  <a:cxn ang="0">
                    <a:pos x="T0" y="T1"/>
                  </a:cxn>
                  <a:cxn ang="0">
                    <a:pos x="T2" y="T3"/>
                  </a:cxn>
                  <a:cxn ang="0">
                    <a:pos x="T4" y="T5"/>
                  </a:cxn>
                  <a:cxn ang="0">
                    <a:pos x="T6" y="T7"/>
                  </a:cxn>
                </a:cxnLst>
                <a:rect l="0" t="0" r="r" b="b"/>
                <a:pathLst>
                  <a:path w="1306" h="1245">
                    <a:moveTo>
                      <a:pt x="1306" y="0"/>
                    </a:moveTo>
                    <a:lnTo>
                      <a:pt x="18" y="1245"/>
                    </a:lnTo>
                    <a:lnTo>
                      <a:pt x="0" y="1220"/>
                    </a:lnTo>
                    <a:lnTo>
                      <a:pt x="1306" y="0"/>
                    </a:lnTo>
                    <a:close/>
                  </a:path>
                </a:pathLst>
              </a:custGeom>
              <a:solidFill>
                <a:schemeClr val="bg1">
                  <a:alpha val="20000"/>
                </a:schemeClr>
              </a:solidFill>
              <a:ln>
                <a:noFill/>
              </a:ln>
            </p:spPr>
            <p:txBody>
              <a:bodyPr anchor="ctr"/>
              <a:lstStyle/>
              <a:p>
                <a:pPr algn="ctr" defTabSz="1371600"/>
                <a:endParaRPr sz="3600" dirty="0">
                  <a:solidFill>
                    <a:prstClr val="black">
                      <a:lumMod val="75000"/>
                      <a:lumOff val="25000"/>
                    </a:prstClr>
                  </a:solidFill>
                  <a:latin typeface="思源黑体 Normal" panose="020B0400000000000000" pitchFamily="34" charset="-122"/>
                  <a:ea typeface="思源黑体 Normal" panose="020B0400000000000000" pitchFamily="34" charset="-122"/>
                  <a:sym typeface="FZHei-B01S" panose="02010601030101010101" pitchFamily="2" charset="-122"/>
                </a:endParaRPr>
              </a:p>
            </p:txBody>
          </p:sp>
          <p:sp>
            <p:nvSpPr>
              <p:cNvPr id="79" name="任意多边形: 形状 78"/>
              <p:cNvSpPr/>
              <p:nvPr/>
            </p:nvSpPr>
            <p:spPr bwMode="auto">
              <a:xfrm>
                <a:off x="6195899" y="1836738"/>
                <a:ext cx="1697038" cy="2359025"/>
              </a:xfrm>
              <a:custGeom>
                <a:avLst/>
                <a:gdLst>
                  <a:gd name="T0" fmla="*/ 1069 w 1069"/>
                  <a:gd name="T1" fmla="*/ 0 h 1486"/>
                  <a:gd name="T2" fmla="*/ 0 w 1069"/>
                  <a:gd name="T3" fmla="*/ 1486 h 1486"/>
                  <a:gd name="T4" fmla="*/ 4 w 1069"/>
                  <a:gd name="T5" fmla="*/ 1450 h 1486"/>
                  <a:gd name="T6" fmla="*/ 1069 w 1069"/>
                  <a:gd name="T7" fmla="*/ 0 h 1486"/>
                </a:gdLst>
                <a:ahLst/>
                <a:cxnLst>
                  <a:cxn ang="0">
                    <a:pos x="T0" y="T1"/>
                  </a:cxn>
                  <a:cxn ang="0">
                    <a:pos x="T2" y="T3"/>
                  </a:cxn>
                  <a:cxn ang="0">
                    <a:pos x="T4" y="T5"/>
                  </a:cxn>
                  <a:cxn ang="0">
                    <a:pos x="T6" y="T7"/>
                  </a:cxn>
                </a:cxnLst>
                <a:rect l="0" t="0" r="r" b="b"/>
                <a:pathLst>
                  <a:path w="1069" h="1486">
                    <a:moveTo>
                      <a:pt x="1069" y="0"/>
                    </a:moveTo>
                    <a:lnTo>
                      <a:pt x="0" y="1486"/>
                    </a:lnTo>
                    <a:lnTo>
                      <a:pt x="4" y="1450"/>
                    </a:lnTo>
                    <a:lnTo>
                      <a:pt x="1069" y="0"/>
                    </a:lnTo>
                    <a:close/>
                  </a:path>
                </a:pathLst>
              </a:custGeom>
              <a:solidFill>
                <a:schemeClr val="bg1">
                  <a:alpha val="20000"/>
                </a:schemeClr>
              </a:solidFill>
              <a:ln>
                <a:noFill/>
              </a:ln>
            </p:spPr>
            <p:txBody>
              <a:bodyPr anchor="ctr"/>
              <a:lstStyle/>
              <a:p>
                <a:pPr algn="ctr" defTabSz="1371600"/>
                <a:endParaRPr sz="3600" dirty="0">
                  <a:solidFill>
                    <a:prstClr val="black">
                      <a:lumMod val="75000"/>
                      <a:lumOff val="25000"/>
                    </a:prstClr>
                  </a:solidFill>
                  <a:latin typeface="思源黑体 Normal" panose="020B0400000000000000" pitchFamily="34" charset="-122"/>
                  <a:ea typeface="思源黑体 Normal" panose="020B0400000000000000" pitchFamily="34" charset="-122"/>
                  <a:sym typeface="FZHei-B01S" panose="02010601030101010101" pitchFamily="2" charset="-122"/>
                </a:endParaRPr>
              </a:p>
            </p:txBody>
          </p:sp>
          <p:sp>
            <p:nvSpPr>
              <p:cNvPr id="80" name="任意多边形: 形状 79"/>
              <p:cNvSpPr/>
              <p:nvPr/>
            </p:nvSpPr>
            <p:spPr bwMode="auto">
              <a:xfrm>
                <a:off x="5090999" y="1722438"/>
                <a:ext cx="2506663" cy="1846263"/>
              </a:xfrm>
              <a:custGeom>
                <a:avLst/>
                <a:gdLst>
                  <a:gd name="T0" fmla="*/ 1579 w 1579"/>
                  <a:gd name="T1" fmla="*/ 0 h 1163"/>
                  <a:gd name="T2" fmla="*/ 0 w 1579"/>
                  <a:gd name="T3" fmla="*/ 1163 h 1163"/>
                  <a:gd name="T4" fmla="*/ 57 w 1579"/>
                  <a:gd name="T5" fmla="*/ 1138 h 1163"/>
                  <a:gd name="T6" fmla="*/ 1579 w 1579"/>
                  <a:gd name="T7" fmla="*/ 0 h 1163"/>
                </a:gdLst>
                <a:ahLst/>
                <a:cxnLst>
                  <a:cxn ang="0">
                    <a:pos x="T0" y="T1"/>
                  </a:cxn>
                  <a:cxn ang="0">
                    <a:pos x="T2" y="T3"/>
                  </a:cxn>
                  <a:cxn ang="0">
                    <a:pos x="T4" y="T5"/>
                  </a:cxn>
                  <a:cxn ang="0">
                    <a:pos x="T6" y="T7"/>
                  </a:cxn>
                </a:cxnLst>
                <a:rect l="0" t="0" r="r" b="b"/>
                <a:pathLst>
                  <a:path w="1579" h="1163">
                    <a:moveTo>
                      <a:pt x="1579" y="0"/>
                    </a:moveTo>
                    <a:lnTo>
                      <a:pt x="0" y="1163"/>
                    </a:lnTo>
                    <a:lnTo>
                      <a:pt x="57" y="1138"/>
                    </a:lnTo>
                    <a:lnTo>
                      <a:pt x="1579" y="0"/>
                    </a:lnTo>
                    <a:close/>
                  </a:path>
                </a:pathLst>
              </a:custGeom>
              <a:solidFill>
                <a:schemeClr val="bg1">
                  <a:alpha val="20000"/>
                </a:schemeClr>
              </a:solidFill>
              <a:ln>
                <a:noFill/>
              </a:ln>
            </p:spPr>
            <p:txBody>
              <a:bodyPr anchor="ctr"/>
              <a:lstStyle/>
              <a:p>
                <a:pPr algn="ctr" defTabSz="1371600"/>
                <a:endParaRPr sz="3600" dirty="0">
                  <a:solidFill>
                    <a:prstClr val="black">
                      <a:lumMod val="75000"/>
                      <a:lumOff val="25000"/>
                    </a:prstClr>
                  </a:solidFill>
                  <a:latin typeface="思源黑体 Normal" panose="020B0400000000000000" pitchFamily="34" charset="-122"/>
                  <a:ea typeface="思源黑体 Normal" panose="020B0400000000000000" pitchFamily="34" charset="-122"/>
                  <a:sym typeface="FZHei-B01S" panose="02010601030101010101" pitchFamily="2" charset="-122"/>
                </a:endParaRPr>
              </a:p>
            </p:txBody>
          </p:sp>
        </p:grpSp>
      </p:grpSp>
      <p:grpSp>
        <p:nvGrpSpPr>
          <p:cNvPr id="106" name="Group 105"/>
          <p:cNvGrpSpPr/>
          <p:nvPr/>
        </p:nvGrpSpPr>
        <p:grpSpPr>
          <a:xfrm>
            <a:off x="5833110" y="97156"/>
            <a:ext cx="5939790" cy="2976563"/>
            <a:chOff x="4002" y="115"/>
            <a:chExt cx="6236" cy="3125"/>
          </a:xfrm>
        </p:grpSpPr>
        <p:pic>
          <p:nvPicPr>
            <p:cNvPr id="103" name="图片 9" descr="图片包含 播放器&#10;&#10;已生成高可信度的说明"/>
            <p:cNvPicPr>
              <a:picLocks noChangeAspect="1"/>
            </p:cNvPicPr>
            <p:nvPr/>
          </p:nvPicPr>
          <p:blipFill>
            <a:blip r:embed="rId4" cstate="print">
              <a:extLst>
                <a:ext uri="{28A0092B-C50C-407E-A947-70E740481C1C}">
                  <a14:useLocalDpi xmlns:a14="http://schemas.microsoft.com/office/drawing/2010/main" val="0"/>
                </a:ext>
              </a:extLst>
            </a:blip>
            <a:srcRect b="40239"/>
            <a:stretch>
              <a:fillRect/>
            </a:stretch>
          </p:blipFill>
          <p:spPr>
            <a:xfrm>
              <a:off x="4002" y="115"/>
              <a:ext cx="6237" cy="3000"/>
            </a:xfrm>
            <a:prstGeom prst="rect">
              <a:avLst/>
            </a:prstGeom>
          </p:spPr>
        </p:pic>
        <p:pic>
          <p:nvPicPr>
            <p:cNvPr id="105" name="图片 9" descr="图片包含 播放器&#10;&#10;已生成高可信度的说明"/>
            <p:cNvPicPr>
              <a:picLocks noChangeAspect="1"/>
            </p:cNvPicPr>
            <p:nvPr/>
          </p:nvPicPr>
          <p:blipFill>
            <a:blip r:embed="rId5" cstate="print">
              <a:extLst>
                <a:ext uri="{28A0092B-C50C-407E-A947-70E740481C1C}">
                  <a14:useLocalDpi xmlns:a14="http://schemas.microsoft.com/office/drawing/2010/main" val="0"/>
                </a:ext>
              </a:extLst>
            </a:blip>
            <a:srcRect t="94363"/>
            <a:stretch>
              <a:fillRect/>
            </a:stretch>
          </p:blipFill>
          <p:spPr>
            <a:xfrm>
              <a:off x="4002" y="2958"/>
              <a:ext cx="6237" cy="283"/>
            </a:xfrm>
            <a:prstGeom prst="rect">
              <a:avLst/>
            </a:prstGeom>
          </p:spPr>
        </p:pic>
      </p:grpSp>
      <p:sp>
        <p:nvSpPr>
          <p:cNvPr id="1909" name="Google Shape;1909;p61"/>
          <p:cNvSpPr txBox="1">
            <a:spLocks noGrp="1"/>
          </p:cNvSpPr>
          <p:nvPr>
            <p:ph type="title"/>
          </p:nvPr>
        </p:nvSpPr>
        <p:spPr>
          <a:xfrm>
            <a:off x="5775961" y="1210628"/>
            <a:ext cx="6055043" cy="1988820"/>
          </a:xfrm>
          <a:prstGeom prst="rect">
            <a:avLst/>
          </a:prstGeom>
        </p:spPr>
        <p:txBody>
          <a:bodyPr spcFirstLastPara="1" vert="horz" wrap="square" lIns="137138" tIns="137138" rIns="137138" bIns="137138" rtlCol="0" anchor="ctr" anchorCtr="0">
            <a:noAutofit/>
          </a:bodyPr>
          <a:lstStyle/>
          <a:p>
            <a:pPr algn="ctr">
              <a:spcBef>
                <a:spcPts val="0"/>
              </a:spcBef>
            </a:pPr>
            <a:r>
              <a:rPr lang="en-US" altLang="en-GB" sz="8100" b="1">
                <a:solidFill>
                  <a:schemeClr val="bg1"/>
                </a:solidFill>
                <a:latin typeface="Calibri" panose="020F0502020204030204" pitchFamily="34" charset="0"/>
                <a:cs typeface="Calibri" panose="020F0502020204030204" pitchFamily="34" charset="0"/>
              </a:rPr>
              <a:t>Dặn dò</a:t>
            </a:r>
          </a:p>
        </p:txBody>
      </p:sp>
      <p:sp>
        <p:nvSpPr>
          <p:cNvPr id="107" name="Google Shape;1909;p61"/>
          <p:cNvSpPr txBox="1"/>
          <p:nvPr/>
        </p:nvSpPr>
        <p:spPr>
          <a:xfrm>
            <a:off x="1909711" y="4768284"/>
            <a:ext cx="13950315" cy="822960"/>
          </a:xfrm>
          <a:prstGeom prst="rect">
            <a:avLst/>
          </a:prstGeom>
          <a:noFill/>
          <a:ln>
            <a:noFill/>
          </a:ln>
        </p:spPr>
        <p:txBody>
          <a:bodyPr wrap="square" lIns="137138" tIns="137138" rIns="137138" bIns="137138"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2800"/>
              <a:buFont typeface="Lato Black" panose="020F0802020204030203"/>
              <a:buNone/>
              <a:defRPr sz="2800" b="0" i="0" u="none" strike="noStrike" cap="none">
                <a:solidFill>
                  <a:schemeClr val="lt2"/>
                </a:solidFill>
                <a:latin typeface="Lato Black" panose="020F0802020204030203"/>
                <a:ea typeface="Lato Black" panose="020F0802020204030203"/>
                <a:cs typeface="Lato Black" panose="020F0802020204030203"/>
                <a:sym typeface="Lato Black" panose="020F0802020204030203"/>
              </a:defRPr>
            </a:lvl1pPr>
            <a:lvl2pPr marR="0" lvl="1" algn="ctr" rtl="0">
              <a:lnSpc>
                <a:spcPct val="100000"/>
              </a:lnSpc>
              <a:spcBef>
                <a:spcPts val="0"/>
              </a:spcBef>
              <a:spcAft>
                <a:spcPts val="0"/>
              </a:spcAft>
              <a:buClr>
                <a:schemeClr val="lt1"/>
              </a:buClr>
              <a:buSzPts val="2800"/>
              <a:buFont typeface="BioRhyme Expanded" panose="00000505000000000000"/>
              <a:buNone/>
              <a:defRPr sz="2800" b="0" i="0" u="none" strike="noStrike" cap="none">
                <a:solidFill>
                  <a:schemeClr val="lt1"/>
                </a:solidFill>
                <a:latin typeface="Comfortaa Medium"/>
                <a:ea typeface="Comfortaa Medium"/>
                <a:cs typeface="Comfortaa Medium"/>
                <a:sym typeface="Comfortaa Medium"/>
              </a:defRPr>
            </a:lvl2pPr>
            <a:lvl3pPr marR="0" lvl="2" algn="ctr" rtl="0">
              <a:lnSpc>
                <a:spcPct val="100000"/>
              </a:lnSpc>
              <a:spcBef>
                <a:spcPts val="0"/>
              </a:spcBef>
              <a:spcAft>
                <a:spcPts val="0"/>
              </a:spcAft>
              <a:buClr>
                <a:schemeClr val="lt1"/>
              </a:buClr>
              <a:buSzPts val="2800"/>
              <a:buFont typeface="BioRhyme Expanded" panose="00000505000000000000"/>
              <a:buNone/>
              <a:defRPr sz="2800" b="0" i="0" u="none" strike="noStrike" cap="none">
                <a:solidFill>
                  <a:schemeClr val="lt1"/>
                </a:solidFill>
                <a:latin typeface="Comfortaa Medium"/>
                <a:ea typeface="Comfortaa Medium"/>
                <a:cs typeface="Comfortaa Medium"/>
                <a:sym typeface="Comfortaa Medium"/>
              </a:defRPr>
            </a:lvl3pPr>
            <a:lvl4pPr marR="0" lvl="3" algn="ctr" rtl="0">
              <a:lnSpc>
                <a:spcPct val="100000"/>
              </a:lnSpc>
              <a:spcBef>
                <a:spcPts val="0"/>
              </a:spcBef>
              <a:spcAft>
                <a:spcPts val="0"/>
              </a:spcAft>
              <a:buClr>
                <a:schemeClr val="lt1"/>
              </a:buClr>
              <a:buSzPts val="2800"/>
              <a:buFont typeface="BioRhyme Expanded" panose="00000505000000000000"/>
              <a:buNone/>
              <a:defRPr sz="2800" b="0" i="0" u="none" strike="noStrike" cap="none">
                <a:solidFill>
                  <a:schemeClr val="lt1"/>
                </a:solidFill>
                <a:latin typeface="Comfortaa Medium"/>
                <a:ea typeface="Comfortaa Medium"/>
                <a:cs typeface="Comfortaa Medium"/>
                <a:sym typeface="Comfortaa Medium"/>
              </a:defRPr>
            </a:lvl4pPr>
            <a:lvl5pPr marR="0" lvl="4" algn="ctr" rtl="0">
              <a:lnSpc>
                <a:spcPct val="100000"/>
              </a:lnSpc>
              <a:spcBef>
                <a:spcPts val="0"/>
              </a:spcBef>
              <a:spcAft>
                <a:spcPts val="0"/>
              </a:spcAft>
              <a:buClr>
                <a:schemeClr val="lt1"/>
              </a:buClr>
              <a:buSzPts val="2800"/>
              <a:buFont typeface="BioRhyme Expanded" panose="00000505000000000000"/>
              <a:buNone/>
              <a:defRPr sz="2800" b="0" i="0" u="none" strike="noStrike" cap="none">
                <a:solidFill>
                  <a:schemeClr val="lt1"/>
                </a:solidFill>
                <a:latin typeface="Comfortaa Medium"/>
                <a:ea typeface="Comfortaa Medium"/>
                <a:cs typeface="Comfortaa Medium"/>
                <a:sym typeface="Comfortaa Medium"/>
              </a:defRPr>
            </a:lvl5pPr>
            <a:lvl6pPr marR="0" lvl="5" algn="ctr" rtl="0">
              <a:lnSpc>
                <a:spcPct val="100000"/>
              </a:lnSpc>
              <a:spcBef>
                <a:spcPts val="0"/>
              </a:spcBef>
              <a:spcAft>
                <a:spcPts val="0"/>
              </a:spcAft>
              <a:buClr>
                <a:schemeClr val="lt1"/>
              </a:buClr>
              <a:buSzPts val="2800"/>
              <a:buFont typeface="BioRhyme Expanded" panose="00000505000000000000"/>
              <a:buNone/>
              <a:defRPr sz="2800" b="0" i="0" u="none" strike="noStrike" cap="none">
                <a:solidFill>
                  <a:schemeClr val="lt1"/>
                </a:solidFill>
                <a:latin typeface="Comfortaa Medium"/>
                <a:ea typeface="Comfortaa Medium"/>
                <a:cs typeface="Comfortaa Medium"/>
                <a:sym typeface="Comfortaa Medium"/>
              </a:defRPr>
            </a:lvl6pPr>
            <a:lvl7pPr marR="0" lvl="6" algn="ctr" rtl="0">
              <a:lnSpc>
                <a:spcPct val="100000"/>
              </a:lnSpc>
              <a:spcBef>
                <a:spcPts val="0"/>
              </a:spcBef>
              <a:spcAft>
                <a:spcPts val="0"/>
              </a:spcAft>
              <a:buClr>
                <a:schemeClr val="lt1"/>
              </a:buClr>
              <a:buSzPts val="2800"/>
              <a:buFont typeface="BioRhyme Expanded" panose="00000505000000000000"/>
              <a:buNone/>
              <a:defRPr sz="2800" b="0" i="0" u="none" strike="noStrike" cap="none">
                <a:solidFill>
                  <a:schemeClr val="lt1"/>
                </a:solidFill>
                <a:latin typeface="Comfortaa Medium"/>
                <a:ea typeface="Comfortaa Medium"/>
                <a:cs typeface="Comfortaa Medium"/>
                <a:sym typeface="Comfortaa Medium"/>
              </a:defRPr>
            </a:lvl7pPr>
            <a:lvl8pPr marR="0" lvl="7" algn="ctr" rtl="0">
              <a:lnSpc>
                <a:spcPct val="100000"/>
              </a:lnSpc>
              <a:spcBef>
                <a:spcPts val="0"/>
              </a:spcBef>
              <a:spcAft>
                <a:spcPts val="0"/>
              </a:spcAft>
              <a:buClr>
                <a:schemeClr val="lt1"/>
              </a:buClr>
              <a:buSzPts val="2800"/>
              <a:buFont typeface="BioRhyme Expanded" panose="00000505000000000000"/>
              <a:buNone/>
              <a:defRPr sz="2800" b="0" i="0" u="none" strike="noStrike" cap="none">
                <a:solidFill>
                  <a:schemeClr val="lt1"/>
                </a:solidFill>
                <a:latin typeface="Comfortaa Medium"/>
                <a:ea typeface="Comfortaa Medium"/>
                <a:cs typeface="Comfortaa Medium"/>
                <a:sym typeface="Comfortaa Medium"/>
              </a:defRPr>
            </a:lvl8pPr>
            <a:lvl9pPr marR="0" lvl="8" algn="ctr" rtl="0">
              <a:lnSpc>
                <a:spcPct val="100000"/>
              </a:lnSpc>
              <a:spcBef>
                <a:spcPts val="0"/>
              </a:spcBef>
              <a:spcAft>
                <a:spcPts val="0"/>
              </a:spcAft>
              <a:buClr>
                <a:schemeClr val="lt1"/>
              </a:buClr>
              <a:buSzPts val="2800"/>
              <a:buFont typeface="BioRhyme Expanded" panose="00000505000000000000"/>
              <a:buNone/>
              <a:defRPr sz="2800" b="0" i="0" u="none" strike="noStrike" cap="none">
                <a:solidFill>
                  <a:schemeClr val="lt1"/>
                </a:solidFill>
                <a:latin typeface="Comfortaa Medium"/>
                <a:ea typeface="Comfortaa Medium"/>
                <a:cs typeface="Comfortaa Medium"/>
                <a:sym typeface="Comfortaa Medium"/>
              </a:defRPr>
            </a:lvl9pPr>
          </a:lstStyle>
          <a:p>
            <a:pPr defTabSz="1371600">
              <a:lnSpc>
                <a:spcPct val="140000"/>
              </a:lnSpc>
              <a:buClr>
                <a:srgbClr val="E7E6E6"/>
              </a:buClr>
            </a:pPr>
            <a:r>
              <a:rPr lang="en-US" altLang="en-GB" sz="11500" b="1">
                <a:solidFill>
                  <a:srgbClr val="FF0000"/>
                </a:solidFill>
                <a:effectLst>
                  <a:glow rad="228600">
                    <a:srgbClr val="FFC000">
                      <a:satMod val="175000"/>
                      <a:alpha val="40000"/>
                    </a:srgbClr>
                  </a:glow>
                </a:effectLst>
                <a:latin typeface="Calibri" panose="020F0502020204030204" pitchFamily="34" charset="0"/>
                <a:cs typeface="Calibri" panose="020F0502020204030204" pitchFamily="34" charset="0"/>
              </a:rPr>
              <a:t>Xem lại bài </a:t>
            </a:r>
            <a:endParaRPr lang="en-US" altLang="en-GB" sz="11500" b="1" dirty="0">
              <a:solidFill>
                <a:srgbClr val="7030A0"/>
              </a:solidFill>
              <a:latin typeface="Calibri" panose="020F0502020204030204" pitchFamily="34" charset="0"/>
              <a:cs typeface="Calibri" panose="020F0502020204030204" pitchFamily="34" charset="0"/>
            </a:endParaRPr>
          </a:p>
        </p:txBody>
      </p:sp>
      <p:pic>
        <p:nvPicPr>
          <p:cNvPr id="112" name="Content Placeholder 111" descr="Picture2"/>
          <p:cNvPicPr>
            <a:picLocks noGrp="1" noChangeAspect="1"/>
          </p:cNvPicPr>
          <p:nvPr>
            <p:ph idx="1"/>
          </p:nvPr>
        </p:nvPicPr>
        <p:blipFill>
          <a:blip r:embed="rId6"/>
          <a:stretch>
            <a:fillRect/>
          </a:stretch>
        </p:blipFill>
        <p:spPr>
          <a:xfrm flipH="1">
            <a:off x="513398" y="6285548"/>
            <a:ext cx="2578418" cy="3538538"/>
          </a:xfrm>
          <a:prstGeom prst="rect">
            <a:avLst/>
          </a:prstGeom>
        </p:spPr>
      </p:pic>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7"/>
                                        </p:tgtEl>
                                        <p:attrNameLst>
                                          <p:attrName>style.visibility</p:attrName>
                                        </p:attrNameLst>
                                      </p:cBhvr>
                                      <p:to>
                                        <p:strVal val="visible"/>
                                      </p:to>
                                    </p:set>
                                    <p:anim calcmode="lin" valueType="num">
                                      <p:cBhvr>
                                        <p:cTn id="7" dur="500" fill="hold"/>
                                        <p:tgtEl>
                                          <p:spTgt spid="107"/>
                                        </p:tgtEl>
                                        <p:attrNameLst>
                                          <p:attrName>ppt_w</p:attrName>
                                        </p:attrNameLst>
                                      </p:cBhvr>
                                      <p:tavLst>
                                        <p:tav tm="0">
                                          <p:val>
                                            <p:fltVal val="0"/>
                                          </p:val>
                                        </p:tav>
                                        <p:tav tm="100000">
                                          <p:val>
                                            <p:strVal val="#ppt_w"/>
                                          </p:val>
                                        </p:tav>
                                      </p:tavLst>
                                    </p:anim>
                                    <p:anim calcmode="lin" valueType="num">
                                      <p:cBhvr>
                                        <p:cTn id="8" dur="500" fill="hold"/>
                                        <p:tgtEl>
                                          <p:spTgt spid="107"/>
                                        </p:tgtEl>
                                        <p:attrNameLst>
                                          <p:attrName>ppt_h</p:attrName>
                                        </p:attrNameLst>
                                      </p:cBhvr>
                                      <p:tavLst>
                                        <p:tav tm="0">
                                          <p:val>
                                            <p:fltVal val="0"/>
                                          </p:val>
                                        </p:tav>
                                        <p:tav tm="100000">
                                          <p:val>
                                            <p:strVal val="#ppt_h"/>
                                          </p:val>
                                        </p:tav>
                                      </p:tavLst>
                                    </p:anim>
                                    <p:animEffect transition="in" filter="fade">
                                      <p:cBhvr>
                                        <p:cTn id="9" dur="5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p:bldP spid="107" grpId="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D5EFFE"/>
        </a:solidFill>
        <a:effectLst/>
      </p:bgPr>
    </p:bg>
    <p:spTree>
      <p:nvGrpSpPr>
        <p:cNvPr id="1" name=""/>
        <p:cNvGrpSpPr/>
        <p:nvPr/>
      </p:nvGrpSpPr>
      <p:grpSpPr>
        <a:xfrm>
          <a:off x="0" y="0"/>
          <a:ext cx="0" cy="0"/>
          <a:chOff x="0" y="0"/>
          <a:chExt cx="0" cy="0"/>
        </a:xfrm>
      </p:grpSpPr>
      <p:pic>
        <p:nvPicPr>
          <p:cNvPr id="49" name="图片 4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0954157" y="5186497"/>
            <a:ext cx="7333959" cy="3586535"/>
          </a:xfrm>
          <a:prstGeom prst="rect">
            <a:avLst/>
          </a:prstGeom>
        </p:spPr>
      </p:pic>
      <p:pic>
        <p:nvPicPr>
          <p:cNvPr id="48" name="图片 4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46635" y="26906"/>
            <a:ext cx="4505103" cy="2434146"/>
          </a:xfrm>
          <a:prstGeom prst="rect">
            <a:avLst/>
          </a:prstGeom>
        </p:spPr>
      </p:pic>
      <p:pic>
        <p:nvPicPr>
          <p:cNvPr id="47" name="图片 4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498" y="0"/>
            <a:ext cx="7015128" cy="3790335"/>
          </a:xfrm>
          <a:prstGeom prst="rect">
            <a:avLst/>
          </a:prstGeom>
        </p:spPr>
      </p:pic>
      <p:pic>
        <p:nvPicPr>
          <p:cNvPr id="5" name="图片 4"/>
          <p:cNvPicPr>
            <a:picLocks noChangeAspect="1"/>
          </p:cNvPicPr>
          <p:nvPr/>
        </p:nvPicPr>
        <p:blipFill rotWithShape="1">
          <a:blip r:embed="rId6">
            <a:extLst>
              <a:ext uri="{28A0092B-C50C-407E-A947-70E740481C1C}">
                <a14:useLocalDpi xmlns:a14="http://schemas.microsoft.com/office/drawing/2010/main" val="0"/>
              </a:ext>
            </a:extLst>
          </a:blip>
          <a:srcRect l="558" r="558" b="9963"/>
          <a:stretch>
            <a:fillRect/>
          </a:stretch>
        </p:blipFill>
        <p:spPr>
          <a:xfrm>
            <a:off x="0" y="8952366"/>
            <a:ext cx="18288000" cy="1334634"/>
          </a:xfrm>
          <a:prstGeom prst="rect">
            <a:avLst/>
          </a:prstGeom>
        </p:spPr>
      </p:pic>
      <p:pic>
        <p:nvPicPr>
          <p:cNvPr id="4" name="图片 3" descr="图片包含 物体&#10;&#10;已生成极高可信度的说明"/>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63895" y="5422418"/>
            <a:ext cx="11690619" cy="4510349"/>
          </a:xfrm>
          <a:prstGeom prst="rect">
            <a:avLst/>
          </a:prstGeom>
        </p:spPr>
      </p:pic>
      <p:pic>
        <p:nvPicPr>
          <p:cNvPr id="6" name="图片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5941614" y="7566410"/>
            <a:ext cx="2346386" cy="2720591"/>
          </a:xfrm>
          <a:prstGeom prst="rect">
            <a:avLst/>
          </a:prstGeom>
        </p:spPr>
      </p:pic>
      <p:pic>
        <p:nvPicPr>
          <p:cNvPr id="7" name="图片 6" descr="图片包含 物体&#10;&#10;已生成极高可信度的说明"/>
          <p:cNvPicPr>
            <a:picLocks noChangeAspect="1"/>
          </p:cNvPicPr>
          <p:nvPr/>
        </p:nvPicPr>
        <p:blipFill rotWithShape="1">
          <a:blip r:embed="rId7">
            <a:extLst>
              <a:ext uri="{28A0092B-C50C-407E-A947-70E740481C1C}">
                <a14:useLocalDpi xmlns:a14="http://schemas.microsoft.com/office/drawing/2010/main" val="0"/>
              </a:ext>
            </a:extLst>
          </a:blip>
          <a:srcRect t="40275" r="85654" b="6813"/>
          <a:stretch>
            <a:fillRect/>
          </a:stretch>
        </p:blipFill>
        <p:spPr>
          <a:xfrm flipH="1">
            <a:off x="-29531" y="3361091"/>
            <a:ext cx="4557666" cy="6232490"/>
          </a:xfrm>
          <a:prstGeom prst="rect">
            <a:avLst/>
          </a:prstGeom>
        </p:spPr>
      </p:pic>
      <p:pic>
        <p:nvPicPr>
          <p:cNvPr id="10" name="图片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381849" y="9205044"/>
            <a:ext cx="979325" cy="1135509"/>
          </a:xfrm>
          <a:prstGeom prst="rect">
            <a:avLst/>
          </a:prstGeom>
        </p:spPr>
      </p:pic>
      <p:pic>
        <p:nvPicPr>
          <p:cNvPr id="11" name="图片 1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1406573" flipH="1">
            <a:off x="416243" y="399098"/>
            <a:ext cx="2674620" cy="2990850"/>
          </a:xfrm>
          <a:prstGeom prst="rect">
            <a:avLst/>
          </a:prstGeom>
        </p:spPr>
      </p:pic>
      <p:pic>
        <p:nvPicPr>
          <p:cNvPr id="8" name="图片 1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673427">
            <a:off x="14140815" y="5551170"/>
            <a:ext cx="2674620" cy="2990850"/>
          </a:xfrm>
          <a:prstGeom prst="rect">
            <a:avLst/>
          </a:prstGeom>
        </p:spPr>
      </p:pic>
      <p:pic>
        <p:nvPicPr>
          <p:cNvPr id="2" name="Picture 1" descr="Picture3"/>
          <p:cNvPicPr>
            <a:picLocks noChangeAspect="1"/>
          </p:cNvPicPr>
          <p:nvPr/>
        </p:nvPicPr>
        <p:blipFill>
          <a:blip r:embed="rId11"/>
          <a:stretch>
            <a:fillRect/>
          </a:stretch>
        </p:blipFill>
        <p:spPr>
          <a:xfrm>
            <a:off x="2382203" y="-166688"/>
            <a:ext cx="13954125" cy="4947285"/>
          </a:xfrm>
          <a:prstGeom prst="rect">
            <a:avLst/>
          </a:prstGeom>
        </p:spPr>
      </p:pic>
      <p:pic>
        <p:nvPicPr>
          <p:cNvPr id="3" name="媒体1  嘟嘟嘟">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8465165" y="8227695"/>
            <a:ext cx="2112645" cy="2112645"/>
          </a:xfrm>
          <a:prstGeom prst="rect">
            <a:avLst/>
          </a:prstGeom>
        </p:spPr>
      </p:pic>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par>
                                <p:cTn id="9" presetID="32" presetClass="emph" presetSubtype="0" repeatCount="indefinite" fill="hold" nodeType="withEffect">
                                  <p:stCondLst>
                                    <p:cond delay="0"/>
                                  </p:stCondLst>
                                  <p:childTnLst>
                                    <p:animRot by="120000">
                                      <p:cBhvr>
                                        <p:cTn id="10" dur="100" fill="hold">
                                          <p:stCondLst>
                                            <p:cond delay="0"/>
                                          </p:stCondLst>
                                        </p:cTn>
                                        <p:tgtEl>
                                          <p:spTgt spid="2"/>
                                        </p:tgtEl>
                                        <p:attrNameLst>
                                          <p:attrName>r</p:attrName>
                                        </p:attrNameLst>
                                      </p:cBhvr>
                                    </p:animRot>
                                    <p:animRot by="-240000">
                                      <p:cBhvr>
                                        <p:cTn id="11" dur="200" fill="hold">
                                          <p:stCondLst>
                                            <p:cond delay="200"/>
                                          </p:stCondLst>
                                        </p:cTn>
                                        <p:tgtEl>
                                          <p:spTgt spid="2"/>
                                        </p:tgtEl>
                                        <p:attrNameLst>
                                          <p:attrName>r</p:attrName>
                                        </p:attrNameLst>
                                      </p:cBhvr>
                                    </p:animRot>
                                    <p:animRot by="240000">
                                      <p:cBhvr>
                                        <p:cTn id="12" dur="200" fill="hold">
                                          <p:stCondLst>
                                            <p:cond delay="400"/>
                                          </p:stCondLst>
                                        </p:cTn>
                                        <p:tgtEl>
                                          <p:spTgt spid="2"/>
                                        </p:tgtEl>
                                        <p:attrNameLst>
                                          <p:attrName>r</p:attrName>
                                        </p:attrNameLst>
                                      </p:cBhvr>
                                    </p:animRot>
                                    <p:animRot by="-240000">
                                      <p:cBhvr>
                                        <p:cTn id="13" dur="200" fill="hold">
                                          <p:stCondLst>
                                            <p:cond delay="600"/>
                                          </p:stCondLst>
                                        </p:cTn>
                                        <p:tgtEl>
                                          <p:spTgt spid="2"/>
                                        </p:tgtEl>
                                        <p:attrNameLst>
                                          <p:attrName>r</p:attrName>
                                        </p:attrNameLst>
                                      </p:cBhvr>
                                    </p:animRot>
                                    <p:animRot by="120000">
                                      <p:cBhvr>
                                        <p:cTn id="14" dur="200" fill="hold">
                                          <p:stCondLst>
                                            <p:cond delay="800"/>
                                          </p:stCondLst>
                                        </p:cTn>
                                        <p:tgtEl>
                                          <p:spTgt spid="2"/>
                                        </p:tgtEl>
                                        <p:attrNameLst>
                                          <p:attrName>r</p:attrName>
                                        </p:attrNameLst>
                                      </p:cBhvr>
                                    </p:animRot>
                                  </p:childTnLst>
                                </p:cTn>
                              </p:par>
                              <p:par>
                                <p:cTn id="15" presetID="1" presetClass="mediacall" presetSubtype="0" fill="hold" nodeType="withEffect">
                                  <p:stCondLst>
                                    <p:cond delay="0"/>
                                  </p:stCondLst>
                                  <p:childTnLst>
                                    <p:cmd type="call" cmd="playFrom(0.0)">
                                      <p:cBhvr>
                                        <p:cTn id="16" dur="36921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7"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5FAEC7C-B713-404E-8DF3-F467BEC72726}"/>
              </a:ext>
            </a:extLst>
          </p:cNvPr>
          <p:cNvSpPr txBox="1"/>
          <p:nvPr/>
        </p:nvSpPr>
        <p:spPr>
          <a:xfrm>
            <a:off x="4267200" y="3009900"/>
            <a:ext cx="10287000" cy="2423612"/>
          </a:xfrm>
          <a:prstGeom prst="rect">
            <a:avLst/>
          </a:prstGeom>
          <a:noFill/>
        </p:spPr>
        <p:txBody>
          <a:bodyPr wrap="square">
            <a:spAutoFit/>
          </a:bodyPr>
          <a:lstStyle/>
          <a:p>
            <a:pPr algn="ctr">
              <a:lnSpc>
                <a:spcPct val="120000"/>
              </a:lnSpc>
            </a:pPr>
            <a:r>
              <a:rPr lang="nl-NL" sz="6600" dirty="0">
                <a:effectLst/>
                <a:latin typeface="Times New Roman" panose="02020603050405020304" pitchFamily="18" charset="0"/>
                <a:ea typeface="Times New Roman" panose="02020603050405020304" pitchFamily="18" charset="0"/>
                <a:cs typeface="Times New Roman" panose="02020603050405020304" pitchFamily="18" charset="0"/>
              </a:rPr>
              <a:t>Hãy nêu 1 sự kiện </a:t>
            </a:r>
          </a:p>
          <a:p>
            <a:pPr algn="ctr">
              <a:lnSpc>
                <a:spcPct val="120000"/>
              </a:lnSpc>
            </a:pPr>
            <a:r>
              <a:rPr lang="nl-NL" sz="6600" dirty="0">
                <a:effectLst/>
                <a:latin typeface="Times New Roman" panose="02020603050405020304" pitchFamily="18" charset="0"/>
                <a:ea typeface="Times New Roman" panose="02020603050405020304" pitchFamily="18" charset="0"/>
                <a:cs typeface="Times New Roman" panose="02020603050405020304" pitchFamily="18" charset="0"/>
              </a:rPr>
              <a:t>đáng nhớ của gia đình mình.</a:t>
            </a:r>
            <a:endParaRPr lang="en-US" sz="6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5A6B64B9-6933-43E4-8CA4-D355B6A0552E}"/>
              </a:ext>
            </a:extLst>
          </p:cNvPr>
          <p:cNvSpPr txBox="1"/>
          <p:nvPr/>
        </p:nvSpPr>
        <p:spPr>
          <a:xfrm>
            <a:off x="4495800" y="1028700"/>
            <a:ext cx="9448800" cy="1323439"/>
          </a:xfrm>
          <a:prstGeom prst="rect">
            <a:avLst/>
          </a:prstGeom>
          <a:noFill/>
        </p:spPr>
        <p:txBody>
          <a:bodyPr wrap="square" rtlCol="0">
            <a:spAutoFit/>
          </a:bodyPr>
          <a:lstStyle/>
          <a:p>
            <a:pPr algn="ctr"/>
            <a:r>
              <a:rPr lang="en-US" sz="8000" dirty="0" err="1">
                <a:solidFill>
                  <a:srgbClr val="FF0000"/>
                </a:solidFill>
                <a:latin typeface="Times New Roman" panose="02020603050405020304" pitchFamily="18" charset="0"/>
                <a:cs typeface="Times New Roman" panose="02020603050405020304" pitchFamily="18" charset="0"/>
              </a:rPr>
              <a:t>Trò</a:t>
            </a:r>
            <a:r>
              <a:rPr lang="en-US" sz="8000" dirty="0">
                <a:solidFill>
                  <a:srgbClr val="FF0000"/>
                </a:solidFill>
                <a:latin typeface="Times New Roman" panose="02020603050405020304" pitchFamily="18" charset="0"/>
                <a:cs typeface="Times New Roman" panose="02020603050405020304" pitchFamily="18" charset="0"/>
              </a:rPr>
              <a:t> </a:t>
            </a:r>
            <a:r>
              <a:rPr lang="en-US" sz="8000" dirty="0" err="1">
                <a:solidFill>
                  <a:srgbClr val="FF0000"/>
                </a:solidFill>
                <a:latin typeface="Times New Roman" panose="02020603050405020304" pitchFamily="18" charset="0"/>
                <a:cs typeface="Times New Roman" panose="02020603050405020304" pitchFamily="18" charset="0"/>
              </a:rPr>
              <a:t>chơi</a:t>
            </a:r>
            <a:r>
              <a:rPr lang="en-US" sz="8000" dirty="0">
                <a:solidFill>
                  <a:srgbClr val="FF0000"/>
                </a:solidFill>
                <a:latin typeface="Times New Roman" panose="02020603050405020304" pitchFamily="18" charset="0"/>
                <a:cs typeface="Times New Roman" panose="02020603050405020304" pitchFamily="18" charset="0"/>
              </a:rPr>
              <a:t>: </a:t>
            </a:r>
            <a:r>
              <a:rPr lang="en-US" sz="8000" dirty="0" err="1">
                <a:solidFill>
                  <a:srgbClr val="FF0000"/>
                </a:solidFill>
                <a:latin typeface="Times New Roman" panose="02020603050405020304" pitchFamily="18" charset="0"/>
                <a:cs typeface="Times New Roman" panose="02020603050405020304" pitchFamily="18" charset="0"/>
              </a:rPr>
              <a:t>Xì</a:t>
            </a:r>
            <a:r>
              <a:rPr lang="en-US" sz="8000" dirty="0">
                <a:solidFill>
                  <a:srgbClr val="FF0000"/>
                </a:solidFill>
                <a:latin typeface="Times New Roman" panose="02020603050405020304" pitchFamily="18" charset="0"/>
                <a:cs typeface="Times New Roman" panose="02020603050405020304" pitchFamily="18" charset="0"/>
              </a:rPr>
              <a:t> </a:t>
            </a:r>
            <a:r>
              <a:rPr lang="en-US" sz="8000" dirty="0" err="1">
                <a:solidFill>
                  <a:srgbClr val="FF0000"/>
                </a:solidFill>
                <a:latin typeface="Times New Roman" panose="02020603050405020304" pitchFamily="18" charset="0"/>
                <a:cs typeface="Times New Roman" panose="02020603050405020304" pitchFamily="18" charset="0"/>
              </a:rPr>
              <a:t>điện</a:t>
            </a:r>
            <a:endParaRPr lang="en-US" sz="80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1811032"/>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8F4E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67340" y="8420099"/>
            <a:ext cx="4378411" cy="5025435"/>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012656" y="-2556761"/>
            <a:ext cx="5633558" cy="4271261"/>
          </a:xfrm>
          <a:prstGeom prst="rect">
            <a:avLst/>
          </a:prstGeom>
        </p:spPr>
      </p:pic>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5846673" y="7646672"/>
            <a:ext cx="2825253" cy="2640328"/>
          </a:xfrm>
          <a:prstGeom prst="rect">
            <a:avLst/>
          </a:prstGeom>
        </p:spPr>
      </p:pic>
      <p:pic>
        <p:nvPicPr>
          <p:cNvPr id="17" name="Picture 1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533400" y="7577902"/>
            <a:ext cx="2058915" cy="2709098"/>
          </a:xfrm>
          <a:prstGeom prst="rect">
            <a:avLst/>
          </a:prstGeom>
        </p:spPr>
      </p:pic>
      <p:grpSp>
        <p:nvGrpSpPr>
          <p:cNvPr id="29" name="Group 28"/>
          <p:cNvGrpSpPr/>
          <p:nvPr/>
        </p:nvGrpSpPr>
        <p:grpSpPr>
          <a:xfrm>
            <a:off x="1498295" y="1585261"/>
            <a:ext cx="15336729" cy="3238228"/>
            <a:chOff x="1312265" y="3371121"/>
            <a:chExt cx="15336729" cy="3238228"/>
          </a:xfrm>
        </p:grpSpPr>
        <p:sp>
          <p:nvSpPr>
            <p:cNvPr id="25" name="Rounded Rectangle 24"/>
            <p:cNvSpPr/>
            <p:nvPr/>
          </p:nvSpPr>
          <p:spPr>
            <a:xfrm>
              <a:off x="1789994" y="4020854"/>
              <a:ext cx="14859000" cy="2588495"/>
            </a:xfrm>
            <a:prstGeom prst="roundRect">
              <a:avLst/>
            </a:prstGeom>
            <a:solidFill>
              <a:srgbClr val="FFFAB2"/>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Bộ</a:t>
              </a:r>
              <a:r>
                <a:rPr kumimoji="0" lang="en-US" sz="4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phận</a:t>
              </a:r>
              <a:r>
                <a:rPr kumimoji="0" lang="en-US" sz="4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nào</a:t>
              </a:r>
              <a:r>
                <a:rPr kumimoji="0" lang="en-US" sz="4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trong</a:t>
              </a:r>
              <a:r>
                <a:rPr kumimoji="0" lang="en-US" sz="4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cơ</a:t>
              </a:r>
              <a:r>
                <a:rPr kumimoji="0" lang="en-US" sz="4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thể</a:t>
              </a:r>
              <a:r>
                <a:rPr kumimoji="0" lang="en-US" sz="4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giúp</a:t>
              </a:r>
              <a:r>
                <a:rPr kumimoji="0" lang="en-US" sz="4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chúng</a:t>
              </a:r>
              <a:r>
                <a:rPr kumimoji="0" lang="en-US" sz="4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mình</a:t>
              </a:r>
              <a:r>
                <a:rPr kumimoji="0" lang="en-US" sz="4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nhớ</a:t>
              </a:r>
              <a:r>
                <a:rPr kumimoji="0" lang="en-US" sz="4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được</a:t>
              </a:r>
              <a:r>
                <a:rPr kumimoji="0" lang="en-US" sz="4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các</a:t>
              </a:r>
              <a:r>
                <a:rPr kumimoji="0" lang="en-US" sz="4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sự</a:t>
              </a:r>
              <a:r>
                <a:rPr kumimoji="0" lang="en-US" sz="4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kiện</a:t>
              </a:r>
              <a:r>
                <a:rPr kumimoji="0" lang="en-US" sz="4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sz="4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gia</a:t>
              </a:r>
              <a:r>
                <a:rPr kumimoji="0" lang="en-US" sz="4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đình</a:t>
              </a:r>
              <a:r>
                <a:rPr kumimoji="0" lang="en-US" sz="4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pic>
          <p:nvPicPr>
            <p:cNvPr id="28" name="Picture 27"/>
            <p:cNvPicPr>
              <a:picLocks noChangeAspect="1"/>
            </p:cNvPicPr>
            <p:nvPr/>
          </p:nvPicPr>
          <p:blipFill>
            <a:blip r:embed="rId10"/>
            <a:stretch>
              <a:fillRect/>
            </a:stretch>
          </p:blipFill>
          <p:spPr>
            <a:xfrm>
              <a:off x="1312265" y="3371121"/>
              <a:ext cx="1219200" cy="1219200"/>
            </a:xfrm>
            <a:prstGeom prst="rect">
              <a:avLst/>
            </a:prstGeom>
          </p:spPr>
        </p:pic>
      </p:grpSp>
      <p:pic>
        <p:nvPicPr>
          <p:cNvPr id="30" name="Picture 2"/>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flipH="1">
            <a:off x="12462175" y="5220184"/>
            <a:ext cx="3731483" cy="5084596"/>
          </a:xfrm>
          <a:prstGeom prst="rect">
            <a:avLst/>
          </a:prstGeom>
        </p:spPr>
      </p:pic>
      <p:sp>
        <p:nvSpPr>
          <p:cNvPr id="31" name="Right Arrow 30"/>
          <p:cNvSpPr/>
          <p:nvPr/>
        </p:nvSpPr>
        <p:spPr>
          <a:xfrm>
            <a:off x="4136746" y="6208672"/>
            <a:ext cx="1066800" cy="838200"/>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2" name="TextBox 31"/>
          <p:cNvSpPr txBox="1"/>
          <p:nvPr/>
        </p:nvSpPr>
        <p:spPr>
          <a:xfrm>
            <a:off x="5669003" y="5216332"/>
            <a:ext cx="7237971" cy="2258632"/>
          </a:xfrm>
          <a:prstGeom prst="roundRect">
            <a:avLst/>
          </a:prstGeom>
          <a:solidFill>
            <a:schemeClr val="tx2">
              <a:lumMod val="20000"/>
              <a:lumOff val="80000"/>
            </a:schemeClr>
          </a:solid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4500" i="1" dirty="0" err="1">
                <a:solidFill>
                  <a:srgbClr val="C00000"/>
                </a:solidFill>
                <a:latin typeface="Arial" panose="020B0604020202020204" pitchFamily="34" charset="0"/>
                <a:cs typeface="Arial" panose="020B0604020202020204" pitchFamily="34" charset="0"/>
              </a:rPr>
              <a:t>Bộ</a:t>
            </a:r>
            <a:r>
              <a:rPr lang="en-US" sz="4500" i="1" dirty="0">
                <a:solidFill>
                  <a:srgbClr val="C00000"/>
                </a:solidFill>
                <a:latin typeface="Arial" panose="020B0604020202020204" pitchFamily="34" charset="0"/>
                <a:cs typeface="Arial" panose="020B0604020202020204" pitchFamily="34" charset="0"/>
              </a:rPr>
              <a:t> </a:t>
            </a:r>
            <a:r>
              <a:rPr lang="en-US" sz="4500" i="1" dirty="0" err="1">
                <a:solidFill>
                  <a:srgbClr val="C00000"/>
                </a:solidFill>
                <a:latin typeface="Arial" panose="020B0604020202020204" pitchFamily="34" charset="0"/>
                <a:cs typeface="Arial" panose="020B0604020202020204" pitchFamily="34" charset="0"/>
              </a:rPr>
              <a:t>phận</a:t>
            </a:r>
            <a:r>
              <a:rPr kumimoji="0" lang="en-US" sz="4500" b="0" i="1"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a:t>
            </a:r>
            <a:r>
              <a:rPr kumimoji="0" lang="en-US" sz="4500" b="0" i="1" u="none" strike="noStrike" kern="1200" cap="none" spc="0" normalizeH="0" baseline="0" noProof="0" dirty="0" err="1">
                <a:ln>
                  <a:noFill/>
                </a:ln>
                <a:solidFill>
                  <a:srgbClr val="C00000"/>
                </a:solidFill>
                <a:effectLst/>
                <a:uLnTx/>
                <a:uFillTx/>
                <a:latin typeface="Arial" panose="020B0604020202020204" pitchFamily="34" charset="0"/>
                <a:ea typeface="+mn-ea"/>
                <a:cs typeface="Arial" panose="020B0604020202020204" pitchFamily="34" charset="0"/>
              </a:rPr>
              <a:t>giúp</a:t>
            </a:r>
            <a:r>
              <a:rPr kumimoji="0" lang="en-US" sz="4500" b="0" i="1"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a:t>
            </a:r>
            <a:r>
              <a:rPr kumimoji="0" lang="en-US" sz="4500" b="0" i="1" u="none" strike="noStrike" kern="1200" cap="none" spc="0" normalizeH="0" baseline="0" noProof="0" dirty="0" err="1">
                <a:ln>
                  <a:noFill/>
                </a:ln>
                <a:solidFill>
                  <a:srgbClr val="C00000"/>
                </a:solidFill>
                <a:effectLst/>
                <a:uLnTx/>
                <a:uFillTx/>
                <a:latin typeface="Arial" panose="020B0604020202020204" pitchFamily="34" charset="0"/>
                <a:ea typeface="+mn-ea"/>
                <a:cs typeface="Arial" panose="020B0604020202020204" pitchFamily="34" charset="0"/>
              </a:rPr>
              <a:t>ghi</a:t>
            </a:r>
            <a:r>
              <a:rPr kumimoji="0" lang="en-US" sz="4500" b="0" i="1"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a:t>
            </a:r>
            <a:r>
              <a:rPr kumimoji="0" lang="en-US" sz="4500" b="0" i="1" u="none" strike="noStrike" kern="1200" cap="none" spc="0" normalizeH="0" baseline="0" noProof="0" dirty="0" err="1">
                <a:ln>
                  <a:noFill/>
                </a:ln>
                <a:solidFill>
                  <a:srgbClr val="C00000"/>
                </a:solidFill>
                <a:effectLst/>
                <a:uLnTx/>
                <a:uFillTx/>
                <a:latin typeface="Arial" panose="020B0604020202020204" pitchFamily="34" charset="0"/>
                <a:ea typeface="+mn-ea"/>
                <a:cs typeface="Arial" panose="020B0604020202020204" pitchFamily="34" charset="0"/>
              </a:rPr>
              <a:t>nhớ</a:t>
            </a:r>
            <a:r>
              <a:rPr kumimoji="0" lang="en-US" sz="4500" b="0" i="1"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a:t>
            </a:r>
            <a:r>
              <a:rPr kumimoji="0" lang="en-US" sz="4500" b="0" i="1" u="none" strike="noStrike" kern="1200" cap="none" spc="0" normalizeH="0" baseline="0" noProof="0" dirty="0" err="1">
                <a:ln>
                  <a:noFill/>
                </a:ln>
                <a:solidFill>
                  <a:srgbClr val="C00000"/>
                </a:solidFill>
                <a:effectLst/>
                <a:uLnTx/>
                <a:uFillTx/>
                <a:latin typeface="Arial" panose="020B0604020202020204" pitchFamily="34" charset="0"/>
                <a:ea typeface="+mn-ea"/>
                <a:cs typeface="Arial" panose="020B0604020202020204" pitchFamily="34" charset="0"/>
              </a:rPr>
              <a:t>mọi</a:t>
            </a:r>
            <a:r>
              <a:rPr kumimoji="0" lang="en-US" sz="4500" b="0" i="1"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a:t>
            </a:r>
            <a:r>
              <a:rPr kumimoji="0" lang="en-US" sz="4500" b="0" i="1" u="none" strike="noStrike" kern="1200" cap="none" spc="0" normalizeH="0" baseline="0" noProof="0" dirty="0" err="1">
                <a:ln>
                  <a:noFill/>
                </a:ln>
                <a:solidFill>
                  <a:srgbClr val="C00000"/>
                </a:solidFill>
                <a:effectLst/>
                <a:uLnTx/>
                <a:uFillTx/>
                <a:latin typeface="Arial" panose="020B0604020202020204" pitchFamily="34" charset="0"/>
                <a:ea typeface="+mn-ea"/>
                <a:cs typeface="Arial" panose="020B0604020202020204" pitchFamily="34" charset="0"/>
              </a:rPr>
              <a:t>sự</a:t>
            </a:r>
            <a:r>
              <a:rPr kumimoji="0" lang="en-US" sz="4500" b="0" i="1"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a:t>
            </a:r>
            <a:r>
              <a:rPr kumimoji="0" lang="en-US" sz="4500" b="0" i="1" u="none" strike="noStrike" kern="1200" cap="none" spc="0" normalizeH="0" baseline="0" noProof="0" dirty="0" err="1">
                <a:ln>
                  <a:noFill/>
                </a:ln>
                <a:solidFill>
                  <a:srgbClr val="C00000"/>
                </a:solidFill>
                <a:effectLst/>
                <a:uLnTx/>
                <a:uFillTx/>
                <a:latin typeface="Arial" panose="020B0604020202020204" pitchFamily="34" charset="0"/>
                <a:ea typeface="+mn-ea"/>
                <a:cs typeface="Arial" panose="020B0604020202020204" pitchFamily="34" charset="0"/>
              </a:rPr>
              <a:t>kiện</a:t>
            </a:r>
            <a:r>
              <a:rPr kumimoji="0" lang="en-US" sz="4500" b="0" i="1"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a:t>
            </a:r>
            <a:r>
              <a:rPr kumimoji="0" lang="en-US" sz="4500" b="0" i="1" u="none" strike="noStrike" kern="1200" cap="none" spc="0" normalizeH="0" baseline="0" noProof="0" dirty="0" err="1">
                <a:ln>
                  <a:noFill/>
                </a:ln>
                <a:solidFill>
                  <a:srgbClr val="C00000"/>
                </a:solidFill>
                <a:effectLst/>
                <a:uLnTx/>
                <a:uFillTx/>
                <a:latin typeface="Arial" panose="020B0604020202020204" pitchFamily="34" charset="0"/>
                <a:ea typeface="+mn-ea"/>
                <a:cs typeface="Arial" panose="020B0604020202020204" pitchFamily="34" charset="0"/>
              </a:rPr>
              <a:t>là</a:t>
            </a:r>
            <a:r>
              <a:rPr kumimoji="0" lang="en-US" sz="4500" b="0" i="1"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a:t>
            </a:r>
            <a:r>
              <a:rPr kumimoji="0" lang="en-US" sz="4500" b="0" i="1" u="none" strike="noStrike" kern="1200" cap="none" spc="0" normalizeH="0" baseline="0" noProof="0" dirty="0" err="1">
                <a:ln>
                  <a:noFill/>
                </a:ln>
                <a:solidFill>
                  <a:srgbClr val="C00000"/>
                </a:solidFill>
                <a:effectLst/>
                <a:uLnTx/>
                <a:uFillTx/>
                <a:latin typeface="Arial" panose="020B0604020202020204" pitchFamily="34" charset="0"/>
                <a:ea typeface="+mn-ea"/>
                <a:cs typeface="Arial" panose="020B0604020202020204" pitchFamily="34" charset="0"/>
              </a:rPr>
              <a:t>não</a:t>
            </a:r>
            <a:r>
              <a:rPr lang="en-US" sz="4500" i="1" dirty="0">
                <a:solidFill>
                  <a:srgbClr val="C00000"/>
                </a:solidFill>
                <a:latin typeface="Arial" panose="020B0604020202020204" pitchFamily="34" charset="0"/>
                <a:cs typeface="Arial" panose="020B0604020202020204" pitchFamily="34" charset="0"/>
              </a:rPr>
              <a:t>.</a:t>
            </a:r>
            <a:endParaRPr kumimoji="0" lang="en-US" sz="4500" b="0" i="1"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pic>
        <p:nvPicPr>
          <p:cNvPr id="14" name="Picture 13">
            <a:extLst>
              <a:ext uri="{FF2B5EF4-FFF2-40B4-BE49-F238E27FC236}">
                <a16:creationId xmlns:a16="http://schemas.microsoft.com/office/drawing/2014/main" id="{2C022440-E45B-4AA6-AA17-D68901D0470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45412" y="4552908"/>
            <a:ext cx="3025060" cy="5859264"/>
          </a:xfrm>
          <a:prstGeom prst="rect">
            <a:avLst/>
          </a:prstGeom>
        </p:spPr>
      </p:pic>
    </p:spTree>
    <p:extLst>
      <p:ext uri="{BB962C8B-B14F-4D97-AF65-F5344CB8AC3E}">
        <p14:creationId xmlns:p14="http://schemas.microsoft.com/office/powerpoint/2010/main" val="191419312"/>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5EFFE"/>
        </a:solidFill>
        <a:effectLst/>
      </p:bgPr>
    </p:bg>
    <p:spTree>
      <p:nvGrpSpPr>
        <p:cNvPr id="1" name=""/>
        <p:cNvGrpSpPr/>
        <p:nvPr/>
      </p:nvGrpSpPr>
      <p:grpSpPr>
        <a:xfrm>
          <a:off x="0" y="0"/>
          <a:ext cx="0" cy="0"/>
          <a:chOff x="0" y="0"/>
          <a:chExt cx="0" cy="0"/>
        </a:xfrm>
      </p:grpSpPr>
      <p:sp>
        <p:nvSpPr>
          <p:cNvPr id="13" name="Cloud Callout 12"/>
          <p:cNvSpPr/>
          <p:nvPr/>
        </p:nvSpPr>
        <p:spPr>
          <a:xfrm>
            <a:off x="6668303" y="5152842"/>
            <a:ext cx="7778115" cy="3799523"/>
          </a:xfrm>
          <a:prstGeom prst="cloudCallout">
            <a:avLst>
              <a:gd name="adj1" fmla="val -63540"/>
              <a:gd name="adj2" fmla="val -26503"/>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等线"/>
              <a:ea typeface="+mn-ea"/>
              <a:cs typeface="+mn-cs"/>
            </a:endParaRPr>
          </a:p>
        </p:txBody>
      </p:sp>
      <p:pic>
        <p:nvPicPr>
          <p:cNvPr id="22" name="图片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679" y="2634258"/>
            <a:ext cx="7015128" cy="3790335"/>
          </a:xfrm>
          <a:prstGeom prst="rect">
            <a:avLst/>
          </a:prstGeom>
        </p:spPr>
      </p:pic>
      <p:pic>
        <p:nvPicPr>
          <p:cNvPr id="5" name="图片 4"/>
          <p:cNvPicPr>
            <a:picLocks noChangeAspect="1"/>
          </p:cNvPicPr>
          <p:nvPr/>
        </p:nvPicPr>
        <p:blipFill rotWithShape="1">
          <a:blip r:embed="rId4">
            <a:extLst>
              <a:ext uri="{28A0092B-C50C-407E-A947-70E740481C1C}">
                <a14:useLocalDpi xmlns:a14="http://schemas.microsoft.com/office/drawing/2010/main" val="0"/>
              </a:ext>
            </a:extLst>
          </a:blip>
          <a:srcRect l="558" r="558" b="9963"/>
          <a:stretch>
            <a:fillRect/>
          </a:stretch>
        </p:blipFill>
        <p:spPr>
          <a:xfrm>
            <a:off x="0" y="8952366"/>
            <a:ext cx="18288000" cy="1334634"/>
          </a:xfrm>
          <a:prstGeom prst="rect">
            <a:avLst/>
          </a:prstGeom>
        </p:spPr>
      </p:pic>
      <p:pic>
        <p:nvPicPr>
          <p:cNvPr id="16" name="图片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696729" flipH="1">
            <a:off x="66442" y="2149674"/>
            <a:ext cx="1389773" cy="1554351"/>
          </a:xfrm>
          <a:prstGeom prst="rect">
            <a:avLst/>
          </a:prstGeom>
        </p:spPr>
      </p:pic>
      <p:pic>
        <p:nvPicPr>
          <p:cNvPr id="18" name="图片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260000" flipH="1">
            <a:off x="16280710" y="7899482"/>
            <a:ext cx="1751069" cy="2030331"/>
          </a:xfrm>
          <a:prstGeom prst="rect">
            <a:avLst/>
          </a:prstGeom>
        </p:spPr>
      </p:pic>
      <p:pic>
        <p:nvPicPr>
          <p:cNvPr id="14" name="图片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7795" y="8113358"/>
            <a:ext cx="1206542" cy="1398963"/>
          </a:xfrm>
          <a:prstGeom prst="rect">
            <a:avLst/>
          </a:prstGeom>
        </p:spPr>
      </p:pic>
      <p:pic>
        <p:nvPicPr>
          <p:cNvPr id="19" name="图片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7052" y="9513044"/>
            <a:ext cx="667503" cy="773957"/>
          </a:xfrm>
          <a:prstGeom prst="rect">
            <a:avLst/>
          </a:prstGeom>
        </p:spPr>
      </p:pic>
      <p:pic>
        <p:nvPicPr>
          <p:cNvPr id="11" name="Picture 10"/>
          <p:cNvPicPr>
            <a:picLocks noChangeAspect="1"/>
          </p:cNvPicPr>
          <p:nvPr/>
        </p:nvPicPr>
        <p:blipFill>
          <a:blip r:embed="rId9">
            <a:extLst>
              <a:ext uri="{BEBA8EAE-BF5A-486C-A8C5-ECC9F3942E4B}">
                <a14:imgProps xmlns:a14="http://schemas.microsoft.com/office/drawing/2010/main">
                  <a14:imgLayer r:embed="rId10">
                    <a14:imgEffect>
                      <a14:backgroundRemoval t="2061" b="98519" l="5469" r="89844">
                        <a14:foregroundMark x1="59375" y1="16227" x2="64844" y2="22344"/>
                        <a14:foregroundMark x1="47070" y1="13458" x2="49219" y2="18995"/>
                        <a14:foregroundMark x1="47754" y1="14488" x2="59570" y2="5924"/>
                        <a14:foregroundMark x1="59570" y1="5924" x2="76074" y2="14681"/>
                        <a14:foregroundMark x1="76074" y1="14681" x2="82813" y2="29234"/>
                        <a14:foregroundMark x1="82813" y1="29234" x2="83105" y2="32775"/>
                        <a14:foregroundMark x1="41602" y1="93496" x2="43555" y2="93496"/>
                        <a14:foregroundMark x1="42676" y1="92917" x2="53027" y2="87701"/>
                        <a14:foregroundMark x1="53027" y1="87701" x2="53223" y2="86091"/>
                        <a14:foregroundMark x1="69043" y1="96780" x2="78809" y2="90406"/>
                        <a14:foregroundMark x1="78809" y1="90406" x2="79395" y2="88989"/>
                        <a14:foregroundMark x1="77148" y1="96201" x2="72754" y2="98519"/>
                        <a14:foregroundMark x1="82227" y1="94656" x2="78906" y2="95815"/>
                        <a14:foregroundMark x1="5566" y1="88088" x2="10840" y2="93496"/>
                        <a14:foregroundMark x1="12598" y1="85641" x2="13672" y2="91565"/>
                        <a14:foregroundMark x1="47754" y1="26980" x2="49902" y2="31874"/>
                        <a14:foregroundMark x1="61328" y1="2061" x2="61328" y2="2061"/>
                        <a14:foregroundMark x1="54297" y1="31745" x2="66211" y2="65357"/>
                        <a14:foregroundMark x1="70117" y1="34192" x2="70410" y2="51320"/>
                        <a14:foregroundMark x1="56543" y1="39150" x2="54297" y2="57244"/>
                        <a14:backgroundMark x1="54980" y1="29298" x2="54980" y2="29298"/>
                      </a14:backgroundRemoval>
                    </a14:imgEffect>
                  </a14:imgLayer>
                </a14:imgProps>
              </a:ext>
            </a:extLst>
          </a:blip>
          <a:srcRect l="18732"/>
          <a:stretch>
            <a:fillRect/>
          </a:stretch>
        </p:blipFill>
        <p:spPr>
          <a:xfrm flipH="1">
            <a:off x="2309074" y="2880394"/>
            <a:ext cx="3252338" cy="6071972"/>
          </a:xfrm>
          <a:prstGeom prst="rect">
            <a:avLst/>
          </a:prstGeom>
        </p:spPr>
      </p:pic>
      <p:grpSp>
        <p:nvGrpSpPr>
          <p:cNvPr id="26" name="Group 25"/>
          <p:cNvGrpSpPr/>
          <p:nvPr/>
        </p:nvGrpSpPr>
        <p:grpSpPr>
          <a:xfrm>
            <a:off x="6614963" y="5069023"/>
            <a:ext cx="7778115" cy="3799523"/>
            <a:chOff x="5118" y="5261"/>
            <a:chExt cx="8166" cy="3989"/>
          </a:xfrm>
        </p:grpSpPr>
        <p:sp>
          <p:nvSpPr>
            <p:cNvPr id="12" name="Cloud Callout 11"/>
            <p:cNvSpPr/>
            <p:nvPr/>
          </p:nvSpPr>
          <p:spPr>
            <a:xfrm>
              <a:off x="5118" y="5261"/>
              <a:ext cx="8166" cy="3989"/>
            </a:xfrm>
            <a:prstGeom prst="cloudCallout">
              <a:avLst>
                <a:gd name="adj1" fmla="val -63540"/>
                <a:gd name="adj2" fmla="val -26503"/>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等线"/>
                <a:ea typeface="+mn-ea"/>
                <a:cs typeface="+mn-cs"/>
              </a:endParaRPr>
            </a:p>
          </p:txBody>
        </p:sp>
        <p:sp>
          <p:nvSpPr>
            <p:cNvPr id="15" name="Text Box 14"/>
            <p:cNvSpPr txBox="1"/>
            <p:nvPr/>
          </p:nvSpPr>
          <p:spPr>
            <a:xfrm>
              <a:off x="5987" y="6079"/>
              <a:ext cx="6687" cy="1718"/>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pPr marL="0" marR="0" lvl="0" indent="0" algn="ctr" defTabSz="1371600" rtl="0" eaLnBrk="1" fontAlgn="auto" latinLnBrk="0" hangingPunct="1">
                <a:lnSpc>
                  <a:spcPct val="110000"/>
                </a:lnSpc>
                <a:spcBef>
                  <a:spcPts val="0"/>
                </a:spcBef>
                <a:spcAft>
                  <a:spcPts val="0"/>
                </a:spcAft>
                <a:buClrTx/>
                <a:buSzTx/>
                <a:buFontTx/>
                <a:buNone/>
                <a:tabLst/>
                <a:defRPr/>
              </a:pPr>
              <a:r>
                <a:rPr kumimoji="0" lang="en-US" sz="9600" b="1"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rPr>
                <a:t>KHÁM PHÁ</a:t>
              </a:r>
            </a:p>
          </p:txBody>
        </p:sp>
      </p:grpSp>
      <p:pic>
        <p:nvPicPr>
          <p:cNvPr id="27" name="图片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5613960" y="7899482"/>
            <a:ext cx="1751069" cy="2030331"/>
          </a:xfrm>
          <a:prstGeom prst="rect">
            <a:avLst/>
          </a:prstGeom>
        </p:spPr>
      </p:pic>
    </p:spTree>
    <p:extLst>
      <p:ext uri="{BB962C8B-B14F-4D97-AF65-F5344CB8AC3E}">
        <p14:creationId xmlns:p14="http://schemas.microsoft.com/office/powerpoint/2010/main" val="3798320394"/>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900" decel="100000" fill="hold"/>
                                        <p:tgtEl>
                                          <p:spTgt spid="1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900" decel="100000" fill="hold"/>
                                        <p:tgtEl>
                                          <p:spTgt spid="11"/>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1000"/>
                                        <p:tgtEl>
                                          <p:spTgt spid="26"/>
                                        </p:tgtEl>
                                      </p:cBhvr>
                                    </p:animEffect>
                                    <p:anim calcmode="lin" valueType="num">
                                      <p:cBhvr>
                                        <p:cTn id="20" dur="1000" fill="hold"/>
                                        <p:tgtEl>
                                          <p:spTgt spid="26"/>
                                        </p:tgtEl>
                                        <p:attrNameLst>
                                          <p:attrName>ppt_x</p:attrName>
                                        </p:attrNameLst>
                                      </p:cBhvr>
                                      <p:tavLst>
                                        <p:tav tm="0">
                                          <p:val>
                                            <p:strVal val="#ppt_x"/>
                                          </p:val>
                                        </p:tav>
                                        <p:tav tm="100000">
                                          <p:val>
                                            <p:strVal val="#ppt_x"/>
                                          </p:val>
                                        </p:tav>
                                      </p:tavLst>
                                    </p:anim>
                                    <p:anim calcmode="lin" valueType="num">
                                      <p:cBhvr>
                                        <p:cTn id="21" dur="900" decel="100000" fill="hold"/>
                                        <p:tgtEl>
                                          <p:spTgt spid="26"/>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2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5EFFE"/>
        </a:solidFill>
        <a:effectLst/>
      </p:bgPr>
    </p:bg>
    <p:spTree>
      <p:nvGrpSpPr>
        <p:cNvPr id="1" name=""/>
        <p:cNvGrpSpPr/>
        <p:nvPr/>
      </p:nvGrpSpPr>
      <p:grpSpPr>
        <a:xfrm>
          <a:off x="0" y="0"/>
          <a:ext cx="0" cy="0"/>
          <a:chOff x="0" y="0"/>
          <a:chExt cx="0" cy="0"/>
        </a:xfrm>
      </p:grpSpPr>
      <p:pic>
        <p:nvPicPr>
          <p:cNvPr id="22" name="图片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02371" y="4604981"/>
            <a:ext cx="7015128" cy="3790335"/>
          </a:xfrm>
          <a:prstGeom prst="rect">
            <a:avLst/>
          </a:prstGeom>
        </p:spPr>
      </p:pic>
      <p:pic>
        <p:nvPicPr>
          <p:cNvPr id="5" name="图片 4"/>
          <p:cNvPicPr>
            <a:picLocks noChangeAspect="1"/>
          </p:cNvPicPr>
          <p:nvPr/>
        </p:nvPicPr>
        <p:blipFill rotWithShape="1">
          <a:blip r:embed="rId4">
            <a:extLst>
              <a:ext uri="{28A0092B-C50C-407E-A947-70E740481C1C}">
                <a14:useLocalDpi xmlns:a14="http://schemas.microsoft.com/office/drawing/2010/main" val="0"/>
              </a:ext>
            </a:extLst>
          </a:blip>
          <a:srcRect l="558" r="558" b="9963"/>
          <a:stretch>
            <a:fillRect/>
          </a:stretch>
        </p:blipFill>
        <p:spPr>
          <a:xfrm>
            <a:off x="29528" y="8952366"/>
            <a:ext cx="18288000" cy="1334634"/>
          </a:xfrm>
          <a:prstGeom prst="rect">
            <a:avLst/>
          </a:prstGeom>
        </p:spPr>
      </p:pic>
      <p:pic>
        <p:nvPicPr>
          <p:cNvPr id="18" name="图片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6536932" y="8256669"/>
            <a:ext cx="1751069" cy="2030331"/>
          </a:xfrm>
          <a:prstGeom prst="rect">
            <a:avLst/>
          </a:prstGeom>
        </p:spPr>
      </p:pic>
      <p:pic>
        <p:nvPicPr>
          <p:cNvPr id="17" name="图片 16" descr="图片包含 物体&#10;&#10;已生成极高可信度的说明"/>
          <p:cNvPicPr>
            <a:picLocks noChangeAspect="1"/>
          </p:cNvPicPr>
          <p:nvPr/>
        </p:nvPicPr>
        <p:blipFill rotWithShape="1">
          <a:blip r:embed="rId6">
            <a:extLst>
              <a:ext uri="{28A0092B-C50C-407E-A947-70E740481C1C}">
                <a14:useLocalDpi xmlns:a14="http://schemas.microsoft.com/office/drawing/2010/main" val="0"/>
              </a:ext>
            </a:extLst>
          </a:blip>
          <a:srcRect t="40275" r="85654" b="6813"/>
          <a:stretch>
            <a:fillRect/>
          </a:stretch>
        </p:blipFill>
        <p:spPr>
          <a:xfrm flipH="1">
            <a:off x="-3" y="4321278"/>
            <a:ext cx="4557666" cy="5965722"/>
          </a:xfrm>
          <a:prstGeom prst="rect">
            <a:avLst/>
          </a:prstGeom>
        </p:spPr>
      </p:pic>
      <p:pic>
        <p:nvPicPr>
          <p:cNvPr id="19" name="图片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7052" y="9513044"/>
            <a:ext cx="667503" cy="773957"/>
          </a:xfrm>
          <a:prstGeom prst="rect">
            <a:avLst/>
          </a:prstGeom>
        </p:spPr>
      </p:pic>
      <p:pic>
        <p:nvPicPr>
          <p:cNvPr id="61" name="图片 6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93427">
            <a:off x="13727630" y="2262338"/>
            <a:ext cx="2378181" cy="2659808"/>
          </a:xfrm>
          <a:prstGeom prst="rect">
            <a:avLst/>
          </a:prstGeom>
        </p:spPr>
      </p:pic>
      <p:pic>
        <p:nvPicPr>
          <p:cNvPr id="6" name="图片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36730" flipH="1">
            <a:off x="655320" y="349568"/>
            <a:ext cx="2247900" cy="2514600"/>
          </a:xfrm>
          <a:prstGeom prst="rect">
            <a:avLst/>
          </a:prstGeom>
        </p:spPr>
      </p:pic>
      <p:grpSp>
        <p:nvGrpSpPr>
          <p:cNvPr id="4" name="Group 3"/>
          <p:cNvGrpSpPr/>
          <p:nvPr/>
        </p:nvGrpSpPr>
        <p:grpSpPr>
          <a:xfrm>
            <a:off x="1930718" y="2691765"/>
            <a:ext cx="3375660" cy="6705600"/>
            <a:chOff x="2027" y="2826"/>
            <a:chExt cx="3544" cy="7040"/>
          </a:xfrm>
        </p:grpSpPr>
        <p:sp>
          <p:nvSpPr>
            <p:cNvPr id="3" name="Freeform 2"/>
            <p:cNvSpPr/>
            <p:nvPr/>
          </p:nvSpPr>
          <p:spPr>
            <a:xfrm>
              <a:off x="2765" y="4704"/>
              <a:ext cx="1528" cy="1274"/>
            </a:xfrm>
            <a:custGeom>
              <a:avLst/>
              <a:gdLst>
                <a:gd name="connisteX0" fmla="*/ 344805 w 970280"/>
                <a:gd name="connsiteY0" fmla="*/ 10795 h 808990"/>
                <a:gd name="connisteX1" fmla="*/ 280035 w 970280"/>
                <a:gd name="connsiteY1" fmla="*/ 10795 h 808990"/>
                <a:gd name="connisteX2" fmla="*/ 237490 w 970280"/>
                <a:gd name="connsiteY2" fmla="*/ 75565 h 808990"/>
                <a:gd name="connisteX3" fmla="*/ 183515 w 970280"/>
                <a:gd name="connsiteY3" fmla="*/ 140335 h 808990"/>
                <a:gd name="connisteX4" fmla="*/ 118745 w 970280"/>
                <a:gd name="connsiteY4" fmla="*/ 183515 h 808990"/>
                <a:gd name="connisteX5" fmla="*/ 53975 w 970280"/>
                <a:gd name="connsiteY5" fmla="*/ 226695 h 808990"/>
                <a:gd name="connisteX6" fmla="*/ 0 w 970280"/>
                <a:gd name="connsiteY6" fmla="*/ 291465 h 808990"/>
                <a:gd name="connisteX7" fmla="*/ 0 w 970280"/>
                <a:gd name="connsiteY7" fmla="*/ 356235 h 808990"/>
                <a:gd name="connisteX8" fmla="*/ 32385 w 970280"/>
                <a:gd name="connsiteY8" fmla="*/ 420370 h 808990"/>
                <a:gd name="connisteX9" fmla="*/ 97155 w 970280"/>
                <a:gd name="connsiteY9" fmla="*/ 420370 h 808990"/>
                <a:gd name="connisteX10" fmla="*/ 140335 w 970280"/>
                <a:gd name="connsiteY10" fmla="*/ 356235 h 808990"/>
                <a:gd name="connisteX11" fmla="*/ 205105 w 970280"/>
                <a:gd name="connsiteY11" fmla="*/ 345440 h 808990"/>
                <a:gd name="connisteX12" fmla="*/ 215900 w 970280"/>
                <a:gd name="connsiteY12" fmla="*/ 409575 h 808990"/>
                <a:gd name="connisteX13" fmla="*/ 215900 w 970280"/>
                <a:gd name="connsiteY13" fmla="*/ 474345 h 808990"/>
                <a:gd name="connisteX14" fmla="*/ 215900 w 970280"/>
                <a:gd name="connsiteY14" fmla="*/ 539115 h 808990"/>
                <a:gd name="connisteX15" fmla="*/ 215900 w 970280"/>
                <a:gd name="connsiteY15" fmla="*/ 603885 h 808990"/>
                <a:gd name="connisteX16" fmla="*/ 205105 w 970280"/>
                <a:gd name="connsiteY16" fmla="*/ 668655 h 808990"/>
                <a:gd name="connisteX17" fmla="*/ 205105 w 970280"/>
                <a:gd name="connsiteY17" fmla="*/ 733425 h 808990"/>
                <a:gd name="connisteX18" fmla="*/ 194310 w 970280"/>
                <a:gd name="connsiteY18" fmla="*/ 798195 h 808990"/>
                <a:gd name="connisteX19" fmla="*/ 259080 w 970280"/>
                <a:gd name="connsiteY19" fmla="*/ 808990 h 808990"/>
                <a:gd name="connisteX20" fmla="*/ 323215 w 970280"/>
                <a:gd name="connsiteY20" fmla="*/ 798195 h 808990"/>
                <a:gd name="connisteX21" fmla="*/ 387985 w 970280"/>
                <a:gd name="connsiteY21" fmla="*/ 798195 h 808990"/>
                <a:gd name="connisteX22" fmla="*/ 452755 w 970280"/>
                <a:gd name="connsiteY22" fmla="*/ 798195 h 808990"/>
                <a:gd name="connisteX23" fmla="*/ 528320 w 970280"/>
                <a:gd name="connsiteY23" fmla="*/ 798195 h 808990"/>
                <a:gd name="connisteX24" fmla="*/ 603885 w 970280"/>
                <a:gd name="connsiteY24" fmla="*/ 798195 h 808990"/>
                <a:gd name="connisteX25" fmla="*/ 668655 w 970280"/>
                <a:gd name="connsiteY25" fmla="*/ 798195 h 808990"/>
                <a:gd name="connisteX26" fmla="*/ 732790 w 970280"/>
                <a:gd name="connsiteY26" fmla="*/ 798195 h 808990"/>
                <a:gd name="connisteX27" fmla="*/ 701040 w 970280"/>
                <a:gd name="connsiteY27" fmla="*/ 733425 h 808990"/>
                <a:gd name="connisteX28" fmla="*/ 701040 w 970280"/>
                <a:gd name="connsiteY28" fmla="*/ 657860 h 808990"/>
                <a:gd name="connisteX29" fmla="*/ 701040 w 970280"/>
                <a:gd name="connsiteY29" fmla="*/ 593090 h 808990"/>
                <a:gd name="connisteX30" fmla="*/ 701040 w 970280"/>
                <a:gd name="connsiteY30" fmla="*/ 528320 h 808990"/>
                <a:gd name="connisteX31" fmla="*/ 701040 w 970280"/>
                <a:gd name="connsiteY31" fmla="*/ 463550 h 808990"/>
                <a:gd name="connisteX32" fmla="*/ 701040 w 970280"/>
                <a:gd name="connsiteY32" fmla="*/ 398780 h 808990"/>
                <a:gd name="connisteX33" fmla="*/ 765175 w 970280"/>
                <a:gd name="connsiteY33" fmla="*/ 409575 h 808990"/>
                <a:gd name="connisteX34" fmla="*/ 829945 w 970280"/>
                <a:gd name="connsiteY34" fmla="*/ 463550 h 808990"/>
                <a:gd name="connisteX35" fmla="*/ 894715 w 970280"/>
                <a:gd name="connsiteY35" fmla="*/ 495935 h 808990"/>
                <a:gd name="connisteX36" fmla="*/ 927100 w 970280"/>
                <a:gd name="connsiteY36" fmla="*/ 431165 h 808990"/>
                <a:gd name="connisteX37" fmla="*/ 959485 w 970280"/>
                <a:gd name="connsiteY37" fmla="*/ 367030 h 808990"/>
                <a:gd name="connisteX38" fmla="*/ 970280 w 970280"/>
                <a:gd name="connsiteY38" fmla="*/ 302260 h 808990"/>
                <a:gd name="connisteX39" fmla="*/ 905510 w 970280"/>
                <a:gd name="connsiteY39" fmla="*/ 237490 h 808990"/>
                <a:gd name="connisteX40" fmla="*/ 851535 w 970280"/>
                <a:gd name="connsiteY40" fmla="*/ 172720 h 808990"/>
                <a:gd name="connisteX41" fmla="*/ 829945 w 970280"/>
                <a:gd name="connsiteY41" fmla="*/ 107950 h 808990"/>
                <a:gd name="connisteX42" fmla="*/ 765175 w 970280"/>
                <a:gd name="connsiteY42" fmla="*/ 64770 h 808990"/>
                <a:gd name="connisteX43" fmla="*/ 701040 w 970280"/>
                <a:gd name="connsiteY43" fmla="*/ 21590 h 808990"/>
                <a:gd name="connisteX44" fmla="*/ 636270 w 970280"/>
                <a:gd name="connsiteY44" fmla="*/ 0 h 808990"/>
                <a:gd name="connisteX45" fmla="*/ 636270 w 970280"/>
                <a:gd name="connsiteY45" fmla="*/ 64770 h 808990"/>
                <a:gd name="connisteX46" fmla="*/ 571500 w 970280"/>
                <a:gd name="connsiteY46" fmla="*/ 97155 h 808990"/>
                <a:gd name="connisteX47" fmla="*/ 506730 w 970280"/>
                <a:gd name="connsiteY47" fmla="*/ 118745 h 808990"/>
                <a:gd name="connisteX48" fmla="*/ 441960 w 970280"/>
                <a:gd name="connsiteY48" fmla="*/ 118745 h 808990"/>
                <a:gd name="connisteX49" fmla="*/ 377190 w 970280"/>
                <a:gd name="connsiteY49" fmla="*/ 64770 h 808990"/>
                <a:gd name="connisteX50" fmla="*/ 312420 w 970280"/>
                <a:gd name="connsiteY50" fmla="*/ 10795 h 808990"/>
                <a:gd name="connisteX51" fmla="*/ 269240 w 970280"/>
                <a:gd name="connsiteY51" fmla="*/ 0 h 808990"/>
                <a:gd name="connisteX52" fmla="*/ 226695 w 970280"/>
                <a:gd name="connsiteY52" fmla="*/ 118745 h 80899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 ang="0">
                  <a:pos x="connisteX50" y="connsiteY50"/>
                </a:cxn>
                <a:cxn ang="0">
                  <a:pos x="connisteX51" y="connsiteY51"/>
                </a:cxn>
                <a:cxn ang="0">
                  <a:pos x="connisteX52" y="connsiteY52"/>
                </a:cxn>
              </a:cxnLst>
              <a:rect l="l" t="t" r="r" b="b"/>
              <a:pathLst>
                <a:path w="970280" h="808990">
                  <a:moveTo>
                    <a:pt x="344805" y="10795"/>
                  </a:moveTo>
                  <a:lnTo>
                    <a:pt x="280035" y="10795"/>
                  </a:lnTo>
                  <a:lnTo>
                    <a:pt x="237490" y="75565"/>
                  </a:lnTo>
                  <a:lnTo>
                    <a:pt x="183515" y="140335"/>
                  </a:lnTo>
                  <a:lnTo>
                    <a:pt x="118745" y="183515"/>
                  </a:lnTo>
                  <a:lnTo>
                    <a:pt x="53975" y="226695"/>
                  </a:lnTo>
                  <a:lnTo>
                    <a:pt x="0" y="291465"/>
                  </a:lnTo>
                  <a:lnTo>
                    <a:pt x="0" y="356235"/>
                  </a:lnTo>
                  <a:lnTo>
                    <a:pt x="32385" y="420370"/>
                  </a:lnTo>
                  <a:lnTo>
                    <a:pt x="97155" y="420370"/>
                  </a:lnTo>
                  <a:lnTo>
                    <a:pt x="140335" y="356235"/>
                  </a:lnTo>
                  <a:lnTo>
                    <a:pt x="205105" y="345440"/>
                  </a:lnTo>
                  <a:lnTo>
                    <a:pt x="215900" y="409575"/>
                  </a:lnTo>
                  <a:lnTo>
                    <a:pt x="215900" y="474345"/>
                  </a:lnTo>
                  <a:lnTo>
                    <a:pt x="215900" y="539115"/>
                  </a:lnTo>
                  <a:lnTo>
                    <a:pt x="215900" y="603885"/>
                  </a:lnTo>
                  <a:lnTo>
                    <a:pt x="205105" y="668655"/>
                  </a:lnTo>
                  <a:lnTo>
                    <a:pt x="205105" y="733425"/>
                  </a:lnTo>
                  <a:lnTo>
                    <a:pt x="194310" y="798195"/>
                  </a:lnTo>
                  <a:lnTo>
                    <a:pt x="259080" y="808990"/>
                  </a:lnTo>
                  <a:lnTo>
                    <a:pt x="323215" y="798195"/>
                  </a:lnTo>
                  <a:lnTo>
                    <a:pt x="387985" y="798195"/>
                  </a:lnTo>
                  <a:lnTo>
                    <a:pt x="452755" y="798195"/>
                  </a:lnTo>
                  <a:lnTo>
                    <a:pt x="528320" y="798195"/>
                  </a:lnTo>
                  <a:lnTo>
                    <a:pt x="603885" y="798195"/>
                  </a:lnTo>
                  <a:lnTo>
                    <a:pt x="668655" y="798195"/>
                  </a:lnTo>
                  <a:lnTo>
                    <a:pt x="732790" y="798195"/>
                  </a:lnTo>
                  <a:lnTo>
                    <a:pt x="701040" y="733425"/>
                  </a:lnTo>
                  <a:lnTo>
                    <a:pt x="701040" y="657860"/>
                  </a:lnTo>
                  <a:lnTo>
                    <a:pt x="701040" y="593090"/>
                  </a:lnTo>
                  <a:lnTo>
                    <a:pt x="701040" y="528320"/>
                  </a:lnTo>
                  <a:lnTo>
                    <a:pt x="701040" y="463550"/>
                  </a:lnTo>
                  <a:lnTo>
                    <a:pt x="701040" y="398780"/>
                  </a:lnTo>
                  <a:lnTo>
                    <a:pt x="765175" y="409575"/>
                  </a:lnTo>
                  <a:lnTo>
                    <a:pt x="829945" y="463550"/>
                  </a:lnTo>
                  <a:lnTo>
                    <a:pt x="894715" y="495935"/>
                  </a:lnTo>
                  <a:lnTo>
                    <a:pt x="927100" y="431165"/>
                  </a:lnTo>
                  <a:lnTo>
                    <a:pt x="959485" y="367030"/>
                  </a:lnTo>
                  <a:lnTo>
                    <a:pt x="970280" y="302260"/>
                  </a:lnTo>
                  <a:lnTo>
                    <a:pt x="905510" y="237490"/>
                  </a:lnTo>
                  <a:lnTo>
                    <a:pt x="851535" y="172720"/>
                  </a:lnTo>
                  <a:lnTo>
                    <a:pt x="829945" y="107950"/>
                  </a:lnTo>
                  <a:lnTo>
                    <a:pt x="765175" y="64770"/>
                  </a:lnTo>
                  <a:lnTo>
                    <a:pt x="701040" y="21590"/>
                  </a:lnTo>
                  <a:lnTo>
                    <a:pt x="636270" y="0"/>
                  </a:lnTo>
                  <a:lnTo>
                    <a:pt x="636270" y="64770"/>
                  </a:lnTo>
                  <a:lnTo>
                    <a:pt x="571500" y="97155"/>
                  </a:lnTo>
                  <a:lnTo>
                    <a:pt x="506730" y="118745"/>
                  </a:lnTo>
                  <a:lnTo>
                    <a:pt x="441960" y="118745"/>
                  </a:lnTo>
                  <a:lnTo>
                    <a:pt x="377190" y="64770"/>
                  </a:lnTo>
                  <a:lnTo>
                    <a:pt x="312420" y="10795"/>
                  </a:lnTo>
                  <a:lnTo>
                    <a:pt x="269240" y="0"/>
                  </a:lnTo>
                  <a:lnTo>
                    <a:pt x="226695" y="118745"/>
                  </a:ln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等线"/>
                <a:ea typeface="+mn-ea"/>
                <a:cs typeface="+mn-cs"/>
              </a:endParaRPr>
            </a:p>
          </p:txBody>
        </p:sp>
        <p:pic>
          <p:nvPicPr>
            <p:cNvPr id="10" name="图片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27" y="2826"/>
              <a:ext cx="3545" cy="7040"/>
            </a:xfrm>
            <a:prstGeom prst="rect">
              <a:avLst/>
            </a:prstGeom>
          </p:spPr>
        </p:pic>
      </p:grpSp>
      <p:pic>
        <p:nvPicPr>
          <p:cNvPr id="11" name="图片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063270">
            <a:off x="14561820" y="348615"/>
            <a:ext cx="2247900" cy="2514600"/>
          </a:xfrm>
          <a:prstGeom prst="rect">
            <a:avLst/>
          </a:prstGeom>
        </p:spPr>
      </p:pic>
      <p:grpSp>
        <p:nvGrpSpPr>
          <p:cNvPr id="9" name="Group 8"/>
          <p:cNvGrpSpPr/>
          <p:nvPr/>
        </p:nvGrpSpPr>
        <p:grpSpPr>
          <a:xfrm>
            <a:off x="4738688" y="-676275"/>
            <a:ext cx="12871133" cy="9362123"/>
            <a:chOff x="4975" y="-710"/>
            <a:chExt cx="13513" cy="9829"/>
          </a:xfrm>
        </p:grpSpPr>
        <p:pic>
          <p:nvPicPr>
            <p:cNvPr id="21" name="图片 20" descr="图片包含 播放器&#10;&#10;已生成高可信度的说明"/>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975" y="-710"/>
              <a:ext cx="13513" cy="9829"/>
            </a:xfrm>
            <a:prstGeom prst="rect">
              <a:avLst/>
            </a:prstGeom>
          </p:spPr>
        </p:pic>
        <p:sp>
          <p:nvSpPr>
            <p:cNvPr id="7" name="Rectangles 6"/>
            <p:cNvSpPr/>
            <p:nvPr/>
          </p:nvSpPr>
          <p:spPr>
            <a:xfrm>
              <a:off x="5157" y="2123"/>
              <a:ext cx="13122" cy="6416"/>
            </a:xfrm>
            <a:prstGeom prst="rect">
              <a:avLst/>
            </a:prstGeom>
            <a:solidFill>
              <a:srgbClr val="1565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等线"/>
                <a:ea typeface="+mn-ea"/>
                <a:cs typeface="+mn-cs"/>
              </a:endParaRPr>
            </a:p>
          </p:txBody>
        </p:sp>
      </p:grpSp>
      <p:sp>
        <p:nvSpPr>
          <p:cNvPr id="20" name="TextBox 19">
            <a:extLst>
              <a:ext uri="{FF2B5EF4-FFF2-40B4-BE49-F238E27FC236}">
                <a16:creationId xmlns:a16="http://schemas.microsoft.com/office/drawing/2014/main" id="{1746C721-5B0D-471C-8054-35BDFB24BD0C}"/>
              </a:ext>
            </a:extLst>
          </p:cNvPr>
          <p:cNvSpPr txBox="1"/>
          <p:nvPr/>
        </p:nvSpPr>
        <p:spPr>
          <a:xfrm>
            <a:off x="5818609" y="2996980"/>
            <a:ext cx="10685572" cy="3785652"/>
          </a:xfrm>
          <a:prstGeom prst="rect">
            <a:avLst/>
          </a:prstGeom>
          <a:noFill/>
        </p:spPr>
        <p:txBody>
          <a:bodyPr wrap="square">
            <a:spAutoFit/>
          </a:bodyPr>
          <a:lstStyle/>
          <a:p>
            <a:pPr algn="ctr"/>
            <a:r>
              <a:rPr lang="nl-NL" sz="8000" b="1">
                <a:solidFill>
                  <a:srgbClr val="FFFF00"/>
                </a:solidFill>
                <a:effectLst/>
                <a:latin typeface="Times New Roman" panose="02020603050405020304" pitchFamily="18" charset="0"/>
                <a:ea typeface="Times New Roman" panose="02020603050405020304" pitchFamily="18" charset="0"/>
              </a:rPr>
              <a:t>Hoạt động 1. </a:t>
            </a:r>
          </a:p>
          <a:p>
            <a:pPr algn="ctr"/>
            <a:r>
              <a:rPr lang="nl-NL" sz="8000" b="1">
                <a:solidFill>
                  <a:srgbClr val="FFFF00"/>
                </a:solidFill>
                <a:effectLst/>
                <a:latin typeface="Times New Roman" panose="02020603050405020304" pitchFamily="18" charset="0"/>
                <a:ea typeface="Times New Roman" panose="02020603050405020304" pitchFamily="18" charset="0"/>
              </a:rPr>
              <a:t>Các bộ phận chính của cơ quan thần kinh. </a:t>
            </a:r>
            <a:endParaRPr lang="en-US" sz="9600">
              <a:solidFill>
                <a:srgbClr val="FFFF00"/>
              </a:solidFill>
            </a:endParaRPr>
          </a:p>
        </p:txBody>
      </p:sp>
    </p:spTree>
    <p:extLst>
      <p:ext uri="{BB962C8B-B14F-4D97-AF65-F5344CB8AC3E}">
        <p14:creationId xmlns:p14="http://schemas.microsoft.com/office/powerpoint/2010/main" val="1328115395"/>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8F4EB"/>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41489" t="9752" r="10446" b="7695"/>
          <a:stretch/>
        </p:blipFill>
        <p:spPr>
          <a:xfrm>
            <a:off x="10392700" y="1026240"/>
            <a:ext cx="6098927" cy="7308693"/>
          </a:xfrm>
          <a:prstGeom prst="rect">
            <a:avLst/>
          </a:prstGeom>
        </p:spPr>
      </p:pic>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67340" y="8420099"/>
            <a:ext cx="4378411" cy="5025435"/>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012656" y="-2556761"/>
            <a:ext cx="5633558" cy="4271261"/>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5846673" y="7646672"/>
            <a:ext cx="2825253" cy="2640328"/>
          </a:xfrm>
          <a:prstGeom prst="rect">
            <a:avLst/>
          </a:prstGeom>
        </p:spPr>
      </p:pic>
      <p:pic>
        <p:nvPicPr>
          <p:cNvPr id="17" name="Picture 1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533400" y="7577902"/>
            <a:ext cx="2058915" cy="2709098"/>
          </a:xfrm>
          <a:prstGeom prst="rect">
            <a:avLst/>
          </a:prstGeom>
        </p:spPr>
      </p:pic>
      <p:sp>
        <p:nvSpPr>
          <p:cNvPr id="5" name="TextBox 4"/>
          <p:cNvSpPr txBox="1"/>
          <p:nvPr/>
        </p:nvSpPr>
        <p:spPr>
          <a:xfrm>
            <a:off x="972671" y="1563494"/>
            <a:ext cx="8250843" cy="3785652"/>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Thảo</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luận</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nhóm</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4: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Quan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sát</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sơ</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đồ</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cơ</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quan</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thần</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kinh</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ở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trang</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93 SGK,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chỉ</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và</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nói</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tên</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từng</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bộ</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phận</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cơ</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quan</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thần</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kinh</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p:txBody>
      </p:sp>
      <p:pic>
        <p:nvPicPr>
          <p:cNvPr id="18" name="Picture 15"/>
          <p:cNvPicPr>
            <a:picLocks noChangeAspect="1"/>
          </p:cNvPicPr>
          <p:nvPr/>
        </p:nvPicPr>
        <p:blipFill rotWithShape="1">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r="31824"/>
          <a:stretch/>
        </p:blipFill>
        <p:spPr>
          <a:xfrm>
            <a:off x="4105991" y="7268478"/>
            <a:ext cx="5630987" cy="3396715"/>
          </a:xfrm>
          <a:prstGeom prst="rect">
            <a:avLst/>
          </a:prstGeom>
        </p:spPr>
      </p:pic>
    </p:spTree>
    <p:extLst>
      <p:ext uri="{BB962C8B-B14F-4D97-AF65-F5344CB8AC3E}">
        <p14:creationId xmlns:p14="http://schemas.microsoft.com/office/powerpoint/2010/main" val="937094340"/>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F4EB"/>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2286000" y="2762838"/>
            <a:ext cx="6096528" cy="7309738"/>
          </a:xfrm>
          <a:prstGeom prst="rect">
            <a:avLst/>
          </a:prstGeom>
        </p:spPr>
      </p:pic>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67340" y="8420099"/>
            <a:ext cx="4378411" cy="5025435"/>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012656" y="-2556761"/>
            <a:ext cx="5633558" cy="4271261"/>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5846673" y="7646672"/>
            <a:ext cx="2825253" cy="2640328"/>
          </a:xfrm>
          <a:prstGeom prst="rect">
            <a:avLst/>
          </a:prstGeom>
        </p:spPr>
      </p:pic>
      <p:pic>
        <p:nvPicPr>
          <p:cNvPr id="17" name="Picture 1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533400" y="7577902"/>
            <a:ext cx="2058915" cy="2709098"/>
          </a:xfrm>
          <a:prstGeom prst="rect">
            <a:avLst/>
          </a:prstGeom>
        </p:spPr>
      </p:pic>
      <p:sp>
        <p:nvSpPr>
          <p:cNvPr id="4" name="Rectangle 3"/>
          <p:cNvSpPr/>
          <p:nvPr/>
        </p:nvSpPr>
        <p:spPr>
          <a:xfrm>
            <a:off x="1143000" y="1203130"/>
            <a:ext cx="12482904" cy="1006686"/>
          </a:xfrm>
          <a:prstGeom prst="rect">
            <a:avLst/>
          </a:prstGeom>
        </p:spPr>
        <p:txBody>
          <a:bodyPr wrap="none">
            <a:spAutoFit/>
          </a:bodyPr>
          <a:lstStyle/>
          <a:p>
            <a:pPr marL="685800" marR="0" lvl="0" indent="-685800" algn="l" defTabSz="914400" rtl="0" eaLnBrk="1" fontAlgn="auto" latinLnBrk="0" hangingPunct="1">
              <a:lnSpc>
                <a:spcPct val="150000"/>
              </a:lnSpc>
              <a:spcBef>
                <a:spcPts val="0"/>
              </a:spcBef>
              <a:spcAft>
                <a:spcPts val="1000"/>
              </a:spcAft>
              <a:buClrTx/>
              <a:buSzTx/>
              <a:buFont typeface="Wingdings" panose="05000000000000000000" pitchFamily="2" charset="2"/>
              <a:buChar char="Ø"/>
              <a:tabLst/>
              <a:defRPr/>
            </a:pP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Quan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sát</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sơ</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đồ</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cơ</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quan</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thần</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kinh</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cho</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biết</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ounded Rectangular Callout 7"/>
          <p:cNvSpPr/>
          <p:nvPr/>
        </p:nvSpPr>
        <p:spPr>
          <a:xfrm>
            <a:off x="8834648" y="3230732"/>
            <a:ext cx="8401792" cy="2133600"/>
          </a:xfrm>
          <a:prstGeom prst="wedgeRoundRectCallout">
            <a:avLst>
              <a:gd name="adj1" fmla="val -52634"/>
              <a:gd name="adj2" fmla="val 35833"/>
              <a:gd name="adj3" fmla="val 16667"/>
            </a:avLst>
          </a:prstGeom>
          <a:solidFill>
            <a:schemeClr val="accent1">
              <a:lumMod val="20000"/>
              <a:lumOff val="80000"/>
            </a:schemeClr>
          </a:solid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45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Em có nhận xét gì về vị trí của não và tủy sống trên cơ thể? </a:t>
            </a:r>
            <a:endParaRPr kumimoji="0" lang="en-US" sz="45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9" name="Right Arrow 8"/>
          <p:cNvSpPr/>
          <p:nvPr/>
        </p:nvSpPr>
        <p:spPr>
          <a:xfrm>
            <a:off x="8382528" y="6924040"/>
            <a:ext cx="914400" cy="750572"/>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9381246" y="5973616"/>
            <a:ext cx="7855193" cy="2057999"/>
          </a:xfrm>
          <a:prstGeom prst="rect">
            <a:avLst/>
          </a:prstGeom>
        </p:spPr>
        <p:txBody>
          <a:bodyPr wrap="square">
            <a:spAutoFit/>
          </a:bodyPr>
          <a:lstStyle/>
          <a:p>
            <a:pPr marR="0" lvl="0" algn="l" defTabSz="914400" rtl="0" eaLnBrk="1" fontAlgn="auto" latinLnBrk="0" hangingPunct="1">
              <a:lnSpc>
                <a:spcPct val="150000"/>
              </a:lnSpc>
              <a:spcBef>
                <a:spcPts val="0"/>
              </a:spcBef>
              <a:spcAft>
                <a:spcPts val="0"/>
              </a:spcAft>
              <a:buClrTx/>
              <a:buSzTx/>
              <a:tabLst/>
              <a:defRPr/>
            </a:pPr>
            <a:r>
              <a:rPr kumimoji="0" lang="vi-VN"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Não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nằm</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trong</a:t>
            </a:r>
            <a:r>
              <a:rPr kumimoji="0" lang="vi-VN"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hộp sọ</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r>
              <a:rPr kumimoji="0" lang="vi-VN"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endPar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R="0" lvl="0" algn="l" defTabSz="914400" rtl="0" eaLnBrk="1" fontAlgn="auto" latinLnBrk="0" hangingPunct="1">
              <a:lnSpc>
                <a:spcPct val="150000"/>
              </a:lnSpc>
              <a:spcBef>
                <a:spcPts val="0"/>
              </a:spcBef>
              <a:spcAft>
                <a:spcPts val="0"/>
              </a:spcAft>
              <a:buClrTx/>
              <a:buSzTx/>
              <a:tabLst/>
              <a:defRPr/>
            </a:pPr>
            <a:r>
              <a:rPr kumimoji="0" lang="vi-VN"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Tủy sống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nằm</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5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trong</a:t>
            </a:r>
            <a:r>
              <a:rPr kumimoji="0" lang="vi-VN"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cột sống</a:t>
            </a:r>
            <a:r>
              <a:rPr kumimoji="0" lang="en-US" sz="45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802549781"/>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F4E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67340" y="8420099"/>
            <a:ext cx="4378411" cy="5025435"/>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012656" y="-2556761"/>
            <a:ext cx="5633558" cy="4271261"/>
          </a:xfrm>
          <a:prstGeom prst="rect">
            <a:avLst/>
          </a:prstGeom>
        </p:spPr>
      </p:pic>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5846673" y="7646672"/>
            <a:ext cx="2825253" cy="2640328"/>
          </a:xfrm>
          <a:prstGeom prst="rect">
            <a:avLst/>
          </a:prstGeom>
        </p:spPr>
      </p:pic>
      <p:pic>
        <p:nvPicPr>
          <p:cNvPr id="17" name="Picture 1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533400" y="7577902"/>
            <a:ext cx="2058915" cy="2709098"/>
          </a:xfrm>
          <a:prstGeom prst="rect">
            <a:avLst/>
          </a:prstGeom>
        </p:spPr>
      </p:pic>
      <p:sp>
        <p:nvSpPr>
          <p:cNvPr id="6" name="Cloud 5"/>
          <p:cNvSpPr/>
          <p:nvPr/>
        </p:nvSpPr>
        <p:spPr>
          <a:xfrm>
            <a:off x="2300524" y="1234113"/>
            <a:ext cx="14920676" cy="4495941"/>
          </a:xfrm>
          <a:prstGeom prst="cloud">
            <a:avLst/>
          </a:prstGeom>
          <a:ln w="57150">
            <a:prstDash val="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Cơ</a:t>
            </a:r>
            <a:r>
              <a:rPr kumimoji="0" lang="en-US" sz="5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5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quan</a:t>
            </a:r>
            <a:r>
              <a:rPr kumimoji="0" lang="en-US" sz="5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5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thần</a:t>
            </a:r>
            <a:r>
              <a:rPr kumimoji="0" lang="en-US" sz="5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5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kinh</a:t>
            </a:r>
            <a:r>
              <a:rPr kumimoji="0" lang="en-US" sz="5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bao </a:t>
            </a:r>
            <a:r>
              <a:rPr kumimoji="0" lang="en-US" sz="5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gồm</a:t>
            </a:r>
            <a:r>
              <a:rPr kumimoji="0" lang="en-US" sz="5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5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não</a:t>
            </a:r>
            <a:r>
              <a:rPr kumimoji="0" lang="en-US" sz="5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5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tuỷ</a:t>
            </a:r>
            <a:r>
              <a:rPr kumimoji="0" lang="en-US" sz="5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5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sống</a:t>
            </a:r>
            <a:r>
              <a:rPr kumimoji="0" lang="en-US" sz="5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5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và</a:t>
            </a:r>
            <a:r>
              <a:rPr kumimoji="0" lang="en-US" sz="5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5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các</a:t>
            </a:r>
            <a:r>
              <a:rPr kumimoji="0" lang="en-US" sz="5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5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dây</a:t>
            </a:r>
            <a:r>
              <a:rPr kumimoji="0" lang="en-US" sz="5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5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thần</a:t>
            </a:r>
            <a:r>
              <a:rPr kumimoji="0" lang="en-US" sz="5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5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kinh</a:t>
            </a:r>
            <a:r>
              <a:rPr kumimoji="0" lang="en-US" sz="5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377233937"/>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858</TotalTime>
  <Words>513</Words>
  <Application>Microsoft Office PowerPoint</Application>
  <PresentationFormat>Custom</PresentationFormat>
  <Paragraphs>57</Paragraphs>
  <Slides>22</Slides>
  <Notes>13</Notes>
  <HiddenSlides>0</HiddenSlides>
  <MMClips>1</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22</vt:i4>
      </vt:variant>
    </vt:vector>
  </HeadingPairs>
  <TitlesOfParts>
    <vt:vector size="36" baseType="lpstr">
      <vt:lpstr>等线</vt:lpstr>
      <vt:lpstr>等线 Light</vt:lpstr>
      <vt:lpstr>Arial</vt:lpstr>
      <vt:lpstr>Calibri</vt:lpstr>
      <vt:lpstr>iCiel Cadena</vt:lpstr>
      <vt:lpstr>Lato Black</vt:lpstr>
      <vt:lpstr>Lato Hairline</vt:lpstr>
      <vt:lpstr>Lato Light</vt:lpstr>
      <vt:lpstr>Lato Regular</vt:lpstr>
      <vt:lpstr>Times New Roman</vt:lpstr>
      <vt:lpstr>Wingdings</vt:lpstr>
      <vt:lpstr>思源黑体 Normal</vt:lpstr>
      <vt:lpstr>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Dặn dò</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Pastel Colorful Abstract Creative Back to School Presentation</dc:title>
  <dc:subject>9Slide.vn</dc:subject>
  <dc:creator>huong</dc:creator>
  <dc:description>9Slide.vn</dc:description>
  <cp:lastModifiedBy>Administrator</cp:lastModifiedBy>
  <cp:revision>25</cp:revision>
  <dcterms:created xsi:type="dcterms:W3CDTF">2006-08-16T00:00:00Z</dcterms:created>
  <dcterms:modified xsi:type="dcterms:W3CDTF">2023-02-06T02:29:30Z</dcterms:modified>
  <cp:category>9Slide.vn</cp:category>
  <dc:identifier>DAFQ4kxlVnw</dc:identifier>
</cp:coreProperties>
</file>