
<file path=[Content_Types].xml><?xml version="1.0" encoding="utf-8"?>
<Types xmlns="http://schemas.openxmlformats.org/package/2006/content-types">
  <Default Extension="png" ContentType="image/png"/>
  <Default Extension="wma" ContentType="audio/x-ms-wma"/>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 id="2147483685" r:id="rId2"/>
  </p:sldMasterIdLst>
  <p:notesMasterIdLst>
    <p:notesMasterId r:id="rId25"/>
  </p:notesMasterIdLst>
  <p:sldIdLst>
    <p:sldId id="259" r:id="rId3"/>
    <p:sldId id="258" r:id="rId4"/>
    <p:sldId id="256" r:id="rId5"/>
    <p:sldId id="257" r:id="rId6"/>
    <p:sldId id="260" r:id="rId7"/>
    <p:sldId id="271" r:id="rId8"/>
    <p:sldId id="319" r:id="rId9"/>
    <p:sldId id="312" r:id="rId10"/>
    <p:sldId id="313" r:id="rId11"/>
    <p:sldId id="314" r:id="rId12"/>
    <p:sldId id="264" r:id="rId13"/>
    <p:sldId id="315" r:id="rId14"/>
    <p:sldId id="316" r:id="rId15"/>
    <p:sldId id="317" r:id="rId16"/>
    <p:sldId id="265" r:id="rId17"/>
    <p:sldId id="266" r:id="rId18"/>
    <p:sldId id="320" r:id="rId19"/>
    <p:sldId id="322" r:id="rId20"/>
    <p:sldId id="323" r:id="rId21"/>
    <p:sldId id="324" r:id="rId22"/>
    <p:sldId id="325" r:id="rId23"/>
    <p:sldId id="326" r:id="rId24"/>
  </p:sldIdLst>
  <p:sldSz cx="9144000" cy="5143500" type="screen16x9"/>
  <p:notesSz cx="6858000" cy="9144000"/>
  <p:embeddedFontLst>
    <p:embeddedFont>
      <p:font typeface="Cambria Math" panose="02040503050406030204" pitchFamily="18" charset="0"/>
      <p:regular r:id="rId26"/>
    </p:embeddedFont>
    <p:embeddedFont>
      <p:font typeface="Segoe UI Black" panose="020B0A02040204020203" pitchFamily="34" charset="0"/>
      <p:bold r:id="rId27"/>
      <p:boldItalic r:id="rId28"/>
    </p:embeddedFont>
    <p:embeddedFont>
      <p:font typeface="HoloLens MDL2 Assets" panose="050A0102010101010101" pitchFamily="18" charset="0"/>
      <p:regular r:id="rId29"/>
    </p:embeddedFont>
    <p:embeddedFont>
      <p:font typeface="Calibri" panose="020F0502020204030204" pitchFamily="34" charset="0"/>
      <p:regular r:id="rId30"/>
      <p:bold r:id="rId31"/>
      <p:italic r:id="rId32"/>
      <p:boldItalic r:id="rId33"/>
    </p:embeddedFont>
    <p:embeddedFont>
      <p:font typeface="Lilita One" panose="020B0604020202020204" charset="0"/>
      <p:regular r:id="rId34"/>
    </p:embeddedFont>
    <p:embeddedFont>
      <p:font typeface="Baskerville Old Face" panose="02020602080505020303" pitchFamily="18" charset="0"/>
      <p:regular r:id="rId35"/>
    </p:embeddedFont>
    <p:embeddedFont>
      <p:font typeface="Calibri Light" panose="020F0302020204030204" pitchFamily="34" charset="0"/>
      <p:regular r:id="rId36"/>
      <p:italic r:id="rId37"/>
    </p:embeddedFont>
    <p:embeddedFont>
      <p:font typeface="Mongolian Baiti" panose="03000500000000000000" pitchFamily="66" charset="0"/>
      <p:regular r:id="rId38"/>
    </p:embeddedFont>
    <p:embeddedFont>
      <p:font typeface="Nunito" panose="020B060402020202020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E356E0A-7B1A-4129-B7B4-8A509614A9D2}">
  <a:tblStyle styleId="{DE356E0A-7B1A-4129-B7B4-8A509614A9D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72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9.xml"/><Relationship Id="rId34" Type="http://schemas.openxmlformats.org/officeDocument/2006/relationships/font" Target="fonts/font9.fntdata"/><Relationship Id="rId42" Type="http://schemas.openxmlformats.org/officeDocument/2006/relationships/font" Target="fonts/font17.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6.fntdata"/><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17521673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3"/>
        <p:cNvGrpSpPr/>
        <p:nvPr/>
      </p:nvGrpSpPr>
      <p:grpSpPr>
        <a:xfrm>
          <a:off x="0" y="0"/>
          <a:ext cx="0" cy="0"/>
          <a:chOff x="0" y="0"/>
          <a:chExt cx="0" cy="0"/>
        </a:xfrm>
      </p:grpSpPr>
      <p:sp>
        <p:nvSpPr>
          <p:cNvPr id="954" name="Google Shape;954;g13205b19eb0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5" name="Google Shape;955;g13205b19eb0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625241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2"/>
        <p:cNvGrpSpPr/>
        <p:nvPr/>
      </p:nvGrpSpPr>
      <p:grpSpPr>
        <a:xfrm>
          <a:off x="0" y="0"/>
          <a:ext cx="0" cy="0"/>
          <a:chOff x="0" y="0"/>
          <a:chExt cx="0" cy="0"/>
        </a:xfrm>
      </p:grpSpPr>
      <p:sp>
        <p:nvSpPr>
          <p:cNvPr id="1263" name="Google Shape;1263;g131c3089266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4" name="Google Shape;1264;g131c3089266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832439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2"/>
        <p:cNvGrpSpPr/>
        <p:nvPr/>
      </p:nvGrpSpPr>
      <p:grpSpPr>
        <a:xfrm>
          <a:off x="0" y="0"/>
          <a:ext cx="0" cy="0"/>
          <a:chOff x="0" y="0"/>
          <a:chExt cx="0" cy="0"/>
        </a:xfrm>
      </p:grpSpPr>
      <p:sp>
        <p:nvSpPr>
          <p:cNvPr id="1263" name="Google Shape;1263;g131c3089266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4" name="Google Shape;1264;g131c3089266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92305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2"/>
        <p:cNvGrpSpPr/>
        <p:nvPr/>
      </p:nvGrpSpPr>
      <p:grpSpPr>
        <a:xfrm>
          <a:off x="0" y="0"/>
          <a:ext cx="0" cy="0"/>
          <a:chOff x="0" y="0"/>
          <a:chExt cx="0" cy="0"/>
        </a:xfrm>
      </p:grpSpPr>
      <p:sp>
        <p:nvSpPr>
          <p:cNvPr id="1263" name="Google Shape;1263;g131c3089266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4" name="Google Shape;1264;g131c3089266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36957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5"/>
        <p:cNvGrpSpPr/>
        <p:nvPr/>
      </p:nvGrpSpPr>
      <p:grpSpPr>
        <a:xfrm>
          <a:off x="0" y="0"/>
          <a:ext cx="0" cy="0"/>
          <a:chOff x="0" y="0"/>
          <a:chExt cx="0" cy="0"/>
        </a:xfrm>
      </p:grpSpPr>
      <p:sp>
        <p:nvSpPr>
          <p:cNvPr id="1296" name="Google Shape;1296;g13205b19eb0_0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7" name="Google Shape;1297;g13205b19eb0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02016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4"/>
        <p:cNvGrpSpPr/>
        <p:nvPr/>
      </p:nvGrpSpPr>
      <p:grpSpPr>
        <a:xfrm>
          <a:off x="0" y="0"/>
          <a:ext cx="0" cy="0"/>
          <a:chOff x="0" y="0"/>
          <a:chExt cx="0" cy="0"/>
        </a:xfrm>
      </p:grpSpPr>
      <p:sp>
        <p:nvSpPr>
          <p:cNvPr id="1335" name="Google Shape;1335;g13205b19eb0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6" name="Google Shape;1336;g13205b19eb0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04532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0"/>
        <p:cNvGrpSpPr/>
        <p:nvPr/>
      </p:nvGrpSpPr>
      <p:grpSpPr>
        <a:xfrm>
          <a:off x="0" y="0"/>
          <a:ext cx="0" cy="0"/>
          <a:chOff x="0" y="0"/>
          <a:chExt cx="0" cy="0"/>
        </a:xfrm>
      </p:grpSpPr>
      <p:sp>
        <p:nvSpPr>
          <p:cNvPr id="991" name="Google Shape;991;g11cf58274b2_0_174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2" name="Google Shape;992;g11cf58274b2_0_174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75503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9"/>
        <p:cNvGrpSpPr/>
        <p:nvPr/>
      </p:nvGrpSpPr>
      <p:grpSpPr>
        <a:xfrm>
          <a:off x="0" y="0"/>
          <a:ext cx="0" cy="0"/>
          <a:chOff x="0" y="0"/>
          <a:chExt cx="0" cy="0"/>
        </a:xfrm>
      </p:grpSpPr>
      <p:sp>
        <p:nvSpPr>
          <p:cNvPr id="920" name="Google Shape;920;g11cf58274b2_0_174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1" name="Google Shape;921;g11cf58274b2_0_174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3417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4" name="Google Shape;52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77912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Google Shape;885;g13205b19eb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6" name="Google Shape;886;g13205b19eb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59024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0"/>
        <p:cNvGrpSpPr/>
        <p:nvPr/>
      </p:nvGrpSpPr>
      <p:grpSpPr>
        <a:xfrm>
          <a:off x="0" y="0"/>
          <a:ext cx="0" cy="0"/>
          <a:chOff x="0" y="0"/>
          <a:chExt cx="0" cy="0"/>
        </a:xfrm>
      </p:grpSpPr>
      <p:sp>
        <p:nvSpPr>
          <p:cNvPr id="991" name="Google Shape;991;g11cf58274b2_0_174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2" name="Google Shape;992;g11cf58274b2_0_174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907778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6"/>
        <p:cNvGrpSpPr/>
        <p:nvPr/>
      </p:nvGrpSpPr>
      <p:grpSpPr>
        <a:xfrm>
          <a:off x="0" y="0"/>
          <a:ext cx="0" cy="0"/>
          <a:chOff x="0" y="0"/>
          <a:chExt cx="0" cy="0"/>
        </a:xfrm>
      </p:grpSpPr>
      <p:sp>
        <p:nvSpPr>
          <p:cNvPr id="1767" name="Google Shape;1767;g1322283afea_0_7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8" name="Google Shape;1768;g1322283afea_0_7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365306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20963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6"/>
        <p:cNvGrpSpPr/>
        <p:nvPr/>
      </p:nvGrpSpPr>
      <p:grpSpPr>
        <a:xfrm>
          <a:off x="0" y="0"/>
          <a:ext cx="0" cy="0"/>
          <a:chOff x="0" y="0"/>
          <a:chExt cx="0" cy="0"/>
        </a:xfrm>
      </p:grpSpPr>
      <p:sp>
        <p:nvSpPr>
          <p:cNvPr id="1767" name="Google Shape;1767;g1322283afea_0_7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8" name="Google Shape;1768;g1322283afea_0_7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56778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2"/>
        <p:cNvGrpSpPr/>
        <p:nvPr/>
      </p:nvGrpSpPr>
      <p:grpSpPr>
        <a:xfrm>
          <a:off x="0" y="0"/>
          <a:ext cx="0" cy="0"/>
          <a:chOff x="0" y="0"/>
          <a:chExt cx="0" cy="0"/>
        </a:xfrm>
      </p:grpSpPr>
      <p:sp>
        <p:nvSpPr>
          <p:cNvPr id="1263" name="Google Shape;1263;g131c3089266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4" name="Google Shape;1264;g131c3089266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656872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3"/>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304800" y="200025"/>
            <a:ext cx="8534400" cy="4743600"/>
            <a:chOff x="304800" y="200025"/>
            <a:chExt cx="8534400" cy="4743600"/>
          </a:xfrm>
        </p:grpSpPr>
        <p:sp>
          <p:nvSpPr>
            <p:cNvPr id="10" name="Google Shape;10;p2"/>
            <p:cNvSpPr/>
            <p:nvPr/>
          </p:nvSpPr>
          <p:spPr>
            <a:xfrm>
              <a:off x="304800" y="200025"/>
              <a:ext cx="8534400" cy="4743600"/>
            </a:xfrm>
            <a:prstGeom prst="roundRect">
              <a:avLst>
                <a:gd name="adj" fmla="val 4619"/>
              </a:avLst>
            </a:prstGeom>
            <a:noFill/>
            <a:ln w="19050" cap="flat" cmpd="sng">
              <a:solidFill>
                <a:schemeClr val="accent4"/>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388866" y="299713"/>
              <a:ext cx="8366100" cy="4544400"/>
            </a:xfrm>
            <a:prstGeom prst="roundRect">
              <a:avLst>
                <a:gd name="adj" fmla="val 3121"/>
              </a:avLst>
            </a:prstGeom>
            <a:noFill/>
            <a:ln w="2857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Google Shape;12;p2"/>
          <p:cNvSpPr txBox="1">
            <a:spLocks noGrp="1"/>
          </p:cNvSpPr>
          <p:nvPr>
            <p:ph type="ctrTitle"/>
          </p:nvPr>
        </p:nvSpPr>
        <p:spPr>
          <a:xfrm>
            <a:off x="2779200" y="1412095"/>
            <a:ext cx="3585600" cy="13386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5200"/>
              <a:buNone/>
              <a:defRPr sz="5300">
                <a:latin typeface="Lilita One"/>
                <a:ea typeface="Lilita One"/>
                <a:cs typeface="Lilita One"/>
                <a:sym typeface="Lilita One"/>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3" name="Google Shape;13;p2"/>
          <p:cNvSpPr txBox="1">
            <a:spLocks noGrp="1"/>
          </p:cNvSpPr>
          <p:nvPr>
            <p:ph type="subTitle" idx="1"/>
          </p:nvPr>
        </p:nvSpPr>
        <p:spPr>
          <a:xfrm>
            <a:off x="2370600" y="2833391"/>
            <a:ext cx="4402800" cy="301200"/>
          </a:xfrm>
          <a:prstGeom prst="rect">
            <a:avLst/>
          </a:prstGeom>
          <a:noFill/>
        </p:spPr>
        <p:txBody>
          <a:bodyPr spcFirstLastPara="1" wrap="square" lIns="91425" tIns="91425" rIns="91425" bIns="91425" anchor="ctr" anchorCtr="0">
            <a:noAutofit/>
          </a:bodyPr>
          <a:lstStyle>
            <a:lvl1pPr lvl="0" algn="ctr">
              <a:lnSpc>
                <a:spcPct val="100000"/>
              </a:lnSpc>
              <a:spcBef>
                <a:spcPts val="0"/>
              </a:spcBef>
              <a:spcAft>
                <a:spcPts val="0"/>
              </a:spcAft>
              <a:buSzPts val="2800"/>
              <a:buNone/>
              <a:defRPr sz="1600">
                <a:solidFill>
                  <a:schemeClr val="accent2"/>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14" name="Google Shape;14;p2"/>
          <p:cNvGrpSpPr/>
          <p:nvPr/>
        </p:nvGrpSpPr>
        <p:grpSpPr>
          <a:xfrm>
            <a:off x="-352502" y="-518687"/>
            <a:ext cx="1633385" cy="1633385"/>
            <a:chOff x="-352502" y="-518687"/>
            <a:chExt cx="1633385" cy="1633385"/>
          </a:xfrm>
        </p:grpSpPr>
        <p:sp>
          <p:nvSpPr>
            <p:cNvPr id="15" name="Google Shape;15;p2"/>
            <p:cNvSpPr/>
            <p:nvPr/>
          </p:nvSpPr>
          <p:spPr>
            <a:xfrm rot="-2700000">
              <a:off x="-481388" y="285384"/>
              <a:ext cx="1954585" cy="88671"/>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rot="-2700000">
              <a:off x="-418809" y="347963"/>
              <a:ext cx="1954585" cy="88671"/>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rot="-2700000">
              <a:off x="-575745" y="146267"/>
              <a:ext cx="1954585" cy="178191"/>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8048548" y="4018175"/>
            <a:ext cx="1633385" cy="1633385"/>
            <a:chOff x="8048548" y="4018175"/>
            <a:chExt cx="1633385" cy="1633385"/>
          </a:xfrm>
        </p:grpSpPr>
        <p:sp>
          <p:nvSpPr>
            <p:cNvPr id="19" name="Google Shape;19;p2"/>
            <p:cNvSpPr/>
            <p:nvPr/>
          </p:nvSpPr>
          <p:spPr>
            <a:xfrm rot="-2700000">
              <a:off x="7919662" y="4822246"/>
              <a:ext cx="1954585" cy="88671"/>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rot="-2700000">
              <a:off x="7982241" y="4884825"/>
              <a:ext cx="1954585" cy="88671"/>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rot="-2700000">
              <a:off x="7825305" y="4683130"/>
              <a:ext cx="1954585" cy="178191"/>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flipH="1">
            <a:off x="8048548" y="-515650"/>
            <a:ext cx="1633385" cy="1633385"/>
            <a:chOff x="-352502" y="-518687"/>
            <a:chExt cx="1633385" cy="1633385"/>
          </a:xfrm>
        </p:grpSpPr>
        <p:sp>
          <p:nvSpPr>
            <p:cNvPr id="23" name="Google Shape;23;p2"/>
            <p:cNvSpPr/>
            <p:nvPr/>
          </p:nvSpPr>
          <p:spPr>
            <a:xfrm rot="-2700000">
              <a:off x="-481388" y="285384"/>
              <a:ext cx="1954585" cy="88671"/>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rot="-2700000">
              <a:off x="-418809" y="347963"/>
              <a:ext cx="1954585" cy="88671"/>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rot="-2700000">
              <a:off x="-575745" y="146267"/>
              <a:ext cx="1954585" cy="178191"/>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2"/>
          <p:cNvGrpSpPr/>
          <p:nvPr/>
        </p:nvGrpSpPr>
        <p:grpSpPr>
          <a:xfrm flipH="1">
            <a:off x="-352502" y="4021213"/>
            <a:ext cx="1633385" cy="1633385"/>
            <a:chOff x="8048548" y="4018175"/>
            <a:chExt cx="1633385" cy="1633385"/>
          </a:xfrm>
        </p:grpSpPr>
        <p:sp>
          <p:nvSpPr>
            <p:cNvPr id="27" name="Google Shape;27;p2"/>
            <p:cNvSpPr/>
            <p:nvPr/>
          </p:nvSpPr>
          <p:spPr>
            <a:xfrm rot="-2700000">
              <a:off x="7919662" y="4822246"/>
              <a:ext cx="1954585" cy="88671"/>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rot="-2700000">
              <a:off x="7982241" y="4884825"/>
              <a:ext cx="1954585" cy="88671"/>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rot="-2700000">
              <a:off x="7825305" y="4683130"/>
              <a:ext cx="1954585" cy="178191"/>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 name="Google Shape;30;p2"/>
          <p:cNvSpPr txBox="1">
            <a:spLocks noGrp="1"/>
          </p:cNvSpPr>
          <p:nvPr>
            <p:ph type="title" idx="2"/>
          </p:nvPr>
        </p:nvSpPr>
        <p:spPr>
          <a:xfrm>
            <a:off x="1575000" y="775000"/>
            <a:ext cx="5994000" cy="5544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SzPts val="3000"/>
              <a:buNone/>
              <a:defRPr/>
            </a:lvl1pPr>
            <a:lvl2pPr lvl="1">
              <a:spcBef>
                <a:spcPts val="0"/>
              </a:spcBef>
              <a:spcAft>
                <a:spcPts val="0"/>
              </a:spcAft>
              <a:buSzPts val="3000"/>
              <a:buNone/>
              <a:defRPr>
                <a:latin typeface="Nunito"/>
                <a:ea typeface="Nunito"/>
                <a:cs typeface="Nunito"/>
                <a:sym typeface="Nunito"/>
              </a:defRPr>
            </a:lvl2pPr>
            <a:lvl3pPr lvl="2">
              <a:spcBef>
                <a:spcPts val="0"/>
              </a:spcBef>
              <a:spcAft>
                <a:spcPts val="0"/>
              </a:spcAft>
              <a:buSzPts val="3000"/>
              <a:buNone/>
              <a:defRPr>
                <a:latin typeface="Nunito"/>
                <a:ea typeface="Nunito"/>
                <a:cs typeface="Nunito"/>
                <a:sym typeface="Nunito"/>
              </a:defRPr>
            </a:lvl3pPr>
            <a:lvl4pPr lvl="3">
              <a:spcBef>
                <a:spcPts val="0"/>
              </a:spcBef>
              <a:spcAft>
                <a:spcPts val="0"/>
              </a:spcAft>
              <a:buSzPts val="3000"/>
              <a:buNone/>
              <a:defRPr>
                <a:latin typeface="Nunito"/>
                <a:ea typeface="Nunito"/>
                <a:cs typeface="Nunito"/>
                <a:sym typeface="Nunito"/>
              </a:defRPr>
            </a:lvl4pPr>
            <a:lvl5pPr lvl="4">
              <a:spcBef>
                <a:spcPts val="0"/>
              </a:spcBef>
              <a:spcAft>
                <a:spcPts val="0"/>
              </a:spcAft>
              <a:buSzPts val="3000"/>
              <a:buNone/>
              <a:defRPr>
                <a:latin typeface="Nunito"/>
                <a:ea typeface="Nunito"/>
                <a:cs typeface="Nunito"/>
                <a:sym typeface="Nunito"/>
              </a:defRPr>
            </a:lvl5pPr>
            <a:lvl6pPr lvl="5">
              <a:spcBef>
                <a:spcPts val="0"/>
              </a:spcBef>
              <a:spcAft>
                <a:spcPts val="0"/>
              </a:spcAft>
              <a:buSzPts val="3000"/>
              <a:buNone/>
              <a:defRPr>
                <a:latin typeface="Nunito"/>
                <a:ea typeface="Nunito"/>
                <a:cs typeface="Nunito"/>
                <a:sym typeface="Nunito"/>
              </a:defRPr>
            </a:lvl6pPr>
            <a:lvl7pPr lvl="6">
              <a:spcBef>
                <a:spcPts val="0"/>
              </a:spcBef>
              <a:spcAft>
                <a:spcPts val="0"/>
              </a:spcAft>
              <a:buSzPts val="3000"/>
              <a:buNone/>
              <a:defRPr>
                <a:latin typeface="Nunito"/>
                <a:ea typeface="Nunito"/>
                <a:cs typeface="Nunito"/>
                <a:sym typeface="Nunito"/>
              </a:defRPr>
            </a:lvl7pPr>
            <a:lvl8pPr lvl="7">
              <a:spcBef>
                <a:spcPts val="0"/>
              </a:spcBef>
              <a:spcAft>
                <a:spcPts val="0"/>
              </a:spcAft>
              <a:buSzPts val="3000"/>
              <a:buNone/>
              <a:defRPr>
                <a:latin typeface="Nunito"/>
                <a:ea typeface="Nunito"/>
                <a:cs typeface="Nunito"/>
                <a:sym typeface="Nunito"/>
              </a:defRPr>
            </a:lvl8pPr>
            <a:lvl9pPr lvl="8">
              <a:spcBef>
                <a:spcPts val="0"/>
              </a:spcBef>
              <a:spcAft>
                <a:spcPts val="0"/>
              </a:spcAft>
              <a:buSzPts val="3000"/>
              <a:buNone/>
              <a:defRPr>
                <a:latin typeface="Nunito"/>
                <a:ea typeface="Nunito"/>
                <a:cs typeface="Nunito"/>
                <a:sym typeface="Nunito"/>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p:cSld name="CUSTOM_11">
    <p:bg>
      <p:bgPr>
        <a:solidFill>
          <a:schemeClr val="accent3"/>
        </a:solidFill>
        <a:effectLst/>
      </p:bgPr>
    </p:bg>
    <p:spTree>
      <p:nvGrpSpPr>
        <p:cNvPr id="1" name="Shape 484"/>
        <p:cNvGrpSpPr/>
        <p:nvPr/>
      </p:nvGrpSpPr>
      <p:grpSpPr>
        <a:xfrm>
          <a:off x="0" y="0"/>
          <a:ext cx="0" cy="0"/>
          <a:chOff x="0" y="0"/>
          <a:chExt cx="0" cy="0"/>
        </a:xfrm>
      </p:grpSpPr>
      <p:grpSp>
        <p:nvGrpSpPr>
          <p:cNvPr id="485" name="Google Shape;485;p33"/>
          <p:cNvGrpSpPr/>
          <p:nvPr/>
        </p:nvGrpSpPr>
        <p:grpSpPr>
          <a:xfrm>
            <a:off x="304800" y="200025"/>
            <a:ext cx="8534400" cy="4743600"/>
            <a:chOff x="304800" y="200025"/>
            <a:chExt cx="8534400" cy="4743600"/>
          </a:xfrm>
        </p:grpSpPr>
        <p:sp>
          <p:nvSpPr>
            <p:cNvPr id="486" name="Google Shape;486;p33"/>
            <p:cNvSpPr/>
            <p:nvPr/>
          </p:nvSpPr>
          <p:spPr>
            <a:xfrm>
              <a:off x="304800" y="200025"/>
              <a:ext cx="8534400" cy="4743600"/>
            </a:xfrm>
            <a:prstGeom prst="roundRect">
              <a:avLst>
                <a:gd name="adj" fmla="val 4619"/>
              </a:avLst>
            </a:prstGeom>
            <a:noFill/>
            <a:ln w="19050" cap="flat" cmpd="sng">
              <a:solidFill>
                <a:schemeClr val="accent4"/>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3"/>
            <p:cNvSpPr/>
            <p:nvPr/>
          </p:nvSpPr>
          <p:spPr>
            <a:xfrm>
              <a:off x="388866" y="299713"/>
              <a:ext cx="8366100" cy="4544400"/>
            </a:xfrm>
            <a:prstGeom prst="roundRect">
              <a:avLst>
                <a:gd name="adj" fmla="val 3121"/>
              </a:avLst>
            </a:prstGeom>
            <a:noFill/>
            <a:ln w="2857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8" name="Google Shape;488;p33"/>
          <p:cNvGrpSpPr/>
          <p:nvPr/>
        </p:nvGrpSpPr>
        <p:grpSpPr>
          <a:xfrm rot="-5400000">
            <a:off x="4778272" y="3172216"/>
            <a:ext cx="8039812" cy="734790"/>
            <a:chOff x="2695335" y="5082675"/>
            <a:chExt cx="2593990" cy="237075"/>
          </a:xfrm>
        </p:grpSpPr>
        <p:sp>
          <p:nvSpPr>
            <p:cNvPr id="489" name="Google Shape;489;p33"/>
            <p:cNvSpPr/>
            <p:nvPr/>
          </p:nvSpPr>
          <p:spPr>
            <a:xfrm>
              <a:off x="2696600" y="5082675"/>
              <a:ext cx="2592675" cy="140575"/>
            </a:xfrm>
            <a:custGeom>
              <a:avLst/>
              <a:gdLst/>
              <a:ahLst/>
              <a:cxnLst/>
              <a:rect l="l" t="t" r="r" b="b"/>
              <a:pathLst>
                <a:path w="103707" h="5623" extrusionOk="0">
                  <a:moveTo>
                    <a:pt x="209" y="1"/>
                  </a:moveTo>
                  <a:cubicBezTo>
                    <a:pt x="141" y="1"/>
                    <a:pt x="72" y="2"/>
                    <a:pt x="1" y="5"/>
                  </a:cubicBezTo>
                  <a:lnTo>
                    <a:pt x="1" y="5619"/>
                  </a:lnTo>
                  <a:cubicBezTo>
                    <a:pt x="2646" y="5528"/>
                    <a:pt x="2724" y="3881"/>
                    <a:pt x="5518" y="3881"/>
                  </a:cubicBezTo>
                  <a:cubicBezTo>
                    <a:pt x="8390" y="3881"/>
                    <a:pt x="8390" y="5623"/>
                    <a:pt x="11261" y="5623"/>
                  </a:cubicBezTo>
                  <a:cubicBezTo>
                    <a:pt x="14135" y="5623"/>
                    <a:pt x="14135" y="3881"/>
                    <a:pt x="17005" y="3881"/>
                  </a:cubicBezTo>
                  <a:cubicBezTo>
                    <a:pt x="19876" y="3881"/>
                    <a:pt x="19874" y="5623"/>
                    <a:pt x="22748" y="5623"/>
                  </a:cubicBezTo>
                  <a:cubicBezTo>
                    <a:pt x="25620" y="5623"/>
                    <a:pt x="25620" y="3881"/>
                    <a:pt x="28491" y="3881"/>
                  </a:cubicBezTo>
                  <a:cubicBezTo>
                    <a:pt x="31365" y="3881"/>
                    <a:pt x="31365" y="5623"/>
                    <a:pt x="34235" y="5623"/>
                  </a:cubicBezTo>
                  <a:cubicBezTo>
                    <a:pt x="37110" y="5623"/>
                    <a:pt x="37110" y="3881"/>
                    <a:pt x="39980" y="3881"/>
                  </a:cubicBezTo>
                  <a:cubicBezTo>
                    <a:pt x="42852" y="3881"/>
                    <a:pt x="42852" y="5623"/>
                    <a:pt x="45725" y="5623"/>
                  </a:cubicBezTo>
                  <a:cubicBezTo>
                    <a:pt x="48597" y="5623"/>
                    <a:pt x="48597" y="3881"/>
                    <a:pt x="51467" y="3881"/>
                  </a:cubicBezTo>
                  <a:cubicBezTo>
                    <a:pt x="54342" y="3881"/>
                    <a:pt x="54342" y="5623"/>
                    <a:pt x="57212" y="5623"/>
                  </a:cubicBezTo>
                  <a:cubicBezTo>
                    <a:pt x="60082" y="5623"/>
                    <a:pt x="60082" y="3881"/>
                    <a:pt x="62955" y="3881"/>
                  </a:cubicBezTo>
                  <a:cubicBezTo>
                    <a:pt x="65827" y="3881"/>
                    <a:pt x="65827" y="5623"/>
                    <a:pt x="68697" y="5623"/>
                  </a:cubicBezTo>
                  <a:cubicBezTo>
                    <a:pt x="71572" y="5623"/>
                    <a:pt x="71572" y="3881"/>
                    <a:pt x="74442" y="3881"/>
                  </a:cubicBezTo>
                  <a:cubicBezTo>
                    <a:pt x="77316" y="3881"/>
                    <a:pt x="77316" y="5623"/>
                    <a:pt x="80187" y="5623"/>
                  </a:cubicBezTo>
                  <a:cubicBezTo>
                    <a:pt x="83061" y="5623"/>
                    <a:pt x="83061" y="3881"/>
                    <a:pt x="85931" y="3881"/>
                  </a:cubicBezTo>
                  <a:cubicBezTo>
                    <a:pt x="88804" y="3881"/>
                    <a:pt x="88804" y="5623"/>
                    <a:pt x="91676" y="5623"/>
                  </a:cubicBezTo>
                  <a:cubicBezTo>
                    <a:pt x="94548" y="5623"/>
                    <a:pt x="94548" y="3881"/>
                    <a:pt x="97419" y="3881"/>
                  </a:cubicBezTo>
                  <a:cubicBezTo>
                    <a:pt x="100293" y="3881"/>
                    <a:pt x="100293" y="5623"/>
                    <a:pt x="103163" y="5623"/>
                  </a:cubicBezTo>
                  <a:cubicBezTo>
                    <a:pt x="103358" y="5623"/>
                    <a:pt x="103538" y="5614"/>
                    <a:pt x="103706" y="5600"/>
                  </a:cubicBezTo>
                  <a:lnTo>
                    <a:pt x="103706" y="42"/>
                  </a:lnTo>
                  <a:cubicBezTo>
                    <a:pt x="103540" y="27"/>
                    <a:pt x="103358" y="19"/>
                    <a:pt x="103166" y="19"/>
                  </a:cubicBezTo>
                  <a:cubicBezTo>
                    <a:pt x="100295" y="19"/>
                    <a:pt x="100295" y="1761"/>
                    <a:pt x="97423" y="1761"/>
                  </a:cubicBezTo>
                  <a:cubicBezTo>
                    <a:pt x="94551" y="1761"/>
                    <a:pt x="94551" y="19"/>
                    <a:pt x="91680" y="19"/>
                  </a:cubicBezTo>
                  <a:cubicBezTo>
                    <a:pt x="88808" y="19"/>
                    <a:pt x="88808" y="1761"/>
                    <a:pt x="85936" y="1761"/>
                  </a:cubicBezTo>
                  <a:cubicBezTo>
                    <a:pt x="83063" y="1761"/>
                    <a:pt x="83063" y="19"/>
                    <a:pt x="80193" y="19"/>
                  </a:cubicBezTo>
                  <a:cubicBezTo>
                    <a:pt x="77319" y="19"/>
                    <a:pt x="77319" y="1761"/>
                    <a:pt x="74448" y="1761"/>
                  </a:cubicBezTo>
                  <a:cubicBezTo>
                    <a:pt x="71574" y="1761"/>
                    <a:pt x="71574" y="19"/>
                    <a:pt x="68704" y="19"/>
                  </a:cubicBezTo>
                  <a:cubicBezTo>
                    <a:pt x="65829" y="19"/>
                    <a:pt x="65829" y="1761"/>
                    <a:pt x="62959" y="1761"/>
                  </a:cubicBezTo>
                  <a:cubicBezTo>
                    <a:pt x="60087" y="1761"/>
                    <a:pt x="60087" y="19"/>
                    <a:pt x="57214" y="19"/>
                  </a:cubicBezTo>
                  <a:cubicBezTo>
                    <a:pt x="54344" y="19"/>
                    <a:pt x="54344" y="1761"/>
                    <a:pt x="51474" y="1761"/>
                  </a:cubicBezTo>
                  <a:cubicBezTo>
                    <a:pt x="48599" y="1761"/>
                    <a:pt x="48599" y="19"/>
                    <a:pt x="45729" y="19"/>
                  </a:cubicBezTo>
                  <a:cubicBezTo>
                    <a:pt x="42857" y="19"/>
                    <a:pt x="42857" y="1761"/>
                    <a:pt x="39984" y="1761"/>
                  </a:cubicBezTo>
                  <a:cubicBezTo>
                    <a:pt x="37112" y="1761"/>
                    <a:pt x="37112" y="19"/>
                    <a:pt x="34242" y="19"/>
                  </a:cubicBezTo>
                  <a:cubicBezTo>
                    <a:pt x="31367" y="19"/>
                    <a:pt x="31367" y="1761"/>
                    <a:pt x="28497" y="1761"/>
                  </a:cubicBezTo>
                  <a:cubicBezTo>
                    <a:pt x="25623" y="1761"/>
                    <a:pt x="25623" y="19"/>
                    <a:pt x="22752" y="19"/>
                  </a:cubicBezTo>
                  <a:cubicBezTo>
                    <a:pt x="19882" y="19"/>
                    <a:pt x="19882" y="1761"/>
                    <a:pt x="17008" y="1761"/>
                  </a:cubicBezTo>
                  <a:cubicBezTo>
                    <a:pt x="14135" y="1761"/>
                    <a:pt x="14135" y="19"/>
                    <a:pt x="11265" y="19"/>
                  </a:cubicBezTo>
                  <a:cubicBezTo>
                    <a:pt x="8390" y="19"/>
                    <a:pt x="8390" y="1761"/>
                    <a:pt x="5520" y="1761"/>
                  </a:cubicBezTo>
                  <a:cubicBezTo>
                    <a:pt x="2831" y="1761"/>
                    <a:pt x="2575" y="1"/>
                    <a:pt x="209" y="1"/>
                  </a:cubicBezTo>
                  <a:close/>
                </a:path>
              </a:pathLst>
            </a:custGeom>
            <a:solidFill>
              <a:srgbClr val="FED2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33"/>
            <p:cNvSpPr/>
            <p:nvPr/>
          </p:nvSpPr>
          <p:spPr>
            <a:xfrm>
              <a:off x="2695335" y="5227775"/>
              <a:ext cx="2592675" cy="91975"/>
            </a:xfrm>
            <a:custGeom>
              <a:avLst/>
              <a:gdLst/>
              <a:ahLst/>
              <a:cxnLst/>
              <a:rect l="l" t="t" r="r" b="b"/>
              <a:pathLst>
                <a:path w="103707" h="3679" extrusionOk="0">
                  <a:moveTo>
                    <a:pt x="62981" y="1"/>
                  </a:moveTo>
                  <a:cubicBezTo>
                    <a:pt x="62668" y="1"/>
                    <a:pt x="62387" y="21"/>
                    <a:pt x="62135" y="60"/>
                  </a:cubicBezTo>
                  <a:cubicBezTo>
                    <a:pt x="62080" y="67"/>
                    <a:pt x="62027" y="75"/>
                    <a:pt x="61973" y="85"/>
                  </a:cubicBezTo>
                  <a:cubicBezTo>
                    <a:pt x="61945" y="91"/>
                    <a:pt x="61920" y="95"/>
                    <a:pt x="61893" y="101"/>
                  </a:cubicBezTo>
                  <a:cubicBezTo>
                    <a:pt x="61842" y="112"/>
                    <a:pt x="61791" y="122"/>
                    <a:pt x="61742" y="134"/>
                  </a:cubicBezTo>
                  <a:cubicBezTo>
                    <a:pt x="61717" y="138"/>
                    <a:pt x="61691" y="146"/>
                    <a:pt x="61668" y="153"/>
                  </a:cubicBezTo>
                  <a:cubicBezTo>
                    <a:pt x="61596" y="169"/>
                    <a:pt x="61525" y="187"/>
                    <a:pt x="61459" y="210"/>
                  </a:cubicBezTo>
                  <a:cubicBezTo>
                    <a:pt x="60551" y="493"/>
                    <a:pt x="60017" y="1003"/>
                    <a:pt x="59226" y="1355"/>
                  </a:cubicBezTo>
                  <a:cubicBezTo>
                    <a:pt x="59126" y="1402"/>
                    <a:pt x="59023" y="1443"/>
                    <a:pt x="58915" y="1480"/>
                  </a:cubicBezTo>
                  <a:cubicBezTo>
                    <a:pt x="58828" y="1515"/>
                    <a:pt x="58738" y="1542"/>
                    <a:pt x="58644" y="1568"/>
                  </a:cubicBezTo>
                  <a:cubicBezTo>
                    <a:pt x="58597" y="1583"/>
                    <a:pt x="58550" y="1593"/>
                    <a:pt x="58501" y="1607"/>
                  </a:cubicBezTo>
                  <a:cubicBezTo>
                    <a:pt x="58402" y="1632"/>
                    <a:pt x="58300" y="1652"/>
                    <a:pt x="58193" y="1671"/>
                  </a:cubicBezTo>
                  <a:lnTo>
                    <a:pt x="58191" y="1671"/>
                  </a:lnTo>
                  <a:cubicBezTo>
                    <a:pt x="58154" y="1679"/>
                    <a:pt x="58120" y="1683"/>
                    <a:pt x="58083" y="1689"/>
                  </a:cubicBezTo>
                  <a:cubicBezTo>
                    <a:pt x="57829" y="1726"/>
                    <a:pt x="57550" y="1746"/>
                    <a:pt x="57239" y="1746"/>
                  </a:cubicBezTo>
                  <a:cubicBezTo>
                    <a:pt x="56833" y="1746"/>
                    <a:pt x="56487" y="1712"/>
                    <a:pt x="56179" y="1652"/>
                  </a:cubicBezTo>
                  <a:cubicBezTo>
                    <a:pt x="56108" y="1640"/>
                    <a:pt x="56036" y="1624"/>
                    <a:pt x="55968" y="1607"/>
                  </a:cubicBezTo>
                  <a:cubicBezTo>
                    <a:pt x="55647" y="1527"/>
                    <a:pt x="55370" y="1419"/>
                    <a:pt x="55120" y="1300"/>
                  </a:cubicBezTo>
                  <a:cubicBezTo>
                    <a:pt x="55081" y="1281"/>
                    <a:pt x="55049" y="1263"/>
                    <a:pt x="55012" y="1245"/>
                  </a:cubicBezTo>
                  <a:cubicBezTo>
                    <a:pt x="54559" y="1013"/>
                    <a:pt x="54176" y="738"/>
                    <a:pt x="53719" y="505"/>
                  </a:cubicBezTo>
                  <a:cubicBezTo>
                    <a:pt x="53686" y="487"/>
                    <a:pt x="53649" y="468"/>
                    <a:pt x="53614" y="452"/>
                  </a:cubicBezTo>
                  <a:cubicBezTo>
                    <a:pt x="53360" y="329"/>
                    <a:pt x="53086" y="224"/>
                    <a:pt x="52764" y="144"/>
                  </a:cubicBezTo>
                  <a:cubicBezTo>
                    <a:pt x="52695" y="128"/>
                    <a:pt x="52625" y="114"/>
                    <a:pt x="52551" y="97"/>
                  </a:cubicBezTo>
                  <a:cubicBezTo>
                    <a:pt x="52486" y="85"/>
                    <a:pt x="52416" y="73"/>
                    <a:pt x="52344" y="62"/>
                  </a:cubicBezTo>
                  <a:cubicBezTo>
                    <a:pt x="52092" y="23"/>
                    <a:pt x="51814" y="3"/>
                    <a:pt x="51498" y="3"/>
                  </a:cubicBezTo>
                  <a:cubicBezTo>
                    <a:pt x="51185" y="3"/>
                    <a:pt x="50904" y="23"/>
                    <a:pt x="50652" y="62"/>
                  </a:cubicBezTo>
                  <a:cubicBezTo>
                    <a:pt x="50592" y="71"/>
                    <a:pt x="50539" y="81"/>
                    <a:pt x="50484" y="91"/>
                  </a:cubicBezTo>
                  <a:cubicBezTo>
                    <a:pt x="50431" y="97"/>
                    <a:pt x="50377" y="107"/>
                    <a:pt x="50326" y="122"/>
                  </a:cubicBezTo>
                  <a:cubicBezTo>
                    <a:pt x="50300" y="126"/>
                    <a:pt x="50275" y="134"/>
                    <a:pt x="50248" y="138"/>
                  </a:cubicBezTo>
                  <a:cubicBezTo>
                    <a:pt x="48890" y="464"/>
                    <a:pt x="48353" y="1286"/>
                    <a:pt x="46997" y="1611"/>
                  </a:cubicBezTo>
                  <a:cubicBezTo>
                    <a:pt x="46970" y="1619"/>
                    <a:pt x="46946" y="1624"/>
                    <a:pt x="46919" y="1630"/>
                  </a:cubicBezTo>
                  <a:cubicBezTo>
                    <a:pt x="46868" y="1640"/>
                    <a:pt x="46815" y="1650"/>
                    <a:pt x="46761" y="1660"/>
                  </a:cubicBezTo>
                  <a:cubicBezTo>
                    <a:pt x="46708" y="1671"/>
                    <a:pt x="46651" y="1681"/>
                    <a:pt x="46595" y="1689"/>
                  </a:cubicBezTo>
                  <a:cubicBezTo>
                    <a:pt x="46341" y="1726"/>
                    <a:pt x="46063" y="1746"/>
                    <a:pt x="45749" y="1746"/>
                  </a:cubicBezTo>
                  <a:cubicBezTo>
                    <a:pt x="45434" y="1746"/>
                    <a:pt x="45155" y="1726"/>
                    <a:pt x="44901" y="1689"/>
                  </a:cubicBezTo>
                  <a:cubicBezTo>
                    <a:pt x="44844" y="1681"/>
                    <a:pt x="44788" y="1671"/>
                    <a:pt x="44735" y="1660"/>
                  </a:cubicBezTo>
                  <a:cubicBezTo>
                    <a:pt x="44682" y="1652"/>
                    <a:pt x="44629" y="1642"/>
                    <a:pt x="44577" y="1630"/>
                  </a:cubicBezTo>
                  <a:cubicBezTo>
                    <a:pt x="44551" y="1624"/>
                    <a:pt x="44526" y="1617"/>
                    <a:pt x="44500" y="1611"/>
                  </a:cubicBezTo>
                  <a:cubicBezTo>
                    <a:pt x="43139" y="1286"/>
                    <a:pt x="42604" y="464"/>
                    <a:pt x="41248" y="138"/>
                  </a:cubicBezTo>
                  <a:cubicBezTo>
                    <a:pt x="41222" y="132"/>
                    <a:pt x="41197" y="126"/>
                    <a:pt x="41170" y="122"/>
                  </a:cubicBezTo>
                  <a:cubicBezTo>
                    <a:pt x="41119" y="112"/>
                    <a:pt x="41066" y="101"/>
                    <a:pt x="41013" y="91"/>
                  </a:cubicBezTo>
                  <a:cubicBezTo>
                    <a:pt x="40957" y="81"/>
                    <a:pt x="40902" y="71"/>
                    <a:pt x="40845" y="62"/>
                  </a:cubicBezTo>
                  <a:cubicBezTo>
                    <a:pt x="40593" y="23"/>
                    <a:pt x="40312" y="3"/>
                    <a:pt x="40000" y="3"/>
                  </a:cubicBezTo>
                  <a:cubicBezTo>
                    <a:pt x="39685" y="3"/>
                    <a:pt x="39406" y="23"/>
                    <a:pt x="39152" y="62"/>
                  </a:cubicBezTo>
                  <a:cubicBezTo>
                    <a:pt x="39093" y="71"/>
                    <a:pt x="39040" y="81"/>
                    <a:pt x="38986" y="91"/>
                  </a:cubicBezTo>
                  <a:cubicBezTo>
                    <a:pt x="38933" y="97"/>
                    <a:pt x="38878" y="107"/>
                    <a:pt x="38827" y="122"/>
                  </a:cubicBezTo>
                  <a:cubicBezTo>
                    <a:pt x="38802" y="126"/>
                    <a:pt x="38775" y="134"/>
                    <a:pt x="38751" y="138"/>
                  </a:cubicBezTo>
                  <a:cubicBezTo>
                    <a:pt x="37390" y="464"/>
                    <a:pt x="36856" y="1286"/>
                    <a:pt x="35497" y="1611"/>
                  </a:cubicBezTo>
                  <a:cubicBezTo>
                    <a:pt x="35473" y="1619"/>
                    <a:pt x="35446" y="1624"/>
                    <a:pt x="35422" y="1630"/>
                  </a:cubicBezTo>
                  <a:cubicBezTo>
                    <a:pt x="35370" y="1640"/>
                    <a:pt x="35317" y="1650"/>
                    <a:pt x="35262" y="1660"/>
                  </a:cubicBezTo>
                  <a:cubicBezTo>
                    <a:pt x="35208" y="1671"/>
                    <a:pt x="35153" y="1681"/>
                    <a:pt x="35096" y="1689"/>
                  </a:cubicBezTo>
                  <a:cubicBezTo>
                    <a:pt x="34842" y="1726"/>
                    <a:pt x="34563" y="1746"/>
                    <a:pt x="34252" y="1746"/>
                  </a:cubicBezTo>
                  <a:cubicBezTo>
                    <a:pt x="33936" y="1746"/>
                    <a:pt x="33658" y="1726"/>
                    <a:pt x="33404" y="1689"/>
                  </a:cubicBezTo>
                  <a:cubicBezTo>
                    <a:pt x="33344" y="1681"/>
                    <a:pt x="33291" y="1671"/>
                    <a:pt x="33238" y="1660"/>
                  </a:cubicBezTo>
                  <a:cubicBezTo>
                    <a:pt x="33182" y="1652"/>
                    <a:pt x="33129" y="1642"/>
                    <a:pt x="33078" y="1630"/>
                  </a:cubicBezTo>
                  <a:cubicBezTo>
                    <a:pt x="33053" y="1624"/>
                    <a:pt x="33027" y="1617"/>
                    <a:pt x="33002" y="1611"/>
                  </a:cubicBezTo>
                  <a:cubicBezTo>
                    <a:pt x="31642" y="1286"/>
                    <a:pt x="31107" y="464"/>
                    <a:pt x="29749" y="138"/>
                  </a:cubicBezTo>
                  <a:cubicBezTo>
                    <a:pt x="29724" y="132"/>
                    <a:pt x="29697" y="126"/>
                    <a:pt x="29673" y="122"/>
                  </a:cubicBezTo>
                  <a:cubicBezTo>
                    <a:pt x="29622" y="112"/>
                    <a:pt x="29566" y="101"/>
                    <a:pt x="29513" y="91"/>
                  </a:cubicBezTo>
                  <a:cubicBezTo>
                    <a:pt x="29460" y="81"/>
                    <a:pt x="29402" y="71"/>
                    <a:pt x="29347" y="62"/>
                  </a:cubicBezTo>
                  <a:cubicBezTo>
                    <a:pt x="29093" y="23"/>
                    <a:pt x="28814" y="3"/>
                    <a:pt x="28501" y="3"/>
                  </a:cubicBezTo>
                  <a:cubicBezTo>
                    <a:pt x="28187" y="3"/>
                    <a:pt x="27907" y="23"/>
                    <a:pt x="27655" y="62"/>
                  </a:cubicBezTo>
                  <a:cubicBezTo>
                    <a:pt x="27595" y="71"/>
                    <a:pt x="27542" y="81"/>
                    <a:pt x="27487" y="91"/>
                  </a:cubicBezTo>
                  <a:cubicBezTo>
                    <a:pt x="27433" y="97"/>
                    <a:pt x="27380" y="107"/>
                    <a:pt x="27329" y="122"/>
                  </a:cubicBezTo>
                  <a:cubicBezTo>
                    <a:pt x="27302" y="126"/>
                    <a:pt x="27278" y="134"/>
                    <a:pt x="27251" y="138"/>
                  </a:cubicBezTo>
                  <a:cubicBezTo>
                    <a:pt x="25893" y="464"/>
                    <a:pt x="25356" y="1286"/>
                    <a:pt x="24000" y="1611"/>
                  </a:cubicBezTo>
                  <a:cubicBezTo>
                    <a:pt x="23973" y="1619"/>
                    <a:pt x="23949" y="1624"/>
                    <a:pt x="23922" y="1630"/>
                  </a:cubicBezTo>
                  <a:cubicBezTo>
                    <a:pt x="23871" y="1640"/>
                    <a:pt x="23817" y="1650"/>
                    <a:pt x="23764" y="1660"/>
                  </a:cubicBezTo>
                  <a:cubicBezTo>
                    <a:pt x="23711" y="1671"/>
                    <a:pt x="23654" y="1681"/>
                    <a:pt x="23598" y="1689"/>
                  </a:cubicBezTo>
                  <a:cubicBezTo>
                    <a:pt x="23344" y="1726"/>
                    <a:pt x="23066" y="1746"/>
                    <a:pt x="22752" y="1746"/>
                  </a:cubicBezTo>
                  <a:cubicBezTo>
                    <a:pt x="22437" y="1746"/>
                    <a:pt x="22158" y="1726"/>
                    <a:pt x="21904" y="1689"/>
                  </a:cubicBezTo>
                  <a:cubicBezTo>
                    <a:pt x="21662" y="1652"/>
                    <a:pt x="21441" y="1601"/>
                    <a:pt x="21242" y="1540"/>
                  </a:cubicBezTo>
                  <a:cubicBezTo>
                    <a:pt x="21197" y="1525"/>
                    <a:pt x="21154" y="1511"/>
                    <a:pt x="21111" y="1497"/>
                  </a:cubicBezTo>
                  <a:cubicBezTo>
                    <a:pt x="21048" y="1476"/>
                    <a:pt x="20986" y="1449"/>
                    <a:pt x="20925" y="1427"/>
                  </a:cubicBezTo>
                  <a:cubicBezTo>
                    <a:pt x="20904" y="1417"/>
                    <a:pt x="20884" y="1408"/>
                    <a:pt x="20863" y="1402"/>
                  </a:cubicBezTo>
                  <a:cubicBezTo>
                    <a:pt x="20265" y="1150"/>
                    <a:pt x="19820" y="810"/>
                    <a:pt x="19277" y="525"/>
                  </a:cubicBezTo>
                  <a:cubicBezTo>
                    <a:pt x="19259" y="515"/>
                    <a:pt x="19238" y="505"/>
                    <a:pt x="19220" y="497"/>
                  </a:cubicBezTo>
                  <a:cubicBezTo>
                    <a:pt x="19111" y="441"/>
                    <a:pt x="18999" y="388"/>
                    <a:pt x="18878" y="339"/>
                  </a:cubicBezTo>
                  <a:lnTo>
                    <a:pt x="18816" y="316"/>
                  </a:lnTo>
                  <a:cubicBezTo>
                    <a:pt x="18734" y="286"/>
                    <a:pt x="18650" y="255"/>
                    <a:pt x="18562" y="226"/>
                  </a:cubicBezTo>
                  <a:cubicBezTo>
                    <a:pt x="18497" y="206"/>
                    <a:pt x="18427" y="185"/>
                    <a:pt x="18358" y="167"/>
                  </a:cubicBezTo>
                  <a:cubicBezTo>
                    <a:pt x="18312" y="155"/>
                    <a:pt x="18263" y="142"/>
                    <a:pt x="18214" y="132"/>
                  </a:cubicBezTo>
                  <a:cubicBezTo>
                    <a:pt x="18165" y="122"/>
                    <a:pt x="18114" y="112"/>
                    <a:pt x="18062" y="101"/>
                  </a:cubicBezTo>
                  <a:cubicBezTo>
                    <a:pt x="17759" y="40"/>
                    <a:pt x="17411" y="5"/>
                    <a:pt x="17007" y="5"/>
                  </a:cubicBezTo>
                  <a:cubicBezTo>
                    <a:pt x="16604" y="5"/>
                    <a:pt x="16255" y="42"/>
                    <a:pt x="15950" y="101"/>
                  </a:cubicBezTo>
                  <a:cubicBezTo>
                    <a:pt x="15848" y="122"/>
                    <a:pt x="15747" y="142"/>
                    <a:pt x="15655" y="167"/>
                  </a:cubicBezTo>
                  <a:cubicBezTo>
                    <a:pt x="15563" y="194"/>
                    <a:pt x="15475" y="220"/>
                    <a:pt x="15387" y="249"/>
                  </a:cubicBezTo>
                  <a:cubicBezTo>
                    <a:pt x="15325" y="269"/>
                    <a:pt x="15266" y="290"/>
                    <a:pt x="15209" y="312"/>
                  </a:cubicBezTo>
                  <a:cubicBezTo>
                    <a:pt x="15151" y="333"/>
                    <a:pt x="15096" y="359"/>
                    <a:pt x="15039" y="382"/>
                  </a:cubicBezTo>
                  <a:cubicBezTo>
                    <a:pt x="14844" y="466"/>
                    <a:pt x="14668" y="562"/>
                    <a:pt x="14496" y="661"/>
                  </a:cubicBezTo>
                  <a:lnTo>
                    <a:pt x="14350" y="747"/>
                  </a:lnTo>
                  <a:cubicBezTo>
                    <a:pt x="14301" y="777"/>
                    <a:pt x="14256" y="804"/>
                    <a:pt x="14207" y="833"/>
                  </a:cubicBezTo>
                  <a:cubicBezTo>
                    <a:pt x="14158" y="861"/>
                    <a:pt x="14113" y="892"/>
                    <a:pt x="14063" y="921"/>
                  </a:cubicBezTo>
                  <a:cubicBezTo>
                    <a:pt x="14014" y="947"/>
                    <a:pt x="13969" y="978"/>
                    <a:pt x="13920" y="1007"/>
                  </a:cubicBezTo>
                  <a:lnTo>
                    <a:pt x="13774" y="1091"/>
                  </a:lnTo>
                  <a:cubicBezTo>
                    <a:pt x="13602" y="1191"/>
                    <a:pt x="13426" y="1286"/>
                    <a:pt x="13232" y="1370"/>
                  </a:cubicBezTo>
                  <a:cubicBezTo>
                    <a:pt x="13176" y="1394"/>
                    <a:pt x="13121" y="1417"/>
                    <a:pt x="13061" y="1439"/>
                  </a:cubicBezTo>
                  <a:cubicBezTo>
                    <a:pt x="13002" y="1460"/>
                    <a:pt x="12945" y="1482"/>
                    <a:pt x="12883" y="1503"/>
                  </a:cubicBezTo>
                  <a:cubicBezTo>
                    <a:pt x="12453" y="1650"/>
                    <a:pt x="11935" y="1744"/>
                    <a:pt x="11265" y="1744"/>
                  </a:cubicBezTo>
                  <a:cubicBezTo>
                    <a:pt x="10591" y="1744"/>
                    <a:pt x="10076" y="1650"/>
                    <a:pt x="9642" y="1503"/>
                  </a:cubicBezTo>
                  <a:cubicBezTo>
                    <a:pt x="9581" y="1482"/>
                    <a:pt x="9523" y="1462"/>
                    <a:pt x="9464" y="1439"/>
                  </a:cubicBezTo>
                  <a:cubicBezTo>
                    <a:pt x="9404" y="1419"/>
                    <a:pt x="9349" y="1394"/>
                    <a:pt x="9294" y="1370"/>
                  </a:cubicBezTo>
                  <a:cubicBezTo>
                    <a:pt x="9099" y="1286"/>
                    <a:pt x="8923" y="1191"/>
                    <a:pt x="8751" y="1091"/>
                  </a:cubicBezTo>
                  <a:lnTo>
                    <a:pt x="8605" y="1007"/>
                  </a:lnTo>
                  <a:cubicBezTo>
                    <a:pt x="8556" y="978"/>
                    <a:pt x="8511" y="947"/>
                    <a:pt x="8462" y="921"/>
                  </a:cubicBezTo>
                  <a:cubicBezTo>
                    <a:pt x="8413" y="892"/>
                    <a:pt x="8368" y="861"/>
                    <a:pt x="8319" y="833"/>
                  </a:cubicBezTo>
                  <a:cubicBezTo>
                    <a:pt x="8269" y="804"/>
                    <a:pt x="8224" y="773"/>
                    <a:pt x="8175" y="747"/>
                  </a:cubicBezTo>
                  <a:lnTo>
                    <a:pt x="8030" y="661"/>
                  </a:lnTo>
                  <a:cubicBezTo>
                    <a:pt x="7858" y="562"/>
                    <a:pt x="7681" y="466"/>
                    <a:pt x="7487" y="382"/>
                  </a:cubicBezTo>
                  <a:cubicBezTo>
                    <a:pt x="7434" y="359"/>
                    <a:pt x="7376" y="337"/>
                    <a:pt x="7317" y="312"/>
                  </a:cubicBezTo>
                  <a:cubicBezTo>
                    <a:pt x="7259" y="292"/>
                    <a:pt x="7200" y="269"/>
                    <a:pt x="7139" y="249"/>
                  </a:cubicBezTo>
                  <a:cubicBezTo>
                    <a:pt x="6708" y="103"/>
                    <a:pt x="6190" y="9"/>
                    <a:pt x="5520" y="9"/>
                  </a:cubicBezTo>
                  <a:cubicBezTo>
                    <a:pt x="4846" y="9"/>
                    <a:pt x="4332" y="103"/>
                    <a:pt x="3900" y="249"/>
                  </a:cubicBezTo>
                  <a:cubicBezTo>
                    <a:pt x="3838" y="269"/>
                    <a:pt x="3779" y="290"/>
                    <a:pt x="3719" y="312"/>
                  </a:cubicBezTo>
                  <a:cubicBezTo>
                    <a:pt x="3664" y="333"/>
                    <a:pt x="3607" y="359"/>
                    <a:pt x="3551" y="382"/>
                  </a:cubicBezTo>
                  <a:cubicBezTo>
                    <a:pt x="3357" y="466"/>
                    <a:pt x="3178" y="562"/>
                    <a:pt x="3008" y="661"/>
                  </a:cubicBezTo>
                  <a:lnTo>
                    <a:pt x="2861" y="747"/>
                  </a:lnTo>
                  <a:cubicBezTo>
                    <a:pt x="2814" y="777"/>
                    <a:pt x="2767" y="804"/>
                    <a:pt x="2717" y="833"/>
                  </a:cubicBezTo>
                  <a:cubicBezTo>
                    <a:pt x="2670" y="861"/>
                    <a:pt x="2623" y="892"/>
                    <a:pt x="2574" y="921"/>
                  </a:cubicBezTo>
                  <a:cubicBezTo>
                    <a:pt x="2527" y="947"/>
                    <a:pt x="2480" y="978"/>
                    <a:pt x="2431" y="1007"/>
                  </a:cubicBezTo>
                  <a:lnTo>
                    <a:pt x="2285" y="1091"/>
                  </a:lnTo>
                  <a:cubicBezTo>
                    <a:pt x="2113" y="1191"/>
                    <a:pt x="1937" y="1286"/>
                    <a:pt x="1742" y="1370"/>
                  </a:cubicBezTo>
                  <a:cubicBezTo>
                    <a:pt x="1689" y="1394"/>
                    <a:pt x="1632" y="1417"/>
                    <a:pt x="1574" y="1439"/>
                  </a:cubicBezTo>
                  <a:cubicBezTo>
                    <a:pt x="1515" y="1460"/>
                    <a:pt x="1455" y="1482"/>
                    <a:pt x="1394" y="1503"/>
                  </a:cubicBezTo>
                  <a:cubicBezTo>
                    <a:pt x="1013" y="1634"/>
                    <a:pt x="564" y="1724"/>
                    <a:pt x="1" y="1742"/>
                  </a:cubicBezTo>
                  <a:lnTo>
                    <a:pt x="1" y="3672"/>
                  </a:lnTo>
                  <a:cubicBezTo>
                    <a:pt x="2650" y="3586"/>
                    <a:pt x="2726" y="1937"/>
                    <a:pt x="5520" y="1937"/>
                  </a:cubicBezTo>
                  <a:cubicBezTo>
                    <a:pt x="8392" y="1937"/>
                    <a:pt x="8392" y="3678"/>
                    <a:pt x="11265" y="3678"/>
                  </a:cubicBezTo>
                  <a:cubicBezTo>
                    <a:pt x="14135" y="3678"/>
                    <a:pt x="14135" y="1937"/>
                    <a:pt x="17007" y="1937"/>
                  </a:cubicBezTo>
                  <a:cubicBezTo>
                    <a:pt x="19882" y="1937"/>
                    <a:pt x="19880" y="3678"/>
                    <a:pt x="22752" y="3678"/>
                  </a:cubicBezTo>
                  <a:cubicBezTo>
                    <a:pt x="25626" y="3678"/>
                    <a:pt x="25626" y="1937"/>
                    <a:pt x="28497" y="1937"/>
                  </a:cubicBezTo>
                  <a:cubicBezTo>
                    <a:pt x="31369" y="1937"/>
                    <a:pt x="31369" y="3678"/>
                    <a:pt x="34241" y="3678"/>
                  </a:cubicBezTo>
                  <a:cubicBezTo>
                    <a:pt x="37114" y="3678"/>
                    <a:pt x="37114" y="1937"/>
                    <a:pt x="39984" y="1937"/>
                  </a:cubicBezTo>
                  <a:cubicBezTo>
                    <a:pt x="42858" y="1937"/>
                    <a:pt x="42858" y="3678"/>
                    <a:pt x="45729" y="3678"/>
                  </a:cubicBezTo>
                  <a:cubicBezTo>
                    <a:pt x="48603" y="3678"/>
                    <a:pt x="48603" y="1937"/>
                    <a:pt x="51473" y="1937"/>
                  </a:cubicBezTo>
                  <a:cubicBezTo>
                    <a:pt x="54344" y="1937"/>
                    <a:pt x="54344" y="3678"/>
                    <a:pt x="57214" y="3678"/>
                  </a:cubicBezTo>
                  <a:cubicBezTo>
                    <a:pt x="60088" y="3678"/>
                    <a:pt x="60088" y="1937"/>
                    <a:pt x="62959" y="1937"/>
                  </a:cubicBezTo>
                  <a:cubicBezTo>
                    <a:pt x="65833" y="1937"/>
                    <a:pt x="65833" y="3678"/>
                    <a:pt x="68703" y="3678"/>
                  </a:cubicBezTo>
                  <a:cubicBezTo>
                    <a:pt x="71576" y="3678"/>
                    <a:pt x="71576" y="1937"/>
                    <a:pt x="74448" y="1937"/>
                  </a:cubicBezTo>
                  <a:cubicBezTo>
                    <a:pt x="77320" y="1937"/>
                    <a:pt x="77320" y="3678"/>
                    <a:pt x="80191" y="3678"/>
                  </a:cubicBezTo>
                  <a:cubicBezTo>
                    <a:pt x="83065" y="3678"/>
                    <a:pt x="83065" y="1937"/>
                    <a:pt x="85935" y="1937"/>
                  </a:cubicBezTo>
                  <a:cubicBezTo>
                    <a:pt x="88810" y="1937"/>
                    <a:pt x="88810" y="3678"/>
                    <a:pt x="91680" y="3678"/>
                  </a:cubicBezTo>
                  <a:cubicBezTo>
                    <a:pt x="94550" y="3678"/>
                    <a:pt x="94550" y="1937"/>
                    <a:pt x="97423" y="1937"/>
                  </a:cubicBezTo>
                  <a:cubicBezTo>
                    <a:pt x="100295" y="1937"/>
                    <a:pt x="100295" y="3678"/>
                    <a:pt x="103165" y="3678"/>
                  </a:cubicBezTo>
                  <a:cubicBezTo>
                    <a:pt x="103358" y="3678"/>
                    <a:pt x="103538" y="3670"/>
                    <a:pt x="103706" y="3654"/>
                  </a:cubicBezTo>
                  <a:lnTo>
                    <a:pt x="103706" y="1724"/>
                  </a:lnTo>
                  <a:cubicBezTo>
                    <a:pt x="103694" y="1724"/>
                    <a:pt x="103684" y="1726"/>
                    <a:pt x="103671" y="1726"/>
                  </a:cubicBezTo>
                  <a:cubicBezTo>
                    <a:pt x="103560" y="1736"/>
                    <a:pt x="103447" y="1742"/>
                    <a:pt x="103341" y="1742"/>
                  </a:cubicBezTo>
                  <a:cubicBezTo>
                    <a:pt x="103295" y="1742"/>
                    <a:pt x="103250" y="1741"/>
                    <a:pt x="103208" y="1738"/>
                  </a:cubicBezTo>
                  <a:cubicBezTo>
                    <a:pt x="102536" y="1738"/>
                    <a:pt x="102020" y="1644"/>
                    <a:pt x="101588" y="1499"/>
                  </a:cubicBezTo>
                  <a:cubicBezTo>
                    <a:pt x="101526" y="1478"/>
                    <a:pt x="101467" y="1458"/>
                    <a:pt x="101410" y="1435"/>
                  </a:cubicBezTo>
                  <a:cubicBezTo>
                    <a:pt x="101352" y="1415"/>
                    <a:pt x="101297" y="1390"/>
                    <a:pt x="101240" y="1365"/>
                  </a:cubicBezTo>
                  <a:cubicBezTo>
                    <a:pt x="101045" y="1281"/>
                    <a:pt x="100869" y="1185"/>
                    <a:pt x="100697" y="1087"/>
                  </a:cubicBezTo>
                  <a:lnTo>
                    <a:pt x="100551" y="1001"/>
                  </a:lnTo>
                  <a:cubicBezTo>
                    <a:pt x="100502" y="974"/>
                    <a:pt x="100457" y="943"/>
                    <a:pt x="100408" y="915"/>
                  </a:cubicBezTo>
                  <a:cubicBezTo>
                    <a:pt x="100359" y="886"/>
                    <a:pt x="100314" y="855"/>
                    <a:pt x="100264" y="827"/>
                  </a:cubicBezTo>
                  <a:cubicBezTo>
                    <a:pt x="100215" y="800"/>
                    <a:pt x="100170" y="769"/>
                    <a:pt x="100121" y="741"/>
                  </a:cubicBezTo>
                  <a:lnTo>
                    <a:pt x="99975" y="657"/>
                  </a:lnTo>
                  <a:cubicBezTo>
                    <a:pt x="99803" y="556"/>
                    <a:pt x="99627" y="464"/>
                    <a:pt x="99433" y="376"/>
                  </a:cubicBezTo>
                  <a:cubicBezTo>
                    <a:pt x="99377" y="353"/>
                    <a:pt x="99322" y="331"/>
                    <a:pt x="99263" y="308"/>
                  </a:cubicBezTo>
                  <a:cubicBezTo>
                    <a:pt x="99203" y="288"/>
                    <a:pt x="99146" y="263"/>
                    <a:pt x="99084" y="243"/>
                  </a:cubicBezTo>
                  <a:cubicBezTo>
                    <a:pt x="98654" y="97"/>
                    <a:pt x="98136" y="3"/>
                    <a:pt x="97466" y="3"/>
                  </a:cubicBezTo>
                  <a:cubicBezTo>
                    <a:pt x="96792" y="3"/>
                    <a:pt x="96278" y="97"/>
                    <a:pt x="95843" y="243"/>
                  </a:cubicBezTo>
                  <a:cubicBezTo>
                    <a:pt x="95677" y="300"/>
                    <a:pt x="95524" y="364"/>
                    <a:pt x="95378" y="433"/>
                  </a:cubicBezTo>
                  <a:cubicBezTo>
                    <a:pt x="95319" y="458"/>
                    <a:pt x="95263" y="489"/>
                    <a:pt x="95206" y="517"/>
                  </a:cubicBezTo>
                  <a:cubicBezTo>
                    <a:pt x="95040" y="605"/>
                    <a:pt x="94880" y="698"/>
                    <a:pt x="94725" y="792"/>
                  </a:cubicBezTo>
                  <a:cubicBezTo>
                    <a:pt x="94518" y="915"/>
                    <a:pt x="94313" y="1042"/>
                    <a:pt x="94096" y="1163"/>
                  </a:cubicBezTo>
                  <a:cubicBezTo>
                    <a:pt x="93985" y="1222"/>
                    <a:pt x="93872" y="1281"/>
                    <a:pt x="93753" y="1335"/>
                  </a:cubicBezTo>
                  <a:cubicBezTo>
                    <a:pt x="93696" y="1363"/>
                    <a:pt x="93635" y="1388"/>
                    <a:pt x="93573" y="1415"/>
                  </a:cubicBezTo>
                  <a:cubicBezTo>
                    <a:pt x="93542" y="1427"/>
                    <a:pt x="93512" y="1437"/>
                    <a:pt x="93477" y="1449"/>
                  </a:cubicBezTo>
                  <a:cubicBezTo>
                    <a:pt x="93413" y="1472"/>
                    <a:pt x="93348" y="1497"/>
                    <a:pt x="93280" y="1519"/>
                  </a:cubicBezTo>
                  <a:cubicBezTo>
                    <a:pt x="93211" y="1540"/>
                    <a:pt x="93143" y="1560"/>
                    <a:pt x="93071" y="1581"/>
                  </a:cubicBezTo>
                  <a:cubicBezTo>
                    <a:pt x="92975" y="1605"/>
                    <a:pt x="92879" y="1626"/>
                    <a:pt x="92776" y="1646"/>
                  </a:cubicBezTo>
                  <a:cubicBezTo>
                    <a:pt x="92471" y="1708"/>
                    <a:pt x="92123" y="1742"/>
                    <a:pt x="91721" y="1742"/>
                  </a:cubicBezTo>
                  <a:cubicBezTo>
                    <a:pt x="91315" y="1742"/>
                    <a:pt x="90971" y="1706"/>
                    <a:pt x="90664" y="1646"/>
                  </a:cubicBezTo>
                  <a:cubicBezTo>
                    <a:pt x="90613" y="1636"/>
                    <a:pt x="90561" y="1626"/>
                    <a:pt x="90512" y="1615"/>
                  </a:cubicBezTo>
                  <a:cubicBezTo>
                    <a:pt x="90463" y="1603"/>
                    <a:pt x="90414" y="1593"/>
                    <a:pt x="90369" y="1581"/>
                  </a:cubicBezTo>
                  <a:cubicBezTo>
                    <a:pt x="90297" y="1562"/>
                    <a:pt x="90230" y="1542"/>
                    <a:pt x="90164" y="1521"/>
                  </a:cubicBezTo>
                  <a:cubicBezTo>
                    <a:pt x="90076" y="1497"/>
                    <a:pt x="89992" y="1466"/>
                    <a:pt x="89910" y="1431"/>
                  </a:cubicBezTo>
                  <a:lnTo>
                    <a:pt x="89849" y="1408"/>
                  </a:lnTo>
                  <a:cubicBezTo>
                    <a:pt x="89726" y="1361"/>
                    <a:pt x="89613" y="1306"/>
                    <a:pt x="89502" y="1251"/>
                  </a:cubicBezTo>
                  <a:cubicBezTo>
                    <a:pt x="89467" y="1232"/>
                    <a:pt x="89431" y="1212"/>
                    <a:pt x="89396" y="1193"/>
                  </a:cubicBezTo>
                  <a:cubicBezTo>
                    <a:pt x="89287" y="1138"/>
                    <a:pt x="89185" y="1079"/>
                    <a:pt x="89082" y="1017"/>
                  </a:cubicBezTo>
                  <a:cubicBezTo>
                    <a:pt x="89068" y="1007"/>
                    <a:pt x="89050" y="997"/>
                    <a:pt x="89031" y="986"/>
                  </a:cubicBezTo>
                  <a:lnTo>
                    <a:pt x="88933" y="925"/>
                  </a:lnTo>
                  <a:cubicBezTo>
                    <a:pt x="88730" y="802"/>
                    <a:pt x="88533" y="679"/>
                    <a:pt x="88318" y="564"/>
                  </a:cubicBezTo>
                  <a:cubicBezTo>
                    <a:pt x="88210" y="505"/>
                    <a:pt x="88099" y="452"/>
                    <a:pt x="87984" y="398"/>
                  </a:cubicBezTo>
                  <a:cubicBezTo>
                    <a:pt x="87945" y="380"/>
                    <a:pt x="87908" y="364"/>
                    <a:pt x="87867" y="347"/>
                  </a:cubicBezTo>
                  <a:cubicBezTo>
                    <a:pt x="87847" y="337"/>
                    <a:pt x="87826" y="329"/>
                    <a:pt x="87806" y="321"/>
                  </a:cubicBezTo>
                  <a:lnTo>
                    <a:pt x="87683" y="275"/>
                  </a:lnTo>
                  <a:cubicBezTo>
                    <a:pt x="87663" y="267"/>
                    <a:pt x="87638" y="259"/>
                    <a:pt x="87617" y="251"/>
                  </a:cubicBezTo>
                  <a:cubicBezTo>
                    <a:pt x="87574" y="237"/>
                    <a:pt x="87531" y="220"/>
                    <a:pt x="87488" y="208"/>
                  </a:cubicBezTo>
                  <a:cubicBezTo>
                    <a:pt x="87288" y="146"/>
                    <a:pt x="87068" y="95"/>
                    <a:pt x="86825" y="60"/>
                  </a:cubicBezTo>
                  <a:cubicBezTo>
                    <a:pt x="86571" y="21"/>
                    <a:pt x="86292" y="1"/>
                    <a:pt x="85978" y="1"/>
                  </a:cubicBezTo>
                  <a:cubicBezTo>
                    <a:pt x="85665" y="1"/>
                    <a:pt x="85384" y="21"/>
                    <a:pt x="85132" y="60"/>
                  </a:cubicBezTo>
                  <a:cubicBezTo>
                    <a:pt x="85073" y="67"/>
                    <a:pt x="85020" y="77"/>
                    <a:pt x="84964" y="87"/>
                  </a:cubicBezTo>
                  <a:cubicBezTo>
                    <a:pt x="84911" y="95"/>
                    <a:pt x="84858" y="105"/>
                    <a:pt x="84807" y="118"/>
                  </a:cubicBezTo>
                  <a:cubicBezTo>
                    <a:pt x="84780" y="124"/>
                    <a:pt x="84755" y="132"/>
                    <a:pt x="84729" y="136"/>
                  </a:cubicBezTo>
                  <a:cubicBezTo>
                    <a:pt x="83370" y="462"/>
                    <a:pt x="82834" y="1283"/>
                    <a:pt x="81477" y="1609"/>
                  </a:cubicBezTo>
                  <a:cubicBezTo>
                    <a:pt x="81451" y="1617"/>
                    <a:pt x="81426" y="1622"/>
                    <a:pt x="81400" y="1628"/>
                  </a:cubicBezTo>
                  <a:cubicBezTo>
                    <a:pt x="81348" y="1638"/>
                    <a:pt x="81295" y="1648"/>
                    <a:pt x="81242" y="1658"/>
                  </a:cubicBezTo>
                  <a:cubicBezTo>
                    <a:pt x="81188" y="1669"/>
                    <a:pt x="81131" y="1679"/>
                    <a:pt x="81076" y="1685"/>
                  </a:cubicBezTo>
                  <a:cubicBezTo>
                    <a:pt x="80822" y="1724"/>
                    <a:pt x="80543" y="1744"/>
                    <a:pt x="80230" y="1744"/>
                  </a:cubicBezTo>
                  <a:cubicBezTo>
                    <a:pt x="79914" y="1744"/>
                    <a:pt x="79636" y="1724"/>
                    <a:pt x="79381" y="1685"/>
                  </a:cubicBezTo>
                  <a:cubicBezTo>
                    <a:pt x="79324" y="1679"/>
                    <a:pt x="79269" y="1669"/>
                    <a:pt x="79216" y="1658"/>
                  </a:cubicBezTo>
                  <a:cubicBezTo>
                    <a:pt x="79162" y="1650"/>
                    <a:pt x="79109" y="1640"/>
                    <a:pt x="79058" y="1628"/>
                  </a:cubicBezTo>
                  <a:cubicBezTo>
                    <a:pt x="79031" y="1622"/>
                    <a:pt x="79007" y="1613"/>
                    <a:pt x="78980" y="1609"/>
                  </a:cubicBezTo>
                  <a:cubicBezTo>
                    <a:pt x="77620" y="1283"/>
                    <a:pt x="77085" y="462"/>
                    <a:pt x="75729" y="136"/>
                  </a:cubicBezTo>
                  <a:cubicBezTo>
                    <a:pt x="75702" y="128"/>
                    <a:pt x="75677" y="124"/>
                    <a:pt x="75651" y="118"/>
                  </a:cubicBezTo>
                  <a:cubicBezTo>
                    <a:pt x="75600" y="107"/>
                    <a:pt x="75546" y="97"/>
                    <a:pt x="75493" y="87"/>
                  </a:cubicBezTo>
                  <a:cubicBezTo>
                    <a:pt x="75438" y="77"/>
                    <a:pt x="75382" y="67"/>
                    <a:pt x="75325" y="60"/>
                  </a:cubicBezTo>
                  <a:cubicBezTo>
                    <a:pt x="75073" y="21"/>
                    <a:pt x="74792" y="1"/>
                    <a:pt x="74481" y="1"/>
                  </a:cubicBezTo>
                  <a:cubicBezTo>
                    <a:pt x="74165" y="1"/>
                    <a:pt x="73887" y="21"/>
                    <a:pt x="73633" y="60"/>
                  </a:cubicBezTo>
                  <a:cubicBezTo>
                    <a:pt x="73573" y="67"/>
                    <a:pt x="73520" y="77"/>
                    <a:pt x="73467" y="87"/>
                  </a:cubicBezTo>
                  <a:cubicBezTo>
                    <a:pt x="73413" y="95"/>
                    <a:pt x="73358" y="105"/>
                    <a:pt x="73307" y="118"/>
                  </a:cubicBezTo>
                  <a:cubicBezTo>
                    <a:pt x="73282" y="124"/>
                    <a:pt x="73256" y="132"/>
                    <a:pt x="73231" y="136"/>
                  </a:cubicBezTo>
                  <a:cubicBezTo>
                    <a:pt x="71871" y="462"/>
                    <a:pt x="71336" y="1283"/>
                    <a:pt x="69978" y="1609"/>
                  </a:cubicBezTo>
                  <a:cubicBezTo>
                    <a:pt x="69953" y="1617"/>
                    <a:pt x="69927" y="1622"/>
                    <a:pt x="69902" y="1628"/>
                  </a:cubicBezTo>
                  <a:cubicBezTo>
                    <a:pt x="69851" y="1638"/>
                    <a:pt x="69797" y="1648"/>
                    <a:pt x="69742" y="1658"/>
                  </a:cubicBezTo>
                  <a:cubicBezTo>
                    <a:pt x="69689" y="1669"/>
                    <a:pt x="69634" y="1679"/>
                    <a:pt x="69576" y="1685"/>
                  </a:cubicBezTo>
                  <a:cubicBezTo>
                    <a:pt x="69322" y="1724"/>
                    <a:pt x="69044" y="1744"/>
                    <a:pt x="68732" y="1744"/>
                  </a:cubicBezTo>
                  <a:cubicBezTo>
                    <a:pt x="68417" y="1744"/>
                    <a:pt x="68138" y="1724"/>
                    <a:pt x="67884" y="1685"/>
                  </a:cubicBezTo>
                  <a:cubicBezTo>
                    <a:pt x="67825" y="1679"/>
                    <a:pt x="67771" y="1669"/>
                    <a:pt x="67718" y="1658"/>
                  </a:cubicBezTo>
                  <a:cubicBezTo>
                    <a:pt x="67663" y="1650"/>
                    <a:pt x="67609" y="1640"/>
                    <a:pt x="67558" y="1628"/>
                  </a:cubicBezTo>
                  <a:cubicBezTo>
                    <a:pt x="67534" y="1622"/>
                    <a:pt x="67507" y="1613"/>
                    <a:pt x="67482" y="1609"/>
                  </a:cubicBezTo>
                  <a:cubicBezTo>
                    <a:pt x="66122" y="1283"/>
                    <a:pt x="65587" y="462"/>
                    <a:pt x="64229" y="136"/>
                  </a:cubicBezTo>
                  <a:cubicBezTo>
                    <a:pt x="64204" y="128"/>
                    <a:pt x="64178" y="124"/>
                    <a:pt x="64153" y="118"/>
                  </a:cubicBezTo>
                  <a:cubicBezTo>
                    <a:pt x="64102" y="107"/>
                    <a:pt x="64047" y="97"/>
                    <a:pt x="63993" y="87"/>
                  </a:cubicBezTo>
                  <a:cubicBezTo>
                    <a:pt x="63940" y="77"/>
                    <a:pt x="63883" y="67"/>
                    <a:pt x="63827" y="60"/>
                  </a:cubicBezTo>
                  <a:cubicBezTo>
                    <a:pt x="63573" y="21"/>
                    <a:pt x="63295" y="1"/>
                    <a:pt x="62981" y="1"/>
                  </a:cubicBezTo>
                  <a:close/>
                </a:path>
              </a:pathLst>
            </a:custGeom>
            <a:solidFill>
              <a:srgbClr val="E83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3"/>
            <p:cNvSpPr/>
            <p:nvPr/>
          </p:nvSpPr>
          <p:spPr>
            <a:xfrm>
              <a:off x="2695525" y="5179900"/>
              <a:ext cx="2593800" cy="91750"/>
            </a:xfrm>
            <a:custGeom>
              <a:avLst/>
              <a:gdLst/>
              <a:ahLst/>
              <a:cxnLst/>
              <a:rect l="l" t="t" r="r" b="b"/>
              <a:pathLst>
                <a:path w="103752" h="3670" extrusionOk="0">
                  <a:moveTo>
                    <a:pt x="97444" y="0"/>
                  </a:moveTo>
                  <a:cubicBezTo>
                    <a:pt x="97436" y="0"/>
                    <a:pt x="97427" y="0"/>
                    <a:pt x="97419" y="0"/>
                  </a:cubicBezTo>
                  <a:cubicBezTo>
                    <a:pt x="94546" y="0"/>
                    <a:pt x="94546" y="1742"/>
                    <a:pt x="91674" y="1742"/>
                  </a:cubicBezTo>
                  <a:cubicBezTo>
                    <a:pt x="88804" y="1742"/>
                    <a:pt x="88804" y="0"/>
                    <a:pt x="85931" y="0"/>
                  </a:cubicBezTo>
                  <a:cubicBezTo>
                    <a:pt x="83057" y="0"/>
                    <a:pt x="83057" y="1742"/>
                    <a:pt x="80187" y="1742"/>
                  </a:cubicBezTo>
                  <a:cubicBezTo>
                    <a:pt x="77312" y="1742"/>
                    <a:pt x="77312" y="0"/>
                    <a:pt x="74442" y="0"/>
                  </a:cubicBezTo>
                  <a:cubicBezTo>
                    <a:pt x="71570" y="0"/>
                    <a:pt x="71570" y="1742"/>
                    <a:pt x="68697" y="1742"/>
                  </a:cubicBezTo>
                  <a:cubicBezTo>
                    <a:pt x="65825" y="1742"/>
                    <a:pt x="65825" y="0"/>
                    <a:pt x="62955" y="0"/>
                  </a:cubicBezTo>
                  <a:cubicBezTo>
                    <a:pt x="60082" y="0"/>
                    <a:pt x="60082" y="1742"/>
                    <a:pt x="57212" y="1742"/>
                  </a:cubicBezTo>
                  <a:cubicBezTo>
                    <a:pt x="54340" y="1742"/>
                    <a:pt x="54340" y="0"/>
                    <a:pt x="51467" y="0"/>
                  </a:cubicBezTo>
                  <a:cubicBezTo>
                    <a:pt x="48595" y="0"/>
                    <a:pt x="48595" y="1742"/>
                    <a:pt x="45725" y="1742"/>
                  </a:cubicBezTo>
                  <a:cubicBezTo>
                    <a:pt x="42850" y="1742"/>
                    <a:pt x="42850" y="0"/>
                    <a:pt x="39980" y="0"/>
                  </a:cubicBezTo>
                  <a:cubicBezTo>
                    <a:pt x="37106" y="0"/>
                    <a:pt x="37106" y="1742"/>
                    <a:pt x="34235" y="1742"/>
                  </a:cubicBezTo>
                  <a:cubicBezTo>
                    <a:pt x="31363" y="1742"/>
                    <a:pt x="31363" y="0"/>
                    <a:pt x="28491" y="0"/>
                  </a:cubicBezTo>
                  <a:cubicBezTo>
                    <a:pt x="25618" y="0"/>
                    <a:pt x="25618" y="1742"/>
                    <a:pt x="22748" y="1742"/>
                  </a:cubicBezTo>
                  <a:cubicBezTo>
                    <a:pt x="19876" y="1742"/>
                    <a:pt x="19876" y="0"/>
                    <a:pt x="17005" y="0"/>
                  </a:cubicBezTo>
                  <a:cubicBezTo>
                    <a:pt x="14133" y="0"/>
                    <a:pt x="14133" y="1742"/>
                    <a:pt x="11261" y="1742"/>
                  </a:cubicBezTo>
                  <a:cubicBezTo>
                    <a:pt x="8388" y="1742"/>
                    <a:pt x="8388" y="0"/>
                    <a:pt x="5518" y="0"/>
                  </a:cubicBezTo>
                  <a:cubicBezTo>
                    <a:pt x="2724" y="0"/>
                    <a:pt x="2646" y="1648"/>
                    <a:pt x="1" y="1736"/>
                  </a:cubicBezTo>
                  <a:lnTo>
                    <a:pt x="1" y="3666"/>
                  </a:lnTo>
                  <a:cubicBezTo>
                    <a:pt x="564" y="3647"/>
                    <a:pt x="1013" y="3557"/>
                    <a:pt x="1394" y="3426"/>
                  </a:cubicBezTo>
                  <a:cubicBezTo>
                    <a:pt x="1455" y="3405"/>
                    <a:pt x="1515" y="3385"/>
                    <a:pt x="1574" y="3362"/>
                  </a:cubicBezTo>
                  <a:cubicBezTo>
                    <a:pt x="1632" y="3342"/>
                    <a:pt x="1689" y="3317"/>
                    <a:pt x="1742" y="3293"/>
                  </a:cubicBezTo>
                  <a:cubicBezTo>
                    <a:pt x="1937" y="3209"/>
                    <a:pt x="2113" y="3114"/>
                    <a:pt x="2285" y="3014"/>
                  </a:cubicBezTo>
                  <a:cubicBezTo>
                    <a:pt x="2336" y="2985"/>
                    <a:pt x="2384" y="2959"/>
                    <a:pt x="2431" y="2930"/>
                  </a:cubicBezTo>
                  <a:cubicBezTo>
                    <a:pt x="2480" y="2901"/>
                    <a:pt x="2527" y="2871"/>
                    <a:pt x="2574" y="2842"/>
                  </a:cubicBezTo>
                  <a:cubicBezTo>
                    <a:pt x="2623" y="2815"/>
                    <a:pt x="2672" y="2785"/>
                    <a:pt x="2717" y="2756"/>
                  </a:cubicBezTo>
                  <a:cubicBezTo>
                    <a:pt x="2767" y="2727"/>
                    <a:pt x="2814" y="2697"/>
                    <a:pt x="2861" y="2668"/>
                  </a:cubicBezTo>
                  <a:lnTo>
                    <a:pt x="3008" y="2584"/>
                  </a:lnTo>
                  <a:cubicBezTo>
                    <a:pt x="3178" y="2483"/>
                    <a:pt x="3357" y="2389"/>
                    <a:pt x="3551" y="2305"/>
                  </a:cubicBezTo>
                  <a:cubicBezTo>
                    <a:pt x="3605" y="2283"/>
                    <a:pt x="3660" y="2258"/>
                    <a:pt x="3719" y="2236"/>
                  </a:cubicBezTo>
                  <a:cubicBezTo>
                    <a:pt x="3779" y="2215"/>
                    <a:pt x="3838" y="2193"/>
                    <a:pt x="3900" y="2172"/>
                  </a:cubicBezTo>
                  <a:cubicBezTo>
                    <a:pt x="4332" y="2027"/>
                    <a:pt x="4846" y="1930"/>
                    <a:pt x="5520" y="1930"/>
                  </a:cubicBezTo>
                  <a:cubicBezTo>
                    <a:pt x="6190" y="1930"/>
                    <a:pt x="6706" y="2027"/>
                    <a:pt x="7139" y="2172"/>
                  </a:cubicBezTo>
                  <a:cubicBezTo>
                    <a:pt x="7200" y="2193"/>
                    <a:pt x="7260" y="2213"/>
                    <a:pt x="7317" y="2236"/>
                  </a:cubicBezTo>
                  <a:cubicBezTo>
                    <a:pt x="7376" y="2256"/>
                    <a:pt x="7434" y="2283"/>
                    <a:pt x="7487" y="2305"/>
                  </a:cubicBezTo>
                  <a:cubicBezTo>
                    <a:pt x="7682" y="2389"/>
                    <a:pt x="7858" y="2483"/>
                    <a:pt x="8030" y="2584"/>
                  </a:cubicBezTo>
                  <a:lnTo>
                    <a:pt x="8175" y="2668"/>
                  </a:lnTo>
                  <a:cubicBezTo>
                    <a:pt x="8225" y="2697"/>
                    <a:pt x="8270" y="2727"/>
                    <a:pt x="8319" y="2756"/>
                  </a:cubicBezTo>
                  <a:cubicBezTo>
                    <a:pt x="8368" y="2785"/>
                    <a:pt x="8417" y="2815"/>
                    <a:pt x="8462" y="2842"/>
                  </a:cubicBezTo>
                  <a:cubicBezTo>
                    <a:pt x="8511" y="2871"/>
                    <a:pt x="8556" y="2901"/>
                    <a:pt x="8606" y="2930"/>
                  </a:cubicBezTo>
                  <a:lnTo>
                    <a:pt x="8751" y="3014"/>
                  </a:lnTo>
                  <a:cubicBezTo>
                    <a:pt x="8923" y="3114"/>
                    <a:pt x="9099" y="3209"/>
                    <a:pt x="9294" y="3293"/>
                  </a:cubicBezTo>
                  <a:cubicBezTo>
                    <a:pt x="9347" y="3317"/>
                    <a:pt x="9405" y="3340"/>
                    <a:pt x="9464" y="3362"/>
                  </a:cubicBezTo>
                  <a:cubicBezTo>
                    <a:pt x="9523" y="3383"/>
                    <a:pt x="9581" y="3405"/>
                    <a:pt x="9642" y="3426"/>
                  </a:cubicBezTo>
                  <a:cubicBezTo>
                    <a:pt x="10077" y="3573"/>
                    <a:pt x="10591" y="3668"/>
                    <a:pt x="11265" y="3668"/>
                  </a:cubicBezTo>
                  <a:cubicBezTo>
                    <a:pt x="11935" y="3668"/>
                    <a:pt x="12449" y="3573"/>
                    <a:pt x="12881" y="3426"/>
                  </a:cubicBezTo>
                  <a:cubicBezTo>
                    <a:pt x="12945" y="3405"/>
                    <a:pt x="13002" y="3385"/>
                    <a:pt x="13062" y="3362"/>
                  </a:cubicBezTo>
                  <a:cubicBezTo>
                    <a:pt x="13121" y="3342"/>
                    <a:pt x="13176" y="3317"/>
                    <a:pt x="13230" y="3293"/>
                  </a:cubicBezTo>
                  <a:cubicBezTo>
                    <a:pt x="13424" y="3209"/>
                    <a:pt x="13602" y="3114"/>
                    <a:pt x="13773" y="3014"/>
                  </a:cubicBezTo>
                  <a:cubicBezTo>
                    <a:pt x="13824" y="2985"/>
                    <a:pt x="13871" y="2959"/>
                    <a:pt x="13920" y="2930"/>
                  </a:cubicBezTo>
                  <a:cubicBezTo>
                    <a:pt x="13967" y="2901"/>
                    <a:pt x="14014" y="2871"/>
                    <a:pt x="14063" y="2842"/>
                  </a:cubicBezTo>
                  <a:cubicBezTo>
                    <a:pt x="14111" y="2815"/>
                    <a:pt x="14160" y="2785"/>
                    <a:pt x="14207" y="2756"/>
                  </a:cubicBezTo>
                  <a:cubicBezTo>
                    <a:pt x="14254" y="2727"/>
                    <a:pt x="14301" y="2697"/>
                    <a:pt x="14350" y="2668"/>
                  </a:cubicBezTo>
                  <a:lnTo>
                    <a:pt x="14496" y="2584"/>
                  </a:lnTo>
                  <a:cubicBezTo>
                    <a:pt x="14668" y="2483"/>
                    <a:pt x="14844" y="2389"/>
                    <a:pt x="15039" y="2305"/>
                  </a:cubicBezTo>
                  <a:cubicBezTo>
                    <a:pt x="15092" y="2283"/>
                    <a:pt x="15149" y="2258"/>
                    <a:pt x="15207" y="2236"/>
                  </a:cubicBezTo>
                  <a:cubicBezTo>
                    <a:pt x="15266" y="2215"/>
                    <a:pt x="15325" y="2193"/>
                    <a:pt x="15387" y="2172"/>
                  </a:cubicBezTo>
                  <a:cubicBezTo>
                    <a:pt x="15471" y="2141"/>
                    <a:pt x="15563" y="2115"/>
                    <a:pt x="15655" y="2090"/>
                  </a:cubicBezTo>
                  <a:cubicBezTo>
                    <a:pt x="15750" y="2063"/>
                    <a:pt x="15848" y="2043"/>
                    <a:pt x="15950" y="2022"/>
                  </a:cubicBezTo>
                  <a:cubicBezTo>
                    <a:pt x="16258" y="1961"/>
                    <a:pt x="16604" y="1928"/>
                    <a:pt x="17007" y="1928"/>
                  </a:cubicBezTo>
                  <a:cubicBezTo>
                    <a:pt x="17409" y="1928"/>
                    <a:pt x="17757" y="1965"/>
                    <a:pt x="18063" y="2022"/>
                  </a:cubicBezTo>
                  <a:cubicBezTo>
                    <a:pt x="18114" y="2031"/>
                    <a:pt x="18165" y="2043"/>
                    <a:pt x="18214" y="2053"/>
                  </a:cubicBezTo>
                  <a:cubicBezTo>
                    <a:pt x="18263" y="2068"/>
                    <a:pt x="18310" y="2078"/>
                    <a:pt x="18358" y="2090"/>
                  </a:cubicBezTo>
                  <a:cubicBezTo>
                    <a:pt x="18429" y="2109"/>
                    <a:pt x="18495" y="2129"/>
                    <a:pt x="18562" y="2150"/>
                  </a:cubicBezTo>
                  <a:cubicBezTo>
                    <a:pt x="18649" y="2174"/>
                    <a:pt x="18735" y="2205"/>
                    <a:pt x="18817" y="2238"/>
                  </a:cubicBezTo>
                  <a:cubicBezTo>
                    <a:pt x="18837" y="2244"/>
                    <a:pt x="18858" y="2254"/>
                    <a:pt x="18878" y="2262"/>
                  </a:cubicBezTo>
                  <a:cubicBezTo>
                    <a:pt x="18997" y="2309"/>
                    <a:pt x="19110" y="2365"/>
                    <a:pt x="19220" y="2420"/>
                  </a:cubicBezTo>
                  <a:cubicBezTo>
                    <a:pt x="19241" y="2428"/>
                    <a:pt x="19259" y="2438"/>
                    <a:pt x="19278" y="2449"/>
                  </a:cubicBezTo>
                  <a:cubicBezTo>
                    <a:pt x="19820" y="2733"/>
                    <a:pt x="20265" y="3073"/>
                    <a:pt x="20861" y="3323"/>
                  </a:cubicBezTo>
                  <a:cubicBezTo>
                    <a:pt x="20882" y="3332"/>
                    <a:pt x="20902" y="3342"/>
                    <a:pt x="20923" y="3350"/>
                  </a:cubicBezTo>
                  <a:cubicBezTo>
                    <a:pt x="20984" y="3373"/>
                    <a:pt x="21046" y="3395"/>
                    <a:pt x="21111" y="3420"/>
                  </a:cubicBezTo>
                  <a:cubicBezTo>
                    <a:pt x="21154" y="3434"/>
                    <a:pt x="21197" y="3450"/>
                    <a:pt x="21240" y="3463"/>
                  </a:cubicBezTo>
                  <a:cubicBezTo>
                    <a:pt x="21441" y="3524"/>
                    <a:pt x="21660" y="3575"/>
                    <a:pt x="21904" y="3610"/>
                  </a:cubicBezTo>
                  <a:cubicBezTo>
                    <a:pt x="22158" y="3649"/>
                    <a:pt x="22437" y="3670"/>
                    <a:pt x="22752" y="3670"/>
                  </a:cubicBezTo>
                  <a:cubicBezTo>
                    <a:pt x="23064" y="3670"/>
                    <a:pt x="23344" y="3649"/>
                    <a:pt x="23596" y="3610"/>
                  </a:cubicBezTo>
                  <a:cubicBezTo>
                    <a:pt x="23656" y="3604"/>
                    <a:pt x="23709" y="3594"/>
                    <a:pt x="23764" y="3584"/>
                  </a:cubicBezTo>
                  <a:cubicBezTo>
                    <a:pt x="23818" y="3575"/>
                    <a:pt x="23871" y="3563"/>
                    <a:pt x="23922" y="3553"/>
                  </a:cubicBezTo>
                  <a:cubicBezTo>
                    <a:pt x="23949" y="3547"/>
                    <a:pt x="23973" y="3539"/>
                    <a:pt x="24000" y="3534"/>
                  </a:cubicBezTo>
                  <a:cubicBezTo>
                    <a:pt x="25358" y="3209"/>
                    <a:pt x="25895" y="2387"/>
                    <a:pt x="27251" y="2061"/>
                  </a:cubicBezTo>
                  <a:cubicBezTo>
                    <a:pt x="27278" y="2057"/>
                    <a:pt x="27302" y="2049"/>
                    <a:pt x="27329" y="2043"/>
                  </a:cubicBezTo>
                  <a:cubicBezTo>
                    <a:pt x="27380" y="2033"/>
                    <a:pt x="27434" y="2022"/>
                    <a:pt x="27487" y="2012"/>
                  </a:cubicBezTo>
                  <a:cubicBezTo>
                    <a:pt x="27544" y="2002"/>
                    <a:pt x="27597" y="1992"/>
                    <a:pt x="27653" y="1986"/>
                  </a:cubicBezTo>
                  <a:cubicBezTo>
                    <a:pt x="27907" y="1947"/>
                    <a:pt x="28185" y="1926"/>
                    <a:pt x="28501" y="1926"/>
                  </a:cubicBezTo>
                  <a:cubicBezTo>
                    <a:pt x="28814" y="1926"/>
                    <a:pt x="29093" y="1947"/>
                    <a:pt x="29347" y="1986"/>
                  </a:cubicBezTo>
                  <a:cubicBezTo>
                    <a:pt x="29404" y="1992"/>
                    <a:pt x="29460" y="2002"/>
                    <a:pt x="29513" y="2012"/>
                  </a:cubicBezTo>
                  <a:cubicBezTo>
                    <a:pt x="29566" y="2020"/>
                    <a:pt x="29620" y="2031"/>
                    <a:pt x="29671" y="2043"/>
                  </a:cubicBezTo>
                  <a:cubicBezTo>
                    <a:pt x="29697" y="2049"/>
                    <a:pt x="29722" y="2057"/>
                    <a:pt x="29749" y="2061"/>
                  </a:cubicBezTo>
                  <a:cubicBezTo>
                    <a:pt x="31109" y="2387"/>
                    <a:pt x="31644" y="3209"/>
                    <a:pt x="33000" y="3534"/>
                  </a:cubicBezTo>
                  <a:cubicBezTo>
                    <a:pt x="33027" y="3539"/>
                    <a:pt x="33051" y="3547"/>
                    <a:pt x="33078" y="3553"/>
                  </a:cubicBezTo>
                  <a:cubicBezTo>
                    <a:pt x="33129" y="3563"/>
                    <a:pt x="33182" y="3573"/>
                    <a:pt x="33236" y="3584"/>
                  </a:cubicBezTo>
                  <a:cubicBezTo>
                    <a:pt x="33293" y="3594"/>
                    <a:pt x="33346" y="3604"/>
                    <a:pt x="33404" y="3610"/>
                  </a:cubicBezTo>
                  <a:cubicBezTo>
                    <a:pt x="33656" y="3649"/>
                    <a:pt x="33936" y="3670"/>
                    <a:pt x="34250" y="3670"/>
                  </a:cubicBezTo>
                  <a:cubicBezTo>
                    <a:pt x="34563" y="3670"/>
                    <a:pt x="34842" y="3649"/>
                    <a:pt x="35096" y="3610"/>
                  </a:cubicBezTo>
                  <a:cubicBezTo>
                    <a:pt x="35155" y="3604"/>
                    <a:pt x="35209" y="3594"/>
                    <a:pt x="35262" y="3584"/>
                  </a:cubicBezTo>
                  <a:cubicBezTo>
                    <a:pt x="35315" y="3575"/>
                    <a:pt x="35370" y="3563"/>
                    <a:pt x="35422" y="3553"/>
                  </a:cubicBezTo>
                  <a:cubicBezTo>
                    <a:pt x="35446" y="3547"/>
                    <a:pt x="35473" y="3539"/>
                    <a:pt x="35497" y="3534"/>
                  </a:cubicBezTo>
                  <a:cubicBezTo>
                    <a:pt x="36858" y="3209"/>
                    <a:pt x="37393" y="2387"/>
                    <a:pt x="38751" y="2061"/>
                  </a:cubicBezTo>
                  <a:cubicBezTo>
                    <a:pt x="38775" y="2057"/>
                    <a:pt x="38802" y="2049"/>
                    <a:pt x="38827" y="2043"/>
                  </a:cubicBezTo>
                  <a:cubicBezTo>
                    <a:pt x="38878" y="2033"/>
                    <a:pt x="38931" y="2022"/>
                    <a:pt x="38986" y="2012"/>
                  </a:cubicBezTo>
                  <a:cubicBezTo>
                    <a:pt x="39042" y="2002"/>
                    <a:pt x="39095" y="1992"/>
                    <a:pt x="39152" y="1986"/>
                  </a:cubicBezTo>
                  <a:cubicBezTo>
                    <a:pt x="39406" y="1947"/>
                    <a:pt x="39685" y="1926"/>
                    <a:pt x="40001" y="1926"/>
                  </a:cubicBezTo>
                  <a:cubicBezTo>
                    <a:pt x="40312" y="1926"/>
                    <a:pt x="40591" y="1947"/>
                    <a:pt x="40845" y="1986"/>
                  </a:cubicBezTo>
                  <a:cubicBezTo>
                    <a:pt x="40904" y="1992"/>
                    <a:pt x="40957" y="2002"/>
                    <a:pt x="41011" y="2012"/>
                  </a:cubicBezTo>
                  <a:cubicBezTo>
                    <a:pt x="41066" y="2020"/>
                    <a:pt x="41119" y="2031"/>
                    <a:pt x="41170" y="2043"/>
                  </a:cubicBezTo>
                  <a:cubicBezTo>
                    <a:pt x="41195" y="2049"/>
                    <a:pt x="41222" y="2057"/>
                    <a:pt x="41246" y="2061"/>
                  </a:cubicBezTo>
                  <a:cubicBezTo>
                    <a:pt x="42607" y="2387"/>
                    <a:pt x="43141" y="3209"/>
                    <a:pt x="44500" y="3534"/>
                  </a:cubicBezTo>
                  <a:cubicBezTo>
                    <a:pt x="44524" y="3539"/>
                    <a:pt x="44551" y="3547"/>
                    <a:pt x="44575" y="3553"/>
                  </a:cubicBezTo>
                  <a:cubicBezTo>
                    <a:pt x="44627" y="3563"/>
                    <a:pt x="44682" y="3573"/>
                    <a:pt x="44735" y="3584"/>
                  </a:cubicBezTo>
                  <a:cubicBezTo>
                    <a:pt x="44791" y="3594"/>
                    <a:pt x="44846" y="3604"/>
                    <a:pt x="44901" y="3610"/>
                  </a:cubicBezTo>
                  <a:cubicBezTo>
                    <a:pt x="45155" y="3649"/>
                    <a:pt x="45434" y="3670"/>
                    <a:pt x="45749" y="3670"/>
                  </a:cubicBezTo>
                  <a:cubicBezTo>
                    <a:pt x="46061" y="3670"/>
                    <a:pt x="46341" y="3649"/>
                    <a:pt x="46593" y="3610"/>
                  </a:cubicBezTo>
                  <a:cubicBezTo>
                    <a:pt x="46653" y="3604"/>
                    <a:pt x="46706" y="3594"/>
                    <a:pt x="46761" y="3584"/>
                  </a:cubicBezTo>
                  <a:cubicBezTo>
                    <a:pt x="46815" y="3575"/>
                    <a:pt x="46868" y="3563"/>
                    <a:pt x="46919" y="3553"/>
                  </a:cubicBezTo>
                  <a:cubicBezTo>
                    <a:pt x="46946" y="3547"/>
                    <a:pt x="46970" y="3539"/>
                    <a:pt x="46997" y="3534"/>
                  </a:cubicBezTo>
                  <a:cubicBezTo>
                    <a:pt x="48355" y="3209"/>
                    <a:pt x="48892" y="2387"/>
                    <a:pt x="50248" y="2061"/>
                  </a:cubicBezTo>
                  <a:cubicBezTo>
                    <a:pt x="50275" y="2057"/>
                    <a:pt x="50300" y="2049"/>
                    <a:pt x="50326" y="2043"/>
                  </a:cubicBezTo>
                  <a:cubicBezTo>
                    <a:pt x="50377" y="2033"/>
                    <a:pt x="50431" y="2022"/>
                    <a:pt x="50484" y="2012"/>
                  </a:cubicBezTo>
                  <a:cubicBezTo>
                    <a:pt x="50541" y="2002"/>
                    <a:pt x="50595" y="1992"/>
                    <a:pt x="50650" y="1986"/>
                  </a:cubicBezTo>
                  <a:cubicBezTo>
                    <a:pt x="50904" y="1947"/>
                    <a:pt x="51183" y="1926"/>
                    <a:pt x="51498" y="1926"/>
                  </a:cubicBezTo>
                  <a:cubicBezTo>
                    <a:pt x="51812" y="1926"/>
                    <a:pt x="52090" y="1947"/>
                    <a:pt x="52344" y="1986"/>
                  </a:cubicBezTo>
                  <a:cubicBezTo>
                    <a:pt x="52416" y="1996"/>
                    <a:pt x="52484" y="2008"/>
                    <a:pt x="52551" y="2020"/>
                  </a:cubicBezTo>
                  <a:cubicBezTo>
                    <a:pt x="52623" y="2033"/>
                    <a:pt x="52695" y="2049"/>
                    <a:pt x="52764" y="2068"/>
                  </a:cubicBezTo>
                  <a:cubicBezTo>
                    <a:pt x="53086" y="2145"/>
                    <a:pt x="53363" y="2254"/>
                    <a:pt x="53615" y="2375"/>
                  </a:cubicBezTo>
                  <a:cubicBezTo>
                    <a:pt x="53649" y="2391"/>
                    <a:pt x="53682" y="2410"/>
                    <a:pt x="53719" y="2428"/>
                  </a:cubicBezTo>
                  <a:cubicBezTo>
                    <a:pt x="54172" y="2658"/>
                    <a:pt x="54557" y="2934"/>
                    <a:pt x="55012" y="3168"/>
                  </a:cubicBezTo>
                  <a:lnTo>
                    <a:pt x="55120" y="3221"/>
                  </a:lnTo>
                  <a:cubicBezTo>
                    <a:pt x="55370" y="3344"/>
                    <a:pt x="55645" y="3450"/>
                    <a:pt x="55966" y="3528"/>
                  </a:cubicBezTo>
                  <a:cubicBezTo>
                    <a:pt x="56036" y="3545"/>
                    <a:pt x="56106" y="3559"/>
                    <a:pt x="56180" y="3575"/>
                  </a:cubicBezTo>
                  <a:cubicBezTo>
                    <a:pt x="56487" y="3637"/>
                    <a:pt x="56833" y="3670"/>
                    <a:pt x="57237" y="3670"/>
                  </a:cubicBezTo>
                  <a:cubicBezTo>
                    <a:pt x="57550" y="3670"/>
                    <a:pt x="57829" y="3649"/>
                    <a:pt x="58083" y="3610"/>
                  </a:cubicBezTo>
                  <a:cubicBezTo>
                    <a:pt x="58118" y="3604"/>
                    <a:pt x="58155" y="3598"/>
                    <a:pt x="58189" y="3594"/>
                  </a:cubicBezTo>
                  <a:lnTo>
                    <a:pt x="58193" y="3594"/>
                  </a:lnTo>
                  <a:cubicBezTo>
                    <a:pt x="58300" y="3575"/>
                    <a:pt x="58402" y="3553"/>
                    <a:pt x="58501" y="3528"/>
                  </a:cubicBezTo>
                  <a:cubicBezTo>
                    <a:pt x="58548" y="3516"/>
                    <a:pt x="58597" y="3504"/>
                    <a:pt x="58644" y="3491"/>
                  </a:cubicBezTo>
                  <a:cubicBezTo>
                    <a:pt x="58738" y="3465"/>
                    <a:pt x="58829" y="3434"/>
                    <a:pt x="58915" y="3403"/>
                  </a:cubicBezTo>
                  <a:cubicBezTo>
                    <a:pt x="59023" y="3364"/>
                    <a:pt x="59128" y="3321"/>
                    <a:pt x="59226" y="3278"/>
                  </a:cubicBezTo>
                  <a:cubicBezTo>
                    <a:pt x="60017" y="2924"/>
                    <a:pt x="60552" y="2418"/>
                    <a:pt x="61459" y="2133"/>
                  </a:cubicBezTo>
                  <a:cubicBezTo>
                    <a:pt x="61525" y="2113"/>
                    <a:pt x="61596" y="2092"/>
                    <a:pt x="61668" y="2074"/>
                  </a:cubicBezTo>
                  <a:cubicBezTo>
                    <a:pt x="61693" y="2070"/>
                    <a:pt x="61717" y="2061"/>
                    <a:pt x="61742" y="2057"/>
                  </a:cubicBezTo>
                  <a:cubicBezTo>
                    <a:pt x="61791" y="2043"/>
                    <a:pt x="61842" y="2033"/>
                    <a:pt x="61893" y="2022"/>
                  </a:cubicBezTo>
                  <a:cubicBezTo>
                    <a:pt x="61922" y="2018"/>
                    <a:pt x="61947" y="2012"/>
                    <a:pt x="61973" y="2008"/>
                  </a:cubicBezTo>
                  <a:cubicBezTo>
                    <a:pt x="62025" y="2000"/>
                    <a:pt x="62078" y="1990"/>
                    <a:pt x="62133" y="1982"/>
                  </a:cubicBezTo>
                  <a:cubicBezTo>
                    <a:pt x="62387" y="1945"/>
                    <a:pt x="62666" y="1924"/>
                    <a:pt x="62981" y="1924"/>
                  </a:cubicBezTo>
                  <a:cubicBezTo>
                    <a:pt x="63295" y="1924"/>
                    <a:pt x="63573" y="1945"/>
                    <a:pt x="63828" y="1982"/>
                  </a:cubicBezTo>
                  <a:cubicBezTo>
                    <a:pt x="63887" y="1990"/>
                    <a:pt x="63940" y="2000"/>
                    <a:pt x="63993" y="2010"/>
                  </a:cubicBezTo>
                  <a:cubicBezTo>
                    <a:pt x="64047" y="2018"/>
                    <a:pt x="64100" y="2029"/>
                    <a:pt x="64151" y="2041"/>
                  </a:cubicBezTo>
                  <a:cubicBezTo>
                    <a:pt x="64178" y="2047"/>
                    <a:pt x="64202" y="2053"/>
                    <a:pt x="64229" y="2059"/>
                  </a:cubicBezTo>
                  <a:cubicBezTo>
                    <a:pt x="65589" y="2385"/>
                    <a:pt x="66124" y="3207"/>
                    <a:pt x="67480" y="3532"/>
                  </a:cubicBezTo>
                  <a:cubicBezTo>
                    <a:pt x="67507" y="3537"/>
                    <a:pt x="67532" y="3545"/>
                    <a:pt x="67558" y="3549"/>
                  </a:cubicBezTo>
                  <a:cubicBezTo>
                    <a:pt x="67609" y="3559"/>
                    <a:pt x="67663" y="3569"/>
                    <a:pt x="67716" y="3580"/>
                  </a:cubicBezTo>
                  <a:cubicBezTo>
                    <a:pt x="67773" y="3590"/>
                    <a:pt x="67827" y="3600"/>
                    <a:pt x="67884" y="3608"/>
                  </a:cubicBezTo>
                  <a:cubicBezTo>
                    <a:pt x="68138" y="3647"/>
                    <a:pt x="68417" y="3668"/>
                    <a:pt x="68732" y="3668"/>
                  </a:cubicBezTo>
                  <a:cubicBezTo>
                    <a:pt x="69044" y="3668"/>
                    <a:pt x="69322" y="3647"/>
                    <a:pt x="69576" y="3608"/>
                  </a:cubicBezTo>
                  <a:cubicBezTo>
                    <a:pt x="69636" y="3600"/>
                    <a:pt x="69689" y="3590"/>
                    <a:pt x="69742" y="3580"/>
                  </a:cubicBezTo>
                  <a:cubicBezTo>
                    <a:pt x="69796" y="3573"/>
                    <a:pt x="69851" y="3559"/>
                    <a:pt x="69902" y="3549"/>
                  </a:cubicBezTo>
                  <a:cubicBezTo>
                    <a:pt x="69927" y="3545"/>
                    <a:pt x="69953" y="3537"/>
                    <a:pt x="69978" y="3532"/>
                  </a:cubicBezTo>
                  <a:cubicBezTo>
                    <a:pt x="71338" y="3207"/>
                    <a:pt x="71873" y="2385"/>
                    <a:pt x="73231" y="2059"/>
                  </a:cubicBezTo>
                  <a:cubicBezTo>
                    <a:pt x="73256" y="2053"/>
                    <a:pt x="73282" y="2047"/>
                    <a:pt x="73307" y="2041"/>
                  </a:cubicBezTo>
                  <a:cubicBezTo>
                    <a:pt x="73358" y="2031"/>
                    <a:pt x="73412" y="2020"/>
                    <a:pt x="73467" y="2010"/>
                  </a:cubicBezTo>
                  <a:cubicBezTo>
                    <a:pt x="73522" y="2000"/>
                    <a:pt x="73575" y="1990"/>
                    <a:pt x="73633" y="1982"/>
                  </a:cubicBezTo>
                  <a:cubicBezTo>
                    <a:pt x="73887" y="1945"/>
                    <a:pt x="74165" y="1924"/>
                    <a:pt x="74481" y="1924"/>
                  </a:cubicBezTo>
                  <a:cubicBezTo>
                    <a:pt x="74792" y="1924"/>
                    <a:pt x="75073" y="1945"/>
                    <a:pt x="75325" y="1982"/>
                  </a:cubicBezTo>
                  <a:cubicBezTo>
                    <a:pt x="75384" y="1990"/>
                    <a:pt x="75438" y="2000"/>
                    <a:pt x="75493" y="2010"/>
                  </a:cubicBezTo>
                  <a:cubicBezTo>
                    <a:pt x="75546" y="2018"/>
                    <a:pt x="75600" y="2029"/>
                    <a:pt x="75651" y="2041"/>
                  </a:cubicBezTo>
                  <a:cubicBezTo>
                    <a:pt x="75677" y="2047"/>
                    <a:pt x="75702" y="2053"/>
                    <a:pt x="75729" y="2059"/>
                  </a:cubicBezTo>
                  <a:cubicBezTo>
                    <a:pt x="77087" y="2385"/>
                    <a:pt x="77624" y="3207"/>
                    <a:pt x="78980" y="3532"/>
                  </a:cubicBezTo>
                  <a:cubicBezTo>
                    <a:pt x="79007" y="3537"/>
                    <a:pt x="79031" y="3545"/>
                    <a:pt x="79058" y="3549"/>
                  </a:cubicBezTo>
                  <a:cubicBezTo>
                    <a:pt x="79109" y="3559"/>
                    <a:pt x="79162" y="3569"/>
                    <a:pt x="79216" y="3580"/>
                  </a:cubicBezTo>
                  <a:cubicBezTo>
                    <a:pt x="79271" y="3590"/>
                    <a:pt x="79326" y="3600"/>
                    <a:pt x="79382" y="3608"/>
                  </a:cubicBezTo>
                  <a:cubicBezTo>
                    <a:pt x="79636" y="3647"/>
                    <a:pt x="79914" y="3668"/>
                    <a:pt x="80230" y="3668"/>
                  </a:cubicBezTo>
                  <a:cubicBezTo>
                    <a:pt x="80543" y="3668"/>
                    <a:pt x="80822" y="3647"/>
                    <a:pt x="81076" y="3608"/>
                  </a:cubicBezTo>
                  <a:cubicBezTo>
                    <a:pt x="81133" y="3600"/>
                    <a:pt x="81189" y="3590"/>
                    <a:pt x="81242" y="3580"/>
                  </a:cubicBezTo>
                  <a:cubicBezTo>
                    <a:pt x="81295" y="3573"/>
                    <a:pt x="81348" y="3559"/>
                    <a:pt x="81400" y="3549"/>
                  </a:cubicBezTo>
                  <a:cubicBezTo>
                    <a:pt x="81426" y="3545"/>
                    <a:pt x="81451" y="3537"/>
                    <a:pt x="81477" y="3532"/>
                  </a:cubicBezTo>
                  <a:cubicBezTo>
                    <a:pt x="82838" y="3207"/>
                    <a:pt x="83373" y="2385"/>
                    <a:pt x="84729" y="2059"/>
                  </a:cubicBezTo>
                  <a:cubicBezTo>
                    <a:pt x="84755" y="2053"/>
                    <a:pt x="84780" y="2047"/>
                    <a:pt x="84807" y="2041"/>
                  </a:cubicBezTo>
                  <a:cubicBezTo>
                    <a:pt x="84858" y="2031"/>
                    <a:pt x="84911" y="2020"/>
                    <a:pt x="84964" y="2010"/>
                  </a:cubicBezTo>
                  <a:cubicBezTo>
                    <a:pt x="85022" y="2000"/>
                    <a:pt x="85075" y="1990"/>
                    <a:pt x="85132" y="1982"/>
                  </a:cubicBezTo>
                  <a:cubicBezTo>
                    <a:pt x="85384" y="1945"/>
                    <a:pt x="85665" y="1924"/>
                    <a:pt x="85979" y="1924"/>
                  </a:cubicBezTo>
                  <a:cubicBezTo>
                    <a:pt x="86292" y="1924"/>
                    <a:pt x="86571" y="1945"/>
                    <a:pt x="86825" y="1982"/>
                  </a:cubicBezTo>
                  <a:cubicBezTo>
                    <a:pt x="87068" y="2018"/>
                    <a:pt x="87288" y="2070"/>
                    <a:pt x="87488" y="2131"/>
                  </a:cubicBezTo>
                  <a:cubicBezTo>
                    <a:pt x="87532" y="2145"/>
                    <a:pt x="87575" y="2160"/>
                    <a:pt x="87618" y="2174"/>
                  </a:cubicBezTo>
                  <a:cubicBezTo>
                    <a:pt x="87638" y="2182"/>
                    <a:pt x="87663" y="2190"/>
                    <a:pt x="87683" y="2197"/>
                  </a:cubicBezTo>
                  <a:cubicBezTo>
                    <a:pt x="87724" y="2211"/>
                    <a:pt x="87765" y="2227"/>
                    <a:pt x="87806" y="2244"/>
                  </a:cubicBezTo>
                  <a:cubicBezTo>
                    <a:pt x="87824" y="2252"/>
                    <a:pt x="87847" y="2262"/>
                    <a:pt x="87868" y="2268"/>
                  </a:cubicBezTo>
                  <a:cubicBezTo>
                    <a:pt x="87908" y="2285"/>
                    <a:pt x="87945" y="2303"/>
                    <a:pt x="87984" y="2320"/>
                  </a:cubicBezTo>
                  <a:cubicBezTo>
                    <a:pt x="88099" y="2375"/>
                    <a:pt x="88210" y="2428"/>
                    <a:pt x="88318" y="2488"/>
                  </a:cubicBezTo>
                  <a:cubicBezTo>
                    <a:pt x="88529" y="2602"/>
                    <a:pt x="88730" y="2725"/>
                    <a:pt x="88933" y="2848"/>
                  </a:cubicBezTo>
                  <a:lnTo>
                    <a:pt x="89031" y="2910"/>
                  </a:lnTo>
                  <a:cubicBezTo>
                    <a:pt x="89050" y="2920"/>
                    <a:pt x="89066" y="2930"/>
                    <a:pt x="89082" y="2940"/>
                  </a:cubicBezTo>
                  <a:cubicBezTo>
                    <a:pt x="89185" y="3000"/>
                    <a:pt x="89287" y="3057"/>
                    <a:pt x="89396" y="3117"/>
                  </a:cubicBezTo>
                  <a:cubicBezTo>
                    <a:pt x="89431" y="3135"/>
                    <a:pt x="89468" y="3155"/>
                    <a:pt x="89502" y="3174"/>
                  </a:cubicBezTo>
                  <a:cubicBezTo>
                    <a:pt x="89613" y="3229"/>
                    <a:pt x="89728" y="3282"/>
                    <a:pt x="89849" y="3332"/>
                  </a:cubicBezTo>
                  <a:lnTo>
                    <a:pt x="89910" y="3354"/>
                  </a:lnTo>
                  <a:cubicBezTo>
                    <a:pt x="89992" y="3385"/>
                    <a:pt x="90076" y="3416"/>
                    <a:pt x="90164" y="3444"/>
                  </a:cubicBezTo>
                  <a:cubicBezTo>
                    <a:pt x="90230" y="3465"/>
                    <a:pt x="90299" y="3485"/>
                    <a:pt x="90369" y="3504"/>
                  </a:cubicBezTo>
                  <a:cubicBezTo>
                    <a:pt x="90414" y="3516"/>
                    <a:pt x="90463" y="3528"/>
                    <a:pt x="90512" y="3539"/>
                  </a:cubicBezTo>
                  <a:cubicBezTo>
                    <a:pt x="90564" y="3549"/>
                    <a:pt x="90611" y="3559"/>
                    <a:pt x="90662" y="3569"/>
                  </a:cubicBezTo>
                  <a:cubicBezTo>
                    <a:pt x="90969" y="3631"/>
                    <a:pt x="91316" y="3666"/>
                    <a:pt x="91721" y="3666"/>
                  </a:cubicBezTo>
                  <a:cubicBezTo>
                    <a:pt x="92123" y="3666"/>
                    <a:pt x="92471" y="3629"/>
                    <a:pt x="92776" y="3569"/>
                  </a:cubicBezTo>
                  <a:cubicBezTo>
                    <a:pt x="92879" y="3549"/>
                    <a:pt x="92977" y="3528"/>
                    <a:pt x="93069" y="3504"/>
                  </a:cubicBezTo>
                  <a:cubicBezTo>
                    <a:pt x="93141" y="3485"/>
                    <a:pt x="93213" y="3465"/>
                    <a:pt x="93280" y="3442"/>
                  </a:cubicBezTo>
                  <a:cubicBezTo>
                    <a:pt x="93346" y="3422"/>
                    <a:pt x="93413" y="3395"/>
                    <a:pt x="93477" y="3373"/>
                  </a:cubicBezTo>
                  <a:cubicBezTo>
                    <a:pt x="93510" y="3362"/>
                    <a:pt x="93540" y="3350"/>
                    <a:pt x="93571" y="3338"/>
                  </a:cubicBezTo>
                  <a:cubicBezTo>
                    <a:pt x="93633" y="3311"/>
                    <a:pt x="93694" y="3287"/>
                    <a:pt x="93754" y="3258"/>
                  </a:cubicBezTo>
                  <a:cubicBezTo>
                    <a:pt x="93874" y="3205"/>
                    <a:pt x="93987" y="3147"/>
                    <a:pt x="94094" y="3086"/>
                  </a:cubicBezTo>
                  <a:cubicBezTo>
                    <a:pt x="94313" y="2969"/>
                    <a:pt x="94518" y="2840"/>
                    <a:pt x="94725" y="2715"/>
                  </a:cubicBezTo>
                  <a:cubicBezTo>
                    <a:pt x="94880" y="2621"/>
                    <a:pt x="95036" y="2529"/>
                    <a:pt x="95206" y="2440"/>
                  </a:cubicBezTo>
                  <a:cubicBezTo>
                    <a:pt x="95261" y="2412"/>
                    <a:pt x="95319" y="2385"/>
                    <a:pt x="95378" y="2356"/>
                  </a:cubicBezTo>
                  <a:cubicBezTo>
                    <a:pt x="95524" y="2287"/>
                    <a:pt x="95677" y="2223"/>
                    <a:pt x="95843" y="2166"/>
                  </a:cubicBezTo>
                  <a:cubicBezTo>
                    <a:pt x="96276" y="2020"/>
                    <a:pt x="96792" y="1926"/>
                    <a:pt x="97464" y="1926"/>
                  </a:cubicBezTo>
                  <a:cubicBezTo>
                    <a:pt x="98136" y="1926"/>
                    <a:pt x="98650" y="2020"/>
                    <a:pt x="99082" y="2166"/>
                  </a:cubicBezTo>
                  <a:cubicBezTo>
                    <a:pt x="99144" y="2186"/>
                    <a:pt x="99203" y="2207"/>
                    <a:pt x="99263" y="2231"/>
                  </a:cubicBezTo>
                  <a:cubicBezTo>
                    <a:pt x="99320" y="2252"/>
                    <a:pt x="99375" y="2274"/>
                    <a:pt x="99431" y="2299"/>
                  </a:cubicBezTo>
                  <a:cubicBezTo>
                    <a:pt x="99625" y="2385"/>
                    <a:pt x="99804" y="2479"/>
                    <a:pt x="99974" y="2580"/>
                  </a:cubicBezTo>
                  <a:lnTo>
                    <a:pt x="100121" y="2664"/>
                  </a:lnTo>
                  <a:cubicBezTo>
                    <a:pt x="100168" y="2692"/>
                    <a:pt x="100215" y="2723"/>
                    <a:pt x="100264" y="2750"/>
                  </a:cubicBezTo>
                  <a:cubicBezTo>
                    <a:pt x="100314" y="2778"/>
                    <a:pt x="100361" y="2809"/>
                    <a:pt x="100408" y="2838"/>
                  </a:cubicBezTo>
                  <a:cubicBezTo>
                    <a:pt x="100457" y="2867"/>
                    <a:pt x="100502" y="2897"/>
                    <a:pt x="100551" y="2924"/>
                  </a:cubicBezTo>
                  <a:lnTo>
                    <a:pt x="100697" y="3010"/>
                  </a:lnTo>
                  <a:cubicBezTo>
                    <a:pt x="100869" y="3108"/>
                    <a:pt x="101045" y="3201"/>
                    <a:pt x="101240" y="3289"/>
                  </a:cubicBezTo>
                  <a:cubicBezTo>
                    <a:pt x="101293" y="3311"/>
                    <a:pt x="101350" y="3334"/>
                    <a:pt x="101410" y="3358"/>
                  </a:cubicBezTo>
                  <a:cubicBezTo>
                    <a:pt x="101467" y="3379"/>
                    <a:pt x="101527" y="3401"/>
                    <a:pt x="101588" y="3422"/>
                  </a:cubicBezTo>
                  <a:cubicBezTo>
                    <a:pt x="102020" y="3567"/>
                    <a:pt x="102537" y="3661"/>
                    <a:pt x="103209" y="3661"/>
                  </a:cubicBezTo>
                  <a:cubicBezTo>
                    <a:pt x="103391" y="3661"/>
                    <a:pt x="103557" y="3655"/>
                    <a:pt x="103717" y="3641"/>
                  </a:cubicBezTo>
                  <a:cubicBezTo>
                    <a:pt x="103729" y="3641"/>
                    <a:pt x="103739" y="3639"/>
                    <a:pt x="103751" y="3639"/>
                  </a:cubicBezTo>
                  <a:lnTo>
                    <a:pt x="103751" y="1709"/>
                  </a:lnTo>
                  <a:cubicBezTo>
                    <a:pt x="103583" y="1723"/>
                    <a:pt x="103403" y="1732"/>
                    <a:pt x="103209" y="1732"/>
                  </a:cubicBezTo>
                  <a:cubicBezTo>
                    <a:pt x="100345" y="1732"/>
                    <a:pt x="100336" y="0"/>
                    <a:pt x="97444" y="0"/>
                  </a:cubicBezTo>
                  <a:close/>
                </a:path>
              </a:pathLst>
            </a:custGeom>
            <a:solidFill>
              <a:srgbClr val="1942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2" name="Google Shape;492;p33"/>
          <p:cNvGrpSpPr/>
          <p:nvPr/>
        </p:nvGrpSpPr>
        <p:grpSpPr>
          <a:xfrm>
            <a:off x="-352502" y="-518687"/>
            <a:ext cx="1633385" cy="1633385"/>
            <a:chOff x="-352502" y="-518687"/>
            <a:chExt cx="1633385" cy="1633385"/>
          </a:xfrm>
        </p:grpSpPr>
        <p:sp>
          <p:nvSpPr>
            <p:cNvPr id="493" name="Google Shape;493;p33"/>
            <p:cNvSpPr/>
            <p:nvPr/>
          </p:nvSpPr>
          <p:spPr>
            <a:xfrm rot="-2700000">
              <a:off x="-481388" y="285384"/>
              <a:ext cx="1954585" cy="88671"/>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3"/>
            <p:cNvSpPr/>
            <p:nvPr/>
          </p:nvSpPr>
          <p:spPr>
            <a:xfrm rot="-2700000">
              <a:off x="-418809" y="347963"/>
              <a:ext cx="1954585" cy="88671"/>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3"/>
            <p:cNvSpPr/>
            <p:nvPr/>
          </p:nvSpPr>
          <p:spPr>
            <a:xfrm rot="-2700000">
              <a:off x="-575745" y="146267"/>
              <a:ext cx="1954585" cy="178191"/>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6" name="Google Shape;496;p33"/>
          <p:cNvGrpSpPr/>
          <p:nvPr/>
        </p:nvGrpSpPr>
        <p:grpSpPr>
          <a:xfrm flipH="1">
            <a:off x="-352502" y="4021213"/>
            <a:ext cx="1633385" cy="1633385"/>
            <a:chOff x="8048548" y="4018175"/>
            <a:chExt cx="1633385" cy="1633385"/>
          </a:xfrm>
        </p:grpSpPr>
        <p:sp>
          <p:nvSpPr>
            <p:cNvPr id="497" name="Google Shape;497;p33"/>
            <p:cNvSpPr/>
            <p:nvPr/>
          </p:nvSpPr>
          <p:spPr>
            <a:xfrm rot="-2700000">
              <a:off x="7919662" y="4822246"/>
              <a:ext cx="1954585" cy="88671"/>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33"/>
            <p:cNvSpPr/>
            <p:nvPr/>
          </p:nvSpPr>
          <p:spPr>
            <a:xfrm rot="-2700000">
              <a:off x="7982241" y="4884825"/>
              <a:ext cx="1954585" cy="88671"/>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3"/>
            <p:cNvSpPr/>
            <p:nvPr/>
          </p:nvSpPr>
          <p:spPr>
            <a:xfrm rot="-2700000">
              <a:off x="7825305" y="4683130"/>
              <a:ext cx="1954585" cy="178191"/>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cSld name="CUSTOM_12">
    <p:bg>
      <p:bgPr>
        <a:solidFill>
          <a:schemeClr val="accent3"/>
        </a:solidFill>
        <a:effectLst/>
      </p:bgPr>
    </p:bg>
    <p:spTree>
      <p:nvGrpSpPr>
        <p:cNvPr id="1" name="Shape 500"/>
        <p:cNvGrpSpPr/>
        <p:nvPr/>
      </p:nvGrpSpPr>
      <p:grpSpPr>
        <a:xfrm>
          <a:off x="0" y="0"/>
          <a:ext cx="0" cy="0"/>
          <a:chOff x="0" y="0"/>
          <a:chExt cx="0" cy="0"/>
        </a:xfrm>
      </p:grpSpPr>
      <p:grpSp>
        <p:nvGrpSpPr>
          <p:cNvPr id="501" name="Google Shape;501;p34"/>
          <p:cNvGrpSpPr/>
          <p:nvPr/>
        </p:nvGrpSpPr>
        <p:grpSpPr>
          <a:xfrm>
            <a:off x="304800" y="200025"/>
            <a:ext cx="8534400" cy="4743600"/>
            <a:chOff x="304800" y="200025"/>
            <a:chExt cx="8534400" cy="4743600"/>
          </a:xfrm>
        </p:grpSpPr>
        <p:sp>
          <p:nvSpPr>
            <p:cNvPr id="502" name="Google Shape;502;p34"/>
            <p:cNvSpPr/>
            <p:nvPr/>
          </p:nvSpPr>
          <p:spPr>
            <a:xfrm>
              <a:off x="304800" y="200025"/>
              <a:ext cx="8534400" cy="4743600"/>
            </a:xfrm>
            <a:prstGeom prst="roundRect">
              <a:avLst>
                <a:gd name="adj" fmla="val 4619"/>
              </a:avLst>
            </a:prstGeom>
            <a:noFill/>
            <a:ln w="19050" cap="flat" cmpd="sng">
              <a:solidFill>
                <a:schemeClr val="accent4"/>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34"/>
            <p:cNvSpPr/>
            <p:nvPr/>
          </p:nvSpPr>
          <p:spPr>
            <a:xfrm>
              <a:off x="388866" y="299713"/>
              <a:ext cx="8366100" cy="4544400"/>
            </a:xfrm>
            <a:prstGeom prst="roundRect">
              <a:avLst>
                <a:gd name="adj" fmla="val 3121"/>
              </a:avLst>
            </a:prstGeom>
            <a:noFill/>
            <a:ln w="2857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4" name="Google Shape;504;p34"/>
          <p:cNvGrpSpPr/>
          <p:nvPr/>
        </p:nvGrpSpPr>
        <p:grpSpPr>
          <a:xfrm>
            <a:off x="-222557" y="4345049"/>
            <a:ext cx="9550292" cy="764140"/>
            <a:chOff x="2695335" y="5082675"/>
            <a:chExt cx="2593990" cy="237075"/>
          </a:xfrm>
        </p:grpSpPr>
        <p:sp>
          <p:nvSpPr>
            <p:cNvPr id="505" name="Google Shape;505;p34"/>
            <p:cNvSpPr/>
            <p:nvPr/>
          </p:nvSpPr>
          <p:spPr>
            <a:xfrm>
              <a:off x="2696600" y="5082675"/>
              <a:ext cx="2592675" cy="140575"/>
            </a:xfrm>
            <a:custGeom>
              <a:avLst/>
              <a:gdLst/>
              <a:ahLst/>
              <a:cxnLst/>
              <a:rect l="l" t="t" r="r" b="b"/>
              <a:pathLst>
                <a:path w="103707" h="5623" extrusionOk="0">
                  <a:moveTo>
                    <a:pt x="209" y="1"/>
                  </a:moveTo>
                  <a:cubicBezTo>
                    <a:pt x="141" y="1"/>
                    <a:pt x="72" y="2"/>
                    <a:pt x="1" y="5"/>
                  </a:cubicBezTo>
                  <a:lnTo>
                    <a:pt x="1" y="5619"/>
                  </a:lnTo>
                  <a:cubicBezTo>
                    <a:pt x="2646" y="5528"/>
                    <a:pt x="2724" y="3881"/>
                    <a:pt x="5518" y="3881"/>
                  </a:cubicBezTo>
                  <a:cubicBezTo>
                    <a:pt x="8390" y="3881"/>
                    <a:pt x="8390" y="5623"/>
                    <a:pt x="11261" y="5623"/>
                  </a:cubicBezTo>
                  <a:cubicBezTo>
                    <a:pt x="14135" y="5623"/>
                    <a:pt x="14135" y="3881"/>
                    <a:pt x="17005" y="3881"/>
                  </a:cubicBezTo>
                  <a:cubicBezTo>
                    <a:pt x="19876" y="3881"/>
                    <a:pt x="19874" y="5623"/>
                    <a:pt x="22748" y="5623"/>
                  </a:cubicBezTo>
                  <a:cubicBezTo>
                    <a:pt x="25620" y="5623"/>
                    <a:pt x="25620" y="3881"/>
                    <a:pt x="28491" y="3881"/>
                  </a:cubicBezTo>
                  <a:cubicBezTo>
                    <a:pt x="31365" y="3881"/>
                    <a:pt x="31365" y="5623"/>
                    <a:pt x="34235" y="5623"/>
                  </a:cubicBezTo>
                  <a:cubicBezTo>
                    <a:pt x="37110" y="5623"/>
                    <a:pt x="37110" y="3881"/>
                    <a:pt x="39980" y="3881"/>
                  </a:cubicBezTo>
                  <a:cubicBezTo>
                    <a:pt x="42852" y="3881"/>
                    <a:pt x="42852" y="5623"/>
                    <a:pt x="45725" y="5623"/>
                  </a:cubicBezTo>
                  <a:cubicBezTo>
                    <a:pt x="48597" y="5623"/>
                    <a:pt x="48597" y="3881"/>
                    <a:pt x="51467" y="3881"/>
                  </a:cubicBezTo>
                  <a:cubicBezTo>
                    <a:pt x="54342" y="3881"/>
                    <a:pt x="54342" y="5623"/>
                    <a:pt x="57212" y="5623"/>
                  </a:cubicBezTo>
                  <a:cubicBezTo>
                    <a:pt x="60082" y="5623"/>
                    <a:pt x="60082" y="3881"/>
                    <a:pt x="62955" y="3881"/>
                  </a:cubicBezTo>
                  <a:cubicBezTo>
                    <a:pt x="65827" y="3881"/>
                    <a:pt x="65827" y="5623"/>
                    <a:pt x="68697" y="5623"/>
                  </a:cubicBezTo>
                  <a:cubicBezTo>
                    <a:pt x="71572" y="5623"/>
                    <a:pt x="71572" y="3881"/>
                    <a:pt x="74442" y="3881"/>
                  </a:cubicBezTo>
                  <a:cubicBezTo>
                    <a:pt x="77316" y="3881"/>
                    <a:pt x="77316" y="5623"/>
                    <a:pt x="80187" y="5623"/>
                  </a:cubicBezTo>
                  <a:cubicBezTo>
                    <a:pt x="83061" y="5623"/>
                    <a:pt x="83061" y="3881"/>
                    <a:pt x="85931" y="3881"/>
                  </a:cubicBezTo>
                  <a:cubicBezTo>
                    <a:pt x="88804" y="3881"/>
                    <a:pt x="88804" y="5623"/>
                    <a:pt x="91676" y="5623"/>
                  </a:cubicBezTo>
                  <a:cubicBezTo>
                    <a:pt x="94548" y="5623"/>
                    <a:pt x="94548" y="3881"/>
                    <a:pt x="97419" y="3881"/>
                  </a:cubicBezTo>
                  <a:cubicBezTo>
                    <a:pt x="100293" y="3881"/>
                    <a:pt x="100293" y="5623"/>
                    <a:pt x="103163" y="5623"/>
                  </a:cubicBezTo>
                  <a:cubicBezTo>
                    <a:pt x="103358" y="5623"/>
                    <a:pt x="103538" y="5614"/>
                    <a:pt x="103706" y="5600"/>
                  </a:cubicBezTo>
                  <a:lnTo>
                    <a:pt x="103706" y="42"/>
                  </a:lnTo>
                  <a:cubicBezTo>
                    <a:pt x="103540" y="27"/>
                    <a:pt x="103358" y="19"/>
                    <a:pt x="103166" y="19"/>
                  </a:cubicBezTo>
                  <a:cubicBezTo>
                    <a:pt x="100295" y="19"/>
                    <a:pt x="100295" y="1761"/>
                    <a:pt x="97423" y="1761"/>
                  </a:cubicBezTo>
                  <a:cubicBezTo>
                    <a:pt x="94551" y="1761"/>
                    <a:pt x="94551" y="19"/>
                    <a:pt x="91680" y="19"/>
                  </a:cubicBezTo>
                  <a:cubicBezTo>
                    <a:pt x="88808" y="19"/>
                    <a:pt x="88808" y="1761"/>
                    <a:pt x="85936" y="1761"/>
                  </a:cubicBezTo>
                  <a:cubicBezTo>
                    <a:pt x="83063" y="1761"/>
                    <a:pt x="83063" y="19"/>
                    <a:pt x="80193" y="19"/>
                  </a:cubicBezTo>
                  <a:cubicBezTo>
                    <a:pt x="77319" y="19"/>
                    <a:pt x="77319" y="1761"/>
                    <a:pt x="74448" y="1761"/>
                  </a:cubicBezTo>
                  <a:cubicBezTo>
                    <a:pt x="71574" y="1761"/>
                    <a:pt x="71574" y="19"/>
                    <a:pt x="68704" y="19"/>
                  </a:cubicBezTo>
                  <a:cubicBezTo>
                    <a:pt x="65829" y="19"/>
                    <a:pt x="65829" y="1761"/>
                    <a:pt x="62959" y="1761"/>
                  </a:cubicBezTo>
                  <a:cubicBezTo>
                    <a:pt x="60087" y="1761"/>
                    <a:pt x="60087" y="19"/>
                    <a:pt x="57214" y="19"/>
                  </a:cubicBezTo>
                  <a:cubicBezTo>
                    <a:pt x="54344" y="19"/>
                    <a:pt x="54344" y="1761"/>
                    <a:pt x="51474" y="1761"/>
                  </a:cubicBezTo>
                  <a:cubicBezTo>
                    <a:pt x="48599" y="1761"/>
                    <a:pt x="48599" y="19"/>
                    <a:pt x="45729" y="19"/>
                  </a:cubicBezTo>
                  <a:cubicBezTo>
                    <a:pt x="42857" y="19"/>
                    <a:pt x="42857" y="1761"/>
                    <a:pt x="39984" y="1761"/>
                  </a:cubicBezTo>
                  <a:cubicBezTo>
                    <a:pt x="37112" y="1761"/>
                    <a:pt x="37112" y="19"/>
                    <a:pt x="34242" y="19"/>
                  </a:cubicBezTo>
                  <a:cubicBezTo>
                    <a:pt x="31367" y="19"/>
                    <a:pt x="31367" y="1761"/>
                    <a:pt x="28497" y="1761"/>
                  </a:cubicBezTo>
                  <a:cubicBezTo>
                    <a:pt x="25623" y="1761"/>
                    <a:pt x="25623" y="19"/>
                    <a:pt x="22752" y="19"/>
                  </a:cubicBezTo>
                  <a:cubicBezTo>
                    <a:pt x="19882" y="19"/>
                    <a:pt x="19882" y="1761"/>
                    <a:pt x="17008" y="1761"/>
                  </a:cubicBezTo>
                  <a:cubicBezTo>
                    <a:pt x="14135" y="1761"/>
                    <a:pt x="14135" y="19"/>
                    <a:pt x="11265" y="19"/>
                  </a:cubicBezTo>
                  <a:cubicBezTo>
                    <a:pt x="8390" y="19"/>
                    <a:pt x="8390" y="1761"/>
                    <a:pt x="5520" y="1761"/>
                  </a:cubicBezTo>
                  <a:cubicBezTo>
                    <a:pt x="2831" y="1761"/>
                    <a:pt x="2575" y="1"/>
                    <a:pt x="209" y="1"/>
                  </a:cubicBezTo>
                  <a:close/>
                </a:path>
              </a:pathLst>
            </a:custGeom>
            <a:solidFill>
              <a:srgbClr val="FED2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4"/>
            <p:cNvSpPr/>
            <p:nvPr/>
          </p:nvSpPr>
          <p:spPr>
            <a:xfrm>
              <a:off x="2695335" y="5227775"/>
              <a:ext cx="2592675" cy="91975"/>
            </a:xfrm>
            <a:custGeom>
              <a:avLst/>
              <a:gdLst/>
              <a:ahLst/>
              <a:cxnLst/>
              <a:rect l="l" t="t" r="r" b="b"/>
              <a:pathLst>
                <a:path w="103707" h="3679" extrusionOk="0">
                  <a:moveTo>
                    <a:pt x="62981" y="1"/>
                  </a:moveTo>
                  <a:cubicBezTo>
                    <a:pt x="62668" y="1"/>
                    <a:pt x="62387" y="21"/>
                    <a:pt x="62135" y="60"/>
                  </a:cubicBezTo>
                  <a:cubicBezTo>
                    <a:pt x="62080" y="67"/>
                    <a:pt x="62027" y="75"/>
                    <a:pt x="61973" y="85"/>
                  </a:cubicBezTo>
                  <a:cubicBezTo>
                    <a:pt x="61945" y="91"/>
                    <a:pt x="61920" y="95"/>
                    <a:pt x="61893" y="101"/>
                  </a:cubicBezTo>
                  <a:cubicBezTo>
                    <a:pt x="61842" y="112"/>
                    <a:pt x="61791" y="122"/>
                    <a:pt x="61742" y="134"/>
                  </a:cubicBezTo>
                  <a:cubicBezTo>
                    <a:pt x="61717" y="138"/>
                    <a:pt x="61691" y="146"/>
                    <a:pt x="61668" y="153"/>
                  </a:cubicBezTo>
                  <a:cubicBezTo>
                    <a:pt x="61596" y="169"/>
                    <a:pt x="61525" y="187"/>
                    <a:pt x="61459" y="210"/>
                  </a:cubicBezTo>
                  <a:cubicBezTo>
                    <a:pt x="60551" y="493"/>
                    <a:pt x="60017" y="1003"/>
                    <a:pt x="59226" y="1355"/>
                  </a:cubicBezTo>
                  <a:cubicBezTo>
                    <a:pt x="59126" y="1402"/>
                    <a:pt x="59023" y="1443"/>
                    <a:pt x="58915" y="1480"/>
                  </a:cubicBezTo>
                  <a:cubicBezTo>
                    <a:pt x="58828" y="1515"/>
                    <a:pt x="58738" y="1542"/>
                    <a:pt x="58644" y="1568"/>
                  </a:cubicBezTo>
                  <a:cubicBezTo>
                    <a:pt x="58597" y="1583"/>
                    <a:pt x="58550" y="1593"/>
                    <a:pt x="58501" y="1607"/>
                  </a:cubicBezTo>
                  <a:cubicBezTo>
                    <a:pt x="58402" y="1632"/>
                    <a:pt x="58300" y="1652"/>
                    <a:pt x="58193" y="1671"/>
                  </a:cubicBezTo>
                  <a:lnTo>
                    <a:pt x="58191" y="1671"/>
                  </a:lnTo>
                  <a:cubicBezTo>
                    <a:pt x="58154" y="1679"/>
                    <a:pt x="58120" y="1683"/>
                    <a:pt x="58083" y="1689"/>
                  </a:cubicBezTo>
                  <a:cubicBezTo>
                    <a:pt x="57829" y="1726"/>
                    <a:pt x="57550" y="1746"/>
                    <a:pt x="57239" y="1746"/>
                  </a:cubicBezTo>
                  <a:cubicBezTo>
                    <a:pt x="56833" y="1746"/>
                    <a:pt x="56487" y="1712"/>
                    <a:pt x="56179" y="1652"/>
                  </a:cubicBezTo>
                  <a:cubicBezTo>
                    <a:pt x="56108" y="1640"/>
                    <a:pt x="56036" y="1624"/>
                    <a:pt x="55968" y="1607"/>
                  </a:cubicBezTo>
                  <a:cubicBezTo>
                    <a:pt x="55647" y="1527"/>
                    <a:pt x="55370" y="1419"/>
                    <a:pt x="55120" y="1300"/>
                  </a:cubicBezTo>
                  <a:cubicBezTo>
                    <a:pt x="55081" y="1281"/>
                    <a:pt x="55049" y="1263"/>
                    <a:pt x="55012" y="1245"/>
                  </a:cubicBezTo>
                  <a:cubicBezTo>
                    <a:pt x="54559" y="1013"/>
                    <a:pt x="54176" y="738"/>
                    <a:pt x="53719" y="505"/>
                  </a:cubicBezTo>
                  <a:cubicBezTo>
                    <a:pt x="53686" y="487"/>
                    <a:pt x="53649" y="468"/>
                    <a:pt x="53614" y="452"/>
                  </a:cubicBezTo>
                  <a:cubicBezTo>
                    <a:pt x="53360" y="329"/>
                    <a:pt x="53086" y="224"/>
                    <a:pt x="52764" y="144"/>
                  </a:cubicBezTo>
                  <a:cubicBezTo>
                    <a:pt x="52695" y="128"/>
                    <a:pt x="52625" y="114"/>
                    <a:pt x="52551" y="97"/>
                  </a:cubicBezTo>
                  <a:cubicBezTo>
                    <a:pt x="52486" y="85"/>
                    <a:pt x="52416" y="73"/>
                    <a:pt x="52344" y="62"/>
                  </a:cubicBezTo>
                  <a:cubicBezTo>
                    <a:pt x="52092" y="23"/>
                    <a:pt x="51814" y="3"/>
                    <a:pt x="51498" y="3"/>
                  </a:cubicBezTo>
                  <a:cubicBezTo>
                    <a:pt x="51185" y="3"/>
                    <a:pt x="50904" y="23"/>
                    <a:pt x="50652" y="62"/>
                  </a:cubicBezTo>
                  <a:cubicBezTo>
                    <a:pt x="50592" y="71"/>
                    <a:pt x="50539" y="81"/>
                    <a:pt x="50484" y="91"/>
                  </a:cubicBezTo>
                  <a:cubicBezTo>
                    <a:pt x="50431" y="97"/>
                    <a:pt x="50377" y="107"/>
                    <a:pt x="50326" y="122"/>
                  </a:cubicBezTo>
                  <a:cubicBezTo>
                    <a:pt x="50300" y="126"/>
                    <a:pt x="50275" y="134"/>
                    <a:pt x="50248" y="138"/>
                  </a:cubicBezTo>
                  <a:cubicBezTo>
                    <a:pt x="48890" y="464"/>
                    <a:pt x="48353" y="1286"/>
                    <a:pt x="46997" y="1611"/>
                  </a:cubicBezTo>
                  <a:cubicBezTo>
                    <a:pt x="46970" y="1619"/>
                    <a:pt x="46946" y="1624"/>
                    <a:pt x="46919" y="1630"/>
                  </a:cubicBezTo>
                  <a:cubicBezTo>
                    <a:pt x="46868" y="1640"/>
                    <a:pt x="46815" y="1650"/>
                    <a:pt x="46761" y="1660"/>
                  </a:cubicBezTo>
                  <a:cubicBezTo>
                    <a:pt x="46708" y="1671"/>
                    <a:pt x="46651" y="1681"/>
                    <a:pt x="46595" y="1689"/>
                  </a:cubicBezTo>
                  <a:cubicBezTo>
                    <a:pt x="46341" y="1726"/>
                    <a:pt x="46063" y="1746"/>
                    <a:pt x="45749" y="1746"/>
                  </a:cubicBezTo>
                  <a:cubicBezTo>
                    <a:pt x="45434" y="1746"/>
                    <a:pt x="45155" y="1726"/>
                    <a:pt x="44901" y="1689"/>
                  </a:cubicBezTo>
                  <a:cubicBezTo>
                    <a:pt x="44844" y="1681"/>
                    <a:pt x="44788" y="1671"/>
                    <a:pt x="44735" y="1660"/>
                  </a:cubicBezTo>
                  <a:cubicBezTo>
                    <a:pt x="44682" y="1652"/>
                    <a:pt x="44629" y="1642"/>
                    <a:pt x="44577" y="1630"/>
                  </a:cubicBezTo>
                  <a:cubicBezTo>
                    <a:pt x="44551" y="1624"/>
                    <a:pt x="44526" y="1617"/>
                    <a:pt x="44500" y="1611"/>
                  </a:cubicBezTo>
                  <a:cubicBezTo>
                    <a:pt x="43139" y="1286"/>
                    <a:pt x="42604" y="464"/>
                    <a:pt x="41248" y="138"/>
                  </a:cubicBezTo>
                  <a:cubicBezTo>
                    <a:pt x="41222" y="132"/>
                    <a:pt x="41197" y="126"/>
                    <a:pt x="41170" y="122"/>
                  </a:cubicBezTo>
                  <a:cubicBezTo>
                    <a:pt x="41119" y="112"/>
                    <a:pt x="41066" y="101"/>
                    <a:pt x="41013" y="91"/>
                  </a:cubicBezTo>
                  <a:cubicBezTo>
                    <a:pt x="40957" y="81"/>
                    <a:pt x="40902" y="71"/>
                    <a:pt x="40845" y="62"/>
                  </a:cubicBezTo>
                  <a:cubicBezTo>
                    <a:pt x="40593" y="23"/>
                    <a:pt x="40312" y="3"/>
                    <a:pt x="40000" y="3"/>
                  </a:cubicBezTo>
                  <a:cubicBezTo>
                    <a:pt x="39685" y="3"/>
                    <a:pt x="39406" y="23"/>
                    <a:pt x="39152" y="62"/>
                  </a:cubicBezTo>
                  <a:cubicBezTo>
                    <a:pt x="39093" y="71"/>
                    <a:pt x="39040" y="81"/>
                    <a:pt x="38986" y="91"/>
                  </a:cubicBezTo>
                  <a:cubicBezTo>
                    <a:pt x="38933" y="97"/>
                    <a:pt x="38878" y="107"/>
                    <a:pt x="38827" y="122"/>
                  </a:cubicBezTo>
                  <a:cubicBezTo>
                    <a:pt x="38802" y="126"/>
                    <a:pt x="38775" y="134"/>
                    <a:pt x="38751" y="138"/>
                  </a:cubicBezTo>
                  <a:cubicBezTo>
                    <a:pt x="37390" y="464"/>
                    <a:pt x="36856" y="1286"/>
                    <a:pt x="35497" y="1611"/>
                  </a:cubicBezTo>
                  <a:cubicBezTo>
                    <a:pt x="35473" y="1619"/>
                    <a:pt x="35446" y="1624"/>
                    <a:pt x="35422" y="1630"/>
                  </a:cubicBezTo>
                  <a:cubicBezTo>
                    <a:pt x="35370" y="1640"/>
                    <a:pt x="35317" y="1650"/>
                    <a:pt x="35262" y="1660"/>
                  </a:cubicBezTo>
                  <a:cubicBezTo>
                    <a:pt x="35208" y="1671"/>
                    <a:pt x="35153" y="1681"/>
                    <a:pt x="35096" y="1689"/>
                  </a:cubicBezTo>
                  <a:cubicBezTo>
                    <a:pt x="34842" y="1726"/>
                    <a:pt x="34563" y="1746"/>
                    <a:pt x="34252" y="1746"/>
                  </a:cubicBezTo>
                  <a:cubicBezTo>
                    <a:pt x="33936" y="1746"/>
                    <a:pt x="33658" y="1726"/>
                    <a:pt x="33404" y="1689"/>
                  </a:cubicBezTo>
                  <a:cubicBezTo>
                    <a:pt x="33344" y="1681"/>
                    <a:pt x="33291" y="1671"/>
                    <a:pt x="33238" y="1660"/>
                  </a:cubicBezTo>
                  <a:cubicBezTo>
                    <a:pt x="33182" y="1652"/>
                    <a:pt x="33129" y="1642"/>
                    <a:pt x="33078" y="1630"/>
                  </a:cubicBezTo>
                  <a:cubicBezTo>
                    <a:pt x="33053" y="1624"/>
                    <a:pt x="33027" y="1617"/>
                    <a:pt x="33002" y="1611"/>
                  </a:cubicBezTo>
                  <a:cubicBezTo>
                    <a:pt x="31642" y="1286"/>
                    <a:pt x="31107" y="464"/>
                    <a:pt x="29749" y="138"/>
                  </a:cubicBezTo>
                  <a:cubicBezTo>
                    <a:pt x="29724" y="132"/>
                    <a:pt x="29697" y="126"/>
                    <a:pt x="29673" y="122"/>
                  </a:cubicBezTo>
                  <a:cubicBezTo>
                    <a:pt x="29622" y="112"/>
                    <a:pt x="29566" y="101"/>
                    <a:pt x="29513" y="91"/>
                  </a:cubicBezTo>
                  <a:cubicBezTo>
                    <a:pt x="29460" y="81"/>
                    <a:pt x="29402" y="71"/>
                    <a:pt x="29347" y="62"/>
                  </a:cubicBezTo>
                  <a:cubicBezTo>
                    <a:pt x="29093" y="23"/>
                    <a:pt x="28814" y="3"/>
                    <a:pt x="28501" y="3"/>
                  </a:cubicBezTo>
                  <a:cubicBezTo>
                    <a:pt x="28187" y="3"/>
                    <a:pt x="27907" y="23"/>
                    <a:pt x="27655" y="62"/>
                  </a:cubicBezTo>
                  <a:cubicBezTo>
                    <a:pt x="27595" y="71"/>
                    <a:pt x="27542" y="81"/>
                    <a:pt x="27487" y="91"/>
                  </a:cubicBezTo>
                  <a:cubicBezTo>
                    <a:pt x="27433" y="97"/>
                    <a:pt x="27380" y="107"/>
                    <a:pt x="27329" y="122"/>
                  </a:cubicBezTo>
                  <a:cubicBezTo>
                    <a:pt x="27302" y="126"/>
                    <a:pt x="27278" y="134"/>
                    <a:pt x="27251" y="138"/>
                  </a:cubicBezTo>
                  <a:cubicBezTo>
                    <a:pt x="25893" y="464"/>
                    <a:pt x="25356" y="1286"/>
                    <a:pt x="24000" y="1611"/>
                  </a:cubicBezTo>
                  <a:cubicBezTo>
                    <a:pt x="23973" y="1619"/>
                    <a:pt x="23949" y="1624"/>
                    <a:pt x="23922" y="1630"/>
                  </a:cubicBezTo>
                  <a:cubicBezTo>
                    <a:pt x="23871" y="1640"/>
                    <a:pt x="23817" y="1650"/>
                    <a:pt x="23764" y="1660"/>
                  </a:cubicBezTo>
                  <a:cubicBezTo>
                    <a:pt x="23711" y="1671"/>
                    <a:pt x="23654" y="1681"/>
                    <a:pt x="23598" y="1689"/>
                  </a:cubicBezTo>
                  <a:cubicBezTo>
                    <a:pt x="23344" y="1726"/>
                    <a:pt x="23066" y="1746"/>
                    <a:pt x="22752" y="1746"/>
                  </a:cubicBezTo>
                  <a:cubicBezTo>
                    <a:pt x="22437" y="1746"/>
                    <a:pt x="22158" y="1726"/>
                    <a:pt x="21904" y="1689"/>
                  </a:cubicBezTo>
                  <a:cubicBezTo>
                    <a:pt x="21662" y="1652"/>
                    <a:pt x="21441" y="1601"/>
                    <a:pt x="21242" y="1540"/>
                  </a:cubicBezTo>
                  <a:cubicBezTo>
                    <a:pt x="21197" y="1525"/>
                    <a:pt x="21154" y="1511"/>
                    <a:pt x="21111" y="1497"/>
                  </a:cubicBezTo>
                  <a:cubicBezTo>
                    <a:pt x="21048" y="1476"/>
                    <a:pt x="20986" y="1449"/>
                    <a:pt x="20925" y="1427"/>
                  </a:cubicBezTo>
                  <a:cubicBezTo>
                    <a:pt x="20904" y="1417"/>
                    <a:pt x="20884" y="1408"/>
                    <a:pt x="20863" y="1402"/>
                  </a:cubicBezTo>
                  <a:cubicBezTo>
                    <a:pt x="20265" y="1150"/>
                    <a:pt x="19820" y="810"/>
                    <a:pt x="19277" y="525"/>
                  </a:cubicBezTo>
                  <a:cubicBezTo>
                    <a:pt x="19259" y="515"/>
                    <a:pt x="19238" y="505"/>
                    <a:pt x="19220" y="497"/>
                  </a:cubicBezTo>
                  <a:cubicBezTo>
                    <a:pt x="19111" y="441"/>
                    <a:pt x="18999" y="388"/>
                    <a:pt x="18878" y="339"/>
                  </a:cubicBezTo>
                  <a:lnTo>
                    <a:pt x="18816" y="316"/>
                  </a:lnTo>
                  <a:cubicBezTo>
                    <a:pt x="18734" y="286"/>
                    <a:pt x="18650" y="255"/>
                    <a:pt x="18562" y="226"/>
                  </a:cubicBezTo>
                  <a:cubicBezTo>
                    <a:pt x="18497" y="206"/>
                    <a:pt x="18427" y="185"/>
                    <a:pt x="18358" y="167"/>
                  </a:cubicBezTo>
                  <a:cubicBezTo>
                    <a:pt x="18312" y="155"/>
                    <a:pt x="18263" y="142"/>
                    <a:pt x="18214" y="132"/>
                  </a:cubicBezTo>
                  <a:cubicBezTo>
                    <a:pt x="18165" y="122"/>
                    <a:pt x="18114" y="112"/>
                    <a:pt x="18062" y="101"/>
                  </a:cubicBezTo>
                  <a:cubicBezTo>
                    <a:pt x="17759" y="40"/>
                    <a:pt x="17411" y="5"/>
                    <a:pt x="17007" y="5"/>
                  </a:cubicBezTo>
                  <a:cubicBezTo>
                    <a:pt x="16604" y="5"/>
                    <a:pt x="16255" y="42"/>
                    <a:pt x="15950" y="101"/>
                  </a:cubicBezTo>
                  <a:cubicBezTo>
                    <a:pt x="15848" y="122"/>
                    <a:pt x="15747" y="142"/>
                    <a:pt x="15655" y="167"/>
                  </a:cubicBezTo>
                  <a:cubicBezTo>
                    <a:pt x="15563" y="194"/>
                    <a:pt x="15475" y="220"/>
                    <a:pt x="15387" y="249"/>
                  </a:cubicBezTo>
                  <a:cubicBezTo>
                    <a:pt x="15325" y="269"/>
                    <a:pt x="15266" y="290"/>
                    <a:pt x="15209" y="312"/>
                  </a:cubicBezTo>
                  <a:cubicBezTo>
                    <a:pt x="15151" y="333"/>
                    <a:pt x="15096" y="359"/>
                    <a:pt x="15039" y="382"/>
                  </a:cubicBezTo>
                  <a:cubicBezTo>
                    <a:pt x="14844" y="466"/>
                    <a:pt x="14668" y="562"/>
                    <a:pt x="14496" y="661"/>
                  </a:cubicBezTo>
                  <a:lnTo>
                    <a:pt x="14350" y="747"/>
                  </a:lnTo>
                  <a:cubicBezTo>
                    <a:pt x="14301" y="777"/>
                    <a:pt x="14256" y="804"/>
                    <a:pt x="14207" y="833"/>
                  </a:cubicBezTo>
                  <a:cubicBezTo>
                    <a:pt x="14158" y="861"/>
                    <a:pt x="14113" y="892"/>
                    <a:pt x="14063" y="921"/>
                  </a:cubicBezTo>
                  <a:cubicBezTo>
                    <a:pt x="14014" y="947"/>
                    <a:pt x="13969" y="978"/>
                    <a:pt x="13920" y="1007"/>
                  </a:cubicBezTo>
                  <a:lnTo>
                    <a:pt x="13774" y="1091"/>
                  </a:lnTo>
                  <a:cubicBezTo>
                    <a:pt x="13602" y="1191"/>
                    <a:pt x="13426" y="1286"/>
                    <a:pt x="13232" y="1370"/>
                  </a:cubicBezTo>
                  <a:cubicBezTo>
                    <a:pt x="13176" y="1394"/>
                    <a:pt x="13121" y="1417"/>
                    <a:pt x="13061" y="1439"/>
                  </a:cubicBezTo>
                  <a:cubicBezTo>
                    <a:pt x="13002" y="1460"/>
                    <a:pt x="12945" y="1482"/>
                    <a:pt x="12883" y="1503"/>
                  </a:cubicBezTo>
                  <a:cubicBezTo>
                    <a:pt x="12453" y="1650"/>
                    <a:pt x="11935" y="1744"/>
                    <a:pt x="11265" y="1744"/>
                  </a:cubicBezTo>
                  <a:cubicBezTo>
                    <a:pt x="10591" y="1744"/>
                    <a:pt x="10076" y="1650"/>
                    <a:pt x="9642" y="1503"/>
                  </a:cubicBezTo>
                  <a:cubicBezTo>
                    <a:pt x="9581" y="1482"/>
                    <a:pt x="9523" y="1462"/>
                    <a:pt x="9464" y="1439"/>
                  </a:cubicBezTo>
                  <a:cubicBezTo>
                    <a:pt x="9404" y="1419"/>
                    <a:pt x="9349" y="1394"/>
                    <a:pt x="9294" y="1370"/>
                  </a:cubicBezTo>
                  <a:cubicBezTo>
                    <a:pt x="9099" y="1286"/>
                    <a:pt x="8923" y="1191"/>
                    <a:pt x="8751" y="1091"/>
                  </a:cubicBezTo>
                  <a:lnTo>
                    <a:pt x="8605" y="1007"/>
                  </a:lnTo>
                  <a:cubicBezTo>
                    <a:pt x="8556" y="978"/>
                    <a:pt x="8511" y="947"/>
                    <a:pt x="8462" y="921"/>
                  </a:cubicBezTo>
                  <a:cubicBezTo>
                    <a:pt x="8413" y="892"/>
                    <a:pt x="8368" y="861"/>
                    <a:pt x="8319" y="833"/>
                  </a:cubicBezTo>
                  <a:cubicBezTo>
                    <a:pt x="8269" y="804"/>
                    <a:pt x="8224" y="773"/>
                    <a:pt x="8175" y="747"/>
                  </a:cubicBezTo>
                  <a:lnTo>
                    <a:pt x="8030" y="661"/>
                  </a:lnTo>
                  <a:cubicBezTo>
                    <a:pt x="7858" y="562"/>
                    <a:pt x="7681" y="466"/>
                    <a:pt x="7487" y="382"/>
                  </a:cubicBezTo>
                  <a:cubicBezTo>
                    <a:pt x="7434" y="359"/>
                    <a:pt x="7376" y="337"/>
                    <a:pt x="7317" y="312"/>
                  </a:cubicBezTo>
                  <a:cubicBezTo>
                    <a:pt x="7259" y="292"/>
                    <a:pt x="7200" y="269"/>
                    <a:pt x="7139" y="249"/>
                  </a:cubicBezTo>
                  <a:cubicBezTo>
                    <a:pt x="6708" y="103"/>
                    <a:pt x="6190" y="9"/>
                    <a:pt x="5520" y="9"/>
                  </a:cubicBezTo>
                  <a:cubicBezTo>
                    <a:pt x="4846" y="9"/>
                    <a:pt x="4332" y="103"/>
                    <a:pt x="3900" y="249"/>
                  </a:cubicBezTo>
                  <a:cubicBezTo>
                    <a:pt x="3838" y="269"/>
                    <a:pt x="3779" y="290"/>
                    <a:pt x="3719" y="312"/>
                  </a:cubicBezTo>
                  <a:cubicBezTo>
                    <a:pt x="3664" y="333"/>
                    <a:pt x="3607" y="359"/>
                    <a:pt x="3551" y="382"/>
                  </a:cubicBezTo>
                  <a:cubicBezTo>
                    <a:pt x="3357" y="466"/>
                    <a:pt x="3178" y="562"/>
                    <a:pt x="3008" y="661"/>
                  </a:cubicBezTo>
                  <a:lnTo>
                    <a:pt x="2861" y="747"/>
                  </a:lnTo>
                  <a:cubicBezTo>
                    <a:pt x="2814" y="777"/>
                    <a:pt x="2767" y="804"/>
                    <a:pt x="2717" y="833"/>
                  </a:cubicBezTo>
                  <a:cubicBezTo>
                    <a:pt x="2670" y="861"/>
                    <a:pt x="2623" y="892"/>
                    <a:pt x="2574" y="921"/>
                  </a:cubicBezTo>
                  <a:cubicBezTo>
                    <a:pt x="2527" y="947"/>
                    <a:pt x="2480" y="978"/>
                    <a:pt x="2431" y="1007"/>
                  </a:cubicBezTo>
                  <a:lnTo>
                    <a:pt x="2285" y="1091"/>
                  </a:lnTo>
                  <a:cubicBezTo>
                    <a:pt x="2113" y="1191"/>
                    <a:pt x="1937" y="1286"/>
                    <a:pt x="1742" y="1370"/>
                  </a:cubicBezTo>
                  <a:cubicBezTo>
                    <a:pt x="1689" y="1394"/>
                    <a:pt x="1632" y="1417"/>
                    <a:pt x="1574" y="1439"/>
                  </a:cubicBezTo>
                  <a:cubicBezTo>
                    <a:pt x="1515" y="1460"/>
                    <a:pt x="1455" y="1482"/>
                    <a:pt x="1394" y="1503"/>
                  </a:cubicBezTo>
                  <a:cubicBezTo>
                    <a:pt x="1013" y="1634"/>
                    <a:pt x="564" y="1724"/>
                    <a:pt x="1" y="1742"/>
                  </a:cubicBezTo>
                  <a:lnTo>
                    <a:pt x="1" y="3672"/>
                  </a:lnTo>
                  <a:cubicBezTo>
                    <a:pt x="2650" y="3586"/>
                    <a:pt x="2726" y="1937"/>
                    <a:pt x="5520" y="1937"/>
                  </a:cubicBezTo>
                  <a:cubicBezTo>
                    <a:pt x="8392" y="1937"/>
                    <a:pt x="8392" y="3678"/>
                    <a:pt x="11265" y="3678"/>
                  </a:cubicBezTo>
                  <a:cubicBezTo>
                    <a:pt x="14135" y="3678"/>
                    <a:pt x="14135" y="1937"/>
                    <a:pt x="17007" y="1937"/>
                  </a:cubicBezTo>
                  <a:cubicBezTo>
                    <a:pt x="19882" y="1937"/>
                    <a:pt x="19880" y="3678"/>
                    <a:pt x="22752" y="3678"/>
                  </a:cubicBezTo>
                  <a:cubicBezTo>
                    <a:pt x="25626" y="3678"/>
                    <a:pt x="25626" y="1937"/>
                    <a:pt x="28497" y="1937"/>
                  </a:cubicBezTo>
                  <a:cubicBezTo>
                    <a:pt x="31369" y="1937"/>
                    <a:pt x="31369" y="3678"/>
                    <a:pt x="34241" y="3678"/>
                  </a:cubicBezTo>
                  <a:cubicBezTo>
                    <a:pt x="37114" y="3678"/>
                    <a:pt x="37114" y="1937"/>
                    <a:pt x="39984" y="1937"/>
                  </a:cubicBezTo>
                  <a:cubicBezTo>
                    <a:pt x="42858" y="1937"/>
                    <a:pt x="42858" y="3678"/>
                    <a:pt x="45729" y="3678"/>
                  </a:cubicBezTo>
                  <a:cubicBezTo>
                    <a:pt x="48603" y="3678"/>
                    <a:pt x="48603" y="1937"/>
                    <a:pt x="51473" y="1937"/>
                  </a:cubicBezTo>
                  <a:cubicBezTo>
                    <a:pt x="54344" y="1937"/>
                    <a:pt x="54344" y="3678"/>
                    <a:pt x="57214" y="3678"/>
                  </a:cubicBezTo>
                  <a:cubicBezTo>
                    <a:pt x="60088" y="3678"/>
                    <a:pt x="60088" y="1937"/>
                    <a:pt x="62959" y="1937"/>
                  </a:cubicBezTo>
                  <a:cubicBezTo>
                    <a:pt x="65833" y="1937"/>
                    <a:pt x="65833" y="3678"/>
                    <a:pt x="68703" y="3678"/>
                  </a:cubicBezTo>
                  <a:cubicBezTo>
                    <a:pt x="71576" y="3678"/>
                    <a:pt x="71576" y="1937"/>
                    <a:pt x="74448" y="1937"/>
                  </a:cubicBezTo>
                  <a:cubicBezTo>
                    <a:pt x="77320" y="1937"/>
                    <a:pt x="77320" y="3678"/>
                    <a:pt x="80191" y="3678"/>
                  </a:cubicBezTo>
                  <a:cubicBezTo>
                    <a:pt x="83065" y="3678"/>
                    <a:pt x="83065" y="1937"/>
                    <a:pt x="85935" y="1937"/>
                  </a:cubicBezTo>
                  <a:cubicBezTo>
                    <a:pt x="88810" y="1937"/>
                    <a:pt x="88810" y="3678"/>
                    <a:pt x="91680" y="3678"/>
                  </a:cubicBezTo>
                  <a:cubicBezTo>
                    <a:pt x="94550" y="3678"/>
                    <a:pt x="94550" y="1937"/>
                    <a:pt x="97423" y="1937"/>
                  </a:cubicBezTo>
                  <a:cubicBezTo>
                    <a:pt x="100295" y="1937"/>
                    <a:pt x="100295" y="3678"/>
                    <a:pt x="103165" y="3678"/>
                  </a:cubicBezTo>
                  <a:cubicBezTo>
                    <a:pt x="103358" y="3678"/>
                    <a:pt x="103538" y="3670"/>
                    <a:pt x="103706" y="3654"/>
                  </a:cubicBezTo>
                  <a:lnTo>
                    <a:pt x="103706" y="1724"/>
                  </a:lnTo>
                  <a:cubicBezTo>
                    <a:pt x="103694" y="1724"/>
                    <a:pt x="103684" y="1726"/>
                    <a:pt x="103671" y="1726"/>
                  </a:cubicBezTo>
                  <a:cubicBezTo>
                    <a:pt x="103560" y="1736"/>
                    <a:pt x="103447" y="1742"/>
                    <a:pt x="103341" y="1742"/>
                  </a:cubicBezTo>
                  <a:cubicBezTo>
                    <a:pt x="103295" y="1742"/>
                    <a:pt x="103250" y="1741"/>
                    <a:pt x="103208" y="1738"/>
                  </a:cubicBezTo>
                  <a:cubicBezTo>
                    <a:pt x="102536" y="1738"/>
                    <a:pt x="102020" y="1644"/>
                    <a:pt x="101588" y="1499"/>
                  </a:cubicBezTo>
                  <a:cubicBezTo>
                    <a:pt x="101526" y="1478"/>
                    <a:pt x="101467" y="1458"/>
                    <a:pt x="101410" y="1435"/>
                  </a:cubicBezTo>
                  <a:cubicBezTo>
                    <a:pt x="101352" y="1415"/>
                    <a:pt x="101297" y="1390"/>
                    <a:pt x="101240" y="1365"/>
                  </a:cubicBezTo>
                  <a:cubicBezTo>
                    <a:pt x="101045" y="1281"/>
                    <a:pt x="100869" y="1185"/>
                    <a:pt x="100697" y="1087"/>
                  </a:cubicBezTo>
                  <a:lnTo>
                    <a:pt x="100551" y="1001"/>
                  </a:lnTo>
                  <a:cubicBezTo>
                    <a:pt x="100502" y="974"/>
                    <a:pt x="100457" y="943"/>
                    <a:pt x="100408" y="915"/>
                  </a:cubicBezTo>
                  <a:cubicBezTo>
                    <a:pt x="100359" y="886"/>
                    <a:pt x="100314" y="855"/>
                    <a:pt x="100264" y="827"/>
                  </a:cubicBezTo>
                  <a:cubicBezTo>
                    <a:pt x="100215" y="800"/>
                    <a:pt x="100170" y="769"/>
                    <a:pt x="100121" y="741"/>
                  </a:cubicBezTo>
                  <a:lnTo>
                    <a:pt x="99975" y="657"/>
                  </a:lnTo>
                  <a:cubicBezTo>
                    <a:pt x="99803" y="556"/>
                    <a:pt x="99627" y="464"/>
                    <a:pt x="99433" y="376"/>
                  </a:cubicBezTo>
                  <a:cubicBezTo>
                    <a:pt x="99377" y="353"/>
                    <a:pt x="99322" y="331"/>
                    <a:pt x="99263" y="308"/>
                  </a:cubicBezTo>
                  <a:cubicBezTo>
                    <a:pt x="99203" y="288"/>
                    <a:pt x="99146" y="263"/>
                    <a:pt x="99084" y="243"/>
                  </a:cubicBezTo>
                  <a:cubicBezTo>
                    <a:pt x="98654" y="97"/>
                    <a:pt x="98136" y="3"/>
                    <a:pt x="97466" y="3"/>
                  </a:cubicBezTo>
                  <a:cubicBezTo>
                    <a:pt x="96792" y="3"/>
                    <a:pt x="96278" y="97"/>
                    <a:pt x="95843" y="243"/>
                  </a:cubicBezTo>
                  <a:cubicBezTo>
                    <a:pt x="95677" y="300"/>
                    <a:pt x="95524" y="364"/>
                    <a:pt x="95378" y="433"/>
                  </a:cubicBezTo>
                  <a:cubicBezTo>
                    <a:pt x="95319" y="458"/>
                    <a:pt x="95263" y="489"/>
                    <a:pt x="95206" y="517"/>
                  </a:cubicBezTo>
                  <a:cubicBezTo>
                    <a:pt x="95040" y="605"/>
                    <a:pt x="94880" y="698"/>
                    <a:pt x="94725" y="792"/>
                  </a:cubicBezTo>
                  <a:cubicBezTo>
                    <a:pt x="94518" y="915"/>
                    <a:pt x="94313" y="1042"/>
                    <a:pt x="94096" y="1163"/>
                  </a:cubicBezTo>
                  <a:cubicBezTo>
                    <a:pt x="93985" y="1222"/>
                    <a:pt x="93872" y="1281"/>
                    <a:pt x="93753" y="1335"/>
                  </a:cubicBezTo>
                  <a:cubicBezTo>
                    <a:pt x="93696" y="1363"/>
                    <a:pt x="93635" y="1388"/>
                    <a:pt x="93573" y="1415"/>
                  </a:cubicBezTo>
                  <a:cubicBezTo>
                    <a:pt x="93542" y="1427"/>
                    <a:pt x="93512" y="1437"/>
                    <a:pt x="93477" y="1449"/>
                  </a:cubicBezTo>
                  <a:cubicBezTo>
                    <a:pt x="93413" y="1472"/>
                    <a:pt x="93348" y="1497"/>
                    <a:pt x="93280" y="1519"/>
                  </a:cubicBezTo>
                  <a:cubicBezTo>
                    <a:pt x="93211" y="1540"/>
                    <a:pt x="93143" y="1560"/>
                    <a:pt x="93071" y="1581"/>
                  </a:cubicBezTo>
                  <a:cubicBezTo>
                    <a:pt x="92975" y="1605"/>
                    <a:pt x="92879" y="1626"/>
                    <a:pt x="92776" y="1646"/>
                  </a:cubicBezTo>
                  <a:cubicBezTo>
                    <a:pt x="92471" y="1708"/>
                    <a:pt x="92123" y="1742"/>
                    <a:pt x="91721" y="1742"/>
                  </a:cubicBezTo>
                  <a:cubicBezTo>
                    <a:pt x="91315" y="1742"/>
                    <a:pt x="90971" y="1706"/>
                    <a:pt x="90664" y="1646"/>
                  </a:cubicBezTo>
                  <a:cubicBezTo>
                    <a:pt x="90613" y="1636"/>
                    <a:pt x="90561" y="1626"/>
                    <a:pt x="90512" y="1615"/>
                  </a:cubicBezTo>
                  <a:cubicBezTo>
                    <a:pt x="90463" y="1603"/>
                    <a:pt x="90414" y="1593"/>
                    <a:pt x="90369" y="1581"/>
                  </a:cubicBezTo>
                  <a:cubicBezTo>
                    <a:pt x="90297" y="1562"/>
                    <a:pt x="90230" y="1542"/>
                    <a:pt x="90164" y="1521"/>
                  </a:cubicBezTo>
                  <a:cubicBezTo>
                    <a:pt x="90076" y="1497"/>
                    <a:pt x="89992" y="1466"/>
                    <a:pt x="89910" y="1431"/>
                  </a:cubicBezTo>
                  <a:lnTo>
                    <a:pt x="89849" y="1408"/>
                  </a:lnTo>
                  <a:cubicBezTo>
                    <a:pt x="89726" y="1361"/>
                    <a:pt x="89613" y="1306"/>
                    <a:pt x="89502" y="1251"/>
                  </a:cubicBezTo>
                  <a:cubicBezTo>
                    <a:pt x="89467" y="1232"/>
                    <a:pt x="89431" y="1212"/>
                    <a:pt x="89396" y="1193"/>
                  </a:cubicBezTo>
                  <a:cubicBezTo>
                    <a:pt x="89287" y="1138"/>
                    <a:pt x="89185" y="1079"/>
                    <a:pt x="89082" y="1017"/>
                  </a:cubicBezTo>
                  <a:cubicBezTo>
                    <a:pt x="89068" y="1007"/>
                    <a:pt x="89050" y="997"/>
                    <a:pt x="89031" y="986"/>
                  </a:cubicBezTo>
                  <a:lnTo>
                    <a:pt x="88933" y="925"/>
                  </a:lnTo>
                  <a:cubicBezTo>
                    <a:pt x="88730" y="802"/>
                    <a:pt x="88533" y="679"/>
                    <a:pt x="88318" y="564"/>
                  </a:cubicBezTo>
                  <a:cubicBezTo>
                    <a:pt x="88210" y="505"/>
                    <a:pt x="88099" y="452"/>
                    <a:pt x="87984" y="398"/>
                  </a:cubicBezTo>
                  <a:cubicBezTo>
                    <a:pt x="87945" y="380"/>
                    <a:pt x="87908" y="364"/>
                    <a:pt x="87867" y="347"/>
                  </a:cubicBezTo>
                  <a:cubicBezTo>
                    <a:pt x="87847" y="337"/>
                    <a:pt x="87826" y="329"/>
                    <a:pt x="87806" y="321"/>
                  </a:cubicBezTo>
                  <a:lnTo>
                    <a:pt x="87683" y="275"/>
                  </a:lnTo>
                  <a:cubicBezTo>
                    <a:pt x="87663" y="267"/>
                    <a:pt x="87638" y="259"/>
                    <a:pt x="87617" y="251"/>
                  </a:cubicBezTo>
                  <a:cubicBezTo>
                    <a:pt x="87574" y="237"/>
                    <a:pt x="87531" y="220"/>
                    <a:pt x="87488" y="208"/>
                  </a:cubicBezTo>
                  <a:cubicBezTo>
                    <a:pt x="87288" y="146"/>
                    <a:pt x="87068" y="95"/>
                    <a:pt x="86825" y="60"/>
                  </a:cubicBezTo>
                  <a:cubicBezTo>
                    <a:pt x="86571" y="21"/>
                    <a:pt x="86292" y="1"/>
                    <a:pt x="85978" y="1"/>
                  </a:cubicBezTo>
                  <a:cubicBezTo>
                    <a:pt x="85665" y="1"/>
                    <a:pt x="85384" y="21"/>
                    <a:pt x="85132" y="60"/>
                  </a:cubicBezTo>
                  <a:cubicBezTo>
                    <a:pt x="85073" y="67"/>
                    <a:pt x="85020" y="77"/>
                    <a:pt x="84964" y="87"/>
                  </a:cubicBezTo>
                  <a:cubicBezTo>
                    <a:pt x="84911" y="95"/>
                    <a:pt x="84858" y="105"/>
                    <a:pt x="84807" y="118"/>
                  </a:cubicBezTo>
                  <a:cubicBezTo>
                    <a:pt x="84780" y="124"/>
                    <a:pt x="84755" y="132"/>
                    <a:pt x="84729" y="136"/>
                  </a:cubicBezTo>
                  <a:cubicBezTo>
                    <a:pt x="83370" y="462"/>
                    <a:pt x="82834" y="1283"/>
                    <a:pt x="81477" y="1609"/>
                  </a:cubicBezTo>
                  <a:cubicBezTo>
                    <a:pt x="81451" y="1617"/>
                    <a:pt x="81426" y="1622"/>
                    <a:pt x="81400" y="1628"/>
                  </a:cubicBezTo>
                  <a:cubicBezTo>
                    <a:pt x="81348" y="1638"/>
                    <a:pt x="81295" y="1648"/>
                    <a:pt x="81242" y="1658"/>
                  </a:cubicBezTo>
                  <a:cubicBezTo>
                    <a:pt x="81188" y="1669"/>
                    <a:pt x="81131" y="1679"/>
                    <a:pt x="81076" y="1685"/>
                  </a:cubicBezTo>
                  <a:cubicBezTo>
                    <a:pt x="80822" y="1724"/>
                    <a:pt x="80543" y="1744"/>
                    <a:pt x="80230" y="1744"/>
                  </a:cubicBezTo>
                  <a:cubicBezTo>
                    <a:pt x="79914" y="1744"/>
                    <a:pt x="79636" y="1724"/>
                    <a:pt x="79381" y="1685"/>
                  </a:cubicBezTo>
                  <a:cubicBezTo>
                    <a:pt x="79324" y="1679"/>
                    <a:pt x="79269" y="1669"/>
                    <a:pt x="79216" y="1658"/>
                  </a:cubicBezTo>
                  <a:cubicBezTo>
                    <a:pt x="79162" y="1650"/>
                    <a:pt x="79109" y="1640"/>
                    <a:pt x="79058" y="1628"/>
                  </a:cubicBezTo>
                  <a:cubicBezTo>
                    <a:pt x="79031" y="1622"/>
                    <a:pt x="79007" y="1613"/>
                    <a:pt x="78980" y="1609"/>
                  </a:cubicBezTo>
                  <a:cubicBezTo>
                    <a:pt x="77620" y="1283"/>
                    <a:pt x="77085" y="462"/>
                    <a:pt x="75729" y="136"/>
                  </a:cubicBezTo>
                  <a:cubicBezTo>
                    <a:pt x="75702" y="128"/>
                    <a:pt x="75677" y="124"/>
                    <a:pt x="75651" y="118"/>
                  </a:cubicBezTo>
                  <a:cubicBezTo>
                    <a:pt x="75600" y="107"/>
                    <a:pt x="75546" y="97"/>
                    <a:pt x="75493" y="87"/>
                  </a:cubicBezTo>
                  <a:cubicBezTo>
                    <a:pt x="75438" y="77"/>
                    <a:pt x="75382" y="67"/>
                    <a:pt x="75325" y="60"/>
                  </a:cubicBezTo>
                  <a:cubicBezTo>
                    <a:pt x="75073" y="21"/>
                    <a:pt x="74792" y="1"/>
                    <a:pt x="74481" y="1"/>
                  </a:cubicBezTo>
                  <a:cubicBezTo>
                    <a:pt x="74165" y="1"/>
                    <a:pt x="73887" y="21"/>
                    <a:pt x="73633" y="60"/>
                  </a:cubicBezTo>
                  <a:cubicBezTo>
                    <a:pt x="73573" y="67"/>
                    <a:pt x="73520" y="77"/>
                    <a:pt x="73467" y="87"/>
                  </a:cubicBezTo>
                  <a:cubicBezTo>
                    <a:pt x="73413" y="95"/>
                    <a:pt x="73358" y="105"/>
                    <a:pt x="73307" y="118"/>
                  </a:cubicBezTo>
                  <a:cubicBezTo>
                    <a:pt x="73282" y="124"/>
                    <a:pt x="73256" y="132"/>
                    <a:pt x="73231" y="136"/>
                  </a:cubicBezTo>
                  <a:cubicBezTo>
                    <a:pt x="71871" y="462"/>
                    <a:pt x="71336" y="1283"/>
                    <a:pt x="69978" y="1609"/>
                  </a:cubicBezTo>
                  <a:cubicBezTo>
                    <a:pt x="69953" y="1617"/>
                    <a:pt x="69927" y="1622"/>
                    <a:pt x="69902" y="1628"/>
                  </a:cubicBezTo>
                  <a:cubicBezTo>
                    <a:pt x="69851" y="1638"/>
                    <a:pt x="69797" y="1648"/>
                    <a:pt x="69742" y="1658"/>
                  </a:cubicBezTo>
                  <a:cubicBezTo>
                    <a:pt x="69689" y="1669"/>
                    <a:pt x="69634" y="1679"/>
                    <a:pt x="69576" y="1685"/>
                  </a:cubicBezTo>
                  <a:cubicBezTo>
                    <a:pt x="69322" y="1724"/>
                    <a:pt x="69044" y="1744"/>
                    <a:pt x="68732" y="1744"/>
                  </a:cubicBezTo>
                  <a:cubicBezTo>
                    <a:pt x="68417" y="1744"/>
                    <a:pt x="68138" y="1724"/>
                    <a:pt x="67884" y="1685"/>
                  </a:cubicBezTo>
                  <a:cubicBezTo>
                    <a:pt x="67825" y="1679"/>
                    <a:pt x="67771" y="1669"/>
                    <a:pt x="67718" y="1658"/>
                  </a:cubicBezTo>
                  <a:cubicBezTo>
                    <a:pt x="67663" y="1650"/>
                    <a:pt x="67609" y="1640"/>
                    <a:pt x="67558" y="1628"/>
                  </a:cubicBezTo>
                  <a:cubicBezTo>
                    <a:pt x="67534" y="1622"/>
                    <a:pt x="67507" y="1613"/>
                    <a:pt x="67482" y="1609"/>
                  </a:cubicBezTo>
                  <a:cubicBezTo>
                    <a:pt x="66122" y="1283"/>
                    <a:pt x="65587" y="462"/>
                    <a:pt x="64229" y="136"/>
                  </a:cubicBezTo>
                  <a:cubicBezTo>
                    <a:pt x="64204" y="128"/>
                    <a:pt x="64178" y="124"/>
                    <a:pt x="64153" y="118"/>
                  </a:cubicBezTo>
                  <a:cubicBezTo>
                    <a:pt x="64102" y="107"/>
                    <a:pt x="64047" y="97"/>
                    <a:pt x="63993" y="87"/>
                  </a:cubicBezTo>
                  <a:cubicBezTo>
                    <a:pt x="63940" y="77"/>
                    <a:pt x="63883" y="67"/>
                    <a:pt x="63827" y="60"/>
                  </a:cubicBezTo>
                  <a:cubicBezTo>
                    <a:pt x="63573" y="21"/>
                    <a:pt x="63295" y="1"/>
                    <a:pt x="62981" y="1"/>
                  </a:cubicBezTo>
                  <a:close/>
                </a:path>
              </a:pathLst>
            </a:custGeom>
            <a:solidFill>
              <a:srgbClr val="E83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4"/>
            <p:cNvSpPr/>
            <p:nvPr/>
          </p:nvSpPr>
          <p:spPr>
            <a:xfrm>
              <a:off x="2695525" y="5179900"/>
              <a:ext cx="2593800" cy="91750"/>
            </a:xfrm>
            <a:custGeom>
              <a:avLst/>
              <a:gdLst/>
              <a:ahLst/>
              <a:cxnLst/>
              <a:rect l="l" t="t" r="r" b="b"/>
              <a:pathLst>
                <a:path w="103752" h="3670" extrusionOk="0">
                  <a:moveTo>
                    <a:pt x="97444" y="0"/>
                  </a:moveTo>
                  <a:cubicBezTo>
                    <a:pt x="97436" y="0"/>
                    <a:pt x="97427" y="0"/>
                    <a:pt x="97419" y="0"/>
                  </a:cubicBezTo>
                  <a:cubicBezTo>
                    <a:pt x="94546" y="0"/>
                    <a:pt x="94546" y="1742"/>
                    <a:pt x="91674" y="1742"/>
                  </a:cubicBezTo>
                  <a:cubicBezTo>
                    <a:pt x="88804" y="1742"/>
                    <a:pt x="88804" y="0"/>
                    <a:pt x="85931" y="0"/>
                  </a:cubicBezTo>
                  <a:cubicBezTo>
                    <a:pt x="83057" y="0"/>
                    <a:pt x="83057" y="1742"/>
                    <a:pt x="80187" y="1742"/>
                  </a:cubicBezTo>
                  <a:cubicBezTo>
                    <a:pt x="77312" y="1742"/>
                    <a:pt x="77312" y="0"/>
                    <a:pt x="74442" y="0"/>
                  </a:cubicBezTo>
                  <a:cubicBezTo>
                    <a:pt x="71570" y="0"/>
                    <a:pt x="71570" y="1742"/>
                    <a:pt x="68697" y="1742"/>
                  </a:cubicBezTo>
                  <a:cubicBezTo>
                    <a:pt x="65825" y="1742"/>
                    <a:pt x="65825" y="0"/>
                    <a:pt x="62955" y="0"/>
                  </a:cubicBezTo>
                  <a:cubicBezTo>
                    <a:pt x="60082" y="0"/>
                    <a:pt x="60082" y="1742"/>
                    <a:pt x="57212" y="1742"/>
                  </a:cubicBezTo>
                  <a:cubicBezTo>
                    <a:pt x="54340" y="1742"/>
                    <a:pt x="54340" y="0"/>
                    <a:pt x="51467" y="0"/>
                  </a:cubicBezTo>
                  <a:cubicBezTo>
                    <a:pt x="48595" y="0"/>
                    <a:pt x="48595" y="1742"/>
                    <a:pt x="45725" y="1742"/>
                  </a:cubicBezTo>
                  <a:cubicBezTo>
                    <a:pt x="42850" y="1742"/>
                    <a:pt x="42850" y="0"/>
                    <a:pt x="39980" y="0"/>
                  </a:cubicBezTo>
                  <a:cubicBezTo>
                    <a:pt x="37106" y="0"/>
                    <a:pt x="37106" y="1742"/>
                    <a:pt x="34235" y="1742"/>
                  </a:cubicBezTo>
                  <a:cubicBezTo>
                    <a:pt x="31363" y="1742"/>
                    <a:pt x="31363" y="0"/>
                    <a:pt x="28491" y="0"/>
                  </a:cubicBezTo>
                  <a:cubicBezTo>
                    <a:pt x="25618" y="0"/>
                    <a:pt x="25618" y="1742"/>
                    <a:pt x="22748" y="1742"/>
                  </a:cubicBezTo>
                  <a:cubicBezTo>
                    <a:pt x="19876" y="1742"/>
                    <a:pt x="19876" y="0"/>
                    <a:pt x="17005" y="0"/>
                  </a:cubicBezTo>
                  <a:cubicBezTo>
                    <a:pt x="14133" y="0"/>
                    <a:pt x="14133" y="1742"/>
                    <a:pt x="11261" y="1742"/>
                  </a:cubicBezTo>
                  <a:cubicBezTo>
                    <a:pt x="8388" y="1742"/>
                    <a:pt x="8388" y="0"/>
                    <a:pt x="5518" y="0"/>
                  </a:cubicBezTo>
                  <a:cubicBezTo>
                    <a:pt x="2724" y="0"/>
                    <a:pt x="2646" y="1648"/>
                    <a:pt x="1" y="1736"/>
                  </a:cubicBezTo>
                  <a:lnTo>
                    <a:pt x="1" y="3666"/>
                  </a:lnTo>
                  <a:cubicBezTo>
                    <a:pt x="564" y="3647"/>
                    <a:pt x="1013" y="3557"/>
                    <a:pt x="1394" y="3426"/>
                  </a:cubicBezTo>
                  <a:cubicBezTo>
                    <a:pt x="1455" y="3405"/>
                    <a:pt x="1515" y="3385"/>
                    <a:pt x="1574" y="3362"/>
                  </a:cubicBezTo>
                  <a:cubicBezTo>
                    <a:pt x="1632" y="3342"/>
                    <a:pt x="1689" y="3317"/>
                    <a:pt x="1742" y="3293"/>
                  </a:cubicBezTo>
                  <a:cubicBezTo>
                    <a:pt x="1937" y="3209"/>
                    <a:pt x="2113" y="3114"/>
                    <a:pt x="2285" y="3014"/>
                  </a:cubicBezTo>
                  <a:cubicBezTo>
                    <a:pt x="2336" y="2985"/>
                    <a:pt x="2384" y="2959"/>
                    <a:pt x="2431" y="2930"/>
                  </a:cubicBezTo>
                  <a:cubicBezTo>
                    <a:pt x="2480" y="2901"/>
                    <a:pt x="2527" y="2871"/>
                    <a:pt x="2574" y="2842"/>
                  </a:cubicBezTo>
                  <a:cubicBezTo>
                    <a:pt x="2623" y="2815"/>
                    <a:pt x="2672" y="2785"/>
                    <a:pt x="2717" y="2756"/>
                  </a:cubicBezTo>
                  <a:cubicBezTo>
                    <a:pt x="2767" y="2727"/>
                    <a:pt x="2814" y="2697"/>
                    <a:pt x="2861" y="2668"/>
                  </a:cubicBezTo>
                  <a:lnTo>
                    <a:pt x="3008" y="2584"/>
                  </a:lnTo>
                  <a:cubicBezTo>
                    <a:pt x="3178" y="2483"/>
                    <a:pt x="3357" y="2389"/>
                    <a:pt x="3551" y="2305"/>
                  </a:cubicBezTo>
                  <a:cubicBezTo>
                    <a:pt x="3605" y="2283"/>
                    <a:pt x="3660" y="2258"/>
                    <a:pt x="3719" y="2236"/>
                  </a:cubicBezTo>
                  <a:cubicBezTo>
                    <a:pt x="3779" y="2215"/>
                    <a:pt x="3838" y="2193"/>
                    <a:pt x="3900" y="2172"/>
                  </a:cubicBezTo>
                  <a:cubicBezTo>
                    <a:pt x="4332" y="2027"/>
                    <a:pt x="4846" y="1930"/>
                    <a:pt x="5520" y="1930"/>
                  </a:cubicBezTo>
                  <a:cubicBezTo>
                    <a:pt x="6190" y="1930"/>
                    <a:pt x="6706" y="2027"/>
                    <a:pt x="7139" y="2172"/>
                  </a:cubicBezTo>
                  <a:cubicBezTo>
                    <a:pt x="7200" y="2193"/>
                    <a:pt x="7260" y="2213"/>
                    <a:pt x="7317" y="2236"/>
                  </a:cubicBezTo>
                  <a:cubicBezTo>
                    <a:pt x="7376" y="2256"/>
                    <a:pt x="7434" y="2283"/>
                    <a:pt x="7487" y="2305"/>
                  </a:cubicBezTo>
                  <a:cubicBezTo>
                    <a:pt x="7682" y="2389"/>
                    <a:pt x="7858" y="2483"/>
                    <a:pt x="8030" y="2584"/>
                  </a:cubicBezTo>
                  <a:lnTo>
                    <a:pt x="8175" y="2668"/>
                  </a:lnTo>
                  <a:cubicBezTo>
                    <a:pt x="8225" y="2697"/>
                    <a:pt x="8270" y="2727"/>
                    <a:pt x="8319" y="2756"/>
                  </a:cubicBezTo>
                  <a:cubicBezTo>
                    <a:pt x="8368" y="2785"/>
                    <a:pt x="8417" y="2815"/>
                    <a:pt x="8462" y="2842"/>
                  </a:cubicBezTo>
                  <a:cubicBezTo>
                    <a:pt x="8511" y="2871"/>
                    <a:pt x="8556" y="2901"/>
                    <a:pt x="8606" y="2930"/>
                  </a:cubicBezTo>
                  <a:lnTo>
                    <a:pt x="8751" y="3014"/>
                  </a:lnTo>
                  <a:cubicBezTo>
                    <a:pt x="8923" y="3114"/>
                    <a:pt x="9099" y="3209"/>
                    <a:pt x="9294" y="3293"/>
                  </a:cubicBezTo>
                  <a:cubicBezTo>
                    <a:pt x="9347" y="3317"/>
                    <a:pt x="9405" y="3340"/>
                    <a:pt x="9464" y="3362"/>
                  </a:cubicBezTo>
                  <a:cubicBezTo>
                    <a:pt x="9523" y="3383"/>
                    <a:pt x="9581" y="3405"/>
                    <a:pt x="9642" y="3426"/>
                  </a:cubicBezTo>
                  <a:cubicBezTo>
                    <a:pt x="10077" y="3573"/>
                    <a:pt x="10591" y="3668"/>
                    <a:pt x="11265" y="3668"/>
                  </a:cubicBezTo>
                  <a:cubicBezTo>
                    <a:pt x="11935" y="3668"/>
                    <a:pt x="12449" y="3573"/>
                    <a:pt x="12881" y="3426"/>
                  </a:cubicBezTo>
                  <a:cubicBezTo>
                    <a:pt x="12945" y="3405"/>
                    <a:pt x="13002" y="3385"/>
                    <a:pt x="13062" y="3362"/>
                  </a:cubicBezTo>
                  <a:cubicBezTo>
                    <a:pt x="13121" y="3342"/>
                    <a:pt x="13176" y="3317"/>
                    <a:pt x="13230" y="3293"/>
                  </a:cubicBezTo>
                  <a:cubicBezTo>
                    <a:pt x="13424" y="3209"/>
                    <a:pt x="13602" y="3114"/>
                    <a:pt x="13773" y="3014"/>
                  </a:cubicBezTo>
                  <a:cubicBezTo>
                    <a:pt x="13824" y="2985"/>
                    <a:pt x="13871" y="2959"/>
                    <a:pt x="13920" y="2930"/>
                  </a:cubicBezTo>
                  <a:cubicBezTo>
                    <a:pt x="13967" y="2901"/>
                    <a:pt x="14014" y="2871"/>
                    <a:pt x="14063" y="2842"/>
                  </a:cubicBezTo>
                  <a:cubicBezTo>
                    <a:pt x="14111" y="2815"/>
                    <a:pt x="14160" y="2785"/>
                    <a:pt x="14207" y="2756"/>
                  </a:cubicBezTo>
                  <a:cubicBezTo>
                    <a:pt x="14254" y="2727"/>
                    <a:pt x="14301" y="2697"/>
                    <a:pt x="14350" y="2668"/>
                  </a:cubicBezTo>
                  <a:lnTo>
                    <a:pt x="14496" y="2584"/>
                  </a:lnTo>
                  <a:cubicBezTo>
                    <a:pt x="14668" y="2483"/>
                    <a:pt x="14844" y="2389"/>
                    <a:pt x="15039" y="2305"/>
                  </a:cubicBezTo>
                  <a:cubicBezTo>
                    <a:pt x="15092" y="2283"/>
                    <a:pt x="15149" y="2258"/>
                    <a:pt x="15207" y="2236"/>
                  </a:cubicBezTo>
                  <a:cubicBezTo>
                    <a:pt x="15266" y="2215"/>
                    <a:pt x="15325" y="2193"/>
                    <a:pt x="15387" y="2172"/>
                  </a:cubicBezTo>
                  <a:cubicBezTo>
                    <a:pt x="15471" y="2141"/>
                    <a:pt x="15563" y="2115"/>
                    <a:pt x="15655" y="2090"/>
                  </a:cubicBezTo>
                  <a:cubicBezTo>
                    <a:pt x="15750" y="2063"/>
                    <a:pt x="15848" y="2043"/>
                    <a:pt x="15950" y="2022"/>
                  </a:cubicBezTo>
                  <a:cubicBezTo>
                    <a:pt x="16258" y="1961"/>
                    <a:pt x="16604" y="1928"/>
                    <a:pt x="17007" y="1928"/>
                  </a:cubicBezTo>
                  <a:cubicBezTo>
                    <a:pt x="17409" y="1928"/>
                    <a:pt x="17757" y="1965"/>
                    <a:pt x="18063" y="2022"/>
                  </a:cubicBezTo>
                  <a:cubicBezTo>
                    <a:pt x="18114" y="2031"/>
                    <a:pt x="18165" y="2043"/>
                    <a:pt x="18214" y="2053"/>
                  </a:cubicBezTo>
                  <a:cubicBezTo>
                    <a:pt x="18263" y="2068"/>
                    <a:pt x="18310" y="2078"/>
                    <a:pt x="18358" y="2090"/>
                  </a:cubicBezTo>
                  <a:cubicBezTo>
                    <a:pt x="18429" y="2109"/>
                    <a:pt x="18495" y="2129"/>
                    <a:pt x="18562" y="2150"/>
                  </a:cubicBezTo>
                  <a:cubicBezTo>
                    <a:pt x="18649" y="2174"/>
                    <a:pt x="18735" y="2205"/>
                    <a:pt x="18817" y="2238"/>
                  </a:cubicBezTo>
                  <a:cubicBezTo>
                    <a:pt x="18837" y="2244"/>
                    <a:pt x="18858" y="2254"/>
                    <a:pt x="18878" y="2262"/>
                  </a:cubicBezTo>
                  <a:cubicBezTo>
                    <a:pt x="18997" y="2309"/>
                    <a:pt x="19110" y="2365"/>
                    <a:pt x="19220" y="2420"/>
                  </a:cubicBezTo>
                  <a:cubicBezTo>
                    <a:pt x="19241" y="2428"/>
                    <a:pt x="19259" y="2438"/>
                    <a:pt x="19278" y="2449"/>
                  </a:cubicBezTo>
                  <a:cubicBezTo>
                    <a:pt x="19820" y="2733"/>
                    <a:pt x="20265" y="3073"/>
                    <a:pt x="20861" y="3323"/>
                  </a:cubicBezTo>
                  <a:cubicBezTo>
                    <a:pt x="20882" y="3332"/>
                    <a:pt x="20902" y="3342"/>
                    <a:pt x="20923" y="3350"/>
                  </a:cubicBezTo>
                  <a:cubicBezTo>
                    <a:pt x="20984" y="3373"/>
                    <a:pt x="21046" y="3395"/>
                    <a:pt x="21111" y="3420"/>
                  </a:cubicBezTo>
                  <a:cubicBezTo>
                    <a:pt x="21154" y="3434"/>
                    <a:pt x="21197" y="3450"/>
                    <a:pt x="21240" y="3463"/>
                  </a:cubicBezTo>
                  <a:cubicBezTo>
                    <a:pt x="21441" y="3524"/>
                    <a:pt x="21660" y="3575"/>
                    <a:pt x="21904" y="3610"/>
                  </a:cubicBezTo>
                  <a:cubicBezTo>
                    <a:pt x="22158" y="3649"/>
                    <a:pt x="22437" y="3670"/>
                    <a:pt x="22752" y="3670"/>
                  </a:cubicBezTo>
                  <a:cubicBezTo>
                    <a:pt x="23064" y="3670"/>
                    <a:pt x="23344" y="3649"/>
                    <a:pt x="23596" y="3610"/>
                  </a:cubicBezTo>
                  <a:cubicBezTo>
                    <a:pt x="23656" y="3604"/>
                    <a:pt x="23709" y="3594"/>
                    <a:pt x="23764" y="3584"/>
                  </a:cubicBezTo>
                  <a:cubicBezTo>
                    <a:pt x="23818" y="3575"/>
                    <a:pt x="23871" y="3563"/>
                    <a:pt x="23922" y="3553"/>
                  </a:cubicBezTo>
                  <a:cubicBezTo>
                    <a:pt x="23949" y="3547"/>
                    <a:pt x="23973" y="3539"/>
                    <a:pt x="24000" y="3534"/>
                  </a:cubicBezTo>
                  <a:cubicBezTo>
                    <a:pt x="25358" y="3209"/>
                    <a:pt x="25895" y="2387"/>
                    <a:pt x="27251" y="2061"/>
                  </a:cubicBezTo>
                  <a:cubicBezTo>
                    <a:pt x="27278" y="2057"/>
                    <a:pt x="27302" y="2049"/>
                    <a:pt x="27329" y="2043"/>
                  </a:cubicBezTo>
                  <a:cubicBezTo>
                    <a:pt x="27380" y="2033"/>
                    <a:pt x="27434" y="2022"/>
                    <a:pt x="27487" y="2012"/>
                  </a:cubicBezTo>
                  <a:cubicBezTo>
                    <a:pt x="27544" y="2002"/>
                    <a:pt x="27597" y="1992"/>
                    <a:pt x="27653" y="1986"/>
                  </a:cubicBezTo>
                  <a:cubicBezTo>
                    <a:pt x="27907" y="1947"/>
                    <a:pt x="28185" y="1926"/>
                    <a:pt x="28501" y="1926"/>
                  </a:cubicBezTo>
                  <a:cubicBezTo>
                    <a:pt x="28814" y="1926"/>
                    <a:pt x="29093" y="1947"/>
                    <a:pt x="29347" y="1986"/>
                  </a:cubicBezTo>
                  <a:cubicBezTo>
                    <a:pt x="29404" y="1992"/>
                    <a:pt x="29460" y="2002"/>
                    <a:pt x="29513" y="2012"/>
                  </a:cubicBezTo>
                  <a:cubicBezTo>
                    <a:pt x="29566" y="2020"/>
                    <a:pt x="29620" y="2031"/>
                    <a:pt x="29671" y="2043"/>
                  </a:cubicBezTo>
                  <a:cubicBezTo>
                    <a:pt x="29697" y="2049"/>
                    <a:pt x="29722" y="2057"/>
                    <a:pt x="29749" y="2061"/>
                  </a:cubicBezTo>
                  <a:cubicBezTo>
                    <a:pt x="31109" y="2387"/>
                    <a:pt x="31644" y="3209"/>
                    <a:pt x="33000" y="3534"/>
                  </a:cubicBezTo>
                  <a:cubicBezTo>
                    <a:pt x="33027" y="3539"/>
                    <a:pt x="33051" y="3547"/>
                    <a:pt x="33078" y="3553"/>
                  </a:cubicBezTo>
                  <a:cubicBezTo>
                    <a:pt x="33129" y="3563"/>
                    <a:pt x="33182" y="3573"/>
                    <a:pt x="33236" y="3584"/>
                  </a:cubicBezTo>
                  <a:cubicBezTo>
                    <a:pt x="33293" y="3594"/>
                    <a:pt x="33346" y="3604"/>
                    <a:pt x="33404" y="3610"/>
                  </a:cubicBezTo>
                  <a:cubicBezTo>
                    <a:pt x="33656" y="3649"/>
                    <a:pt x="33936" y="3670"/>
                    <a:pt x="34250" y="3670"/>
                  </a:cubicBezTo>
                  <a:cubicBezTo>
                    <a:pt x="34563" y="3670"/>
                    <a:pt x="34842" y="3649"/>
                    <a:pt x="35096" y="3610"/>
                  </a:cubicBezTo>
                  <a:cubicBezTo>
                    <a:pt x="35155" y="3604"/>
                    <a:pt x="35209" y="3594"/>
                    <a:pt x="35262" y="3584"/>
                  </a:cubicBezTo>
                  <a:cubicBezTo>
                    <a:pt x="35315" y="3575"/>
                    <a:pt x="35370" y="3563"/>
                    <a:pt x="35422" y="3553"/>
                  </a:cubicBezTo>
                  <a:cubicBezTo>
                    <a:pt x="35446" y="3547"/>
                    <a:pt x="35473" y="3539"/>
                    <a:pt x="35497" y="3534"/>
                  </a:cubicBezTo>
                  <a:cubicBezTo>
                    <a:pt x="36858" y="3209"/>
                    <a:pt x="37393" y="2387"/>
                    <a:pt x="38751" y="2061"/>
                  </a:cubicBezTo>
                  <a:cubicBezTo>
                    <a:pt x="38775" y="2057"/>
                    <a:pt x="38802" y="2049"/>
                    <a:pt x="38827" y="2043"/>
                  </a:cubicBezTo>
                  <a:cubicBezTo>
                    <a:pt x="38878" y="2033"/>
                    <a:pt x="38931" y="2022"/>
                    <a:pt x="38986" y="2012"/>
                  </a:cubicBezTo>
                  <a:cubicBezTo>
                    <a:pt x="39042" y="2002"/>
                    <a:pt x="39095" y="1992"/>
                    <a:pt x="39152" y="1986"/>
                  </a:cubicBezTo>
                  <a:cubicBezTo>
                    <a:pt x="39406" y="1947"/>
                    <a:pt x="39685" y="1926"/>
                    <a:pt x="40001" y="1926"/>
                  </a:cubicBezTo>
                  <a:cubicBezTo>
                    <a:pt x="40312" y="1926"/>
                    <a:pt x="40591" y="1947"/>
                    <a:pt x="40845" y="1986"/>
                  </a:cubicBezTo>
                  <a:cubicBezTo>
                    <a:pt x="40904" y="1992"/>
                    <a:pt x="40957" y="2002"/>
                    <a:pt x="41011" y="2012"/>
                  </a:cubicBezTo>
                  <a:cubicBezTo>
                    <a:pt x="41066" y="2020"/>
                    <a:pt x="41119" y="2031"/>
                    <a:pt x="41170" y="2043"/>
                  </a:cubicBezTo>
                  <a:cubicBezTo>
                    <a:pt x="41195" y="2049"/>
                    <a:pt x="41222" y="2057"/>
                    <a:pt x="41246" y="2061"/>
                  </a:cubicBezTo>
                  <a:cubicBezTo>
                    <a:pt x="42607" y="2387"/>
                    <a:pt x="43141" y="3209"/>
                    <a:pt x="44500" y="3534"/>
                  </a:cubicBezTo>
                  <a:cubicBezTo>
                    <a:pt x="44524" y="3539"/>
                    <a:pt x="44551" y="3547"/>
                    <a:pt x="44575" y="3553"/>
                  </a:cubicBezTo>
                  <a:cubicBezTo>
                    <a:pt x="44627" y="3563"/>
                    <a:pt x="44682" y="3573"/>
                    <a:pt x="44735" y="3584"/>
                  </a:cubicBezTo>
                  <a:cubicBezTo>
                    <a:pt x="44791" y="3594"/>
                    <a:pt x="44846" y="3604"/>
                    <a:pt x="44901" y="3610"/>
                  </a:cubicBezTo>
                  <a:cubicBezTo>
                    <a:pt x="45155" y="3649"/>
                    <a:pt x="45434" y="3670"/>
                    <a:pt x="45749" y="3670"/>
                  </a:cubicBezTo>
                  <a:cubicBezTo>
                    <a:pt x="46061" y="3670"/>
                    <a:pt x="46341" y="3649"/>
                    <a:pt x="46593" y="3610"/>
                  </a:cubicBezTo>
                  <a:cubicBezTo>
                    <a:pt x="46653" y="3604"/>
                    <a:pt x="46706" y="3594"/>
                    <a:pt x="46761" y="3584"/>
                  </a:cubicBezTo>
                  <a:cubicBezTo>
                    <a:pt x="46815" y="3575"/>
                    <a:pt x="46868" y="3563"/>
                    <a:pt x="46919" y="3553"/>
                  </a:cubicBezTo>
                  <a:cubicBezTo>
                    <a:pt x="46946" y="3547"/>
                    <a:pt x="46970" y="3539"/>
                    <a:pt x="46997" y="3534"/>
                  </a:cubicBezTo>
                  <a:cubicBezTo>
                    <a:pt x="48355" y="3209"/>
                    <a:pt x="48892" y="2387"/>
                    <a:pt x="50248" y="2061"/>
                  </a:cubicBezTo>
                  <a:cubicBezTo>
                    <a:pt x="50275" y="2057"/>
                    <a:pt x="50300" y="2049"/>
                    <a:pt x="50326" y="2043"/>
                  </a:cubicBezTo>
                  <a:cubicBezTo>
                    <a:pt x="50377" y="2033"/>
                    <a:pt x="50431" y="2022"/>
                    <a:pt x="50484" y="2012"/>
                  </a:cubicBezTo>
                  <a:cubicBezTo>
                    <a:pt x="50541" y="2002"/>
                    <a:pt x="50595" y="1992"/>
                    <a:pt x="50650" y="1986"/>
                  </a:cubicBezTo>
                  <a:cubicBezTo>
                    <a:pt x="50904" y="1947"/>
                    <a:pt x="51183" y="1926"/>
                    <a:pt x="51498" y="1926"/>
                  </a:cubicBezTo>
                  <a:cubicBezTo>
                    <a:pt x="51812" y="1926"/>
                    <a:pt x="52090" y="1947"/>
                    <a:pt x="52344" y="1986"/>
                  </a:cubicBezTo>
                  <a:cubicBezTo>
                    <a:pt x="52416" y="1996"/>
                    <a:pt x="52484" y="2008"/>
                    <a:pt x="52551" y="2020"/>
                  </a:cubicBezTo>
                  <a:cubicBezTo>
                    <a:pt x="52623" y="2033"/>
                    <a:pt x="52695" y="2049"/>
                    <a:pt x="52764" y="2068"/>
                  </a:cubicBezTo>
                  <a:cubicBezTo>
                    <a:pt x="53086" y="2145"/>
                    <a:pt x="53363" y="2254"/>
                    <a:pt x="53615" y="2375"/>
                  </a:cubicBezTo>
                  <a:cubicBezTo>
                    <a:pt x="53649" y="2391"/>
                    <a:pt x="53682" y="2410"/>
                    <a:pt x="53719" y="2428"/>
                  </a:cubicBezTo>
                  <a:cubicBezTo>
                    <a:pt x="54172" y="2658"/>
                    <a:pt x="54557" y="2934"/>
                    <a:pt x="55012" y="3168"/>
                  </a:cubicBezTo>
                  <a:lnTo>
                    <a:pt x="55120" y="3221"/>
                  </a:lnTo>
                  <a:cubicBezTo>
                    <a:pt x="55370" y="3344"/>
                    <a:pt x="55645" y="3450"/>
                    <a:pt x="55966" y="3528"/>
                  </a:cubicBezTo>
                  <a:cubicBezTo>
                    <a:pt x="56036" y="3545"/>
                    <a:pt x="56106" y="3559"/>
                    <a:pt x="56180" y="3575"/>
                  </a:cubicBezTo>
                  <a:cubicBezTo>
                    <a:pt x="56487" y="3637"/>
                    <a:pt x="56833" y="3670"/>
                    <a:pt x="57237" y="3670"/>
                  </a:cubicBezTo>
                  <a:cubicBezTo>
                    <a:pt x="57550" y="3670"/>
                    <a:pt x="57829" y="3649"/>
                    <a:pt x="58083" y="3610"/>
                  </a:cubicBezTo>
                  <a:cubicBezTo>
                    <a:pt x="58118" y="3604"/>
                    <a:pt x="58155" y="3598"/>
                    <a:pt x="58189" y="3594"/>
                  </a:cubicBezTo>
                  <a:lnTo>
                    <a:pt x="58193" y="3594"/>
                  </a:lnTo>
                  <a:cubicBezTo>
                    <a:pt x="58300" y="3575"/>
                    <a:pt x="58402" y="3553"/>
                    <a:pt x="58501" y="3528"/>
                  </a:cubicBezTo>
                  <a:cubicBezTo>
                    <a:pt x="58548" y="3516"/>
                    <a:pt x="58597" y="3504"/>
                    <a:pt x="58644" y="3491"/>
                  </a:cubicBezTo>
                  <a:cubicBezTo>
                    <a:pt x="58738" y="3465"/>
                    <a:pt x="58829" y="3434"/>
                    <a:pt x="58915" y="3403"/>
                  </a:cubicBezTo>
                  <a:cubicBezTo>
                    <a:pt x="59023" y="3364"/>
                    <a:pt x="59128" y="3321"/>
                    <a:pt x="59226" y="3278"/>
                  </a:cubicBezTo>
                  <a:cubicBezTo>
                    <a:pt x="60017" y="2924"/>
                    <a:pt x="60552" y="2418"/>
                    <a:pt x="61459" y="2133"/>
                  </a:cubicBezTo>
                  <a:cubicBezTo>
                    <a:pt x="61525" y="2113"/>
                    <a:pt x="61596" y="2092"/>
                    <a:pt x="61668" y="2074"/>
                  </a:cubicBezTo>
                  <a:cubicBezTo>
                    <a:pt x="61693" y="2070"/>
                    <a:pt x="61717" y="2061"/>
                    <a:pt x="61742" y="2057"/>
                  </a:cubicBezTo>
                  <a:cubicBezTo>
                    <a:pt x="61791" y="2043"/>
                    <a:pt x="61842" y="2033"/>
                    <a:pt x="61893" y="2022"/>
                  </a:cubicBezTo>
                  <a:cubicBezTo>
                    <a:pt x="61922" y="2018"/>
                    <a:pt x="61947" y="2012"/>
                    <a:pt x="61973" y="2008"/>
                  </a:cubicBezTo>
                  <a:cubicBezTo>
                    <a:pt x="62025" y="2000"/>
                    <a:pt x="62078" y="1990"/>
                    <a:pt x="62133" y="1982"/>
                  </a:cubicBezTo>
                  <a:cubicBezTo>
                    <a:pt x="62387" y="1945"/>
                    <a:pt x="62666" y="1924"/>
                    <a:pt x="62981" y="1924"/>
                  </a:cubicBezTo>
                  <a:cubicBezTo>
                    <a:pt x="63295" y="1924"/>
                    <a:pt x="63573" y="1945"/>
                    <a:pt x="63828" y="1982"/>
                  </a:cubicBezTo>
                  <a:cubicBezTo>
                    <a:pt x="63887" y="1990"/>
                    <a:pt x="63940" y="2000"/>
                    <a:pt x="63993" y="2010"/>
                  </a:cubicBezTo>
                  <a:cubicBezTo>
                    <a:pt x="64047" y="2018"/>
                    <a:pt x="64100" y="2029"/>
                    <a:pt x="64151" y="2041"/>
                  </a:cubicBezTo>
                  <a:cubicBezTo>
                    <a:pt x="64178" y="2047"/>
                    <a:pt x="64202" y="2053"/>
                    <a:pt x="64229" y="2059"/>
                  </a:cubicBezTo>
                  <a:cubicBezTo>
                    <a:pt x="65589" y="2385"/>
                    <a:pt x="66124" y="3207"/>
                    <a:pt x="67480" y="3532"/>
                  </a:cubicBezTo>
                  <a:cubicBezTo>
                    <a:pt x="67507" y="3537"/>
                    <a:pt x="67532" y="3545"/>
                    <a:pt x="67558" y="3549"/>
                  </a:cubicBezTo>
                  <a:cubicBezTo>
                    <a:pt x="67609" y="3559"/>
                    <a:pt x="67663" y="3569"/>
                    <a:pt x="67716" y="3580"/>
                  </a:cubicBezTo>
                  <a:cubicBezTo>
                    <a:pt x="67773" y="3590"/>
                    <a:pt x="67827" y="3600"/>
                    <a:pt x="67884" y="3608"/>
                  </a:cubicBezTo>
                  <a:cubicBezTo>
                    <a:pt x="68138" y="3647"/>
                    <a:pt x="68417" y="3668"/>
                    <a:pt x="68732" y="3668"/>
                  </a:cubicBezTo>
                  <a:cubicBezTo>
                    <a:pt x="69044" y="3668"/>
                    <a:pt x="69322" y="3647"/>
                    <a:pt x="69576" y="3608"/>
                  </a:cubicBezTo>
                  <a:cubicBezTo>
                    <a:pt x="69636" y="3600"/>
                    <a:pt x="69689" y="3590"/>
                    <a:pt x="69742" y="3580"/>
                  </a:cubicBezTo>
                  <a:cubicBezTo>
                    <a:pt x="69796" y="3573"/>
                    <a:pt x="69851" y="3559"/>
                    <a:pt x="69902" y="3549"/>
                  </a:cubicBezTo>
                  <a:cubicBezTo>
                    <a:pt x="69927" y="3545"/>
                    <a:pt x="69953" y="3537"/>
                    <a:pt x="69978" y="3532"/>
                  </a:cubicBezTo>
                  <a:cubicBezTo>
                    <a:pt x="71338" y="3207"/>
                    <a:pt x="71873" y="2385"/>
                    <a:pt x="73231" y="2059"/>
                  </a:cubicBezTo>
                  <a:cubicBezTo>
                    <a:pt x="73256" y="2053"/>
                    <a:pt x="73282" y="2047"/>
                    <a:pt x="73307" y="2041"/>
                  </a:cubicBezTo>
                  <a:cubicBezTo>
                    <a:pt x="73358" y="2031"/>
                    <a:pt x="73412" y="2020"/>
                    <a:pt x="73467" y="2010"/>
                  </a:cubicBezTo>
                  <a:cubicBezTo>
                    <a:pt x="73522" y="2000"/>
                    <a:pt x="73575" y="1990"/>
                    <a:pt x="73633" y="1982"/>
                  </a:cubicBezTo>
                  <a:cubicBezTo>
                    <a:pt x="73887" y="1945"/>
                    <a:pt x="74165" y="1924"/>
                    <a:pt x="74481" y="1924"/>
                  </a:cubicBezTo>
                  <a:cubicBezTo>
                    <a:pt x="74792" y="1924"/>
                    <a:pt x="75073" y="1945"/>
                    <a:pt x="75325" y="1982"/>
                  </a:cubicBezTo>
                  <a:cubicBezTo>
                    <a:pt x="75384" y="1990"/>
                    <a:pt x="75438" y="2000"/>
                    <a:pt x="75493" y="2010"/>
                  </a:cubicBezTo>
                  <a:cubicBezTo>
                    <a:pt x="75546" y="2018"/>
                    <a:pt x="75600" y="2029"/>
                    <a:pt x="75651" y="2041"/>
                  </a:cubicBezTo>
                  <a:cubicBezTo>
                    <a:pt x="75677" y="2047"/>
                    <a:pt x="75702" y="2053"/>
                    <a:pt x="75729" y="2059"/>
                  </a:cubicBezTo>
                  <a:cubicBezTo>
                    <a:pt x="77087" y="2385"/>
                    <a:pt x="77624" y="3207"/>
                    <a:pt x="78980" y="3532"/>
                  </a:cubicBezTo>
                  <a:cubicBezTo>
                    <a:pt x="79007" y="3537"/>
                    <a:pt x="79031" y="3545"/>
                    <a:pt x="79058" y="3549"/>
                  </a:cubicBezTo>
                  <a:cubicBezTo>
                    <a:pt x="79109" y="3559"/>
                    <a:pt x="79162" y="3569"/>
                    <a:pt x="79216" y="3580"/>
                  </a:cubicBezTo>
                  <a:cubicBezTo>
                    <a:pt x="79271" y="3590"/>
                    <a:pt x="79326" y="3600"/>
                    <a:pt x="79382" y="3608"/>
                  </a:cubicBezTo>
                  <a:cubicBezTo>
                    <a:pt x="79636" y="3647"/>
                    <a:pt x="79914" y="3668"/>
                    <a:pt x="80230" y="3668"/>
                  </a:cubicBezTo>
                  <a:cubicBezTo>
                    <a:pt x="80543" y="3668"/>
                    <a:pt x="80822" y="3647"/>
                    <a:pt x="81076" y="3608"/>
                  </a:cubicBezTo>
                  <a:cubicBezTo>
                    <a:pt x="81133" y="3600"/>
                    <a:pt x="81189" y="3590"/>
                    <a:pt x="81242" y="3580"/>
                  </a:cubicBezTo>
                  <a:cubicBezTo>
                    <a:pt x="81295" y="3573"/>
                    <a:pt x="81348" y="3559"/>
                    <a:pt x="81400" y="3549"/>
                  </a:cubicBezTo>
                  <a:cubicBezTo>
                    <a:pt x="81426" y="3545"/>
                    <a:pt x="81451" y="3537"/>
                    <a:pt x="81477" y="3532"/>
                  </a:cubicBezTo>
                  <a:cubicBezTo>
                    <a:pt x="82838" y="3207"/>
                    <a:pt x="83373" y="2385"/>
                    <a:pt x="84729" y="2059"/>
                  </a:cubicBezTo>
                  <a:cubicBezTo>
                    <a:pt x="84755" y="2053"/>
                    <a:pt x="84780" y="2047"/>
                    <a:pt x="84807" y="2041"/>
                  </a:cubicBezTo>
                  <a:cubicBezTo>
                    <a:pt x="84858" y="2031"/>
                    <a:pt x="84911" y="2020"/>
                    <a:pt x="84964" y="2010"/>
                  </a:cubicBezTo>
                  <a:cubicBezTo>
                    <a:pt x="85022" y="2000"/>
                    <a:pt x="85075" y="1990"/>
                    <a:pt x="85132" y="1982"/>
                  </a:cubicBezTo>
                  <a:cubicBezTo>
                    <a:pt x="85384" y="1945"/>
                    <a:pt x="85665" y="1924"/>
                    <a:pt x="85979" y="1924"/>
                  </a:cubicBezTo>
                  <a:cubicBezTo>
                    <a:pt x="86292" y="1924"/>
                    <a:pt x="86571" y="1945"/>
                    <a:pt x="86825" y="1982"/>
                  </a:cubicBezTo>
                  <a:cubicBezTo>
                    <a:pt x="87068" y="2018"/>
                    <a:pt x="87288" y="2070"/>
                    <a:pt x="87488" y="2131"/>
                  </a:cubicBezTo>
                  <a:cubicBezTo>
                    <a:pt x="87532" y="2145"/>
                    <a:pt x="87575" y="2160"/>
                    <a:pt x="87618" y="2174"/>
                  </a:cubicBezTo>
                  <a:cubicBezTo>
                    <a:pt x="87638" y="2182"/>
                    <a:pt x="87663" y="2190"/>
                    <a:pt x="87683" y="2197"/>
                  </a:cubicBezTo>
                  <a:cubicBezTo>
                    <a:pt x="87724" y="2211"/>
                    <a:pt x="87765" y="2227"/>
                    <a:pt x="87806" y="2244"/>
                  </a:cubicBezTo>
                  <a:cubicBezTo>
                    <a:pt x="87824" y="2252"/>
                    <a:pt x="87847" y="2262"/>
                    <a:pt x="87868" y="2268"/>
                  </a:cubicBezTo>
                  <a:cubicBezTo>
                    <a:pt x="87908" y="2285"/>
                    <a:pt x="87945" y="2303"/>
                    <a:pt x="87984" y="2320"/>
                  </a:cubicBezTo>
                  <a:cubicBezTo>
                    <a:pt x="88099" y="2375"/>
                    <a:pt x="88210" y="2428"/>
                    <a:pt x="88318" y="2488"/>
                  </a:cubicBezTo>
                  <a:cubicBezTo>
                    <a:pt x="88529" y="2602"/>
                    <a:pt x="88730" y="2725"/>
                    <a:pt x="88933" y="2848"/>
                  </a:cubicBezTo>
                  <a:lnTo>
                    <a:pt x="89031" y="2910"/>
                  </a:lnTo>
                  <a:cubicBezTo>
                    <a:pt x="89050" y="2920"/>
                    <a:pt x="89066" y="2930"/>
                    <a:pt x="89082" y="2940"/>
                  </a:cubicBezTo>
                  <a:cubicBezTo>
                    <a:pt x="89185" y="3000"/>
                    <a:pt x="89287" y="3057"/>
                    <a:pt x="89396" y="3117"/>
                  </a:cubicBezTo>
                  <a:cubicBezTo>
                    <a:pt x="89431" y="3135"/>
                    <a:pt x="89468" y="3155"/>
                    <a:pt x="89502" y="3174"/>
                  </a:cubicBezTo>
                  <a:cubicBezTo>
                    <a:pt x="89613" y="3229"/>
                    <a:pt x="89728" y="3282"/>
                    <a:pt x="89849" y="3332"/>
                  </a:cubicBezTo>
                  <a:lnTo>
                    <a:pt x="89910" y="3354"/>
                  </a:lnTo>
                  <a:cubicBezTo>
                    <a:pt x="89992" y="3385"/>
                    <a:pt x="90076" y="3416"/>
                    <a:pt x="90164" y="3444"/>
                  </a:cubicBezTo>
                  <a:cubicBezTo>
                    <a:pt x="90230" y="3465"/>
                    <a:pt x="90299" y="3485"/>
                    <a:pt x="90369" y="3504"/>
                  </a:cubicBezTo>
                  <a:cubicBezTo>
                    <a:pt x="90414" y="3516"/>
                    <a:pt x="90463" y="3528"/>
                    <a:pt x="90512" y="3539"/>
                  </a:cubicBezTo>
                  <a:cubicBezTo>
                    <a:pt x="90564" y="3549"/>
                    <a:pt x="90611" y="3559"/>
                    <a:pt x="90662" y="3569"/>
                  </a:cubicBezTo>
                  <a:cubicBezTo>
                    <a:pt x="90969" y="3631"/>
                    <a:pt x="91316" y="3666"/>
                    <a:pt x="91721" y="3666"/>
                  </a:cubicBezTo>
                  <a:cubicBezTo>
                    <a:pt x="92123" y="3666"/>
                    <a:pt x="92471" y="3629"/>
                    <a:pt x="92776" y="3569"/>
                  </a:cubicBezTo>
                  <a:cubicBezTo>
                    <a:pt x="92879" y="3549"/>
                    <a:pt x="92977" y="3528"/>
                    <a:pt x="93069" y="3504"/>
                  </a:cubicBezTo>
                  <a:cubicBezTo>
                    <a:pt x="93141" y="3485"/>
                    <a:pt x="93213" y="3465"/>
                    <a:pt x="93280" y="3442"/>
                  </a:cubicBezTo>
                  <a:cubicBezTo>
                    <a:pt x="93346" y="3422"/>
                    <a:pt x="93413" y="3395"/>
                    <a:pt x="93477" y="3373"/>
                  </a:cubicBezTo>
                  <a:cubicBezTo>
                    <a:pt x="93510" y="3362"/>
                    <a:pt x="93540" y="3350"/>
                    <a:pt x="93571" y="3338"/>
                  </a:cubicBezTo>
                  <a:cubicBezTo>
                    <a:pt x="93633" y="3311"/>
                    <a:pt x="93694" y="3287"/>
                    <a:pt x="93754" y="3258"/>
                  </a:cubicBezTo>
                  <a:cubicBezTo>
                    <a:pt x="93874" y="3205"/>
                    <a:pt x="93987" y="3147"/>
                    <a:pt x="94094" y="3086"/>
                  </a:cubicBezTo>
                  <a:cubicBezTo>
                    <a:pt x="94313" y="2969"/>
                    <a:pt x="94518" y="2840"/>
                    <a:pt x="94725" y="2715"/>
                  </a:cubicBezTo>
                  <a:cubicBezTo>
                    <a:pt x="94880" y="2621"/>
                    <a:pt x="95036" y="2529"/>
                    <a:pt x="95206" y="2440"/>
                  </a:cubicBezTo>
                  <a:cubicBezTo>
                    <a:pt x="95261" y="2412"/>
                    <a:pt x="95319" y="2385"/>
                    <a:pt x="95378" y="2356"/>
                  </a:cubicBezTo>
                  <a:cubicBezTo>
                    <a:pt x="95524" y="2287"/>
                    <a:pt x="95677" y="2223"/>
                    <a:pt x="95843" y="2166"/>
                  </a:cubicBezTo>
                  <a:cubicBezTo>
                    <a:pt x="96276" y="2020"/>
                    <a:pt x="96792" y="1926"/>
                    <a:pt x="97464" y="1926"/>
                  </a:cubicBezTo>
                  <a:cubicBezTo>
                    <a:pt x="98136" y="1926"/>
                    <a:pt x="98650" y="2020"/>
                    <a:pt x="99082" y="2166"/>
                  </a:cubicBezTo>
                  <a:cubicBezTo>
                    <a:pt x="99144" y="2186"/>
                    <a:pt x="99203" y="2207"/>
                    <a:pt x="99263" y="2231"/>
                  </a:cubicBezTo>
                  <a:cubicBezTo>
                    <a:pt x="99320" y="2252"/>
                    <a:pt x="99375" y="2274"/>
                    <a:pt x="99431" y="2299"/>
                  </a:cubicBezTo>
                  <a:cubicBezTo>
                    <a:pt x="99625" y="2385"/>
                    <a:pt x="99804" y="2479"/>
                    <a:pt x="99974" y="2580"/>
                  </a:cubicBezTo>
                  <a:lnTo>
                    <a:pt x="100121" y="2664"/>
                  </a:lnTo>
                  <a:cubicBezTo>
                    <a:pt x="100168" y="2692"/>
                    <a:pt x="100215" y="2723"/>
                    <a:pt x="100264" y="2750"/>
                  </a:cubicBezTo>
                  <a:cubicBezTo>
                    <a:pt x="100314" y="2778"/>
                    <a:pt x="100361" y="2809"/>
                    <a:pt x="100408" y="2838"/>
                  </a:cubicBezTo>
                  <a:cubicBezTo>
                    <a:pt x="100457" y="2867"/>
                    <a:pt x="100502" y="2897"/>
                    <a:pt x="100551" y="2924"/>
                  </a:cubicBezTo>
                  <a:lnTo>
                    <a:pt x="100697" y="3010"/>
                  </a:lnTo>
                  <a:cubicBezTo>
                    <a:pt x="100869" y="3108"/>
                    <a:pt x="101045" y="3201"/>
                    <a:pt x="101240" y="3289"/>
                  </a:cubicBezTo>
                  <a:cubicBezTo>
                    <a:pt x="101293" y="3311"/>
                    <a:pt x="101350" y="3334"/>
                    <a:pt x="101410" y="3358"/>
                  </a:cubicBezTo>
                  <a:cubicBezTo>
                    <a:pt x="101467" y="3379"/>
                    <a:pt x="101527" y="3401"/>
                    <a:pt x="101588" y="3422"/>
                  </a:cubicBezTo>
                  <a:cubicBezTo>
                    <a:pt x="102020" y="3567"/>
                    <a:pt x="102537" y="3661"/>
                    <a:pt x="103209" y="3661"/>
                  </a:cubicBezTo>
                  <a:cubicBezTo>
                    <a:pt x="103391" y="3661"/>
                    <a:pt x="103557" y="3655"/>
                    <a:pt x="103717" y="3641"/>
                  </a:cubicBezTo>
                  <a:cubicBezTo>
                    <a:pt x="103729" y="3641"/>
                    <a:pt x="103739" y="3639"/>
                    <a:pt x="103751" y="3639"/>
                  </a:cubicBezTo>
                  <a:lnTo>
                    <a:pt x="103751" y="1709"/>
                  </a:lnTo>
                  <a:cubicBezTo>
                    <a:pt x="103583" y="1723"/>
                    <a:pt x="103403" y="1732"/>
                    <a:pt x="103209" y="1732"/>
                  </a:cubicBezTo>
                  <a:cubicBezTo>
                    <a:pt x="100345" y="1732"/>
                    <a:pt x="100336" y="0"/>
                    <a:pt x="97444" y="0"/>
                  </a:cubicBezTo>
                  <a:close/>
                </a:path>
              </a:pathLst>
            </a:custGeom>
            <a:solidFill>
              <a:srgbClr val="1942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8" name="Google Shape;508;p34"/>
          <p:cNvGrpSpPr/>
          <p:nvPr/>
        </p:nvGrpSpPr>
        <p:grpSpPr>
          <a:xfrm>
            <a:off x="-391640" y="-518687"/>
            <a:ext cx="1633385" cy="1633385"/>
            <a:chOff x="-352502" y="-518687"/>
            <a:chExt cx="1633385" cy="1633385"/>
          </a:xfrm>
        </p:grpSpPr>
        <p:sp>
          <p:nvSpPr>
            <p:cNvPr id="509" name="Google Shape;509;p34"/>
            <p:cNvSpPr/>
            <p:nvPr/>
          </p:nvSpPr>
          <p:spPr>
            <a:xfrm rot="-2700000">
              <a:off x="-481388" y="285384"/>
              <a:ext cx="1954585" cy="88671"/>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4"/>
            <p:cNvSpPr/>
            <p:nvPr/>
          </p:nvSpPr>
          <p:spPr>
            <a:xfrm rot="-2700000">
              <a:off x="-418809" y="347963"/>
              <a:ext cx="1954585" cy="88671"/>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4"/>
            <p:cNvSpPr/>
            <p:nvPr/>
          </p:nvSpPr>
          <p:spPr>
            <a:xfrm rot="-2700000">
              <a:off x="-575745" y="146267"/>
              <a:ext cx="1954585" cy="178191"/>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2" name="Google Shape;512;p34"/>
          <p:cNvGrpSpPr/>
          <p:nvPr/>
        </p:nvGrpSpPr>
        <p:grpSpPr>
          <a:xfrm rot="5400000">
            <a:off x="7939785" y="-435712"/>
            <a:ext cx="1633385" cy="1633385"/>
            <a:chOff x="-352502" y="-518687"/>
            <a:chExt cx="1633385" cy="1633385"/>
          </a:xfrm>
        </p:grpSpPr>
        <p:sp>
          <p:nvSpPr>
            <p:cNvPr id="513" name="Google Shape;513;p34"/>
            <p:cNvSpPr/>
            <p:nvPr/>
          </p:nvSpPr>
          <p:spPr>
            <a:xfrm rot="-2700000">
              <a:off x="-481388" y="285384"/>
              <a:ext cx="1954585" cy="88671"/>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4"/>
            <p:cNvSpPr/>
            <p:nvPr/>
          </p:nvSpPr>
          <p:spPr>
            <a:xfrm rot="-2700000">
              <a:off x="-418809" y="347963"/>
              <a:ext cx="1954585" cy="88671"/>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4"/>
            <p:cNvSpPr/>
            <p:nvPr/>
          </p:nvSpPr>
          <p:spPr>
            <a:xfrm rot="-2700000">
              <a:off x="-575745" y="146267"/>
              <a:ext cx="1954585" cy="178191"/>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D2D152F-6F5E-48CF-A181-2BBC38F9FBBA}" type="datetimeFigureOut">
              <a:rPr lang="en-US" smtClean="0"/>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B90BE1-FDAB-420A-BDC8-F3D2682E8B3B}" type="slidenum">
              <a:rPr lang="en-US" smtClean="0"/>
              <a:t>‹#›</a:t>
            </a:fld>
            <a:endParaRPr lang="en-US"/>
          </a:p>
        </p:txBody>
      </p:sp>
    </p:spTree>
    <p:extLst>
      <p:ext uri="{BB962C8B-B14F-4D97-AF65-F5344CB8AC3E}">
        <p14:creationId xmlns:p14="http://schemas.microsoft.com/office/powerpoint/2010/main" val="36831525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C407F4B-ABC1-4245-A025-EA433800448F}" type="datetimeFigureOut">
              <a:rPr lang="en-US" smtClean="0"/>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CCA90F-6025-41D4-B37B-F70458778E57}" type="slidenum">
              <a:rPr lang="en-US" smtClean="0"/>
              <a:t>‹#›</a:t>
            </a:fld>
            <a:endParaRPr lang="en-US"/>
          </a:p>
        </p:txBody>
      </p:sp>
    </p:spTree>
    <p:extLst>
      <p:ext uri="{BB962C8B-B14F-4D97-AF65-F5344CB8AC3E}">
        <p14:creationId xmlns:p14="http://schemas.microsoft.com/office/powerpoint/2010/main" val="117655749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407F4B-ABC1-4245-A025-EA433800448F}" type="datetimeFigureOut">
              <a:rPr lang="en-US" smtClean="0"/>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CCA90F-6025-41D4-B37B-F70458778E57}" type="slidenum">
              <a:rPr lang="en-US" smtClean="0"/>
              <a:t>‹#›</a:t>
            </a:fld>
            <a:endParaRPr lang="en-US"/>
          </a:p>
        </p:txBody>
      </p:sp>
    </p:spTree>
    <p:extLst>
      <p:ext uri="{BB962C8B-B14F-4D97-AF65-F5344CB8AC3E}">
        <p14:creationId xmlns:p14="http://schemas.microsoft.com/office/powerpoint/2010/main" val="94605699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C407F4B-ABC1-4245-A025-EA433800448F}" type="datetimeFigureOut">
              <a:rPr lang="en-US" smtClean="0"/>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CCA90F-6025-41D4-B37B-F70458778E57}" type="slidenum">
              <a:rPr lang="en-US" smtClean="0"/>
              <a:t>‹#›</a:t>
            </a:fld>
            <a:endParaRPr lang="en-US"/>
          </a:p>
        </p:txBody>
      </p:sp>
    </p:spTree>
    <p:extLst>
      <p:ext uri="{BB962C8B-B14F-4D97-AF65-F5344CB8AC3E}">
        <p14:creationId xmlns:p14="http://schemas.microsoft.com/office/powerpoint/2010/main" val="2669571642"/>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369219"/>
            <a:ext cx="3886200" cy="326350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369219"/>
            <a:ext cx="3886200" cy="326350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C407F4B-ABC1-4245-A025-EA433800448F}" type="datetimeFigureOut">
              <a:rPr lang="en-US" smtClean="0"/>
              <a:t>9/19/2022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CCA90F-6025-41D4-B37B-F70458778E57}" type="slidenum">
              <a:rPr lang="en-US" smtClean="0"/>
              <a:t>‹#›</a:t>
            </a:fld>
            <a:endParaRPr lang="en-US"/>
          </a:p>
        </p:txBody>
      </p:sp>
    </p:spTree>
    <p:extLst>
      <p:ext uri="{BB962C8B-B14F-4D97-AF65-F5344CB8AC3E}">
        <p14:creationId xmlns:p14="http://schemas.microsoft.com/office/powerpoint/2010/main" val="1814702887"/>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C407F4B-ABC1-4245-A025-EA433800448F}" type="datetimeFigureOut">
              <a:rPr lang="en-US" smtClean="0"/>
              <a:t>9/19/2022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CCA90F-6025-41D4-B37B-F70458778E57}" type="slidenum">
              <a:rPr lang="en-US" smtClean="0"/>
              <a:t>‹#›</a:t>
            </a:fld>
            <a:endParaRPr lang="en-US"/>
          </a:p>
        </p:txBody>
      </p:sp>
    </p:spTree>
    <p:extLst>
      <p:ext uri="{BB962C8B-B14F-4D97-AF65-F5344CB8AC3E}">
        <p14:creationId xmlns:p14="http://schemas.microsoft.com/office/powerpoint/2010/main" val="1758297540"/>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C407F4B-ABC1-4245-A025-EA433800448F}" type="datetimeFigureOut">
              <a:rPr lang="en-US" smtClean="0"/>
              <a:t>9/19/2022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CCA90F-6025-41D4-B37B-F70458778E57}" type="slidenum">
              <a:rPr lang="en-US" smtClean="0"/>
              <a:t>‹#›</a:t>
            </a:fld>
            <a:endParaRPr lang="en-US"/>
          </a:p>
        </p:txBody>
      </p:sp>
    </p:spTree>
    <p:extLst>
      <p:ext uri="{BB962C8B-B14F-4D97-AF65-F5344CB8AC3E}">
        <p14:creationId xmlns:p14="http://schemas.microsoft.com/office/powerpoint/2010/main" val="1166320944"/>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407F4B-ABC1-4245-A025-EA433800448F}" type="datetimeFigureOut">
              <a:rPr lang="en-US" smtClean="0"/>
              <a:t>9/19/2022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CCA90F-6025-41D4-B37B-F70458778E57}" type="slidenum">
              <a:rPr lang="en-US" smtClean="0"/>
              <a:t>‹#›</a:t>
            </a:fld>
            <a:endParaRPr lang="en-US"/>
          </a:p>
        </p:txBody>
      </p:sp>
    </p:spTree>
    <p:extLst>
      <p:ext uri="{BB962C8B-B14F-4D97-AF65-F5344CB8AC3E}">
        <p14:creationId xmlns:p14="http://schemas.microsoft.com/office/powerpoint/2010/main" val="2829323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31"/>
        <p:cNvGrpSpPr/>
        <p:nvPr/>
      </p:nvGrpSpPr>
      <p:grpSpPr>
        <a:xfrm>
          <a:off x="0" y="0"/>
          <a:ext cx="0" cy="0"/>
          <a:chOff x="0" y="0"/>
          <a:chExt cx="0" cy="0"/>
        </a:xfrm>
      </p:grpSpPr>
      <p:grpSp>
        <p:nvGrpSpPr>
          <p:cNvPr id="32" name="Google Shape;32;p3"/>
          <p:cNvGrpSpPr/>
          <p:nvPr/>
        </p:nvGrpSpPr>
        <p:grpSpPr>
          <a:xfrm>
            <a:off x="304800" y="200025"/>
            <a:ext cx="8534400" cy="4743600"/>
            <a:chOff x="304800" y="200025"/>
            <a:chExt cx="8534400" cy="4743600"/>
          </a:xfrm>
        </p:grpSpPr>
        <p:sp>
          <p:nvSpPr>
            <p:cNvPr id="33" name="Google Shape;33;p3"/>
            <p:cNvSpPr/>
            <p:nvPr/>
          </p:nvSpPr>
          <p:spPr>
            <a:xfrm>
              <a:off x="304800" y="200025"/>
              <a:ext cx="8534400" cy="4743600"/>
            </a:xfrm>
            <a:prstGeom prst="roundRect">
              <a:avLst>
                <a:gd name="adj" fmla="val 4619"/>
              </a:avLst>
            </a:prstGeom>
            <a:noFill/>
            <a:ln w="19050" cap="flat" cmpd="sng">
              <a:solidFill>
                <a:schemeClr val="accent4"/>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a:off x="388866" y="299713"/>
              <a:ext cx="8366100" cy="4544400"/>
            </a:xfrm>
            <a:prstGeom prst="roundRect">
              <a:avLst>
                <a:gd name="adj" fmla="val 3121"/>
              </a:avLst>
            </a:prstGeom>
            <a:noFill/>
            <a:ln w="2857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35;p3"/>
          <p:cNvSpPr txBox="1">
            <a:spLocks noGrp="1"/>
          </p:cNvSpPr>
          <p:nvPr>
            <p:ph type="title"/>
          </p:nvPr>
        </p:nvSpPr>
        <p:spPr>
          <a:xfrm>
            <a:off x="1170425" y="2277575"/>
            <a:ext cx="3576900" cy="913500"/>
          </a:xfrm>
          <a:prstGeom prst="rect">
            <a:avLst/>
          </a:prstGeom>
        </p:spPr>
        <p:txBody>
          <a:bodyPr spcFirstLastPara="1" wrap="square" lIns="91425" tIns="91425" rIns="91425" bIns="91425" anchor="ctr" anchorCtr="0">
            <a:noAutofit/>
          </a:bodyPr>
          <a:lstStyle>
            <a:lvl1pPr lvl="0" rtl="0">
              <a:lnSpc>
                <a:spcPct val="90000"/>
              </a:lnSpc>
              <a:spcBef>
                <a:spcPts val="0"/>
              </a:spcBef>
              <a:spcAft>
                <a:spcPts val="0"/>
              </a:spcAft>
              <a:buSzPts val="3000"/>
              <a:buNone/>
              <a:defRPr sz="43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36" name="Google Shape;36;p3"/>
          <p:cNvSpPr txBox="1">
            <a:spLocks noGrp="1"/>
          </p:cNvSpPr>
          <p:nvPr>
            <p:ph type="title" idx="2" hasCustomPrompt="1"/>
          </p:nvPr>
        </p:nvSpPr>
        <p:spPr>
          <a:xfrm>
            <a:off x="1170425" y="1527625"/>
            <a:ext cx="1327800" cy="7371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3000"/>
              <a:buNone/>
              <a:defRPr sz="6300">
                <a:solidFill>
                  <a:schemeClr val="accent4"/>
                </a:solidFill>
              </a:defRPr>
            </a:lvl1pPr>
            <a:lvl2pPr lvl="1" algn="ctr" rtl="0">
              <a:spcBef>
                <a:spcPts val="0"/>
              </a:spcBef>
              <a:spcAft>
                <a:spcPts val="0"/>
              </a:spcAft>
              <a:buClr>
                <a:schemeClr val="accent5"/>
              </a:buClr>
              <a:buSzPts val="3000"/>
              <a:buNone/>
              <a:defRPr sz="3000">
                <a:solidFill>
                  <a:schemeClr val="accent5"/>
                </a:solidFill>
              </a:defRPr>
            </a:lvl2pPr>
            <a:lvl3pPr lvl="2" algn="ctr" rtl="0">
              <a:spcBef>
                <a:spcPts val="0"/>
              </a:spcBef>
              <a:spcAft>
                <a:spcPts val="0"/>
              </a:spcAft>
              <a:buClr>
                <a:schemeClr val="accent5"/>
              </a:buClr>
              <a:buSzPts val="3000"/>
              <a:buNone/>
              <a:defRPr sz="3000">
                <a:solidFill>
                  <a:schemeClr val="accent5"/>
                </a:solidFill>
              </a:defRPr>
            </a:lvl3pPr>
            <a:lvl4pPr lvl="3" algn="ctr" rtl="0">
              <a:spcBef>
                <a:spcPts val="0"/>
              </a:spcBef>
              <a:spcAft>
                <a:spcPts val="0"/>
              </a:spcAft>
              <a:buClr>
                <a:schemeClr val="accent5"/>
              </a:buClr>
              <a:buSzPts val="3000"/>
              <a:buNone/>
              <a:defRPr sz="3000">
                <a:solidFill>
                  <a:schemeClr val="accent5"/>
                </a:solidFill>
              </a:defRPr>
            </a:lvl4pPr>
            <a:lvl5pPr lvl="4" algn="ctr" rtl="0">
              <a:spcBef>
                <a:spcPts val="0"/>
              </a:spcBef>
              <a:spcAft>
                <a:spcPts val="0"/>
              </a:spcAft>
              <a:buClr>
                <a:schemeClr val="accent5"/>
              </a:buClr>
              <a:buSzPts val="3000"/>
              <a:buNone/>
              <a:defRPr sz="3000">
                <a:solidFill>
                  <a:schemeClr val="accent5"/>
                </a:solidFill>
              </a:defRPr>
            </a:lvl5pPr>
            <a:lvl6pPr lvl="5" algn="ctr" rtl="0">
              <a:spcBef>
                <a:spcPts val="0"/>
              </a:spcBef>
              <a:spcAft>
                <a:spcPts val="0"/>
              </a:spcAft>
              <a:buClr>
                <a:schemeClr val="accent5"/>
              </a:buClr>
              <a:buSzPts val="3000"/>
              <a:buNone/>
              <a:defRPr sz="3000">
                <a:solidFill>
                  <a:schemeClr val="accent5"/>
                </a:solidFill>
              </a:defRPr>
            </a:lvl6pPr>
            <a:lvl7pPr lvl="6" algn="ctr" rtl="0">
              <a:spcBef>
                <a:spcPts val="0"/>
              </a:spcBef>
              <a:spcAft>
                <a:spcPts val="0"/>
              </a:spcAft>
              <a:buClr>
                <a:schemeClr val="accent5"/>
              </a:buClr>
              <a:buSzPts val="3000"/>
              <a:buNone/>
              <a:defRPr sz="3000">
                <a:solidFill>
                  <a:schemeClr val="accent5"/>
                </a:solidFill>
              </a:defRPr>
            </a:lvl7pPr>
            <a:lvl8pPr lvl="7" algn="ctr" rtl="0">
              <a:spcBef>
                <a:spcPts val="0"/>
              </a:spcBef>
              <a:spcAft>
                <a:spcPts val="0"/>
              </a:spcAft>
              <a:buClr>
                <a:schemeClr val="accent5"/>
              </a:buClr>
              <a:buSzPts val="3000"/>
              <a:buNone/>
              <a:defRPr sz="3000">
                <a:solidFill>
                  <a:schemeClr val="accent5"/>
                </a:solidFill>
              </a:defRPr>
            </a:lvl8pPr>
            <a:lvl9pPr lvl="8" algn="ctr" rtl="0">
              <a:spcBef>
                <a:spcPts val="0"/>
              </a:spcBef>
              <a:spcAft>
                <a:spcPts val="0"/>
              </a:spcAft>
              <a:buClr>
                <a:schemeClr val="accent5"/>
              </a:buClr>
              <a:buSzPts val="3000"/>
              <a:buNone/>
              <a:defRPr sz="3000">
                <a:solidFill>
                  <a:schemeClr val="accent5"/>
                </a:solidFill>
              </a:defRPr>
            </a:lvl9pPr>
          </a:lstStyle>
          <a:p>
            <a:r>
              <a:t>xx%</a:t>
            </a:r>
          </a:p>
        </p:txBody>
      </p:sp>
      <p:sp>
        <p:nvSpPr>
          <p:cNvPr id="37" name="Google Shape;37;p3"/>
          <p:cNvSpPr txBox="1">
            <a:spLocks noGrp="1"/>
          </p:cNvSpPr>
          <p:nvPr>
            <p:ph type="subTitle" idx="1"/>
          </p:nvPr>
        </p:nvSpPr>
        <p:spPr>
          <a:xfrm>
            <a:off x="1170425" y="3203925"/>
            <a:ext cx="3084000" cy="6639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grpSp>
        <p:nvGrpSpPr>
          <p:cNvPr id="38" name="Google Shape;38;p3"/>
          <p:cNvGrpSpPr/>
          <p:nvPr/>
        </p:nvGrpSpPr>
        <p:grpSpPr>
          <a:xfrm>
            <a:off x="-352502" y="-518687"/>
            <a:ext cx="1633385" cy="1633385"/>
            <a:chOff x="-352502" y="-518687"/>
            <a:chExt cx="1633385" cy="1633385"/>
          </a:xfrm>
        </p:grpSpPr>
        <p:sp>
          <p:nvSpPr>
            <p:cNvPr id="39" name="Google Shape;39;p3"/>
            <p:cNvSpPr/>
            <p:nvPr/>
          </p:nvSpPr>
          <p:spPr>
            <a:xfrm rot="-2700000">
              <a:off x="-481388" y="285384"/>
              <a:ext cx="1954585" cy="88671"/>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rot="-2700000">
              <a:off x="-418809" y="347963"/>
              <a:ext cx="1954585" cy="88671"/>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rot="-2700000">
              <a:off x="-575745" y="146267"/>
              <a:ext cx="1954585" cy="178191"/>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 name="Google Shape;42;p3"/>
          <p:cNvGrpSpPr/>
          <p:nvPr/>
        </p:nvGrpSpPr>
        <p:grpSpPr>
          <a:xfrm flipH="1">
            <a:off x="8048548" y="-515650"/>
            <a:ext cx="1633385" cy="1633385"/>
            <a:chOff x="-352502" y="-518687"/>
            <a:chExt cx="1633385" cy="1633385"/>
          </a:xfrm>
        </p:grpSpPr>
        <p:sp>
          <p:nvSpPr>
            <p:cNvPr id="43" name="Google Shape;43;p3"/>
            <p:cNvSpPr/>
            <p:nvPr/>
          </p:nvSpPr>
          <p:spPr>
            <a:xfrm rot="-2700000">
              <a:off x="-481388" y="285384"/>
              <a:ext cx="1954585" cy="88671"/>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rot="-2700000">
              <a:off x="-418809" y="347963"/>
              <a:ext cx="1954585" cy="88671"/>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rot="-2700000">
              <a:off x="-575745" y="146267"/>
              <a:ext cx="1954585" cy="178191"/>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 name="Google Shape;46;p3"/>
          <p:cNvGrpSpPr/>
          <p:nvPr/>
        </p:nvGrpSpPr>
        <p:grpSpPr>
          <a:xfrm>
            <a:off x="235475" y="3396775"/>
            <a:ext cx="832225" cy="1563175"/>
            <a:chOff x="235475" y="3396775"/>
            <a:chExt cx="832225" cy="1563175"/>
          </a:xfrm>
        </p:grpSpPr>
        <p:grpSp>
          <p:nvGrpSpPr>
            <p:cNvPr id="47" name="Google Shape;47;p3"/>
            <p:cNvGrpSpPr/>
            <p:nvPr/>
          </p:nvGrpSpPr>
          <p:grpSpPr>
            <a:xfrm>
              <a:off x="235475" y="3396775"/>
              <a:ext cx="832225" cy="1563175"/>
              <a:chOff x="234875" y="3390225"/>
              <a:chExt cx="832225" cy="1563175"/>
            </a:xfrm>
          </p:grpSpPr>
          <p:grpSp>
            <p:nvGrpSpPr>
              <p:cNvPr id="48" name="Google Shape;48;p3"/>
              <p:cNvGrpSpPr/>
              <p:nvPr/>
            </p:nvGrpSpPr>
            <p:grpSpPr>
              <a:xfrm>
                <a:off x="234875" y="3390225"/>
                <a:ext cx="832225" cy="1563175"/>
                <a:chOff x="234875" y="3390225"/>
                <a:chExt cx="832225" cy="1563175"/>
              </a:xfrm>
            </p:grpSpPr>
            <p:sp>
              <p:nvSpPr>
                <p:cNvPr id="49" name="Google Shape;49;p3"/>
                <p:cNvSpPr/>
                <p:nvPr/>
              </p:nvSpPr>
              <p:spPr>
                <a:xfrm>
                  <a:off x="234875" y="3715350"/>
                  <a:ext cx="601950" cy="1229625"/>
                </a:xfrm>
                <a:custGeom>
                  <a:avLst/>
                  <a:gdLst/>
                  <a:ahLst/>
                  <a:cxnLst/>
                  <a:rect l="l" t="t" r="r" b="b"/>
                  <a:pathLst>
                    <a:path w="24078" h="49185" extrusionOk="0">
                      <a:moveTo>
                        <a:pt x="595" y="1"/>
                      </a:moveTo>
                      <a:lnTo>
                        <a:pt x="595" y="1"/>
                      </a:lnTo>
                      <a:cubicBezTo>
                        <a:pt x="980" y="6637"/>
                        <a:pt x="294" y="13285"/>
                        <a:pt x="148" y="19929"/>
                      </a:cubicBezTo>
                      <a:cubicBezTo>
                        <a:pt x="1" y="26575"/>
                        <a:pt x="421" y="33373"/>
                        <a:pt x="2893" y="39544"/>
                      </a:cubicBezTo>
                      <a:cubicBezTo>
                        <a:pt x="3721" y="41611"/>
                        <a:pt x="4971" y="44719"/>
                        <a:pt x="6649" y="46301"/>
                      </a:cubicBezTo>
                      <a:cubicBezTo>
                        <a:pt x="8474" y="48017"/>
                        <a:pt x="12500" y="48784"/>
                        <a:pt x="14881" y="49077"/>
                      </a:cubicBezTo>
                      <a:cubicBezTo>
                        <a:pt x="15468" y="49148"/>
                        <a:pt x="16060" y="49184"/>
                        <a:pt x="16652" y="49184"/>
                      </a:cubicBezTo>
                      <a:cubicBezTo>
                        <a:pt x="18168" y="49184"/>
                        <a:pt x="19685" y="48949"/>
                        <a:pt x="21129" y="48487"/>
                      </a:cubicBezTo>
                      <a:cubicBezTo>
                        <a:pt x="21967" y="48218"/>
                        <a:pt x="22818" y="47847"/>
                        <a:pt x="23356" y="47151"/>
                      </a:cubicBezTo>
                      <a:cubicBezTo>
                        <a:pt x="24078" y="46212"/>
                        <a:pt x="24073" y="44924"/>
                        <a:pt x="24028" y="43742"/>
                      </a:cubicBezTo>
                      <a:cubicBezTo>
                        <a:pt x="23811" y="37948"/>
                        <a:pt x="23428" y="32115"/>
                        <a:pt x="21891" y="26526"/>
                      </a:cubicBezTo>
                      <a:cubicBezTo>
                        <a:pt x="18802" y="15282"/>
                        <a:pt x="10904" y="5448"/>
                        <a:pt x="595" y="1"/>
                      </a:cubicBezTo>
                      <a:close/>
                    </a:path>
                  </a:pathLst>
                </a:custGeom>
                <a:solidFill>
                  <a:srgbClr val="FED2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p:nvPr/>
              </p:nvSpPr>
              <p:spPr>
                <a:xfrm>
                  <a:off x="340550" y="3875725"/>
                  <a:ext cx="327250" cy="1077675"/>
                </a:xfrm>
                <a:custGeom>
                  <a:avLst/>
                  <a:gdLst/>
                  <a:ahLst/>
                  <a:cxnLst/>
                  <a:rect l="l" t="t" r="r" b="b"/>
                  <a:pathLst>
                    <a:path w="13090" h="43107" extrusionOk="0">
                      <a:moveTo>
                        <a:pt x="0" y="1"/>
                      </a:moveTo>
                      <a:lnTo>
                        <a:pt x="0" y="1"/>
                      </a:lnTo>
                      <a:cubicBezTo>
                        <a:pt x="766" y="1691"/>
                        <a:pt x="1565" y="3465"/>
                        <a:pt x="2295" y="5178"/>
                      </a:cubicBezTo>
                      <a:cubicBezTo>
                        <a:pt x="7136" y="16423"/>
                        <a:pt x="10576" y="28245"/>
                        <a:pt x="12620" y="40312"/>
                      </a:cubicBezTo>
                      <a:cubicBezTo>
                        <a:pt x="12780" y="41242"/>
                        <a:pt x="12934" y="42174"/>
                        <a:pt x="13090" y="43106"/>
                      </a:cubicBezTo>
                      <a:cubicBezTo>
                        <a:pt x="13038" y="42162"/>
                        <a:pt x="12967" y="41219"/>
                        <a:pt x="12885" y="40277"/>
                      </a:cubicBezTo>
                      <a:cubicBezTo>
                        <a:pt x="11520" y="26155"/>
                        <a:pt x="7148" y="12268"/>
                        <a:pt x="0" y="1"/>
                      </a:cubicBezTo>
                      <a:close/>
                    </a:path>
                  </a:pathLst>
                </a:custGeom>
                <a:solidFill>
                  <a:srgbClr val="000000">
                    <a:alpha val="1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a:off x="490875" y="3390225"/>
                  <a:ext cx="576225" cy="1443975"/>
                </a:xfrm>
                <a:custGeom>
                  <a:avLst/>
                  <a:gdLst/>
                  <a:ahLst/>
                  <a:cxnLst/>
                  <a:rect l="l" t="t" r="r" b="b"/>
                  <a:pathLst>
                    <a:path w="23049" h="57759" extrusionOk="0">
                      <a:moveTo>
                        <a:pt x="2803" y="0"/>
                      </a:moveTo>
                      <a:cubicBezTo>
                        <a:pt x="2664" y="7669"/>
                        <a:pt x="1457" y="15278"/>
                        <a:pt x="787" y="22920"/>
                      </a:cubicBezTo>
                      <a:cubicBezTo>
                        <a:pt x="117" y="30562"/>
                        <a:pt x="0" y="38419"/>
                        <a:pt x="1981" y="45692"/>
                      </a:cubicBezTo>
                      <a:cubicBezTo>
                        <a:pt x="2643" y="48126"/>
                        <a:pt x="3647" y="51793"/>
                        <a:pt x="5190" y="53725"/>
                      </a:cubicBezTo>
                      <a:cubicBezTo>
                        <a:pt x="6874" y="55829"/>
                        <a:pt x="10830" y="56984"/>
                        <a:pt x="13184" y="57484"/>
                      </a:cubicBezTo>
                      <a:cubicBezTo>
                        <a:pt x="14049" y="57667"/>
                        <a:pt x="14930" y="57759"/>
                        <a:pt x="15812" y="57759"/>
                      </a:cubicBezTo>
                      <a:cubicBezTo>
                        <a:pt x="17040" y="57759"/>
                        <a:pt x="18271" y="57582"/>
                        <a:pt x="19465" y="57230"/>
                      </a:cubicBezTo>
                      <a:cubicBezTo>
                        <a:pt x="20322" y="56980"/>
                        <a:pt x="21201" y="56607"/>
                        <a:pt x="21791" y="55845"/>
                      </a:cubicBezTo>
                      <a:cubicBezTo>
                        <a:pt x="22588" y="54815"/>
                        <a:pt x="22686" y="53329"/>
                        <a:pt x="22735" y="51965"/>
                      </a:cubicBezTo>
                      <a:cubicBezTo>
                        <a:pt x="22975" y="45282"/>
                        <a:pt x="23049" y="38537"/>
                        <a:pt x="21959" y="31998"/>
                      </a:cubicBezTo>
                      <a:cubicBezTo>
                        <a:pt x="19765" y="18843"/>
                        <a:pt x="12659" y="6976"/>
                        <a:pt x="2803" y="0"/>
                      </a:cubicBezTo>
                      <a:close/>
                    </a:path>
                  </a:pathLst>
                </a:custGeom>
                <a:solidFill>
                  <a:srgbClr val="FED2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a:off x="639000" y="3581175"/>
                  <a:ext cx="242175" cy="1263175"/>
                </a:xfrm>
                <a:custGeom>
                  <a:avLst/>
                  <a:gdLst/>
                  <a:ahLst/>
                  <a:cxnLst/>
                  <a:rect l="l" t="t" r="r" b="b"/>
                  <a:pathLst>
                    <a:path w="9687" h="50527" extrusionOk="0">
                      <a:moveTo>
                        <a:pt x="0" y="0"/>
                      </a:moveTo>
                      <a:cubicBezTo>
                        <a:pt x="1285" y="4098"/>
                        <a:pt x="2520" y="8234"/>
                        <a:pt x="3596" y="12391"/>
                      </a:cubicBezTo>
                      <a:cubicBezTo>
                        <a:pt x="6433" y="23305"/>
                        <a:pt x="8279" y="34464"/>
                        <a:pt x="9252" y="45697"/>
                      </a:cubicBezTo>
                      <a:cubicBezTo>
                        <a:pt x="9406" y="47246"/>
                        <a:pt x="9519" y="48988"/>
                        <a:pt x="9656" y="50526"/>
                      </a:cubicBezTo>
                      <a:cubicBezTo>
                        <a:pt x="9676" y="49449"/>
                        <a:pt x="9685" y="48371"/>
                        <a:pt x="9687" y="47293"/>
                      </a:cubicBezTo>
                      <a:cubicBezTo>
                        <a:pt x="9660" y="45071"/>
                        <a:pt x="9580" y="42844"/>
                        <a:pt x="9445" y="40625"/>
                      </a:cubicBezTo>
                      <a:cubicBezTo>
                        <a:pt x="9373" y="39633"/>
                        <a:pt x="9293" y="38586"/>
                        <a:pt x="9213" y="37597"/>
                      </a:cubicBezTo>
                      <a:cubicBezTo>
                        <a:pt x="8044" y="24706"/>
                        <a:pt x="5057" y="11928"/>
                        <a:pt x="0" y="0"/>
                      </a:cubicBezTo>
                      <a:close/>
                    </a:path>
                  </a:pathLst>
                </a:custGeom>
                <a:solidFill>
                  <a:srgbClr val="000000">
                    <a:alpha val="1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 name="Google Shape;53;p3"/>
              <p:cNvSpPr/>
              <p:nvPr/>
            </p:nvSpPr>
            <p:spPr>
              <a:xfrm>
                <a:off x="506175" y="3743675"/>
                <a:ext cx="348875" cy="350950"/>
              </a:xfrm>
              <a:custGeom>
                <a:avLst/>
                <a:gdLst/>
                <a:ahLst/>
                <a:cxnLst/>
                <a:rect l="l" t="t" r="r" b="b"/>
                <a:pathLst>
                  <a:path w="13955" h="14038" extrusionOk="0">
                    <a:moveTo>
                      <a:pt x="9256" y="1"/>
                    </a:moveTo>
                    <a:cubicBezTo>
                      <a:pt x="9213" y="1"/>
                      <a:pt x="9171" y="2"/>
                      <a:pt x="9128" y="6"/>
                    </a:cubicBezTo>
                    <a:cubicBezTo>
                      <a:pt x="8946" y="24"/>
                      <a:pt x="8782" y="82"/>
                      <a:pt x="8636" y="166"/>
                    </a:cubicBezTo>
                    <a:cubicBezTo>
                      <a:pt x="8157" y="444"/>
                      <a:pt x="7848" y="1035"/>
                      <a:pt x="7743" y="1553"/>
                    </a:cubicBezTo>
                    <a:cubicBezTo>
                      <a:pt x="7655" y="1981"/>
                      <a:pt x="7589" y="2485"/>
                      <a:pt x="7210" y="2706"/>
                    </a:cubicBezTo>
                    <a:cubicBezTo>
                      <a:pt x="7088" y="2776"/>
                      <a:pt x="6960" y="2803"/>
                      <a:pt x="6829" y="2803"/>
                    </a:cubicBezTo>
                    <a:cubicBezTo>
                      <a:pt x="6391" y="2803"/>
                      <a:pt x="5910" y="2506"/>
                      <a:pt x="5442" y="2506"/>
                    </a:cubicBezTo>
                    <a:cubicBezTo>
                      <a:pt x="4828" y="2506"/>
                      <a:pt x="4426" y="2913"/>
                      <a:pt x="4152" y="3423"/>
                    </a:cubicBezTo>
                    <a:lnTo>
                      <a:pt x="4145" y="3415"/>
                    </a:lnTo>
                    <a:cubicBezTo>
                      <a:pt x="3906" y="3827"/>
                      <a:pt x="3762" y="4288"/>
                      <a:pt x="3555" y="4718"/>
                    </a:cubicBezTo>
                    <a:cubicBezTo>
                      <a:pt x="3404" y="5034"/>
                      <a:pt x="3183" y="5359"/>
                      <a:pt x="2840" y="5441"/>
                    </a:cubicBezTo>
                    <a:cubicBezTo>
                      <a:pt x="2779" y="5456"/>
                      <a:pt x="2718" y="5462"/>
                      <a:pt x="2656" y="5462"/>
                    </a:cubicBezTo>
                    <a:cubicBezTo>
                      <a:pt x="2431" y="5462"/>
                      <a:pt x="2202" y="5383"/>
                      <a:pt x="1976" y="5351"/>
                    </a:cubicBezTo>
                    <a:cubicBezTo>
                      <a:pt x="1865" y="5336"/>
                      <a:pt x="1760" y="5328"/>
                      <a:pt x="1661" y="5328"/>
                    </a:cubicBezTo>
                    <a:cubicBezTo>
                      <a:pt x="235" y="5328"/>
                      <a:pt x="0" y="6891"/>
                      <a:pt x="195" y="8119"/>
                    </a:cubicBezTo>
                    <a:cubicBezTo>
                      <a:pt x="740" y="11513"/>
                      <a:pt x="3843" y="14037"/>
                      <a:pt x="7251" y="14037"/>
                    </a:cubicBezTo>
                    <a:cubicBezTo>
                      <a:pt x="7340" y="14037"/>
                      <a:pt x="7430" y="14035"/>
                      <a:pt x="7520" y="14032"/>
                    </a:cubicBezTo>
                    <a:cubicBezTo>
                      <a:pt x="9933" y="13940"/>
                      <a:pt x="12050" y="12440"/>
                      <a:pt x="13115" y="10301"/>
                    </a:cubicBezTo>
                    <a:cubicBezTo>
                      <a:pt x="13955" y="8615"/>
                      <a:pt x="13938" y="6794"/>
                      <a:pt x="13449" y="5025"/>
                    </a:cubicBezTo>
                    <a:cubicBezTo>
                      <a:pt x="13119" y="3827"/>
                      <a:pt x="12244" y="2815"/>
                      <a:pt x="11564" y="1788"/>
                    </a:cubicBezTo>
                    <a:cubicBezTo>
                      <a:pt x="11271" y="1348"/>
                      <a:pt x="10974" y="901"/>
                      <a:pt x="10574" y="551"/>
                    </a:cubicBezTo>
                    <a:cubicBezTo>
                      <a:pt x="10207" y="231"/>
                      <a:pt x="9739" y="1"/>
                      <a:pt x="9256" y="1"/>
                    </a:cubicBezTo>
                    <a:close/>
                  </a:path>
                </a:pathLst>
              </a:custGeom>
              <a:solidFill>
                <a:srgbClr val="1942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p:nvPr/>
            </p:nvSpPr>
            <p:spPr>
              <a:xfrm>
                <a:off x="506175" y="3743675"/>
                <a:ext cx="348875" cy="350950"/>
              </a:xfrm>
              <a:custGeom>
                <a:avLst/>
                <a:gdLst/>
                <a:ahLst/>
                <a:cxnLst/>
                <a:rect l="l" t="t" r="r" b="b"/>
                <a:pathLst>
                  <a:path w="13955" h="14038" extrusionOk="0">
                    <a:moveTo>
                      <a:pt x="9256" y="1"/>
                    </a:moveTo>
                    <a:cubicBezTo>
                      <a:pt x="9213" y="1"/>
                      <a:pt x="9171" y="2"/>
                      <a:pt x="9128" y="6"/>
                    </a:cubicBezTo>
                    <a:cubicBezTo>
                      <a:pt x="8946" y="24"/>
                      <a:pt x="8782" y="82"/>
                      <a:pt x="8636" y="166"/>
                    </a:cubicBezTo>
                    <a:cubicBezTo>
                      <a:pt x="8157" y="444"/>
                      <a:pt x="7848" y="1035"/>
                      <a:pt x="7743" y="1553"/>
                    </a:cubicBezTo>
                    <a:cubicBezTo>
                      <a:pt x="7655" y="1981"/>
                      <a:pt x="7589" y="2485"/>
                      <a:pt x="7210" y="2706"/>
                    </a:cubicBezTo>
                    <a:cubicBezTo>
                      <a:pt x="7088" y="2776"/>
                      <a:pt x="6960" y="2803"/>
                      <a:pt x="6829" y="2803"/>
                    </a:cubicBezTo>
                    <a:cubicBezTo>
                      <a:pt x="6391" y="2803"/>
                      <a:pt x="5910" y="2506"/>
                      <a:pt x="5442" y="2506"/>
                    </a:cubicBezTo>
                    <a:cubicBezTo>
                      <a:pt x="4828" y="2506"/>
                      <a:pt x="4426" y="2913"/>
                      <a:pt x="4152" y="3423"/>
                    </a:cubicBezTo>
                    <a:lnTo>
                      <a:pt x="4145" y="3415"/>
                    </a:lnTo>
                    <a:cubicBezTo>
                      <a:pt x="3906" y="3827"/>
                      <a:pt x="3762" y="4288"/>
                      <a:pt x="3555" y="4718"/>
                    </a:cubicBezTo>
                    <a:cubicBezTo>
                      <a:pt x="3404" y="5034"/>
                      <a:pt x="3183" y="5359"/>
                      <a:pt x="2840" y="5441"/>
                    </a:cubicBezTo>
                    <a:cubicBezTo>
                      <a:pt x="2779" y="5456"/>
                      <a:pt x="2718" y="5462"/>
                      <a:pt x="2656" y="5462"/>
                    </a:cubicBezTo>
                    <a:cubicBezTo>
                      <a:pt x="2431" y="5462"/>
                      <a:pt x="2202" y="5383"/>
                      <a:pt x="1976" y="5351"/>
                    </a:cubicBezTo>
                    <a:cubicBezTo>
                      <a:pt x="1865" y="5336"/>
                      <a:pt x="1760" y="5328"/>
                      <a:pt x="1661" y="5328"/>
                    </a:cubicBezTo>
                    <a:cubicBezTo>
                      <a:pt x="235" y="5328"/>
                      <a:pt x="0" y="6891"/>
                      <a:pt x="195" y="8119"/>
                    </a:cubicBezTo>
                    <a:cubicBezTo>
                      <a:pt x="740" y="11513"/>
                      <a:pt x="3843" y="14037"/>
                      <a:pt x="7251" y="14037"/>
                    </a:cubicBezTo>
                    <a:cubicBezTo>
                      <a:pt x="7340" y="14037"/>
                      <a:pt x="7430" y="14035"/>
                      <a:pt x="7520" y="14032"/>
                    </a:cubicBezTo>
                    <a:cubicBezTo>
                      <a:pt x="9933" y="13940"/>
                      <a:pt x="12050" y="12440"/>
                      <a:pt x="13115" y="10301"/>
                    </a:cubicBezTo>
                    <a:cubicBezTo>
                      <a:pt x="13955" y="8615"/>
                      <a:pt x="13938" y="6794"/>
                      <a:pt x="13449" y="5025"/>
                    </a:cubicBezTo>
                    <a:cubicBezTo>
                      <a:pt x="13119" y="3827"/>
                      <a:pt x="12244" y="2815"/>
                      <a:pt x="11564" y="1788"/>
                    </a:cubicBezTo>
                    <a:cubicBezTo>
                      <a:pt x="11271" y="1348"/>
                      <a:pt x="10974" y="901"/>
                      <a:pt x="10574" y="551"/>
                    </a:cubicBezTo>
                    <a:cubicBezTo>
                      <a:pt x="10207" y="231"/>
                      <a:pt x="9739" y="1"/>
                      <a:pt x="9256" y="1"/>
                    </a:cubicBezTo>
                    <a:close/>
                  </a:path>
                </a:pathLst>
              </a:custGeom>
              <a:solidFill>
                <a:srgbClr val="000000">
                  <a:alpha val="1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461450" y="3750875"/>
                <a:ext cx="552025" cy="555175"/>
              </a:xfrm>
              <a:custGeom>
                <a:avLst/>
                <a:gdLst/>
                <a:ahLst/>
                <a:cxnLst/>
                <a:rect l="l" t="t" r="r" b="b"/>
                <a:pathLst>
                  <a:path w="22081" h="22207" extrusionOk="0">
                    <a:moveTo>
                      <a:pt x="14645" y="0"/>
                    </a:moveTo>
                    <a:cubicBezTo>
                      <a:pt x="14578" y="0"/>
                      <a:pt x="14510" y="3"/>
                      <a:pt x="14443" y="9"/>
                    </a:cubicBezTo>
                    <a:cubicBezTo>
                      <a:pt x="14166" y="32"/>
                      <a:pt x="13908" y="122"/>
                      <a:pt x="13673" y="257"/>
                    </a:cubicBezTo>
                    <a:cubicBezTo>
                      <a:pt x="12915" y="697"/>
                      <a:pt x="12425" y="1632"/>
                      <a:pt x="12259" y="2451"/>
                    </a:cubicBezTo>
                    <a:cubicBezTo>
                      <a:pt x="12122" y="3129"/>
                      <a:pt x="12015" y="3928"/>
                      <a:pt x="11417" y="4274"/>
                    </a:cubicBezTo>
                    <a:cubicBezTo>
                      <a:pt x="11224" y="4386"/>
                      <a:pt x="11022" y="4429"/>
                      <a:pt x="10813" y="4429"/>
                    </a:cubicBezTo>
                    <a:cubicBezTo>
                      <a:pt x="10122" y="4429"/>
                      <a:pt x="9360" y="3959"/>
                      <a:pt x="8620" y="3959"/>
                    </a:cubicBezTo>
                    <a:cubicBezTo>
                      <a:pt x="7647" y="3959"/>
                      <a:pt x="7012" y="4604"/>
                      <a:pt x="6576" y="5409"/>
                    </a:cubicBezTo>
                    <a:lnTo>
                      <a:pt x="6563" y="5397"/>
                    </a:lnTo>
                    <a:cubicBezTo>
                      <a:pt x="6184" y="6047"/>
                      <a:pt x="5959" y="6780"/>
                      <a:pt x="5631" y="7460"/>
                    </a:cubicBezTo>
                    <a:cubicBezTo>
                      <a:pt x="5392" y="7960"/>
                      <a:pt x="5039" y="8474"/>
                      <a:pt x="4500" y="8606"/>
                    </a:cubicBezTo>
                    <a:cubicBezTo>
                      <a:pt x="4403" y="8629"/>
                      <a:pt x="4305" y="8638"/>
                      <a:pt x="4207" y="8638"/>
                    </a:cubicBezTo>
                    <a:cubicBezTo>
                      <a:pt x="3851" y="8638"/>
                      <a:pt x="3490" y="8514"/>
                      <a:pt x="3130" y="8462"/>
                    </a:cubicBezTo>
                    <a:cubicBezTo>
                      <a:pt x="2955" y="8437"/>
                      <a:pt x="2790" y="8426"/>
                      <a:pt x="2633" y="8426"/>
                    </a:cubicBezTo>
                    <a:cubicBezTo>
                      <a:pt x="374" y="8426"/>
                      <a:pt x="0" y="10898"/>
                      <a:pt x="313" y="12844"/>
                    </a:cubicBezTo>
                    <a:cubicBezTo>
                      <a:pt x="1172" y="18213"/>
                      <a:pt x="6090" y="22207"/>
                      <a:pt x="11480" y="22207"/>
                    </a:cubicBezTo>
                    <a:cubicBezTo>
                      <a:pt x="11619" y="22207"/>
                      <a:pt x="11759" y="22204"/>
                      <a:pt x="11898" y="22199"/>
                    </a:cubicBezTo>
                    <a:cubicBezTo>
                      <a:pt x="15713" y="22049"/>
                      <a:pt x="19063" y="19677"/>
                      <a:pt x="20749" y="16297"/>
                    </a:cubicBezTo>
                    <a:cubicBezTo>
                      <a:pt x="22081" y="13627"/>
                      <a:pt x="22050" y="10744"/>
                      <a:pt x="21275" y="7950"/>
                    </a:cubicBezTo>
                    <a:cubicBezTo>
                      <a:pt x="20751" y="6053"/>
                      <a:pt x="19370" y="4451"/>
                      <a:pt x="18295" y="2828"/>
                    </a:cubicBezTo>
                    <a:cubicBezTo>
                      <a:pt x="17832" y="2129"/>
                      <a:pt x="17360" y="1423"/>
                      <a:pt x="16731" y="872"/>
                    </a:cubicBezTo>
                    <a:cubicBezTo>
                      <a:pt x="16151" y="365"/>
                      <a:pt x="15409" y="0"/>
                      <a:pt x="14645" y="0"/>
                    </a:cubicBezTo>
                    <a:close/>
                  </a:path>
                </a:pathLst>
              </a:custGeom>
              <a:solidFill>
                <a:srgbClr val="1942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617075" y="4473000"/>
                <a:ext cx="142000" cy="470625"/>
              </a:xfrm>
              <a:custGeom>
                <a:avLst/>
                <a:gdLst/>
                <a:ahLst/>
                <a:cxnLst/>
                <a:rect l="l" t="t" r="r" b="b"/>
                <a:pathLst>
                  <a:path w="5680" h="18825" extrusionOk="0">
                    <a:moveTo>
                      <a:pt x="544" y="0"/>
                    </a:moveTo>
                    <a:cubicBezTo>
                      <a:pt x="476" y="0"/>
                      <a:pt x="407" y="15"/>
                      <a:pt x="340" y="46"/>
                    </a:cubicBezTo>
                    <a:cubicBezTo>
                      <a:pt x="103" y="159"/>
                      <a:pt x="0" y="444"/>
                      <a:pt x="113" y="681"/>
                    </a:cubicBezTo>
                    <a:cubicBezTo>
                      <a:pt x="2746" y="6266"/>
                      <a:pt x="4293" y="12222"/>
                      <a:pt x="4713" y="18380"/>
                    </a:cubicBezTo>
                    <a:cubicBezTo>
                      <a:pt x="4731" y="18634"/>
                      <a:pt x="4940" y="18825"/>
                      <a:pt x="5190" y="18825"/>
                    </a:cubicBezTo>
                    <a:cubicBezTo>
                      <a:pt x="5197" y="18825"/>
                      <a:pt x="5204" y="18824"/>
                      <a:pt x="5209" y="18824"/>
                    </a:cubicBezTo>
                    <a:cubicBezTo>
                      <a:pt x="5212" y="18824"/>
                      <a:pt x="5214" y="18824"/>
                      <a:pt x="5216" y="18825"/>
                    </a:cubicBezTo>
                    <a:cubicBezTo>
                      <a:pt x="5481" y="18807"/>
                      <a:pt x="5680" y="18579"/>
                      <a:pt x="5663" y="18317"/>
                    </a:cubicBezTo>
                    <a:cubicBezTo>
                      <a:pt x="5452" y="15213"/>
                      <a:pt x="4946" y="12103"/>
                      <a:pt x="4159" y="9075"/>
                    </a:cubicBezTo>
                    <a:cubicBezTo>
                      <a:pt x="3373" y="6049"/>
                      <a:pt x="2303" y="3089"/>
                      <a:pt x="976" y="274"/>
                    </a:cubicBezTo>
                    <a:cubicBezTo>
                      <a:pt x="894" y="102"/>
                      <a:pt x="723" y="0"/>
                      <a:pt x="544" y="0"/>
                    </a:cubicBezTo>
                    <a:close/>
                  </a:path>
                </a:pathLst>
              </a:custGeom>
              <a:solidFill>
                <a:srgbClr val="1942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348225" y="4083075"/>
                <a:ext cx="293000" cy="290600"/>
              </a:xfrm>
              <a:custGeom>
                <a:avLst/>
                <a:gdLst/>
                <a:ahLst/>
                <a:cxnLst/>
                <a:rect l="l" t="t" r="r" b="b"/>
                <a:pathLst>
                  <a:path w="11720" h="11624" extrusionOk="0">
                    <a:moveTo>
                      <a:pt x="8436" y="1"/>
                    </a:moveTo>
                    <a:cubicBezTo>
                      <a:pt x="8303" y="1"/>
                      <a:pt x="8178" y="29"/>
                      <a:pt x="8062" y="75"/>
                    </a:cubicBezTo>
                    <a:cubicBezTo>
                      <a:pt x="7628" y="253"/>
                      <a:pt x="7298" y="710"/>
                      <a:pt x="7147" y="1134"/>
                    </a:cubicBezTo>
                    <a:cubicBezTo>
                      <a:pt x="7022" y="1482"/>
                      <a:pt x="6905" y="1898"/>
                      <a:pt x="6561" y="2037"/>
                    </a:cubicBezTo>
                    <a:cubicBezTo>
                      <a:pt x="6484" y="2068"/>
                      <a:pt x="6408" y="2081"/>
                      <a:pt x="6331" y="2081"/>
                    </a:cubicBezTo>
                    <a:cubicBezTo>
                      <a:pt x="5930" y="2081"/>
                      <a:pt x="5529" y="1719"/>
                      <a:pt x="5100" y="1658"/>
                    </a:cubicBezTo>
                    <a:cubicBezTo>
                      <a:pt x="5046" y="1651"/>
                      <a:pt x="4993" y="1647"/>
                      <a:pt x="4942" y="1647"/>
                    </a:cubicBezTo>
                    <a:cubicBezTo>
                      <a:pt x="4504" y="1647"/>
                      <a:pt x="4166" y="1919"/>
                      <a:pt x="3903" y="2273"/>
                    </a:cubicBezTo>
                    <a:lnTo>
                      <a:pt x="3899" y="2265"/>
                    </a:lnTo>
                    <a:cubicBezTo>
                      <a:pt x="3647" y="2582"/>
                      <a:pt x="3473" y="2953"/>
                      <a:pt x="3248" y="3289"/>
                    </a:cubicBezTo>
                    <a:cubicBezTo>
                      <a:pt x="3082" y="3535"/>
                      <a:pt x="2856" y="3783"/>
                      <a:pt x="2561" y="3812"/>
                    </a:cubicBezTo>
                    <a:cubicBezTo>
                      <a:pt x="2543" y="3813"/>
                      <a:pt x="2524" y="3814"/>
                      <a:pt x="2505" y="3814"/>
                    </a:cubicBezTo>
                    <a:cubicBezTo>
                      <a:pt x="2280" y="3814"/>
                      <a:pt x="2066" y="3696"/>
                      <a:pt x="1844" y="3633"/>
                    </a:cubicBezTo>
                    <a:cubicBezTo>
                      <a:pt x="1673" y="3584"/>
                      <a:pt x="1517" y="3561"/>
                      <a:pt x="1373" y="3561"/>
                    </a:cubicBezTo>
                    <a:cubicBezTo>
                      <a:pt x="340" y="3561"/>
                      <a:pt x="1" y="4754"/>
                      <a:pt x="17" y="5746"/>
                    </a:cubicBezTo>
                    <a:cubicBezTo>
                      <a:pt x="66" y="8737"/>
                      <a:pt x="2490" y="11285"/>
                      <a:pt x="5456" y="11595"/>
                    </a:cubicBezTo>
                    <a:cubicBezTo>
                      <a:pt x="5638" y="11614"/>
                      <a:pt x="5819" y="11623"/>
                      <a:pt x="5999" y="11623"/>
                    </a:cubicBezTo>
                    <a:cubicBezTo>
                      <a:pt x="7837" y="11623"/>
                      <a:pt x="9556" y="10651"/>
                      <a:pt x="10607" y="9132"/>
                    </a:cubicBezTo>
                    <a:cubicBezTo>
                      <a:pt x="11514" y="7817"/>
                      <a:pt x="11719" y="6284"/>
                      <a:pt x="11523" y="4742"/>
                    </a:cubicBezTo>
                    <a:cubicBezTo>
                      <a:pt x="11389" y="3695"/>
                      <a:pt x="10777" y="2738"/>
                      <a:pt x="10330" y="1794"/>
                    </a:cubicBezTo>
                    <a:cubicBezTo>
                      <a:pt x="10138" y="1388"/>
                      <a:pt x="9941" y="976"/>
                      <a:pt x="9648" y="636"/>
                    </a:cubicBezTo>
                    <a:cubicBezTo>
                      <a:pt x="9357" y="296"/>
                      <a:pt x="8947" y="30"/>
                      <a:pt x="8499" y="3"/>
                    </a:cubicBezTo>
                    <a:cubicBezTo>
                      <a:pt x="8478" y="2"/>
                      <a:pt x="8457" y="1"/>
                      <a:pt x="8436" y="1"/>
                    </a:cubicBezTo>
                    <a:close/>
                  </a:path>
                </a:pathLst>
              </a:custGeom>
              <a:solidFill>
                <a:srgbClr val="E83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348225" y="4083075"/>
                <a:ext cx="293000" cy="290600"/>
              </a:xfrm>
              <a:custGeom>
                <a:avLst/>
                <a:gdLst/>
                <a:ahLst/>
                <a:cxnLst/>
                <a:rect l="l" t="t" r="r" b="b"/>
                <a:pathLst>
                  <a:path w="11720" h="11624" extrusionOk="0">
                    <a:moveTo>
                      <a:pt x="8436" y="1"/>
                    </a:moveTo>
                    <a:cubicBezTo>
                      <a:pt x="8303" y="1"/>
                      <a:pt x="8178" y="29"/>
                      <a:pt x="8062" y="75"/>
                    </a:cubicBezTo>
                    <a:cubicBezTo>
                      <a:pt x="7628" y="253"/>
                      <a:pt x="7298" y="710"/>
                      <a:pt x="7147" y="1134"/>
                    </a:cubicBezTo>
                    <a:cubicBezTo>
                      <a:pt x="7022" y="1482"/>
                      <a:pt x="6905" y="1898"/>
                      <a:pt x="6561" y="2037"/>
                    </a:cubicBezTo>
                    <a:cubicBezTo>
                      <a:pt x="6484" y="2068"/>
                      <a:pt x="6408" y="2081"/>
                      <a:pt x="6331" y="2081"/>
                    </a:cubicBezTo>
                    <a:cubicBezTo>
                      <a:pt x="5930" y="2081"/>
                      <a:pt x="5529" y="1719"/>
                      <a:pt x="5100" y="1658"/>
                    </a:cubicBezTo>
                    <a:cubicBezTo>
                      <a:pt x="5046" y="1651"/>
                      <a:pt x="4993" y="1647"/>
                      <a:pt x="4942" y="1647"/>
                    </a:cubicBezTo>
                    <a:cubicBezTo>
                      <a:pt x="4504" y="1647"/>
                      <a:pt x="4166" y="1919"/>
                      <a:pt x="3903" y="2273"/>
                    </a:cubicBezTo>
                    <a:lnTo>
                      <a:pt x="3899" y="2265"/>
                    </a:lnTo>
                    <a:cubicBezTo>
                      <a:pt x="3647" y="2582"/>
                      <a:pt x="3473" y="2953"/>
                      <a:pt x="3248" y="3289"/>
                    </a:cubicBezTo>
                    <a:cubicBezTo>
                      <a:pt x="3082" y="3535"/>
                      <a:pt x="2856" y="3783"/>
                      <a:pt x="2561" y="3812"/>
                    </a:cubicBezTo>
                    <a:cubicBezTo>
                      <a:pt x="2543" y="3813"/>
                      <a:pt x="2524" y="3814"/>
                      <a:pt x="2505" y="3814"/>
                    </a:cubicBezTo>
                    <a:cubicBezTo>
                      <a:pt x="2280" y="3814"/>
                      <a:pt x="2066" y="3696"/>
                      <a:pt x="1844" y="3633"/>
                    </a:cubicBezTo>
                    <a:cubicBezTo>
                      <a:pt x="1673" y="3584"/>
                      <a:pt x="1517" y="3561"/>
                      <a:pt x="1373" y="3561"/>
                    </a:cubicBezTo>
                    <a:cubicBezTo>
                      <a:pt x="340" y="3561"/>
                      <a:pt x="1" y="4754"/>
                      <a:pt x="17" y="5746"/>
                    </a:cubicBezTo>
                    <a:cubicBezTo>
                      <a:pt x="66" y="8737"/>
                      <a:pt x="2490" y="11285"/>
                      <a:pt x="5456" y="11595"/>
                    </a:cubicBezTo>
                    <a:cubicBezTo>
                      <a:pt x="5638" y="11614"/>
                      <a:pt x="5819" y="11623"/>
                      <a:pt x="5999" y="11623"/>
                    </a:cubicBezTo>
                    <a:cubicBezTo>
                      <a:pt x="7837" y="11623"/>
                      <a:pt x="9556" y="10651"/>
                      <a:pt x="10607" y="9132"/>
                    </a:cubicBezTo>
                    <a:cubicBezTo>
                      <a:pt x="11514" y="7817"/>
                      <a:pt x="11719" y="6284"/>
                      <a:pt x="11523" y="4742"/>
                    </a:cubicBezTo>
                    <a:cubicBezTo>
                      <a:pt x="11389" y="3695"/>
                      <a:pt x="10777" y="2738"/>
                      <a:pt x="10330" y="1794"/>
                    </a:cubicBezTo>
                    <a:cubicBezTo>
                      <a:pt x="10138" y="1388"/>
                      <a:pt x="9941" y="976"/>
                      <a:pt x="9648" y="636"/>
                    </a:cubicBezTo>
                    <a:cubicBezTo>
                      <a:pt x="9357" y="296"/>
                      <a:pt x="8947" y="30"/>
                      <a:pt x="8499" y="3"/>
                    </a:cubicBezTo>
                    <a:cubicBezTo>
                      <a:pt x="8478" y="2"/>
                      <a:pt x="8457" y="1"/>
                      <a:pt x="8436" y="1"/>
                    </a:cubicBezTo>
                    <a:close/>
                  </a:path>
                </a:pathLst>
              </a:custGeom>
              <a:solidFill>
                <a:srgbClr val="000000">
                  <a:alpha val="1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297800" y="4099650"/>
                <a:ext cx="463475" cy="459475"/>
              </a:xfrm>
              <a:custGeom>
                <a:avLst/>
                <a:gdLst/>
                <a:ahLst/>
                <a:cxnLst/>
                <a:rect l="l" t="t" r="r" b="b"/>
                <a:pathLst>
                  <a:path w="18539" h="18379" extrusionOk="0">
                    <a:moveTo>
                      <a:pt x="13386" y="1"/>
                    </a:moveTo>
                    <a:cubicBezTo>
                      <a:pt x="13167" y="1"/>
                      <a:pt x="12959" y="44"/>
                      <a:pt x="12761" y="123"/>
                    </a:cubicBezTo>
                    <a:cubicBezTo>
                      <a:pt x="12071" y="401"/>
                      <a:pt x="11550" y="1127"/>
                      <a:pt x="11309" y="1794"/>
                    </a:cubicBezTo>
                    <a:cubicBezTo>
                      <a:pt x="11112" y="2348"/>
                      <a:pt x="10928" y="3005"/>
                      <a:pt x="10383" y="3222"/>
                    </a:cubicBezTo>
                    <a:cubicBezTo>
                      <a:pt x="10262" y="3271"/>
                      <a:pt x="10141" y="3291"/>
                      <a:pt x="10021" y="3291"/>
                    </a:cubicBezTo>
                    <a:cubicBezTo>
                      <a:pt x="9385" y="3291"/>
                      <a:pt x="8750" y="2719"/>
                      <a:pt x="8072" y="2622"/>
                    </a:cubicBezTo>
                    <a:cubicBezTo>
                      <a:pt x="7986" y="2610"/>
                      <a:pt x="7904" y="2604"/>
                      <a:pt x="7823" y="2604"/>
                    </a:cubicBezTo>
                    <a:cubicBezTo>
                      <a:pt x="7130" y="2604"/>
                      <a:pt x="6595" y="3035"/>
                      <a:pt x="6181" y="3591"/>
                    </a:cubicBezTo>
                    <a:lnTo>
                      <a:pt x="6172" y="3579"/>
                    </a:lnTo>
                    <a:cubicBezTo>
                      <a:pt x="5775" y="4081"/>
                      <a:pt x="5498" y="4667"/>
                      <a:pt x="5140" y="5199"/>
                    </a:cubicBezTo>
                    <a:cubicBezTo>
                      <a:pt x="4876" y="5593"/>
                      <a:pt x="4521" y="5982"/>
                      <a:pt x="4052" y="6025"/>
                    </a:cubicBezTo>
                    <a:cubicBezTo>
                      <a:pt x="4020" y="6028"/>
                      <a:pt x="3988" y="6030"/>
                      <a:pt x="3956" y="6030"/>
                    </a:cubicBezTo>
                    <a:cubicBezTo>
                      <a:pt x="3601" y="6030"/>
                      <a:pt x="3265" y="5842"/>
                      <a:pt x="2919" y="5740"/>
                    </a:cubicBezTo>
                    <a:cubicBezTo>
                      <a:pt x="2648" y="5662"/>
                      <a:pt x="2400" y="5625"/>
                      <a:pt x="2173" y="5625"/>
                    </a:cubicBezTo>
                    <a:cubicBezTo>
                      <a:pt x="537" y="5625"/>
                      <a:pt x="1" y="7513"/>
                      <a:pt x="26" y="9080"/>
                    </a:cubicBezTo>
                    <a:cubicBezTo>
                      <a:pt x="102" y="13812"/>
                      <a:pt x="3939" y="17846"/>
                      <a:pt x="8631" y="18334"/>
                    </a:cubicBezTo>
                    <a:cubicBezTo>
                      <a:pt x="8918" y="18364"/>
                      <a:pt x="9204" y="18379"/>
                      <a:pt x="9488" y="18379"/>
                    </a:cubicBezTo>
                    <a:cubicBezTo>
                      <a:pt x="12397" y="18379"/>
                      <a:pt x="15116" y="16845"/>
                      <a:pt x="16777" y="14441"/>
                    </a:cubicBezTo>
                    <a:cubicBezTo>
                      <a:pt x="18217" y="12360"/>
                      <a:pt x="18539" y="9934"/>
                      <a:pt x="18227" y="7494"/>
                    </a:cubicBezTo>
                    <a:cubicBezTo>
                      <a:pt x="18014" y="5837"/>
                      <a:pt x="17049" y="4327"/>
                      <a:pt x="16338" y="2833"/>
                    </a:cubicBezTo>
                    <a:cubicBezTo>
                      <a:pt x="16035" y="2190"/>
                      <a:pt x="15724" y="1540"/>
                      <a:pt x="15261" y="1002"/>
                    </a:cubicBezTo>
                    <a:cubicBezTo>
                      <a:pt x="14798" y="465"/>
                      <a:pt x="14152" y="43"/>
                      <a:pt x="13443" y="2"/>
                    </a:cubicBezTo>
                    <a:cubicBezTo>
                      <a:pt x="13424" y="1"/>
                      <a:pt x="13405" y="1"/>
                      <a:pt x="13386" y="1"/>
                    </a:cubicBezTo>
                    <a:close/>
                  </a:path>
                </a:pathLst>
              </a:custGeom>
              <a:solidFill>
                <a:srgbClr val="E83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Google Shape;60;p3"/>
            <p:cNvSpPr/>
            <p:nvPr/>
          </p:nvSpPr>
          <p:spPr>
            <a:xfrm rot="1151937">
              <a:off x="703416" y="4264384"/>
              <a:ext cx="195998" cy="649604"/>
            </a:xfrm>
            <a:custGeom>
              <a:avLst/>
              <a:gdLst/>
              <a:ahLst/>
              <a:cxnLst/>
              <a:rect l="l" t="t" r="r" b="b"/>
              <a:pathLst>
                <a:path w="5680" h="18825" extrusionOk="0">
                  <a:moveTo>
                    <a:pt x="544" y="0"/>
                  </a:moveTo>
                  <a:cubicBezTo>
                    <a:pt x="476" y="0"/>
                    <a:pt x="407" y="15"/>
                    <a:pt x="340" y="46"/>
                  </a:cubicBezTo>
                  <a:cubicBezTo>
                    <a:pt x="103" y="159"/>
                    <a:pt x="0" y="444"/>
                    <a:pt x="113" y="681"/>
                  </a:cubicBezTo>
                  <a:cubicBezTo>
                    <a:pt x="2746" y="6266"/>
                    <a:pt x="4293" y="12222"/>
                    <a:pt x="4713" y="18380"/>
                  </a:cubicBezTo>
                  <a:cubicBezTo>
                    <a:pt x="4731" y="18634"/>
                    <a:pt x="4940" y="18825"/>
                    <a:pt x="5190" y="18825"/>
                  </a:cubicBezTo>
                  <a:cubicBezTo>
                    <a:pt x="5197" y="18825"/>
                    <a:pt x="5204" y="18824"/>
                    <a:pt x="5209" y="18824"/>
                  </a:cubicBezTo>
                  <a:cubicBezTo>
                    <a:pt x="5212" y="18824"/>
                    <a:pt x="5214" y="18824"/>
                    <a:pt x="5216" y="18825"/>
                  </a:cubicBezTo>
                  <a:cubicBezTo>
                    <a:pt x="5481" y="18807"/>
                    <a:pt x="5680" y="18579"/>
                    <a:pt x="5663" y="18317"/>
                  </a:cubicBezTo>
                  <a:cubicBezTo>
                    <a:pt x="5452" y="15213"/>
                    <a:pt x="4946" y="12103"/>
                    <a:pt x="4159" y="9075"/>
                  </a:cubicBezTo>
                  <a:cubicBezTo>
                    <a:pt x="3373" y="6049"/>
                    <a:pt x="2303" y="3089"/>
                    <a:pt x="976" y="274"/>
                  </a:cubicBezTo>
                  <a:cubicBezTo>
                    <a:pt x="894" y="102"/>
                    <a:pt x="723" y="0"/>
                    <a:pt x="544" y="0"/>
                  </a:cubicBezTo>
                  <a:close/>
                </a:path>
              </a:pathLst>
            </a:custGeom>
            <a:solidFill>
              <a:srgbClr val="1942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9C407F4B-ABC1-4245-A025-EA433800448F}" type="datetimeFigureOut">
              <a:rPr lang="en-US" smtClean="0"/>
              <a:t>9/19/2022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CCA90F-6025-41D4-B37B-F70458778E57}" type="slidenum">
              <a:rPr lang="en-US" smtClean="0"/>
              <a:t>‹#›</a:t>
            </a:fld>
            <a:endParaRPr lang="en-US"/>
          </a:p>
        </p:txBody>
      </p:sp>
    </p:spTree>
    <p:extLst>
      <p:ext uri="{BB962C8B-B14F-4D97-AF65-F5344CB8AC3E}">
        <p14:creationId xmlns:p14="http://schemas.microsoft.com/office/powerpoint/2010/main" val="1258680718"/>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9C407F4B-ABC1-4245-A025-EA433800448F}" type="datetimeFigureOut">
              <a:rPr lang="en-US" smtClean="0"/>
              <a:t>9/19/2022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CCA90F-6025-41D4-B37B-F70458778E57}" type="slidenum">
              <a:rPr lang="en-US" smtClean="0"/>
              <a:t>‹#›</a:t>
            </a:fld>
            <a:endParaRPr lang="en-US"/>
          </a:p>
        </p:txBody>
      </p:sp>
    </p:spTree>
    <p:extLst>
      <p:ext uri="{BB962C8B-B14F-4D97-AF65-F5344CB8AC3E}">
        <p14:creationId xmlns:p14="http://schemas.microsoft.com/office/powerpoint/2010/main" val="2157053831"/>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407F4B-ABC1-4245-A025-EA433800448F}" type="datetimeFigureOut">
              <a:rPr lang="en-US" smtClean="0"/>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CCA90F-6025-41D4-B37B-F70458778E57}" type="slidenum">
              <a:rPr lang="en-US" smtClean="0"/>
              <a:t>‹#›</a:t>
            </a:fld>
            <a:endParaRPr lang="en-US"/>
          </a:p>
        </p:txBody>
      </p:sp>
    </p:spTree>
    <p:extLst>
      <p:ext uri="{BB962C8B-B14F-4D97-AF65-F5344CB8AC3E}">
        <p14:creationId xmlns:p14="http://schemas.microsoft.com/office/powerpoint/2010/main" val="860907741"/>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407F4B-ABC1-4245-A025-EA433800448F}" type="datetimeFigureOut">
              <a:rPr lang="en-US" smtClean="0"/>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CCA90F-6025-41D4-B37B-F70458778E57}" type="slidenum">
              <a:rPr lang="en-US" smtClean="0"/>
              <a:t>‹#›</a:t>
            </a:fld>
            <a:endParaRPr lang="en-US"/>
          </a:p>
        </p:txBody>
      </p:sp>
    </p:spTree>
    <p:extLst>
      <p:ext uri="{BB962C8B-B14F-4D97-AF65-F5344CB8AC3E}">
        <p14:creationId xmlns:p14="http://schemas.microsoft.com/office/powerpoint/2010/main" val="2496682806"/>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3"/>
        </a:solidFill>
        <a:effectLst/>
      </p:bgPr>
    </p:bg>
    <p:spTree>
      <p:nvGrpSpPr>
        <p:cNvPr id="1" name="Shape 167"/>
        <p:cNvGrpSpPr/>
        <p:nvPr/>
      </p:nvGrpSpPr>
      <p:grpSpPr>
        <a:xfrm>
          <a:off x="0" y="0"/>
          <a:ext cx="0" cy="0"/>
          <a:chOff x="0" y="0"/>
          <a:chExt cx="0" cy="0"/>
        </a:xfrm>
      </p:grpSpPr>
      <p:sp>
        <p:nvSpPr>
          <p:cNvPr id="168" name="Google Shape;168;p14"/>
          <p:cNvSpPr txBox="1">
            <a:spLocks noGrp="1"/>
          </p:cNvSpPr>
          <p:nvPr>
            <p:ph type="title"/>
          </p:nvPr>
        </p:nvSpPr>
        <p:spPr>
          <a:xfrm>
            <a:off x="5794428" y="3294037"/>
            <a:ext cx="2456700" cy="368700"/>
          </a:xfrm>
          <a:prstGeom prst="rect">
            <a:avLst/>
          </a:prstGeom>
        </p:spPr>
        <p:txBody>
          <a:bodyPr spcFirstLastPara="1" wrap="square" lIns="91425" tIns="91425" rIns="91425" bIns="91425" anchor="ctr" anchorCtr="0">
            <a:noAutofit/>
          </a:bodyPr>
          <a:lstStyle>
            <a:lvl1pPr lvl="0" algn="r">
              <a:spcBef>
                <a:spcPts val="0"/>
              </a:spcBef>
              <a:spcAft>
                <a:spcPts val="0"/>
              </a:spcAft>
              <a:buSzPts val="3000"/>
              <a:buNone/>
              <a:defRPr sz="20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69" name="Google Shape;169;p14"/>
          <p:cNvSpPr txBox="1">
            <a:spLocks noGrp="1"/>
          </p:cNvSpPr>
          <p:nvPr>
            <p:ph type="subTitle" idx="1"/>
          </p:nvPr>
        </p:nvSpPr>
        <p:spPr>
          <a:xfrm>
            <a:off x="2199475" y="1170000"/>
            <a:ext cx="6231300" cy="1975200"/>
          </a:xfrm>
          <a:prstGeom prst="rect">
            <a:avLst/>
          </a:prstGeom>
        </p:spPr>
        <p:txBody>
          <a:bodyPr spcFirstLastPara="1" wrap="square" lIns="91425" tIns="91425" rIns="91425" bIns="91425" anchor="ctr" anchorCtr="0">
            <a:noAutofit/>
          </a:bodyPr>
          <a:lstStyle>
            <a:lvl1pPr lvl="0" algn="r">
              <a:spcBef>
                <a:spcPts val="0"/>
              </a:spcBef>
              <a:spcAft>
                <a:spcPts val="0"/>
              </a:spcAft>
              <a:buSzPts val="1400"/>
              <a:buNone/>
              <a:defRPr sz="3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63952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accent3"/>
        </a:solidFill>
        <a:effectLst/>
      </p:bgPr>
    </p:bg>
    <p:spTree>
      <p:nvGrpSpPr>
        <p:cNvPr id="1" name="Shape 82"/>
        <p:cNvGrpSpPr/>
        <p:nvPr/>
      </p:nvGrpSpPr>
      <p:grpSpPr>
        <a:xfrm>
          <a:off x="0" y="0"/>
          <a:ext cx="0" cy="0"/>
          <a:chOff x="0" y="0"/>
          <a:chExt cx="0" cy="0"/>
        </a:xfrm>
      </p:grpSpPr>
      <p:grpSp>
        <p:nvGrpSpPr>
          <p:cNvPr id="83" name="Google Shape;83;p6"/>
          <p:cNvGrpSpPr/>
          <p:nvPr/>
        </p:nvGrpSpPr>
        <p:grpSpPr>
          <a:xfrm>
            <a:off x="304800" y="200025"/>
            <a:ext cx="8534400" cy="4743600"/>
            <a:chOff x="304800" y="200025"/>
            <a:chExt cx="8534400" cy="4743600"/>
          </a:xfrm>
        </p:grpSpPr>
        <p:sp>
          <p:nvSpPr>
            <p:cNvPr id="84" name="Google Shape;84;p6"/>
            <p:cNvSpPr/>
            <p:nvPr/>
          </p:nvSpPr>
          <p:spPr>
            <a:xfrm>
              <a:off x="304800" y="200025"/>
              <a:ext cx="8534400" cy="4743600"/>
            </a:xfrm>
            <a:prstGeom prst="roundRect">
              <a:avLst>
                <a:gd name="adj" fmla="val 4619"/>
              </a:avLst>
            </a:prstGeom>
            <a:noFill/>
            <a:ln w="19050" cap="flat" cmpd="sng">
              <a:solidFill>
                <a:schemeClr val="accent4"/>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6"/>
            <p:cNvSpPr/>
            <p:nvPr/>
          </p:nvSpPr>
          <p:spPr>
            <a:xfrm>
              <a:off x="388866" y="299713"/>
              <a:ext cx="8366100" cy="4544400"/>
            </a:xfrm>
            <a:prstGeom prst="roundRect">
              <a:avLst>
                <a:gd name="adj" fmla="val 3121"/>
              </a:avLst>
            </a:prstGeom>
            <a:noFill/>
            <a:ln w="2857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 name="Google Shape;86;p6"/>
          <p:cNvSpPr txBox="1">
            <a:spLocks noGrp="1"/>
          </p:cNvSpPr>
          <p:nvPr>
            <p:ph type="title"/>
          </p:nvPr>
        </p:nvSpPr>
        <p:spPr>
          <a:xfrm>
            <a:off x="713225" y="539500"/>
            <a:ext cx="7717500" cy="5727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accent3"/>
        </a:solidFill>
        <a:effectLst/>
      </p:bgPr>
    </p:bg>
    <p:spTree>
      <p:nvGrpSpPr>
        <p:cNvPr id="1" name="Shape 110"/>
        <p:cNvGrpSpPr/>
        <p:nvPr/>
      </p:nvGrpSpPr>
      <p:grpSpPr>
        <a:xfrm>
          <a:off x="0" y="0"/>
          <a:ext cx="0" cy="0"/>
          <a:chOff x="0" y="0"/>
          <a:chExt cx="0" cy="0"/>
        </a:xfrm>
      </p:grpSpPr>
      <p:grpSp>
        <p:nvGrpSpPr>
          <p:cNvPr id="111" name="Google Shape;111;p9"/>
          <p:cNvGrpSpPr/>
          <p:nvPr/>
        </p:nvGrpSpPr>
        <p:grpSpPr>
          <a:xfrm>
            <a:off x="304800" y="200025"/>
            <a:ext cx="8534400" cy="4743600"/>
            <a:chOff x="304800" y="200025"/>
            <a:chExt cx="8534400" cy="4743600"/>
          </a:xfrm>
        </p:grpSpPr>
        <p:sp>
          <p:nvSpPr>
            <p:cNvPr id="112" name="Google Shape;112;p9"/>
            <p:cNvSpPr/>
            <p:nvPr/>
          </p:nvSpPr>
          <p:spPr>
            <a:xfrm>
              <a:off x="304800" y="200025"/>
              <a:ext cx="8534400" cy="4743600"/>
            </a:xfrm>
            <a:prstGeom prst="roundRect">
              <a:avLst>
                <a:gd name="adj" fmla="val 4619"/>
              </a:avLst>
            </a:prstGeom>
            <a:noFill/>
            <a:ln w="19050" cap="flat" cmpd="sng">
              <a:solidFill>
                <a:schemeClr val="accent4"/>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9"/>
            <p:cNvSpPr/>
            <p:nvPr/>
          </p:nvSpPr>
          <p:spPr>
            <a:xfrm>
              <a:off x="388866" y="299713"/>
              <a:ext cx="8366100" cy="4544400"/>
            </a:xfrm>
            <a:prstGeom prst="roundRect">
              <a:avLst>
                <a:gd name="adj" fmla="val 3121"/>
              </a:avLst>
            </a:prstGeom>
            <a:noFill/>
            <a:ln w="2857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4" name="Google Shape;114;p9"/>
          <p:cNvSpPr txBox="1">
            <a:spLocks noGrp="1"/>
          </p:cNvSpPr>
          <p:nvPr>
            <p:ph type="title"/>
          </p:nvPr>
        </p:nvSpPr>
        <p:spPr>
          <a:xfrm>
            <a:off x="2425350" y="1450925"/>
            <a:ext cx="4293300" cy="8931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4200"/>
              <a:buNone/>
              <a:defRPr sz="53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15" name="Google Shape;115;p9"/>
          <p:cNvSpPr txBox="1">
            <a:spLocks noGrp="1"/>
          </p:cNvSpPr>
          <p:nvPr>
            <p:ph type="subTitle" idx="1"/>
          </p:nvPr>
        </p:nvSpPr>
        <p:spPr>
          <a:xfrm>
            <a:off x="2425350" y="2488300"/>
            <a:ext cx="4293300" cy="1650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35"/>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
  <p:cSld name="CUSTOM">
    <p:bg>
      <p:bgPr>
        <a:solidFill>
          <a:schemeClr val="accent3"/>
        </a:solidFill>
        <a:effectLst/>
      </p:bgPr>
    </p:bg>
    <p:spTree>
      <p:nvGrpSpPr>
        <p:cNvPr id="1" name="Shape 136"/>
        <p:cNvGrpSpPr/>
        <p:nvPr/>
      </p:nvGrpSpPr>
      <p:grpSpPr>
        <a:xfrm>
          <a:off x="0" y="0"/>
          <a:ext cx="0" cy="0"/>
          <a:chOff x="0" y="0"/>
          <a:chExt cx="0" cy="0"/>
        </a:xfrm>
      </p:grpSpPr>
      <p:grpSp>
        <p:nvGrpSpPr>
          <p:cNvPr id="137" name="Google Shape;137;p13"/>
          <p:cNvGrpSpPr/>
          <p:nvPr/>
        </p:nvGrpSpPr>
        <p:grpSpPr>
          <a:xfrm>
            <a:off x="304800" y="200025"/>
            <a:ext cx="8534400" cy="4743600"/>
            <a:chOff x="304800" y="200025"/>
            <a:chExt cx="8534400" cy="4743600"/>
          </a:xfrm>
        </p:grpSpPr>
        <p:sp>
          <p:nvSpPr>
            <p:cNvPr id="138" name="Google Shape;138;p13"/>
            <p:cNvSpPr/>
            <p:nvPr/>
          </p:nvSpPr>
          <p:spPr>
            <a:xfrm>
              <a:off x="304800" y="200025"/>
              <a:ext cx="8534400" cy="4743600"/>
            </a:xfrm>
            <a:prstGeom prst="roundRect">
              <a:avLst>
                <a:gd name="adj" fmla="val 4619"/>
              </a:avLst>
            </a:prstGeom>
            <a:noFill/>
            <a:ln w="19050" cap="flat" cmpd="sng">
              <a:solidFill>
                <a:schemeClr val="accent4"/>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3"/>
            <p:cNvSpPr/>
            <p:nvPr/>
          </p:nvSpPr>
          <p:spPr>
            <a:xfrm>
              <a:off x="388866" y="299713"/>
              <a:ext cx="8366100" cy="4544400"/>
            </a:xfrm>
            <a:prstGeom prst="roundRect">
              <a:avLst>
                <a:gd name="adj" fmla="val 3121"/>
              </a:avLst>
            </a:prstGeom>
            <a:noFill/>
            <a:ln w="2857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0" name="Google Shape;140;p13"/>
          <p:cNvSpPr txBox="1">
            <a:spLocks noGrp="1"/>
          </p:cNvSpPr>
          <p:nvPr>
            <p:ph type="title"/>
          </p:nvPr>
        </p:nvSpPr>
        <p:spPr>
          <a:xfrm>
            <a:off x="713225" y="539500"/>
            <a:ext cx="7717500" cy="5727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41" name="Google Shape;141;p13"/>
          <p:cNvSpPr txBox="1">
            <a:spLocks noGrp="1"/>
          </p:cNvSpPr>
          <p:nvPr>
            <p:ph type="title" idx="2" hasCustomPrompt="1"/>
          </p:nvPr>
        </p:nvSpPr>
        <p:spPr>
          <a:xfrm>
            <a:off x="1310525" y="1122574"/>
            <a:ext cx="1327800" cy="481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5"/>
              </a:buClr>
              <a:buSzPts val="3000"/>
              <a:buNone/>
              <a:defRPr sz="4300">
                <a:solidFill>
                  <a:schemeClr val="accent4"/>
                </a:solidFill>
              </a:defRPr>
            </a:lvl1pPr>
            <a:lvl2pPr lvl="1" algn="ctr" rtl="0">
              <a:spcBef>
                <a:spcPts val="0"/>
              </a:spcBef>
              <a:spcAft>
                <a:spcPts val="0"/>
              </a:spcAft>
              <a:buClr>
                <a:schemeClr val="accent5"/>
              </a:buClr>
              <a:buSzPts val="3000"/>
              <a:buNone/>
              <a:defRPr sz="3000">
                <a:solidFill>
                  <a:schemeClr val="accent5"/>
                </a:solidFill>
              </a:defRPr>
            </a:lvl2pPr>
            <a:lvl3pPr lvl="2" algn="ctr" rtl="0">
              <a:spcBef>
                <a:spcPts val="0"/>
              </a:spcBef>
              <a:spcAft>
                <a:spcPts val="0"/>
              </a:spcAft>
              <a:buClr>
                <a:schemeClr val="accent5"/>
              </a:buClr>
              <a:buSzPts val="3000"/>
              <a:buNone/>
              <a:defRPr sz="3000">
                <a:solidFill>
                  <a:schemeClr val="accent5"/>
                </a:solidFill>
              </a:defRPr>
            </a:lvl3pPr>
            <a:lvl4pPr lvl="3" algn="ctr" rtl="0">
              <a:spcBef>
                <a:spcPts val="0"/>
              </a:spcBef>
              <a:spcAft>
                <a:spcPts val="0"/>
              </a:spcAft>
              <a:buClr>
                <a:schemeClr val="accent5"/>
              </a:buClr>
              <a:buSzPts val="3000"/>
              <a:buNone/>
              <a:defRPr sz="3000">
                <a:solidFill>
                  <a:schemeClr val="accent5"/>
                </a:solidFill>
              </a:defRPr>
            </a:lvl4pPr>
            <a:lvl5pPr lvl="4" algn="ctr" rtl="0">
              <a:spcBef>
                <a:spcPts val="0"/>
              </a:spcBef>
              <a:spcAft>
                <a:spcPts val="0"/>
              </a:spcAft>
              <a:buClr>
                <a:schemeClr val="accent5"/>
              </a:buClr>
              <a:buSzPts val="3000"/>
              <a:buNone/>
              <a:defRPr sz="3000">
                <a:solidFill>
                  <a:schemeClr val="accent5"/>
                </a:solidFill>
              </a:defRPr>
            </a:lvl5pPr>
            <a:lvl6pPr lvl="5" algn="ctr" rtl="0">
              <a:spcBef>
                <a:spcPts val="0"/>
              </a:spcBef>
              <a:spcAft>
                <a:spcPts val="0"/>
              </a:spcAft>
              <a:buClr>
                <a:schemeClr val="accent5"/>
              </a:buClr>
              <a:buSzPts val="3000"/>
              <a:buNone/>
              <a:defRPr sz="3000">
                <a:solidFill>
                  <a:schemeClr val="accent5"/>
                </a:solidFill>
              </a:defRPr>
            </a:lvl6pPr>
            <a:lvl7pPr lvl="6" algn="ctr" rtl="0">
              <a:spcBef>
                <a:spcPts val="0"/>
              </a:spcBef>
              <a:spcAft>
                <a:spcPts val="0"/>
              </a:spcAft>
              <a:buClr>
                <a:schemeClr val="accent5"/>
              </a:buClr>
              <a:buSzPts val="3000"/>
              <a:buNone/>
              <a:defRPr sz="3000">
                <a:solidFill>
                  <a:schemeClr val="accent5"/>
                </a:solidFill>
              </a:defRPr>
            </a:lvl7pPr>
            <a:lvl8pPr lvl="7" algn="ctr" rtl="0">
              <a:spcBef>
                <a:spcPts val="0"/>
              </a:spcBef>
              <a:spcAft>
                <a:spcPts val="0"/>
              </a:spcAft>
              <a:buClr>
                <a:schemeClr val="accent5"/>
              </a:buClr>
              <a:buSzPts val="3000"/>
              <a:buNone/>
              <a:defRPr sz="3000">
                <a:solidFill>
                  <a:schemeClr val="accent5"/>
                </a:solidFill>
              </a:defRPr>
            </a:lvl8pPr>
            <a:lvl9pPr lvl="8" algn="ctr" rtl="0">
              <a:spcBef>
                <a:spcPts val="0"/>
              </a:spcBef>
              <a:spcAft>
                <a:spcPts val="0"/>
              </a:spcAft>
              <a:buClr>
                <a:schemeClr val="accent5"/>
              </a:buClr>
              <a:buSzPts val="3000"/>
              <a:buNone/>
              <a:defRPr sz="3000">
                <a:solidFill>
                  <a:schemeClr val="accent5"/>
                </a:solidFill>
              </a:defRPr>
            </a:lvl9pPr>
          </a:lstStyle>
          <a:p>
            <a:r>
              <a:t>xx%</a:t>
            </a:r>
          </a:p>
        </p:txBody>
      </p:sp>
      <p:sp>
        <p:nvSpPr>
          <p:cNvPr id="142" name="Google Shape;142;p13"/>
          <p:cNvSpPr txBox="1">
            <a:spLocks noGrp="1"/>
          </p:cNvSpPr>
          <p:nvPr>
            <p:ph type="subTitle" idx="1"/>
          </p:nvPr>
        </p:nvSpPr>
        <p:spPr>
          <a:xfrm>
            <a:off x="707832" y="1706823"/>
            <a:ext cx="2533200" cy="360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1"/>
              </a:buClr>
              <a:buSzPts val="2000"/>
              <a:buNone/>
              <a:defRPr sz="2000">
                <a:solidFill>
                  <a:schemeClr val="accent1"/>
                </a:solidFill>
                <a:latin typeface="Lilita One"/>
                <a:ea typeface="Lilita One"/>
                <a:cs typeface="Lilita One"/>
                <a:sym typeface="Lilita One"/>
              </a:defRPr>
            </a:lvl1pPr>
            <a:lvl2pPr lvl="1" algn="ctr">
              <a:spcBef>
                <a:spcPts val="0"/>
              </a:spcBef>
              <a:spcAft>
                <a:spcPts val="0"/>
              </a:spcAft>
              <a:buClr>
                <a:schemeClr val="accent1"/>
              </a:buClr>
              <a:buSzPts val="1400"/>
              <a:buNone/>
              <a:defRPr>
                <a:solidFill>
                  <a:schemeClr val="accent1"/>
                </a:solidFill>
              </a:defRPr>
            </a:lvl2pPr>
            <a:lvl3pPr lvl="2" algn="ctr">
              <a:spcBef>
                <a:spcPts val="0"/>
              </a:spcBef>
              <a:spcAft>
                <a:spcPts val="0"/>
              </a:spcAft>
              <a:buClr>
                <a:schemeClr val="accent1"/>
              </a:buClr>
              <a:buSzPts val="1400"/>
              <a:buNone/>
              <a:defRPr>
                <a:solidFill>
                  <a:schemeClr val="accent1"/>
                </a:solidFill>
              </a:defRPr>
            </a:lvl3pPr>
            <a:lvl4pPr lvl="3" algn="ctr">
              <a:spcBef>
                <a:spcPts val="0"/>
              </a:spcBef>
              <a:spcAft>
                <a:spcPts val="0"/>
              </a:spcAft>
              <a:buClr>
                <a:schemeClr val="accent1"/>
              </a:buClr>
              <a:buSzPts val="1400"/>
              <a:buNone/>
              <a:defRPr>
                <a:solidFill>
                  <a:schemeClr val="accent1"/>
                </a:solidFill>
              </a:defRPr>
            </a:lvl4pPr>
            <a:lvl5pPr lvl="4" algn="ctr">
              <a:spcBef>
                <a:spcPts val="0"/>
              </a:spcBef>
              <a:spcAft>
                <a:spcPts val="0"/>
              </a:spcAft>
              <a:buClr>
                <a:schemeClr val="accent1"/>
              </a:buClr>
              <a:buSzPts val="1400"/>
              <a:buNone/>
              <a:defRPr>
                <a:solidFill>
                  <a:schemeClr val="accent1"/>
                </a:solidFill>
              </a:defRPr>
            </a:lvl5pPr>
            <a:lvl6pPr lvl="5" algn="ctr">
              <a:spcBef>
                <a:spcPts val="0"/>
              </a:spcBef>
              <a:spcAft>
                <a:spcPts val="0"/>
              </a:spcAft>
              <a:buClr>
                <a:schemeClr val="accent1"/>
              </a:buClr>
              <a:buSzPts val="1400"/>
              <a:buNone/>
              <a:defRPr>
                <a:solidFill>
                  <a:schemeClr val="accent1"/>
                </a:solidFill>
              </a:defRPr>
            </a:lvl6pPr>
            <a:lvl7pPr lvl="6" algn="ctr">
              <a:spcBef>
                <a:spcPts val="0"/>
              </a:spcBef>
              <a:spcAft>
                <a:spcPts val="0"/>
              </a:spcAft>
              <a:buClr>
                <a:schemeClr val="accent1"/>
              </a:buClr>
              <a:buSzPts val="1400"/>
              <a:buNone/>
              <a:defRPr>
                <a:solidFill>
                  <a:schemeClr val="accent1"/>
                </a:solidFill>
              </a:defRPr>
            </a:lvl7pPr>
            <a:lvl8pPr lvl="7" algn="ctr">
              <a:spcBef>
                <a:spcPts val="0"/>
              </a:spcBef>
              <a:spcAft>
                <a:spcPts val="0"/>
              </a:spcAft>
              <a:buClr>
                <a:schemeClr val="accent1"/>
              </a:buClr>
              <a:buSzPts val="1400"/>
              <a:buNone/>
              <a:defRPr>
                <a:solidFill>
                  <a:schemeClr val="accent1"/>
                </a:solidFill>
              </a:defRPr>
            </a:lvl8pPr>
            <a:lvl9pPr lvl="8" algn="ctr">
              <a:spcBef>
                <a:spcPts val="0"/>
              </a:spcBef>
              <a:spcAft>
                <a:spcPts val="0"/>
              </a:spcAft>
              <a:buClr>
                <a:schemeClr val="accent1"/>
              </a:buClr>
              <a:buSzPts val="1400"/>
              <a:buNone/>
              <a:defRPr>
                <a:solidFill>
                  <a:schemeClr val="accent1"/>
                </a:solidFill>
              </a:defRPr>
            </a:lvl9pPr>
          </a:lstStyle>
          <a:p>
            <a:endParaRPr/>
          </a:p>
        </p:txBody>
      </p:sp>
      <p:sp>
        <p:nvSpPr>
          <p:cNvPr id="143" name="Google Shape;143;p13"/>
          <p:cNvSpPr txBox="1">
            <a:spLocks noGrp="1"/>
          </p:cNvSpPr>
          <p:nvPr>
            <p:ph type="subTitle" idx="3"/>
          </p:nvPr>
        </p:nvSpPr>
        <p:spPr>
          <a:xfrm>
            <a:off x="707794" y="2147975"/>
            <a:ext cx="2533200" cy="679500"/>
          </a:xfrm>
          <a:prstGeom prst="rect">
            <a:avLst/>
          </a:prstGeom>
        </p:spPr>
        <p:txBody>
          <a:bodyPr spcFirstLastPara="1" wrap="square" lIns="91425" tIns="91425" rIns="91425" bIns="91425" anchor="ctr" anchorCtr="0">
            <a:noAutofit/>
          </a:bodyPr>
          <a:lstStyle>
            <a:lvl1pPr lvl="0" algn="ctr">
              <a:spcBef>
                <a:spcPts val="0"/>
              </a:spcBef>
              <a:spcAft>
                <a:spcPts val="0"/>
              </a:spcAft>
              <a:buSzPts val="1400"/>
              <a:buNone/>
              <a:defRPr sz="1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4" name="Google Shape;144;p13"/>
          <p:cNvSpPr txBox="1">
            <a:spLocks noGrp="1"/>
          </p:cNvSpPr>
          <p:nvPr>
            <p:ph type="title" idx="4" hasCustomPrompt="1"/>
          </p:nvPr>
        </p:nvSpPr>
        <p:spPr>
          <a:xfrm>
            <a:off x="3908090" y="1122574"/>
            <a:ext cx="1327800" cy="481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4"/>
              </a:buClr>
              <a:buSzPts val="3000"/>
              <a:buNone/>
              <a:defRPr sz="4300">
                <a:solidFill>
                  <a:schemeClr val="accent4"/>
                </a:solidFill>
              </a:defRPr>
            </a:lvl1pPr>
            <a:lvl2pPr lvl="1" algn="ctr" rtl="0">
              <a:spcBef>
                <a:spcPts val="0"/>
              </a:spcBef>
              <a:spcAft>
                <a:spcPts val="0"/>
              </a:spcAft>
              <a:buClr>
                <a:schemeClr val="accent5"/>
              </a:buClr>
              <a:buSzPts val="3000"/>
              <a:buNone/>
              <a:defRPr sz="3000">
                <a:solidFill>
                  <a:schemeClr val="accent5"/>
                </a:solidFill>
              </a:defRPr>
            </a:lvl2pPr>
            <a:lvl3pPr lvl="2" algn="ctr" rtl="0">
              <a:spcBef>
                <a:spcPts val="0"/>
              </a:spcBef>
              <a:spcAft>
                <a:spcPts val="0"/>
              </a:spcAft>
              <a:buClr>
                <a:schemeClr val="accent5"/>
              </a:buClr>
              <a:buSzPts val="3000"/>
              <a:buNone/>
              <a:defRPr sz="3000">
                <a:solidFill>
                  <a:schemeClr val="accent5"/>
                </a:solidFill>
              </a:defRPr>
            </a:lvl3pPr>
            <a:lvl4pPr lvl="3" algn="ctr" rtl="0">
              <a:spcBef>
                <a:spcPts val="0"/>
              </a:spcBef>
              <a:spcAft>
                <a:spcPts val="0"/>
              </a:spcAft>
              <a:buClr>
                <a:schemeClr val="accent5"/>
              </a:buClr>
              <a:buSzPts val="3000"/>
              <a:buNone/>
              <a:defRPr sz="3000">
                <a:solidFill>
                  <a:schemeClr val="accent5"/>
                </a:solidFill>
              </a:defRPr>
            </a:lvl4pPr>
            <a:lvl5pPr lvl="4" algn="ctr" rtl="0">
              <a:spcBef>
                <a:spcPts val="0"/>
              </a:spcBef>
              <a:spcAft>
                <a:spcPts val="0"/>
              </a:spcAft>
              <a:buClr>
                <a:schemeClr val="accent5"/>
              </a:buClr>
              <a:buSzPts val="3000"/>
              <a:buNone/>
              <a:defRPr sz="3000">
                <a:solidFill>
                  <a:schemeClr val="accent5"/>
                </a:solidFill>
              </a:defRPr>
            </a:lvl5pPr>
            <a:lvl6pPr lvl="5" algn="ctr" rtl="0">
              <a:spcBef>
                <a:spcPts val="0"/>
              </a:spcBef>
              <a:spcAft>
                <a:spcPts val="0"/>
              </a:spcAft>
              <a:buClr>
                <a:schemeClr val="accent5"/>
              </a:buClr>
              <a:buSzPts val="3000"/>
              <a:buNone/>
              <a:defRPr sz="3000">
                <a:solidFill>
                  <a:schemeClr val="accent5"/>
                </a:solidFill>
              </a:defRPr>
            </a:lvl6pPr>
            <a:lvl7pPr lvl="6" algn="ctr" rtl="0">
              <a:spcBef>
                <a:spcPts val="0"/>
              </a:spcBef>
              <a:spcAft>
                <a:spcPts val="0"/>
              </a:spcAft>
              <a:buClr>
                <a:schemeClr val="accent5"/>
              </a:buClr>
              <a:buSzPts val="3000"/>
              <a:buNone/>
              <a:defRPr sz="3000">
                <a:solidFill>
                  <a:schemeClr val="accent5"/>
                </a:solidFill>
              </a:defRPr>
            </a:lvl7pPr>
            <a:lvl8pPr lvl="7" algn="ctr" rtl="0">
              <a:spcBef>
                <a:spcPts val="0"/>
              </a:spcBef>
              <a:spcAft>
                <a:spcPts val="0"/>
              </a:spcAft>
              <a:buClr>
                <a:schemeClr val="accent5"/>
              </a:buClr>
              <a:buSzPts val="3000"/>
              <a:buNone/>
              <a:defRPr sz="3000">
                <a:solidFill>
                  <a:schemeClr val="accent5"/>
                </a:solidFill>
              </a:defRPr>
            </a:lvl8pPr>
            <a:lvl9pPr lvl="8" algn="ctr" rtl="0">
              <a:spcBef>
                <a:spcPts val="0"/>
              </a:spcBef>
              <a:spcAft>
                <a:spcPts val="0"/>
              </a:spcAft>
              <a:buClr>
                <a:schemeClr val="accent5"/>
              </a:buClr>
              <a:buSzPts val="3000"/>
              <a:buNone/>
              <a:defRPr sz="3000">
                <a:solidFill>
                  <a:schemeClr val="accent5"/>
                </a:solidFill>
              </a:defRPr>
            </a:lvl9pPr>
          </a:lstStyle>
          <a:p>
            <a:r>
              <a:t>xx%</a:t>
            </a:r>
          </a:p>
        </p:txBody>
      </p:sp>
      <p:sp>
        <p:nvSpPr>
          <p:cNvPr id="145" name="Google Shape;145;p13"/>
          <p:cNvSpPr txBox="1">
            <a:spLocks noGrp="1"/>
          </p:cNvSpPr>
          <p:nvPr>
            <p:ph type="subTitle" idx="5"/>
          </p:nvPr>
        </p:nvSpPr>
        <p:spPr>
          <a:xfrm>
            <a:off x="3305383" y="1706823"/>
            <a:ext cx="2533200" cy="36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2000"/>
              <a:buNone/>
              <a:defRPr sz="2000">
                <a:solidFill>
                  <a:schemeClr val="accent1"/>
                </a:solidFill>
                <a:latin typeface="Lilita One"/>
                <a:ea typeface="Lilita One"/>
                <a:cs typeface="Lilita One"/>
                <a:sym typeface="Lilita One"/>
              </a:defRPr>
            </a:lvl1pPr>
            <a:lvl2pPr lvl="1" algn="ctr" rtl="0">
              <a:spcBef>
                <a:spcPts val="0"/>
              </a:spcBef>
              <a:spcAft>
                <a:spcPts val="0"/>
              </a:spcAft>
              <a:buClr>
                <a:schemeClr val="accent1"/>
              </a:buClr>
              <a:buSzPts val="1400"/>
              <a:buNone/>
              <a:defRPr>
                <a:solidFill>
                  <a:schemeClr val="accent1"/>
                </a:solidFill>
              </a:defRPr>
            </a:lvl2pPr>
            <a:lvl3pPr lvl="2" algn="ctr" rtl="0">
              <a:spcBef>
                <a:spcPts val="0"/>
              </a:spcBef>
              <a:spcAft>
                <a:spcPts val="0"/>
              </a:spcAft>
              <a:buClr>
                <a:schemeClr val="accent1"/>
              </a:buClr>
              <a:buSzPts val="1400"/>
              <a:buNone/>
              <a:defRPr>
                <a:solidFill>
                  <a:schemeClr val="accent1"/>
                </a:solidFill>
              </a:defRPr>
            </a:lvl3pPr>
            <a:lvl4pPr lvl="3" algn="ctr" rtl="0">
              <a:spcBef>
                <a:spcPts val="0"/>
              </a:spcBef>
              <a:spcAft>
                <a:spcPts val="0"/>
              </a:spcAft>
              <a:buClr>
                <a:schemeClr val="accent1"/>
              </a:buClr>
              <a:buSzPts val="1400"/>
              <a:buNone/>
              <a:defRPr>
                <a:solidFill>
                  <a:schemeClr val="accent1"/>
                </a:solidFill>
              </a:defRPr>
            </a:lvl4pPr>
            <a:lvl5pPr lvl="4" algn="ctr" rtl="0">
              <a:spcBef>
                <a:spcPts val="0"/>
              </a:spcBef>
              <a:spcAft>
                <a:spcPts val="0"/>
              </a:spcAft>
              <a:buClr>
                <a:schemeClr val="accent1"/>
              </a:buClr>
              <a:buSzPts val="1400"/>
              <a:buNone/>
              <a:defRPr>
                <a:solidFill>
                  <a:schemeClr val="accent1"/>
                </a:solidFill>
              </a:defRPr>
            </a:lvl5pPr>
            <a:lvl6pPr lvl="5" algn="ctr" rtl="0">
              <a:spcBef>
                <a:spcPts val="0"/>
              </a:spcBef>
              <a:spcAft>
                <a:spcPts val="0"/>
              </a:spcAft>
              <a:buClr>
                <a:schemeClr val="accent1"/>
              </a:buClr>
              <a:buSzPts val="1400"/>
              <a:buNone/>
              <a:defRPr>
                <a:solidFill>
                  <a:schemeClr val="accent1"/>
                </a:solidFill>
              </a:defRPr>
            </a:lvl6pPr>
            <a:lvl7pPr lvl="6" algn="ctr" rtl="0">
              <a:spcBef>
                <a:spcPts val="0"/>
              </a:spcBef>
              <a:spcAft>
                <a:spcPts val="0"/>
              </a:spcAft>
              <a:buClr>
                <a:schemeClr val="accent1"/>
              </a:buClr>
              <a:buSzPts val="1400"/>
              <a:buNone/>
              <a:defRPr>
                <a:solidFill>
                  <a:schemeClr val="accent1"/>
                </a:solidFill>
              </a:defRPr>
            </a:lvl7pPr>
            <a:lvl8pPr lvl="7" algn="ctr" rtl="0">
              <a:spcBef>
                <a:spcPts val="0"/>
              </a:spcBef>
              <a:spcAft>
                <a:spcPts val="0"/>
              </a:spcAft>
              <a:buClr>
                <a:schemeClr val="accent1"/>
              </a:buClr>
              <a:buSzPts val="1400"/>
              <a:buNone/>
              <a:defRPr>
                <a:solidFill>
                  <a:schemeClr val="accent1"/>
                </a:solidFill>
              </a:defRPr>
            </a:lvl8pPr>
            <a:lvl9pPr lvl="8" algn="ctr" rtl="0">
              <a:spcBef>
                <a:spcPts val="0"/>
              </a:spcBef>
              <a:spcAft>
                <a:spcPts val="0"/>
              </a:spcAft>
              <a:buClr>
                <a:schemeClr val="accent1"/>
              </a:buClr>
              <a:buSzPts val="1400"/>
              <a:buNone/>
              <a:defRPr>
                <a:solidFill>
                  <a:schemeClr val="accent1"/>
                </a:solidFill>
              </a:defRPr>
            </a:lvl9pPr>
          </a:lstStyle>
          <a:p>
            <a:endParaRPr/>
          </a:p>
        </p:txBody>
      </p:sp>
      <p:sp>
        <p:nvSpPr>
          <p:cNvPr id="146" name="Google Shape;146;p13"/>
          <p:cNvSpPr txBox="1">
            <a:spLocks noGrp="1"/>
          </p:cNvSpPr>
          <p:nvPr>
            <p:ph type="subTitle" idx="6"/>
          </p:nvPr>
        </p:nvSpPr>
        <p:spPr>
          <a:xfrm>
            <a:off x="3305380" y="2147975"/>
            <a:ext cx="2533200" cy="67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7" name="Google Shape;147;p13"/>
          <p:cNvSpPr txBox="1">
            <a:spLocks noGrp="1"/>
          </p:cNvSpPr>
          <p:nvPr>
            <p:ph type="title" idx="7" hasCustomPrompt="1"/>
          </p:nvPr>
        </p:nvSpPr>
        <p:spPr>
          <a:xfrm>
            <a:off x="6505675" y="1122574"/>
            <a:ext cx="1327800" cy="481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5"/>
              </a:buClr>
              <a:buSzPts val="3000"/>
              <a:buNone/>
              <a:defRPr sz="4300">
                <a:solidFill>
                  <a:schemeClr val="accent4"/>
                </a:solidFill>
              </a:defRPr>
            </a:lvl1pPr>
            <a:lvl2pPr lvl="1" algn="ctr" rtl="0">
              <a:spcBef>
                <a:spcPts val="0"/>
              </a:spcBef>
              <a:spcAft>
                <a:spcPts val="0"/>
              </a:spcAft>
              <a:buClr>
                <a:schemeClr val="accent5"/>
              </a:buClr>
              <a:buSzPts val="3000"/>
              <a:buNone/>
              <a:defRPr sz="3000">
                <a:solidFill>
                  <a:schemeClr val="accent5"/>
                </a:solidFill>
              </a:defRPr>
            </a:lvl2pPr>
            <a:lvl3pPr lvl="2" algn="ctr" rtl="0">
              <a:spcBef>
                <a:spcPts val="0"/>
              </a:spcBef>
              <a:spcAft>
                <a:spcPts val="0"/>
              </a:spcAft>
              <a:buClr>
                <a:schemeClr val="accent5"/>
              </a:buClr>
              <a:buSzPts val="3000"/>
              <a:buNone/>
              <a:defRPr sz="3000">
                <a:solidFill>
                  <a:schemeClr val="accent5"/>
                </a:solidFill>
              </a:defRPr>
            </a:lvl3pPr>
            <a:lvl4pPr lvl="3" algn="ctr" rtl="0">
              <a:spcBef>
                <a:spcPts val="0"/>
              </a:spcBef>
              <a:spcAft>
                <a:spcPts val="0"/>
              </a:spcAft>
              <a:buClr>
                <a:schemeClr val="accent5"/>
              </a:buClr>
              <a:buSzPts val="3000"/>
              <a:buNone/>
              <a:defRPr sz="3000">
                <a:solidFill>
                  <a:schemeClr val="accent5"/>
                </a:solidFill>
              </a:defRPr>
            </a:lvl4pPr>
            <a:lvl5pPr lvl="4" algn="ctr" rtl="0">
              <a:spcBef>
                <a:spcPts val="0"/>
              </a:spcBef>
              <a:spcAft>
                <a:spcPts val="0"/>
              </a:spcAft>
              <a:buClr>
                <a:schemeClr val="accent5"/>
              </a:buClr>
              <a:buSzPts val="3000"/>
              <a:buNone/>
              <a:defRPr sz="3000">
                <a:solidFill>
                  <a:schemeClr val="accent5"/>
                </a:solidFill>
              </a:defRPr>
            </a:lvl5pPr>
            <a:lvl6pPr lvl="5" algn="ctr" rtl="0">
              <a:spcBef>
                <a:spcPts val="0"/>
              </a:spcBef>
              <a:spcAft>
                <a:spcPts val="0"/>
              </a:spcAft>
              <a:buClr>
                <a:schemeClr val="accent5"/>
              </a:buClr>
              <a:buSzPts val="3000"/>
              <a:buNone/>
              <a:defRPr sz="3000">
                <a:solidFill>
                  <a:schemeClr val="accent5"/>
                </a:solidFill>
              </a:defRPr>
            </a:lvl6pPr>
            <a:lvl7pPr lvl="6" algn="ctr" rtl="0">
              <a:spcBef>
                <a:spcPts val="0"/>
              </a:spcBef>
              <a:spcAft>
                <a:spcPts val="0"/>
              </a:spcAft>
              <a:buClr>
                <a:schemeClr val="accent5"/>
              </a:buClr>
              <a:buSzPts val="3000"/>
              <a:buNone/>
              <a:defRPr sz="3000">
                <a:solidFill>
                  <a:schemeClr val="accent5"/>
                </a:solidFill>
              </a:defRPr>
            </a:lvl7pPr>
            <a:lvl8pPr lvl="7" algn="ctr" rtl="0">
              <a:spcBef>
                <a:spcPts val="0"/>
              </a:spcBef>
              <a:spcAft>
                <a:spcPts val="0"/>
              </a:spcAft>
              <a:buClr>
                <a:schemeClr val="accent5"/>
              </a:buClr>
              <a:buSzPts val="3000"/>
              <a:buNone/>
              <a:defRPr sz="3000">
                <a:solidFill>
                  <a:schemeClr val="accent5"/>
                </a:solidFill>
              </a:defRPr>
            </a:lvl8pPr>
            <a:lvl9pPr lvl="8" algn="ctr" rtl="0">
              <a:spcBef>
                <a:spcPts val="0"/>
              </a:spcBef>
              <a:spcAft>
                <a:spcPts val="0"/>
              </a:spcAft>
              <a:buClr>
                <a:schemeClr val="accent5"/>
              </a:buClr>
              <a:buSzPts val="3000"/>
              <a:buNone/>
              <a:defRPr sz="3000">
                <a:solidFill>
                  <a:schemeClr val="accent5"/>
                </a:solidFill>
              </a:defRPr>
            </a:lvl9pPr>
          </a:lstStyle>
          <a:p>
            <a:r>
              <a:t>xx%</a:t>
            </a:r>
          </a:p>
        </p:txBody>
      </p:sp>
      <p:sp>
        <p:nvSpPr>
          <p:cNvPr id="148" name="Google Shape;148;p13"/>
          <p:cNvSpPr txBox="1">
            <a:spLocks noGrp="1"/>
          </p:cNvSpPr>
          <p:nvPr>
            <p:ph type="subTitle" idx="8"/>
          </p:nvPr>
        </p:nvSpPr>
        <p:spPr>
          <a:xfrm>
            <a:off x="5902968" y="1706823"/>
            <a:ext cx="2533200" cy="36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2000"/>
              <a:buNone/>
              <a:defRPr sz="2000">
                <a:solidFill>
                  <a:schemeClr val="accent1"/>
                </a:solidFill>
                <a:latin typeface="Lilita One"/>
                <a:ea typeface="Lilita One"/>
                <a:cs typeface="Lilita One"/>
                <a:sym typeface="Lilita One"/>
              </a:defRPr>
            </a:lvl1pPr>
            <a:lvl2pPr lvl="1" algn="ctr" rtl="0">
              <a:spcBef>
                <a:spcPts val="0"/>
              </a:spcBef>
              <a:spcAft>
                <a:spcPts val="0"/>
              </a:spcAft>
              <a:buClr>
                <a:schemeClr val="accent1"/>
              </a:buClr>
              <a:buSzPts val="1400"/>
              <a:buNone/>
              <a:defRPr>
                <a:solidFill>
                  <a:schemeClr val="accent1"/>
                </a:solidFill>
              </a:defRPr>
            </a:lvl2pPr>
            <a:lvl3pPr lvl="2" algn="ctr" rtl="0">
              <a:spcBef>
                <a:spcPts val="0"/>
              </a:spcBef>
              <a:spcAft>
                <a:spcPts val="0"/>
              </a:spcAft>
              <a:buClr>
                <a:schemeClr val="accent1"/>
              </a:buClr>
              <a:buSzPts val="1400"/>
              <a:buNone/>
              <a:defRPr>
                <a:solidFill>
                  <a:schemeClr val="accent1"/>
                </a:solidFill>
              </a:defRPr>
            </a:lvl3pPr>
            <a:lvl4pPr lvl="3" algn="ctr" rtl="0">
              <a:spcBef>
                <a:spcPts val="0"/>
              </a:spcBef>
              <a:spcAft>
                <a:spcPts val="0"/>
              </a:spcAft>
              <a:buClr>
                <a:schemeClr val="accent1"/>
              </a:buClr>
              <a:buSzPts val="1400"/>
              <a:buNone/>
              <a:defRPr>
                <a:solidFill>
                  <a:schemeClr val="accent1"/>
                </a:solidFill>
              </a:defRPr>
            </a:lvl4pPr>
            <a:lvl5pPr lvl="4" algn="ctr" rtl="0">
              <a:spcBef>
                <a:spcPts val="0"/>
              </a:spcBef>
              <a:spcAft>
                <a:spcPts val="0"/>
              </a:spcAft>
              <a:buClr>
                <a:schemeClr val="accent1"/>
              </a:buClr>
              <a:buSzPts val="1400"/>
              <a:buNone/>
              <a:defRPr>
                <a:solidFill>
                  <a:schemeClr val="accent1"/>
                </a:solidFill>
              </a:defRPr>
            </a:lvl5pPr>
            <a:lvl6pPr lvl="5" algn="ctr" rtl="0">
              <a:spcBef>
                <a:spcPts val="0"/>
              </a:spcBef>
              <a:spcAft>
                <a:spcPts val="0"/>
              </a:spcAft>
              <a:buClr>
                <a:schemeClr val="accent1"/>
              </a:buClr>
              <a:buSzPts val="1400"/>
              <a:buNone/>
              <a:defRPr>
                <a:solidFill>
                  <a:schemeClr val="accent1"/>
                </a:solidFill>
              </a:defRPr>
            </a:lvl6pPr>
            <a:lvl7pPr lvl="6" algn="ctr" rtl="0">
              <a:spcBef>
                <a:spcPts val="0"/>
              </a:spcBef>
              <a:spcAft>
                <a:spcPts val="0"/>
              </a:spcAft>
              <a:buClr>
                <a:schemeClr val="accent1"/>
              </a:buClr>
              <a:buSzPts val="1400"/>
              <a:buNone/>
              <a:defRPr>
                <a:solidFill>
                  <a:schemeClr val="accent1"/>
                </a:solidFill>
              </a:defRPr>
            </a:lvl7pPr>
            <a:lvl8pPr lvl="7" algn="ctr" rtl="0">
              <a:spcBef>
                <a:spcPts val="0"/>
              </a:spcBef>
              <a:spcAft>
                <a:spcPts val="0"/>
              </a:spcAft>
              <a:buClr>
                <a:schemeClr val="accent1"/>
              </a:buClr>
              <a:buSzPts val="1400"/>
              <a:buNone/>
              <a:defRPr>
                <a:solidFill>
                  <a:schemeClr val="accent1"/>
                </a:solidFill>
              </a:defRPr>
            </a:lvl8pPr>
            <a:lvl9pPr lvl="8" algn="ctr" rtl="0">
              <a:spcBef>
                <a:spcPts val="0"/>
              </a:spcBef>
              <a:spcAft>
                <a:spcPts val="0"/>
              </a:spcAft>
              <a:buClr>
                <a:schemeClr val="accent1"/>
              </a:buClr>
              <a:buSzPts val="1400"/>
              <a:buNone/>
              <a:defRPr>
                <a:solidFill>
                  <a:schemeClr val="accent1"/>
                </a:solidFill>
              </a:defRPr>
            </a:lvl9pPr>
          </a:lstStyle>
          <a:p>
            <a:endParaRPr/>
          </a:p>
        </p:txBody>
      </p:sp>
      <p:sp>
        <p:nvSpPr>
          <p:cNvPr id="149" name="Google Shape;149;p13"/>
          <p:cNvSpPr txBox="1">
            <a:spLocks noGrp="1"/>
          </p:cNvSpPr>
          <p:nvPr>
            <p:ph type="subTitle" idx="9"/>
          </p:nvPr>
        </p:nvSpPr>
        <p:spPr>
          <a:xfrm>
            <a:off x="5902965" y="2147975"/>
            <a:ext cx="2533200" cy="67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0" name="Google Shape;150;p13"/>
          <p:cNvSpPr txBox="1">
            <a:spLocks noGrp="1"/>
          </p:cNvSpPr>
          <p:nvPr>
            <p:ph type="title" idx="13" hasCustomPrompt="1"/>
          </p:nvPr>
        </p:nvSpPr>
        <p:spPr>
          <a:xfrm>
            <a:off x="1310575" y="2827474"/>
            <a:ext cx="1327800" cy="481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5"/>
              </a:buClr>
              <a:buSzPts val="3000"/>
              <a:buNone/>
              <a:defRPr sz="4300">
                <a:solidFill>
                  <a:schemeClr val="accent4"/>
                </a:solidFill>
              </a:defRPr>
            </a:lvl1pPr>
            <a:lvl2pPr lvl="1" algn="ctr" rtl="0">
              <a:spcBef>
                <a:spcPts val="0"/>
              </a:spcBef>
              <a:spcAft>
                <a:spcPts val="0"/>
              </a:spcAft>
              <a:buClr>
                <a:schemeClr val="accent5"/>
              </a:buClr>
              <a:buSzPts val="3000"/>
              <a:buNone/>
              <a:defRPr sz="3000">
                <a:solidFill>
                  <a:schemeClr val="accent5"/>
                </a:solidFill>
              </a:defRPr>
            </a:lvl2pPr>
            <a:lvl3pPr lvl="2" algn="ctr" rtl="0">
              <a:spcBef>
                <a:spcPts val="0"/>
              </a:spcBef>
              <a:spcAft>
                <a:spcPts val="0"/>
              </a:spcAft>
              <a:buClr>
                <a:schemeClr val="accent5"/>
              </a:buClr>
              <a:buSzPts val="3000"/>
              <a:buNone/>
              <a:defRPr sz="3000">
                <a:solidFill>
                  <a:schemeClr val="accent5"/>
                </a:solidFill>
              </a:defRPr>
            </a:lvl3pPr>
            <a:lvl4pPr lvl="3" algn="ctr" rtl="0">
              <a:spcBef>
                <a:spcPts val="0"/>
              </a:spcBef>
              <a:spcAft>
                <a:spcPts val="0"/>
              </a:spcAft>
              <a:buClr>
                <a:schemeClr val="accent5"/>
              </a:buClr>
              <a:buSzPts val="3000"/>
              <a:buNone/>
              <a:defRPr sz="3000">
                <a:solidFill>
                  <a:schemeClr val="accent5"/>
                </a:solidFill>
              </a:defRPr>
            </a:lvl4pPr>
            <a:lvl5pPr lvl="4" algn="ctr" rtl="0">
              <a:spcBef>
                <a:spcPts val="0"/>
              </a:spcBef>
              <a:spcAft>
                <a:spcPts val="0"/>
              </a:spcAft>
              <a:buClr>
                <a:schemeClr val="accent5"/>
              </a:buClr>
              <a:buSzPts val="3000"/>
              <a:buNone/>
              <a:defRPr sz="3000">
                <a:solidFill>
                  <a:schemeClr val="accent5"/>
                </a:solidFill>
              </a:defRPr>
            </a:lvl5pPr>
            <a:lvl6pPr lvl="5" algn="ctr" rtl="0">
              <a:spcBef>
                <a:spcPts val="0"/>
              </a:spcBef>
              <a:spcAft>
                <a:spcPts val="0"/>
              </a:spcAft>
              <a:buClr>
                <a:schemeClr val="accent5"/>
              </a:buClr>
              <a:buSzPts val="3000"/>
              <a:buNone/>
              <a:defRPr sz="3000">
                <a:solidFill>
                  <a:schemeClr val="accent5"/>
                </a:solidFill>
              </a:defRPr>
            </a:lvl6pPr>
            <a:lvl7pPr lvl="6" algn="ctr" rtl="0">
              <a:spcBef>
                <a:spcPts val="0"/>
              </a:spcBef>
              <a:spcAft>
                <a:spcPts val="0"/>
              </a:spcAft>
              <a:buClr>
                <a:schemeClr val="accent5"/>
              </a:buClr>
              <a:buSzPts val="3000"/>
              <a:buNone/>
              <a:defRPr sz="3000">
                <a:solidFill>
                  <a:schemeClr val="accent5"/>
                </a:solidFill>
              </a:defRPr>
            </a:lvl7pPr>
            <a:lvl8pPr lvl="7" algn="ctr" rtl="0">
              <a:spcBef>
                <a:spcPts val="0"/>
              </a:spcBef>
              <a:spcAft>
                <a:spcPts val="0"/>
              </a:spcAft>
              <a:buClr>
                <a:schemeClr val="accent5"/>
              </a:buClr>
              <a:buSzPts val="3000"/>
              <a:buNone/>
              <a:defRPr sz="3000">
                <a:solidFill>
                  <a:schemeClr val="accent5"/>
                </a:solidFill>
              </a:defRPr>
            </a:lvl8pPr>
            <a:lvl9pPr lvl="8" algn="ctr" rtl="0">
              <a:spcBef>
                <a:spcPts val="0"/>
              </a:spcBef>
              <a:spcAft>
                <a:spcPts val="0"/>
              </a:spcAft>
              <a:buClr>
                <a:schemeClr val="accent5"/>
              </a:buClr>
              <a:buSzPts val="3000"/>
              <a:buNone/>
              <a:defRPr sz="3000">
                <a:solidFill>
                  <a:schemeClr val="accent5"/>
                </a:solidFill>
              </a:defRPr>
            </a:lvl9pPr>
          </a:lstStyle>
          <a:p>
            <a:r>
              <a:t>xx%</a:t>
            </a:r>
          </a:p>
        </p:txBody>
      </p:sp>
      <p:sp>
        <p:nvSpPr>
          <p:cNvPr id="151" name="Google Shape;151;p13"/>
          <p:cNvSpPr txBox="1">
            <a:spLocks noGrp="1"/>
          </p:cNvSpPr>
          <p:nvPr>
            <p:ph type="subTitle" idx="14"/>
          </p:nvPr>
        </p:nvSpPr>
        <p:spPr>
          <a:xfrm>
            <a:off x="707856" y="3411723"/>
            <a:ext cx="2533200" cy="36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2000"/>
              <a:buNone/>
              <a:defRPr sz="2000">
                <a:solidFill>
                  <a:schemeClr val="accent1"/>
                </a:solidFill>
                <a:latin typeface="Lilita One"/>
                <a:ea typeface="Lilita One"/>
                <a:cs typeface="Lilita One"/>
                <a:sym typeface="Lilita One"/>
              </a:defRPr>
            </a:lvl1pPr>
            <a:lvl2pPr lvl="1" algn="ctr" rtl="0">
              <a:spcBef>
                <a:spcPts val="0"/>
              </a:spcBef>
              <a:spcAft>
                <a:spcPts val="0"/>
              </a:spcAft>
              <a:buClr>
                <a:schemeClr val="accent1"/>
              </a:buClr>
              <a:buSzPts val="1400"/>
              <a:buNone/>
              <a:defRPr>
                <a:solidFill>
                  <a:schemeClr val="accent1"/>
                </a:solidFill>
              </a:defRPr>
            </a:lvl2pPr>
            <a:lvl3pPr lvl="2" algn="ctr" rtl="0">
              <a:spcBef>
                <a:spcPts val="0"/>
              </a:spcBef>
              <a:spcAft>
                <a:spcPts val="0"/>
              </a:spcAft>
              <a:buClr>
                <a:schemeClr val="accent1"/>
              </a:buClr>
              <a:buSzPts val="1400"/>
              <a:buNone/>
              <a:defRPr>
                <a:solidFill>
                  <a:schemeClr val="accent1"/>
                </a:solidFill>
              </a:defRPr>
            </a:lvl3pPr>
            <a:lvl4pPr lvl="3" algn="ctr" rtl="0">
              <a:spcBef>
                <a:spcPts val="0"/>
              </a:spcBef>
              <a:spcAft>
                <a:spcPts val="0"/>
              </a:spcAft>
              <a:buClr>
                <a:schemeClr val="accent1"/>
              </a:buClr>
              <a:buSzPts val="1400"/>
              <a:buNone/>
              <a:defRPr>
                <a:solidFill>
                  <a:schemeClr val="accent1"/>
                </a:solidFill>
              </a:defRPr>
            </a:lvl4pPr>
            <a:lvl5pPr lvl="4" algn="ctr" rtl="0">
              <a:spcBef>
                <a:spcPts val="0"/>
              </a:spcBef>
              <a:spcAft>
                <a:spcPts val="0"/>
              </a:spcAft>
              <a:buClr>
                <a:schemeClr val="accent1"/>
              </a:buClr>
              <a:buSzPts val="1400"/>
              <a:buNone/>
              <a:defRPr>
                <a:solidFill>
                  <a:schemeClr val="accent1"/>
                </a:solidFill>
              </a:defRPr>
            </a:lvl5pPr>
            <a:lvl6pPr lvl="5" algn="ctr" rtl="0">
              <a:spcBef>
                <a:spcPts val="0"/>
              </a:spcBef>
              <a:spcAft>
                <a:spcPts val="0"/>
              </a:spcAft>
              <a:buClr>
                <a:schemeClr val="accent1"/>
              </a:buClr>
              <a:buSzPts val="1400"/>
              <a:buNone/>
              <a:defRPr>
                <a:solidFill>
                  <a:schemeClr val="accent1"/>
                </a:solidFill>
              </a:defRPr>
            </a:lvl6pPr>
            <a:lvl7pPr lvl="6" algn="ctr" rtl="0">
              <a:spcBef>
                <a:spcPts val="0"/>
              </a:spcBef>
              <a:spcAft>
                <a:spcPts val="0"/>
              </a:spcAft>
              <a:buClr>
                <a:schemeClr val="accent1"/>
              </a:buClr>
              <a:buSzPts val="1400"/>
              <a:buNone/>
              <a:defRPr>
                <a:solidFill>
                  <a:schemeClr val="accent1"/>
                </a:solidFill>
              </a:defRPr>
            </a:lvl7pPr>
            <a:lvl8pPr lvl="7" algn="ctr" rtl="0">
              <a:spcBef>
                <a:spcPts val="0"/>
              </a:spcBef>
              <a:spcAft>
                <a:spcPts val="0"/>
              </a:spcAft>
              <a:buClr>
                <a:schemeClr val="accent1"/>
              </a:buClr>
              <a:buSzPts val="1400"/>
              <a:buNone/>
              <a:defRPr>
                <a:solidFill>
                  <a:schemeClr val="accent1"/>
                </a:solidFill>
              </a:defRPr>
            </a:lvl8pPr>
            <a:lvl9pPr lvl="8" algn="ctr" rtl="0">
              <a:spcBef>
                <a:spcPts val="0"/>
              </a:spcBef>
              <a:spcAft>
                <a:spcPts val="0"/>
              </a:spcAft>
              <a:buClr>
                <a:schemeClr val="accent1"/>
              </a:buClr>
              <a:buSzPts val="1400"/>
              <a:buNone/>
              <a:defRPr>
                <a:solidFill>
                  <a:schemeClr val="accent1"/>
                </a:solidFill>
              </a:defRPr>
            </a:lvl9pPr>
          </a:lstStyle>
          <a:p>
            <a:endParaRPr/>
          </a:p>
        </p:txBody>
      </p:sp>
      <p:sp>
        <p:nvSpPr>
          <p:cNvPr id="152" name="Google Shape;152;p13"/>
          <p:cNvSpPr txBox="1">
            <a:spLocks noGrp="1"/>
          </p:cNvSpPr>
          <p:nvPr>
            <p:ph type="subTitle" idx="15"/>
          </p:nvPr>
        </p:nvSpPr>
        <p:spPr>
          <a:xfrm>
            <a:off x="707852" y="3852875"/>
            <a:ext cx="2533200" cy="67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3" name="Google Shape;153;p13"/>
          <p:cNvSpPr txBox="1">
            <a:spLocks noGrp="1"/>
          </p:cNvSpPr>
          <p:nvPr>
            <p:ph type="title" idx="16" hasCustomPrompt="1"/>
          </p:nvPr>
        </p:nvSpPr>
        <p:spPr>
          <a:xfrm>
            <a:off x="3908140" y="2827474"/>
            <a:ext cx="1327800" cy="481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5"/>
              </a:buClr>
              <a:buSzPts val="3000"/>
              <a:buNone/>
              <a:defRPr sz="4300">
                <a:solidFill>
                  <a:schemeClr val="accent4"/>
                </a:solidFill>
              </a:defRPr>
            </a:lvl1pPr>
            <a:lvl2pPr lvl="1" algn="ctr" rtl="0">
              <a:spcBef>
                <a:spcPts val="0"/>
              </a:spcBef>
              <a:spcAft>
                <a:spcPts val="0"/>
              </a:spcAft>
              <a:buClr>
                <a:schemeClr val="accent5"/>
              </a:buClr>
              <a:buSzPts val="3000"/>
              <a:buNone/>
              <a:defRPr sz="3000">
                <a:solidFill>
                  <a:schemeClr val="accent5"/>
                </a:solidFill>
              </a:defRPr>
            </a:lvl2pPr>
            <a:lvl3pPr lvl="2" algn="ctr" rtl="0">
              <a:spcBef>
                <a:spcPts val="0"/>
              </a:spcBef>
              <a:spcAft>
                <a:spcPts val="0"/>
              </a:spcAft>
              <a:buClr>
                <a:schemeClr val="accent5"/>
              </a:buClr>
              <a:buSzPts val="3000"/>
              <a:buNone/>
              <a:defRPr sz="3000">
                <a:solidFill>
                  <a:schemeClr val="accent5"/>
                </a:solidFill>
              </a:defRPr>
            </a:lvl3pPr>
            <a:lvl4pPr lvl="3" algn="ctr" rtl="0">
              <a:spcBef>
                <a:spcPts val="0"/>
              </a:spcBef>
              <a:spcAft>
                <a:spcPts val="0"/>
              </a:spcAft>
              <a:buClr>
                <a:schemeClr val="accent5"/>
              </a:buClr>
              <a:buSzPts val="3000"/>
              <a:buNone/>
              <a:defRPr sz="3000">
                <a:solidFill>
                  <a:schemeClr val="accent5"/>
                </a:solidFill>
              </a:defRPr>
            </a:lvl4pPr>
            <a:lvl5pPr lvl="4" algn="ctr" rtl="0">
              <a:spcBef>
                <a:spcPts val="0"/>
              </a:spcBef>
              <a:spcAft>
                <a:spcPts val="0"/>
              </a:spcAft>
              <a:buClr>
                <a:schemeClr val="accent5"/>
              </a:buClr>
              <a:buSzPts val="3000"/>
              <a:buNone/>
              <a:defRPr sz="3000">
                <a:solidFill>
                  <a:schemeClr val="accent5"/>
                </a:solidFill>
              </a:defRPr>
            </a:lvl5pPr>
            <a:lvl6pPr lvl="5" algn="ctr" rtl="0">
              <a:spcBef>
                <a:spcPts val="0"/>
              </a:spcBef>
              <a:spcAft>
                <a:spcPts val="0"/>
              </a:spcAft>
              <a:buClr>
                <a:schemeClr val="accent5"/>
              </a:buClr>
              <a:buSzPts val="3000"/>
              <a:buNone/>
              <a:defRPr sz="3000">
                <a:solidFill>
                  <a:schemeClr val="accent5"/>
                </a:solidFill>
              </a:defRPr>
            </a:lvl6pPr>
            <a:lvl7pPr lvl="6" algn="ctr" rtl="0">
              <a:spcBef>
                <a:spcPts val="0"/>
              </a:spcBef>
              <a:spcAft>
                <a:spcPts val="0"/>
              </a:spcAft>
              <a:buClr>
                <a:schemeClr val="accent5"/>
              </a:buClr>
              <a:buSzPts val="3000"/>
              <a:buNone/>
              <a:defRPr sz="3000">
                <a:solidFill>
                  <a:schemeClr val="accent5"/>
                </a:solidFill>
              </a:defRPr>
            </a:lvl7pPr>
            <a:lvl8pPr lvl="7" algn="ctr" rtl="0">
              <a:spcBef>
                <a:spcPts val="0"/>
              </a:spcBef>
              <a:spcAft>
                <a:spcPts val="0"/>
              </a:spcAft>
              <a:buClr>
                <a:schemeClr val="accent5"/>
              </a:buClr>
              <a:buSzPts val="3000"/>
              <a:buNone/>
              <a:defRPr sz="3000">
                <a:solidFill>
                  <a:schemeClr val="accent5"/>
                </a:solidFill>
              </a:defRPr>
            </a:lvl8pPr>
            <a:lvl9pPr lvl="8" algn="ctr" rtl="0">
              <a:spcBef>
                <a:spcPts val="0"/>
              </a:spcBef>
              <a:spcAft>
                <a:spcPts val="0"/>
              </a:spcAft>
              <a:buClr>
                <a:schemeClr val="accent5"/>
              </a:buClr>
              <a:buSzPts val="3000"/>
              <a:buNone/>
              <a:defRPr sz="3000">
                <a:solidFill>
                  <a:schemeClr val="accent5"/>
                </a:solidFill>
              </a:defRPr>
            </a:lvl9pPr>
          </a:lstStyle>
          <a:p>
            <a:r>
              <a:t>xx%</a:t>
            </a:r>
          </a:p>
        </p:txBody>
      </p:sp>
      <p:sp>
        <p:nvSpPr>
          <p:cNvPr id="154" name="Google Shape;154;p13"/>
          <p:cNvSpPr txBox="1">
            <a:spLocks noGrp="1"/>
          </p:cNvSpPr>
          <p:nvPr>
            <p:ph type="subTitle" idx="17"/>
          </p:nvPr>
        </p:nvSpPr>
        <p:spPr>
          <a:xfrm>
            <a:off x="3305420" y="3411723"/>
            <a:ext cx="2533200" cy="36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2000"/>
              <a:buNone/>
              <a:defRPr sz="2000">
                <a:solidFill>
                  <a:schemeClr val="accent1"/>
                </a:solidFill>
                <a:latin typeface="Lilita One"/>
                <a:ea typeface="Lilita One"/>
                <a:cs typeface="Lilita One"/>
                <a:sym typeface="Lilita One"/>
              </a:defRPr>
            </a:lvl1pPr>
            <a:lvl2pPr lvl="1" algn="ctr" rtl="0">
              <a:spcBef>
                <a:spcPts val="0"/>
              </a:spcBef>
              <a:spcAft>
                <a:spcPts val="0"/>
              </a:spcAft>
              <a:buClr>
                <a:schemeClr val="accent1"/>
              </a:buClr>
              <a:buSzPts val="1400"/>
              <a:buNone/>
              <a:defRPr>
                <a:solidFill>
                  <a:schemeClr val="accent1"/>
                </a:solidFill>
              </a:defRPr>
            </a:lvl2pPr>
            <a:lvl3pPr lvl="2" algn="ctr" rtl="0">
              <a:spcBef>
                <a:spcPts val="0"/>
              </a:spcBef>
              <a:spcAft>
                <a:spcPts val="0"/>
              </a:spcAft>
              <a:buClr>
                <a:schemeClr val="accent1"/>
              </a:buClr>
              <a:buSzPts val="1400"/>
              <a:buNone/>
              <a:defRPr>
                <a:solidFill>
                  <a:schemeClr val="accent1"/>
                </a:solidFill>
              </a:defRPr>
            </a:lvl3pPr>
            <a:lvl4pPr lvl="3" algn="ctr" rtl="0">
              <a:spcBef>
                <a:spcPts val="0"/>
              </a:spcBef>
              <a:spcAft>
                <a:spcPts val="0"/>
              </a:spcAft>
              <a:buClr>
                <a:schemeClr val="accent1"/>
              </a:buClr>
              <a:buSzPts val="1400"/>
              <a:buNone/>
              <a:defRPr>
                <a:solidFill>
                  <a:schemeClr val="accent1"/>
                </a:solidFill>
              </a:defRPr>
            </a:lvl4pPr>
            <a:lvl5pPr lvl="4" algn="ctr" rtl="0">
              <a:spcBef>
                <a:spcPts val="0"/>
              </a:spcBef>
              <a:spcAft>
                <a:spcPts val="0"/>
              </a:spcAft>
              <a:buClr>
                <a:schemeClr val="accent1"/>
              </a:buClr>
              <a:buSzPts val="1400"/>
              <a:buNone/>
              <a:defRPr>
                <a:solidFill>
                  <a:schemeClr val="accent1"/>
                </a:solidFill>
              </a:defRPr>
            </a:lvl5pPr>
            <a:lvl6pPr lvl="5" algn="ctr" rtl="0">
              <a:spcBef>
                <a:spcPts val="0"/>
              </a:spcBef>
              <a:spcAft>
                <a:spcPts val="0"/>
              </a:spcAft>
              <a:buClr>
                <a:schemeClr val="accent1"/>
              </a:buClr>
              <a:buSzPts val="1400"/>
              <a:buNone/>
              <a:defRPr>
                <a:solidFill>
                  <a:schemeClr val="accent1"/>
                </a:solidFill>
              </a:defRPr>
            </a:lvl6pPr>
            <a:lvl7pPr lvl="6" algn="ctr" rtl="0">
              <a:spcBef>
                <a:spcPts val="0"/>
              </a:spcBef>
              <a:spcAft>
                <a:spcPts val="0"/>
              </a:spcAft>
              <a:buClr>
                <a:schemeClr val="accent1"/>
              </a:buClr>
              <a:buSzPts val="1400"/>
              <a:buNone/>
              <a:defRPr>
                <a:solidFill>
                  <a:schemeClr val="accent1"/>
                </a:solidFill>
              </a:defRPr>
            </a:lvl7pPr>
            <a:lvl8pPr lvl="7" algn="ctr" rtl="0">
              <a:spcBef>
                <a:spcPts val="0"/>
              </a:spcBef>
              <a:spcAft>
                <a:spcPts val="0"/>
              </a:spcAft>
              <a:buClr>
                <a:schemeClr val="accent1"/>
              </a:buClr>
              <a:buSzPts val="1400"/>
              <a:buNone/>
              <a:defRPr>
                <a:solidFill>
                  <a:schemeClr val="accent1"/>
                </a:solidFill>
              </a:defRPr>
            </a:lvl8pPr>
            <a:lvl9pPr lvl="8" algn="ctr" rtl="0">
              <a:spcBef>
                <a:spcPts val="0"/>
              </a:spcBef>
              <a:spcAft>
                <a:spcPts val="0"/>
              </a:spcAft>
              <a:buClr>
                <a:schemeClr val="accent1"/>
              </a:buClr>
              <a:buSzPts val="1400"/>
              <a:buNone/>
              <a:defRPr>
                <a:solidFill>
                  <a:schemeClr val="accent1"/>
                </a:solidFill>
              </a:defRPr>
            </a:lvl9pPr>
          </a:lstStyle>
          <a:p>
            <a:endParaRPr/>
          </a:p>
        </p:txBody>
      </p:sp>
      <p:sp>
        <p:nvSpPr>
          <p:cNvPr id="155" name="Google Shape;155;p13"/>
          <p:cNvSpPr txBox="1">
            <a:spLocks noGrp="1"/>
          </p:cNvSpPr>
          <p:nvPr>
            <p:ph type="subTitle" idx="18"/>
          </p:nvPr>
        </p:nvSpPr>
        <p:spPr>
          <a:xfrm>
            <a:off x="3305417" y="3852875"/>
            <a:ext cx="2533200" cy="67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6" name="Google Shape;156;p13"/>
          <p:cNvSpPr txBox="1">
            <a:spLocks noGrp="1"/>
          </p:cNvSpPr>
          <p:nvPr>
            <p:ph type="title" idx="19" hasCustomPrompt="1"/>
          </p:nvPr>
        </p:nvSpPr>
        <p:spPr>
          <a:xfrm>
            <a:off x="6505725" y="2827474"/>
            <a:ext cx="1327800" cy="481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5"/>
              </a:buClr>
              <a:buSzPts val="3000"/>
              <a:buNone/>
              <a:defRPr sz="4300">
                <a:solidFill>
                  <a:schemeClr val="accent4"/>
                </a:solidFill>
              </a:defRPr>
            </a:lvl1pPr>
            <a:lvl2pPr lvl="1" algn="ctr" rtl="0">
              <a:spcBef>
                <a:spcPts val="0"/>
              </a:spcBef>
              <a:spcAft>
                <a:spcPts val="0"/>
              </a:spcAft>
              <a:buClr>
                <a:schemeClr val="accent5"/>
              </a:buClr>
              <a:buSzPts val="3000"/>
              <a:buNone/>
              <a:defRPr sz="3000">
                <a:solidFill>
                  <a:schemeClr val="accent5"/>
                </a:solidFill>
              </a:defRPr>
            </a:lvl2pPr>
            <a:lvl3pPr lvl="2" algn="ctr" rtl="0">
              <a:spcBef>
                <a:spcPts val="0"/>
              </a:spcBef>
              <a:spcAft>
                <a:spcPts val="0"/>
              </a:spcAft>
              <a:buClr>
                <a:schemeClr val="accent5"/>
              </a:buClr>
              <a:buSzPts val="3000"/>
              <a:buNone/>
              <a:defRPr sz="3000">
                <a:solidFill>
                  <a:schemeClr val="accent5"/>
                </a:solidFill>
              </a:defRPr>
            </a:lvl3pPr>
            <a:lvl4pPr lvl="3" algn="ctr" rtl="0">
              <a:spcBef>
                <a:spcPts val="0"/>
              </a:spcBef>
              <a:spcAft>
                <a:spcPts val="0"/>
              </a:spcAft>
              <a:buClr>
                <a:schemeClr val="accent5"/>
              </a:buClr>
              <a:buSzPts val="3000"/>
              <a:buNone/>
              <a:defRPr sz="3000">
                <a:solidFill>
                  <a:schemeClr val="accent5"/>
                </a:solidFill>
              </a:defRPr>
            </a:lvl4pPr>
            <a:lvl5pPr lvl="4" algn="ctr" rtl="0">
              <a:spcBef>
                <a:spcPts val="0"/>
              </a:spcBef>
              <a:spcAft>
                <a:spcPts val="0"/>
              </a:spcAft>
              <a:buClr>
                <a:schemeClr val="accent5"/>
              </a:buClr>
              <a:buSzPts val="3000"/>
              <a:buNone/>
              <a:defRPr sz="3000">
                <a:solidFill>
                  <a:schemeClr val="accent5"/>
                </a:solidFill>
              </a:defRPr>
            </a:lvl5pPr>
            <a:lvl6pPr lvl="5" algn="ctr" rtl="0">
              <a:spcBef>
                <a:spcPts val="0"/>
              </a:spcBef>
              <a:spcAft>
                <a:spcPts val="0"/>
              </a:spcAft>
              <a:buClr>
                <a:schemeClr val="accent5"/>
              </a:buClr>
              <a:buSzPts val="3000"/>
              <a:buNone/>
              <a:defRPr sz="3000">
                <a:solidFill>
                  <a:schemeClr val="accent5"/>
                </a:solidFill>
              </a:defRPr>
            </a:lvl6pPr>
            <a:lvl7pPr lvl="6" algn="ctr" rtl="0">
              <a:spcBef>
                <a:spcPts val="0"/>
              </a:spcBef>
              <a:spcAft>
                <a:spcPts val="0"/>
              </a:spcAft>
              <a:buClr>
                <a:schemeClr val="accent5"/>
              </a:buClr>
              <a:buSzPts val="3000"/>
              <a:buNone/>
              <a:defRPr sz="3000">
                <a:solidFill>
                  <a:schemeClr val="accent5"/>
                </a:solidFill>
              </a:defRPr>
            </a:lvl7pPr>
            <a:lvl8pPr lvl="7" algn="ctr" rtl="0">
              <a:spcBef>
                <a:spcPts val="0"/>
              </a:spcBef>
              <a:spcAft>
                <a:spcPts val="0"/>
              </a:spcAft>
              <a:buClr>
                <a:schemeClr val="accent5"/>
              </a:buClr>
              <a:buSzPts val="3000"/>
              <a:buNone/>
              <a:defRPr sz="3000">
                <a:solidFill>
                  <a:schemeClr val="accent5"/>
                </a:solidFill>
              </a:defRPr>
            </a:lvl8pPr>
            <a:lvl9pPr lvl="8" algn="ctr" rtl="0">
              <a:spcBef>
                <a:spcPts val="0"/>
              </a:spcBef>
              <a:spcAft>
                <a:spcPts val="0"/>
              </a:spcAft>
              <a:buClr>
                <a:schemeClr val="accent5"/>
              </a:buClr>
              <a:buSzPts val="3000"/>
              <a:buNone/>
              <a:defRPr sz="3000">
                <a:solidFill>
                  <a:schemeClr val="accent5"/>
                </a:solidFill>
              </a:defRPr>
            </a:lvl9pPr>
          </a:lstStyle>
          <a:p>
            <a:r>
              <a:t>xx%</a:t>
            </a:r>
          </a:p>
        </p:txBody>
      </p:sp>
      <p:sp>
        <p:nvSpPr>
          <p:cNvPr id="157" name="Google Shape;157;p13"/>
          <p:cNvSpPr txBox="1">
            <a:spLocks noGrp="1"/>
          </p:cNvSpPr>
          <p:nvPr>
            <p:ph type="subTitle" idx="20"/>
          </p:nvPr>
        </p:nvSpPr>
        <p:spPr>
          <a:xfrm>
            <a:off x="5903006" y="3411723"/>
            <a:ext cx="2533200" cy="36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2000"/>
              <a:buNone/>
              <a:defRPr sz="2000">
                <a:solidFill>
                  <a:schemeClr val="accent1"/>
                </a:solidFill>
                <a:latin typeface="Lilita One"/>
                <a:ea typeface="Lilita One"/>
                <a:cs typeface="Lilita One"/>
                <a:sym typeface="Lilita One"/>
              </a:defRPr>
            </a:lvl1pPr>
            <a:lvl2pPr lvl="1" algn="ctr" rtl="0">
              <a:spcBef>
                <a:spcPts val="0"/>
              </a:spcBef>
              <a:spcAft>
                <a:spcPts val="0"/>
              </a:spcAft>
              <a:buClr>
                <a:schemeClr val="accent1"/>
              </a:buClr>
              <a:buSzPts val="1400"/>
              <a:buNone/>
              <a:defRPr>
                <a:solidFill>
                  <a:schemeClr val="accent1"/>
                </a:solidFill>
              </a:defRPr>
            </a:lvl2pPr>
            <a:lvl3pPr lvl="2" algn="ctr" rtl="0">
              <a:spcBef>
                <a:spcPts val="0"/>
              </a:spcBef>
              <a:spcAft>
                <a:spcPts val="0"/>
              </a:spcAft>
              <a:buClr>
                <a:schemeClr val="accent1"/>
              </a:buClr>
              <a:buSzPts val="1400"/>
              <a:buNone/>
              <a:defRPr>
                <a:solidFill>
                  <a:schemeClr val="accent1"/>
                </a:solidFill>
              </a:defRPr>
            </a:lvl3pPr>
            <a:lvl4pPr lvl="3" algn="ctr" rtl="0">
              <a:spcBef>
                <a:spcPts val="0"/>
              </a:spcBef>
              <a:spcAft>
                <a:spcPts val="0"/>
              </a:spcAft>
              <a:buClr>
                <a:schemeClr val="accent1"/>
              </a:buClr>
              <a:buSzPts val="1400"/>
              <a:buNone/>
              <a:defRPr>
                <a:solidFill>
                  <a:schemeClr val="accent1"/>
                </a:solidFill>
              </a:defRPr>
            </a:lvl4pPr>
            <a:lvl5pPr lvl="4" algn="ctr" rtl="0">
              <a:spcBef>
                <a:spcPts val="0"/>
              </a:spcBef>
              <a:spcAft>
                <a:spcPts val="0"/>
              </a:spcAft>
              <a:buClr>
                <a:schemeClr val="accent1"/>
              </a:buClr>
              <a:buSzPts val="1400"/>
              <a:buNone/>
              <a:defRPr>
                <a:solidFill>
                  <a:schemeClr val="accent1"/>
                </a:solidFill>
              </a:defRPr>
            </a:lvl5pPr>
            <a:lvl6pPr lvl="5" algn="ctr" rtl="0">
              <a:spcBef>
                <a:spcPts val="0"/>
              </a:spcBef>
              <a:spcAft>
                <a:spcPts val="0"/>
              </a:spcAft>
              <a:buClr>
                <a:schemeClr val="accent1"/>
              </a:buClr>
              <a:buSzPts val="1400"/>
              <a:buNone/>
              <a:defRPr>
                <a:solidFill>
                  <a:schemeClr val="accent1"/>
                </a:solidFill>
              </a:defRPr>
            </a:lvl6pPr>
            <a:lvl7pPr lvl="6" algn="ctr" rtl="0">
              <a:spcBef>
                <a:spcPts val="0"/>
              </a:spcBef>
              <a:spcAft>
                <a:spcPts val="0"/>
              </a:spcAft>
              <a:buClr>
                <a:schemeClr val="accent1"/>
              </a:buClr>
              <a:buSzPts val="1400"/>
              <a:buNone/>
              <a:defRPr>
                <a:solidFill>
                  <a:schemeClr val="accent1"/>
                </a:solidFill>
              </a:defRPr>
            </a:lvl7pPr>
            <a:lvl8pPr lvl="7" algn="ctr" rtl="0">
              <a:spcBef>
                <a:spcPts val="0"/>
              </a:spcBef>
              <a:spcAft>
                <a:spcPts val="0"/>
              </a:spcAft>
              <a:buClr>
                <a:schemeClr val="accent1"/>
              </a:buClr>
              <a:buSzPts val="1400"/>
              <a:buNone/>
              <a:defRPr>
                <a:solidFill>
                  <a:schemeClr val="accent1"/>
                </a:solidFill>
              </a:defRPr>
            </a:lvl8pPr>
            <a:lvl9pPr lvl="8" algn="ctr" rtl="0">
              <a:spcBef>
                <a:spcPts val="0"/>
              </a:spcBef>
              <a:spcAft>
                <a:spcPts val="0"/>
              </a:spcAft>
              <a:buClr>
                <a:schemeClr val="accent1"/>
              </a:buClr>
              <a:buSzPts val="1400"/>
              <a:buNone/>
              <a:defRPr>
                <a:solidFill>
                  <a:schemeClr val="accent1"/>
                </a:solidFill>
              </a:defRPr>
            </a:lvl9pPr>
          </a:lstStyle>
          <a:p>
            <a:endParaRPr/>
          </a:p>
        </p:txBody>
      </p:sp>
      <p:sp>
        <p:nvSpPr>
          <p:cNvPr id="158" name="Google Shape;158;p13"/>
          <p:cNvSpPr txBox="1">
            <a:spLocks noGrp="1"/>
          </p:cNvSpPr>
          <p:nvPr>
            <p:ph type="subTitle" idx="21"/>
          </p:nvPr>
        </p:nvSpPr>
        <p:spPr>
          <a:xfrm>
            <a:off x="5903002" y="3852875"/>
            <a:ext cx="2533200" cy="67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159" name="Google Shape;159;p13"/>
          <p:cNvGrpSpPr/>
          <p:nvPr/>
        </p:nvGrpSpPr>
        <p:grpSpPr>
          <a:xfrm>
            <a:off x="-2" y="-277187"/>
            <a:ext cx="1633385" cy="1633385"/>
            <a:chOff x="-352502" y="-518687"/>
            <a:chExt cx="1633385" cy="1633385"/>
          </a:xfrm>
        </p:grpSpPr>
        <p:sp>
          <p:nvSpPr>
            <p:cNvPr id="160" name="Google Shape;160;p13"/>
            <p:cNvSpPr/>
            <p:nvPr/>
          </p:nvSpPr>
          <p:spPr>
            <a:xfrm rot="-2700000">
              <a:off x="-481388" y="285384"/>
              <a:ext cx="1954585" cy="88671"/>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3"/>
            <p:cNvSpPr/>
            <p:nvPr/>
          </p:nvSpPr>
          <p:spPr>
            <a:xfrm rot="-2700000">
              <a:off x="-418809" y="347963"/>
              <a:ext cx="1954585" cy="88671"/>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3"/>
            <p:cNvSpPr/>
            <p:nvPr/>
          </p:nvSpPr>
          <p:spPr>
            <a:xfrm rot="-2700000">
              <a:off x="-575745" y="146267"/>
              <a:ext cx="1954585" cy="178191"/>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 name="Google Shape;163;p13"/>
          <p:cNvGrpSpPr/>
          <p:nvPr/>
        </p:nvGrpSpPr>
        <p:grpSpPr>
          <a:xfrm rot="-5400000" flipH="1">
            <a:off x="7614084" y="3663782"/>
            <a:ext cx="1633385" cy="1633385"/>
            <a:chOff x="-352502" y="-518687"/>
            <a:chExt cx="1633385" cy="1633385"/>
          </a:xfrm>
        </p:grpSpPr>
        <p:sp>
          <p:nvSpPr>
            <p:cNvPr id="164" name="Google Shape;164;p13"/>
            <p:cNvSpPr/>
            <p:nvPr/>
          </p:nvSpPr>
          <p:spPr>
            <a:xfrm rot="-2700000">
              <a:off x="-481388" y="285384"/>
              <a:ext cx="1954585" cy="88671"/>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3"/>
            <p:cNvSpPr/>
            <p:nvPr/>
          </p:nvSpPr>
          <p:spPr>
            <a:xfrm rot="-2700000">
              <a:off x="-418809" y="347963"/>
              <a:ext cx="1954585" cy="88671"/>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3"/>
            <p:cNvSpPr/>
            <p:nvPr/>
          </p:nvSpPr>
          <p:spPr>
            <a:xfrm rot="-2700000">
              <a:off x="-575745" y="146267"/>
              <a:ext cx="1954585" cy="178191"/>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CUSTOM_1">
    <p:bg>
      <p:bgPr>
        <a:solidFill>
          <a:schemeClr val="accent3"/>
        </a:solidFill>
        <a:effectLst/>
      </p:bgPr>
    </p:bg>
    <p:spTree>
      <p:nvGrpSpPr>
        <p:cNvPr id="1" name="Shape 167"/>
        <p:cNvGrpSpPr/>
        <p:nvPr/>
      </p:nvGrpSpPr>
      <p:grpSpPr>
        <a:xfrm>
          <a:off x="0" y="0"/>
          <a:ext cx="0" cy="0"/>
          <a:chOff x="0" y="0"/>
          <a:chExt cx="0" cy="0"/>
        </a:xfrm>
      </p:grpSpPr>
      <p:sp>
        <p:nvSpPr>
          <p:cNvPr id="168" name="Google Shape;168;p14"/>
          <p:cNvSpPr txBox="1">
            <a:spLocks noGrp="1"/>
          </p:cNvSpPr>
          <p:nvPr>
            <p:ph type="title"/>
          </p:nvPr>
        </p:nvSpPr>
        <p:spPr>
          <a:xfrm>
            <a:off x="5794428" y="3294037"/>
            <a:ext cx="2456700" cy="368700"/>
          </a:xfrm>
          <a:prstGeom prst="rect">
            <a:avLst/>
          </a:prstGeom>
        </p:spPr>
        <p:txBody>
          <a:bodyPr spcFirstLastPara="1" wrap="square" lIns="91425" tIns="91425" rIns="91425" bIns="91425" anchor="ctr" anchorCtr="0">
            <a:noAutofit/>
          </a:bodyPr>
          <a:lstStyle>
            <a:lvl1pPr lvl="0" algn="r">
              <a:spcBef>
                <a:spcPts val="0"/>
              </a:spcBef>
              <a:spcAft>
                <a:spcPts val="0"/>
              </a:spcAft>
              <a:buSzPts val="3000"/>
              <a:buNone/>
              <a:defRPr sz="20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69" name="Google Shape;169;p14"/>
          <p:cNvSpPr txBox="1">
            <a:spLocks noGrp="1"/>
          </p:cNvSpPr>
          <p:nvPr>
            <p:ph type="subTitle" idx="1"/>
          </p:nvPr>
        </p:nvSpPr>
        <p:spPr>
          <a:xfrm>
            <a:off x="2199475" y="1170000"/>
            <a:ext cx="6231300" cy="1975200"/>
          </a:xfrm>
          <a:prstGeom prst="rect">
            <a:avLst/>
          </a:prstGeom>
        </p:spPr>
        <p:txBody>
          <a:bodyPr spcFirstLastPara="1" wrap="square" lIns="91425" tIns="91425" rIns="91425" bIns="91425" anchor="ctr" anchorCtr="0">
            <a:noAutofit/>
          </a:bodyPr>
          <a:lstStyle>
            <a:lvl1pPr lvl="0" algn="r">
              <a:spcBef>
                <a:spcPts val="0"/>
              </a:spcBef>
              <a:spcAft>
                <a:spcPts val="0"/>
              </a:spcAft>
              <a:buSzPts val="1400"/>
              <a:buNone/>
              <a:defRPr sz="3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170" name="Google Shape;170;p14"/>
          <p:cNvGrpSpPr/>
          <p:nvPr/>
        </p:nvGrpSpPr>
        <p:grpSpPr>
          <a:xfrm>
            <a:off x="304800" y="200025"/>
            <a:ext cx="8534400" cy="4743600"/>
            <a:chOff x="304800" y="200025"/>
            <a:chExt cx="8534400" cy="4743600"/>
          </a:xfrm>
        </p:grpSpPr>
        <p:sp>
          <p:nvSpPr>
            <p:cNvPr id="171" name="Google Shape;171;p14"/>
            <p:cNvSpPr/>
            <p:nvPr/>
          </p:nvSpPr>
          <p:spPr>
            <a:xfrm>
              <a:off x="304800" y="200025"/>
              <a:ext cx="8534400" cy="4743600"/>
            </a:xfrm>
            <a:prstGeom prst="roundRect">
              <a:avLst>
                <a:gd name="adj" fmla="val 4619"/>
              </a:avLst>
            </a:prstGeom>
            <a:noFill/>
            <a:ln w="19050" cap="flat" cmpd="sng">
              <a:solidFill>
                <a:schemeClr val="accent4"/>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4"/>
            <p:cNvSpPr/>
            <p:nvPr/>
          </p:nvSpPr>
          <p:spPr>
            <a:xfrm>
              <a:off x="388866" y="299713"/>
              <a:ext cx="8366100" cy="4544400"/>
            </a:xfrm>
            <a:prstGeom prst="roundRect">
              <a:avLst>
                <a:gd name="adj" fmla="val 3121"/>
              </a:avLst>
            </a:prstGeom>
            <a:noFill/>
            <a:ln w="2857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wo columns 1">
  <p:cSld name="CUSTOM_4">
    <p:bg>
      <p:bgPr>
        <a:solidFill>
          <a:schemeClr val="accent3"/>
        </a:solidFill>
        <a:effectLst/>
      </p:bgPr>
    </p:bg>
    <p:spTree>
      <p:nvGrpSpPr>
        <p:cNvPr id="1" name="Shape 267"/>
        <p:cNvGrpSpPr/>
        <p:nvPr/>
      </p:nvGrpSpPr>
      <p:grpSpPr>
        <a:xfrm>
          <a:off x="0" y="0"/>
          <a:ext cx="0" cy="0"/>
          <a:chOff x="0" y="0"/>
          <a:chExt cx="0" cy="0"/>
        </a:xfrm>
      </p:grpSpPr>
      <p:grpSp>
        <p:nvGrpSpPr>
          <p:cNvPr id="268" name="Google Shape;268;p22"/>
          <p:cNvGrpSpPr/>
          <p:nvPr/>
        </p:nvGrpSpPr>
        <p:grpSpPr>
          <a:xfrm>
            <a:off x="304800" y="200025"/>
            <a:ext cx="8534400" cy="4743600"/>
            <a:chOff x="304800" y="200025"/>
            <a:chExt cx="8534400" cy="4743600"/>
          </a:xfrm>
        </p:grpSpPr>
        <p:sp>
          <p:nvSpPr>
            <p:cNvPr id="269" name="Google Shape;269;p22"/>
            <p:cNvSpPr/>
            <p:nvPr/>
          </p:nvSpPr>
          <p:spPr>
            <a:xfrm>
              <a:off x="304800" y="200025"/>
              <a:ext cx="8534400" cy="4743600"/>
            </a:xfrm>
            <a:prstGeom prst="roundRect">
              <a:avLst>
                <a:gd name="adj" fmla="val 4619"/>
              </a:avLst>
            </a:prstGeom>
            <a:noFill/>
            <a:ln w="19050" cap="flat" cmpd="sng">
              <a:solidFill>
                <a:schemeClr val="accent4"/>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2"/>
            <p:cNvSpPr/>
            <p:nvPr/>
          </p:nvSpPr>
          <p:spPr>
            <a:xfrm>
              <a:off x="388866" y="299713"/>
              <a:ext cx="8366100" cy="4544400"/>
            </a:xfrm>
            <a:prstGeom prst="roundRect">
              <a:avLst>
                <a:gd name="adj" fmla="val 3121"/>
              </a:avLst>
            </a:prstGeom>
            <a:noFill/>
            <a:ln w="2857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1" name="Google Shape;271;p22"/>
          <p:cNvSpPr txBox="1">
            <a:spLocks noGrp="1"/>
          </p:cNvSpPr>
          <p:nvPr>
            <p:ph type="title"/>
          </p:nvPr>
        </p:nvSpPr>
        <p:spPr>
          <a:xfrm>
            <a:off x="713225" y="539500"/>
            <a:ext cx="7717500" cy="57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000"/>
              <a:buNone/>
              <a:defRPr/>
            </a:lvl1pPr>
            <a:lvl2pPr lvl="1" algn="ctr">
              <a:spcBef>
                <a:spcPts val="0"/>
              </a:spcBef>
              <a:spcAft>
                <a:spcPts val="0"/>
              </a:spcAft>
              <a:buSzPts val="3000"/>
              <a:buNone/>
              <a:defRPr/>
            </a:lvl2pPr>
            <a:lvl3pPr lvl="2" algn="ctr">
              <a:spcBef>
                <a:spcPts val="0"/>
              </a:spcBef>
              <a:spcAft>
                <a:spcPts val="0"/>
              </a:spcAft>
              <a:buSzPts val="3000"/>
              <a:buNone/>
              <a:defRPr/>
            </a:lvl3pPr>
            <a:lvl4pPr lvl="3" algn="ctr">
              <a:spcBef>
                <a:spcPts val="0"/>
              </a:spcBef>
              <a:spcAft>
                <a:spcPts val="0"/>
              </a:spcAft>
              <a:buSzPts val="3000"/>
              <a:buNone/>
              <a:defRPr/>
            </a:lvl4pPr>
            <a:lvl5pPr lvl="4" algn="ctr">
              <a:spcBef>
                <a:spcPts val="0"/>
              </a:spcBef>
              <a:spcAft>
                <a:spcPts val="0"/>
              </a:spcAft>
              <a:buSzPts val="3000"/>
              <a:buNone/>
              <a:defRPr/>
            </a:lvl5pPr>
            <a:lvl6pPr lvl="5" algn="ctr">
              <a:spcBef>
                <a:spcPts val="0"/>
              </a:spcBef>
              <a:spcAft>
                <a:spcPts val="0"/>
              </a:spcAft>
              <a:buSzPts val="3000"/>
              <a:buNone/>
              <a:defRPr/>
            </a:lvl6pPr>
            <a:lvl7pPr lvl="6" algn="ctr">
              <a:spcBef>
                <a:spcPts val="0"/>
              </a:spcBef>
              <a:spcAft>
                <a:spcPts val="0"/>
              </a:spcAft>
              <a:buSzPts val="3000"/>
              <a:buNone/>
              <a:defRPr/>
            </a:lvl7pPr>
            <a:lvl8pPr lvl="7" algn="ctr">
              <a:spcBef>
                <a:spcPts val="0"/>
              </a:spcBef>
              <a:spcAft>
                <a:spcPts val="0"/>
              </a:spcAft>
              <a:buSzPts val="3000"/>
              <a:buNone/>
              <a:defRPr/>
            </a:lvl8pPr>
            <a:lvl9pPr lvl="8" algn="ctr">
              <a:spcBef>
                <a:spcPts val="0"/>
              </a:spcBef>
              <a:spcAft>
                <a:spcPts val="0"/>
              </a:spcAft>
              <a:buSzPts val="3000"/>
              <a:buNone/>
              <a:defRPr/>
            </a:lvl9pPr>
          </a:lstStyle>
          <a:p>
            <a:endParaRPr/>
          </a:p>
        </p:txBody>
      </p:sp>
      <p:sp>
        <p:nvSpPr>
          <p:cNvPr id="272" name="Google Shape;272;p22"/>
          <p:cNvSpPr txBox="1">
            <a:spLocks noGrp="1"/>
          </p:cNvSpPr>
          <p:nvPr>
            <p:ph type="subTitle" idx="1"/>
          </p:nvPr>
        </p:nvSpPr>
        <p:spPr>
          <a:xfrm>
            <a:off x="1355450" y="1876713"/>
            <a:ext cx="2221200" cy="252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1"/>
              </a:buClr>
              <a:buSzPts val="2000"/>
              <a:buNone/>
              <a:defRPr sz="2000">
                <a:solidFill>
                  <a:schemeClr val="accent1"/>
                </a:solidFill>
                <a:latin typeface="Lilita One"/>
                <a:ea typeface="Lilita One"/>
                <a:cs typeface="Lilita One"/>
                <a:sym typeface="Lilita One"/>
              </a:defRPr>
            </a:lvl1pPr>
            <a:lvl2pPr lvl="1" algn="ctr" rtl="0">
              <a:spcBef>
                <a:spcPts val="0"/>
              </a:spcBef>
              <a:spcAft>
                <a:spcPts val="0"/>
              </a:spcAft>
              <a:buClr>
                <a:schemeClr val="accent1"/>
              </a:buClr>
              <a:buSzPts val="1400"/>
              <a:buNone/>
              <a:defRPr>
                <a:solidFill>
                  <a:schemeClr val="accent1"/>
                </a:solidFill>
              </a:defRPr>
            </a:lvl2pPr>
            <a:lvl3pPr lvl="2" algn="ctr" rtl="0">
              <a:spcBef>
                <a:spcPts val="0"/>
              </a:spcBef>
              <a:spcAft>
                <a:spcPts val="0"/>
              </a:spcAft>
              <a:buClr>
                <a:schemeClr val="accent1"/>
              </a:buClr>
              <a:buSzPts val="1400"/>
              <a:buNone/>
              <a:defRPr>
                <a:solidFill>
                  <a:schemeClr val="accent1"/>
                </a:solidFill>
              </a:defRPr>
            </a:lvl3pPr>
            <a:lvl4pPr lvl="3" algn="ctr" rtl="0">
              <a:spcBef>
                <a:spcPts val="0"/>
              </a:spcBef>
              <a:spcAft>
                <a:spcPts val="0"/>
              </a:spcAft>
              <a:buClr>
                <a:schemeClr val="accent1"/>
              </a:buClr>
              <a:buSzPts val="1400"/>
              <a:buNone/>
              <a:defRPr>
                <a:solidFill>
                  <a:schemeClr val="accent1"/>
                </a:solidFill>
              </a:defRPr>
            </a:lvl4pPr>
            <a:lvl5pPr lvl="4" algn="ctr" rtl="0">
              <a:spcBef>
                <a:spcPts val="0"/>
              </a:spcBef>
              <a:spcAft>
                <a:spcPts val="0"/>
              </a:spcAft>
              <a:buClr>
                <a:schemeClr val="accent1"/>
              </a:buClr>
              <a:buSzPts val="1400"/>
              <a:buNone/>
              <a:defRPr>
                <a:solidFill>
                  <a:schemeClr val="accent1"/>
                </a:solidFill>
              </a:defRPr>
            </a:lvl5pPr>
            <a:lvl6pPr lvl="5" algn="ctr" rtl="0">
              <a:spcBef>
                <a:spcPts val="0"/>
              </a:spcBef>
              <a:spcAft>
                <a:spcPts val="0"/>
              </a:spcAft>
              <a:buClr>
                <a:schemeClr val="accent1"/>
              </a:buClr>
              <a:buSzPts val="1400"/>
              <a:buNone/>
              <a:defRPr>
                <a:solidFill>
                  <a:schemeClr val="accent1"/>
                </a:solidFill>
              </a:defRPr>
            </a:lvl6pPr>
            <a:lvl7pPr lvl="6" algn="ctr" rtl="0">
              <a:spcBef>
                <a:spcPts val="0"/>
              </a:spcBef>
              <a:spcAft>
                <a:spcPts val="0"/>
              </a:spcAft>
              <a:buClr>
                <a:schemeClr val="accent1"/>
              </a:buClr>
              <a:buSzPts val="1400"/>
              <a:buNone/>
              <a:defRPr>
                <a:solidFill>
                  <a:schemeClr val="accent1"/>
                </a:solidFill>
              </a:defRPr>
            </a:lvl7pPr>
            <a:lvl8pPr lvl="7" algn="ctr" rtl="0">
              <a:spcBef>
                <a:spcPts val="0"/>
              </a:spcBef>
              <a:spcAft>
                <a:spcPts val="0"/>
              </a:spcAft>
              <a:buClr>
                <a:schemeClr val="accent1"/>
              </a:buClr>
              <a:buSzPts val="1400"/>
              <a:buNone/>
              <a:defRPr>
                <a:solidFill>
                  <a:schemeClr val="accent1"/>
                </a:solidFill>
              </a:defRPr>
            </a:lvl8pPr>
            <a:lvl9pPr lvl="8" algn="ctr" rtl="0">
              <a:spcBef>
                <a:spcPts val="0"/>
              </a:spcBef>
              <a:spcAft>
                <a:spcPts val="0"/>
              </a:spcAft>
              <a:buClr>
                <a:schemeClr val="accent1"/>
              </a:buClr>
              <a:buSzPts val="1400"/>
              <a:buNone/>
              <a:defRPr>
                <a:solidFill>
                  <a:schemeClr val="accent1"/>
                </a:solidFill>
              </a:defRPr>
            </a:lvl9pPr>
          </a:lstStyle>
          <a:p>
            <a:endParaRPr/>
          </a:p>
        </p:txBody>
      </p:sp>
      <p:sp>
        <p:nvSpPr>
          <p:cNvPr id="273" name="Google Shape;273;p22"/>
          <p:cNvSpPr txBox="1">
            <a:spLocks noGrp="1"/>
          </p:cNvSpPr>
          <p:nvPr>
            <p:ph type="subTitle" idx="2"/>
          </p:nvPr>
        </p:nvSpPr>
        <p:spPr>
          <a:xfrm>
            <a:off x="1043450" y="2263863"/>
            <a:ext cx="2533200" cy="6795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74" name="Google Shape;274;p22"/>
          <p:cNvSpPr txBox="1">
            <a:spLocks noGrp="1"/>
          </p:cNvSpPr>
          <p:nvPr>
            <p:ph type="subTitle" idx="3"/>
          </p:nvPr>
        </p:nvSpPr>
        <p:spPr>
          <a:xfrm>
            <a:off x="5567350" y="3207889"/>
            <a:ext cx="2221200" cy="251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2000"/>
              <a:buNone/>
              <a:defRPr sz="2000">
                <a:solidFill>
                  <a:schemeClr val="accent1"/>
                </a:solidFill>
                <a:latin typeface="Lilita One"/>
                <a:ea typeface="Lilita One"/>
                <a:cs typeface="Lilita One"/>
                <a:sym typeface="Lilita One"/>
              </a:defRPr>
            </a:lvl1pPr>
            <a:lvl2pPr lvl="1" algn="ctr" rtl="0">
              <a:spcBef>
                <a:spcPts val="0"/>
              </a:spcBef>
              <a:spcAft>
                <a:spcPts val="0"/>
              </a:spcAft>
              <a:buClr>
                <a:schemeClr val="accent1"/>
              </a:buClr>
              <a:buSzPts val="1400"/>
              <a:buNone/>
              <a:defRPr>
                <a:solidFill>
                  <a:schemeClr val="accent1"/>
                </a:solidFill>
              </a:defRPr>
            </a:lvl2pPr>
            <a:lvl3pPr lvl="2" algn="ctr" rtl="0">
              <a:spcBef>
                <a:spcPts val="0"/>
              </a:spcBef>
              <a:spcAft>
                <a:spcPts val="0"/>
              </a:spcAft>
              <a:buClr>
                <a:schemeClr val="accent1"/>
              </a:buClr>
              <a:buSzPts val="1400"/>
              <a:buNone/>
              <a:defRPr>
                <a:solidFill>
                  <a:schemeClr val="accent1"/>
                </a:solidFill>
              </a:defRPr>
            </a:lvl3pPr>
            <a:lvl4pPr lvl="3" algn="ctr" rtl="0">
              <a:spcBef>
                <a:spcPts val="0"/>
              </a:spcBef>
              <a:spcAft>
                <a:spcPts val="0"/>
              </a:spcAft>
              <a:buClr>
                <a:schemeClr val="accent1"/>
              </a:buClr>
              <a:buSzPts val="1400"/>
              <a:buNone/>
              <a:defRPr>
                <a:solidFill>
                  <a:schemeClr val="accent1"/>
                </a:solidFill>
              </a:defRPr>
            </a:lvl4pPr>
            <a:lvl5pPr lvl="4" algn="ctr" rtl="0">
              <a:spcBef>
                <a:spcPts val="0"/>
              </a:spcBef>
              <a:spcAft>
                <a:spcPts val="0"/>
              </a:spcAft>
              <a:buClr>
                <a:schemeClr val="accent1"/>
              </a:buClr>
              <a:buSzPts val="1400"/>
              <a:buNone/>
              <a:defRPr>
                <a:solidFill>
                  <a:schemeClr val="accent1"/>
                </a:solidFill>
              </a:defRPr>
            </a:lvl5pPr>
            <a:lvl6pPr lvl="5" algn="ctr" rtl="0">
              <a:spcBef>
                <a:spcPts val="0"/>
              </a:spcBef>
              <a:spcAft>
                <a:spcPts val="0"/>
              </a:spcAft>
              <a:buClr>
                <a:schemeClr val="accent1"/>
              </a:buClr>
              <a:buSzPts val="1400"/>
              <a:buNone/>
              <a:defRPr>
                <a:solidFill>
                  <a:schemeClr val="accent1"/>
                </a:solidFill>
              </a:defRPr>
            </a:lvl6pPr>
            <a:lvl7pPr lvl="6" algn="ctr" rtl="0">
              <a:spcBef>
                <a:spcPts val="0"/>
              </a:spcBef>
              <a:spcAft>
                <a:spcPts val="0"/>
              </a:spcAft>
              <a:buClr>
                <a:schemeClr val="accent1"/>
              </a:buClr>
              <a:buSzPts val="1400"/>
              <a:buNone/>
              <a:defRPr>
                <a:solidFill>
                  <a:schemeClr val="accent1"/>
                </a:solidFill>
              </a:defRPr>
            </a:lvl7pPr>
            <a:lvl8pPr lvl="7" algn="ctr" rtl="0">
              <a:spcBef>
                <a:spcPts val="0"/>
              </a:spcBef>
              <a:spcAft>
                <a:spcPts val="0"/>
              </a:spcAft>
              <a:buClr>
                <a:schemeClr val="accent1"/>
              </a:buClr>
              <a:buSzPts val="1400"/>
              <a:buNone/>
              <a:defRPr>
                <a:solidFill>
                  <a:schemeClr val="accent1"/>
                </a:solidFill>
              </a:defRPr>
            </a:lvl8pPr>
            <a:lvl9pPr lvl="8" algn="ctr" rtl="0">
              <a:spcBef>
                <a:spcPts val="0"/>
              </a:spcBef>
              <a:spcAft>
                <a:spcPts val="0"/>
              </a:spcAft>
              <a:buClr>
                <a:schemeClr val="accent1"/>
              </a:buClr>
              <a:buSzPts val="1400"/>
              <a:buNone/>
              <a:defRPr>
                <a:solidFill>
                  <a:schemeClr val="accent1"/>
                </a:solidFill>
              </a:defRPr>
            </a:lvl9pPr>
          </a:lstStyle>
          <a:p>
            <a:endParaRPr/>
          </a:p>
        </p:txBody>
      </p:sp>
      <p:sp>
        <p:nvSpPr>
          <p:cNvPr id="275" name="Google Shape;275;p22"/>
          <p:cNvSpPr txBox="1">
            <a:spLocks noGrp="1"/>
          </p:cNvSpPr>
          <p:nvPr>
            <p:ph type="subTitle" idx="4"/>
          </p:nvPr>
        </p:nvSpPr>
        <p:spPr>
          <a:xfrm>
            <a:off x="5567350" y="3594813"/>
            <a:ext cx="2533200" cy="6795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276" name="Google Shape;276;p22"/>
          <p:cNvGrpSpPr/>
          <p:nvPr/>
        </p:nvGrpSpPr>
        <p:grpSpPr>
          <a:xfrm>
            <a:off x="-352502" y="-518687"/>
            <a:ext cx="1633385" cy="1633385"/>
            <a:chOff x="-352502" y="-518687"/>
            <a:chExt cx="1633385" cy="1633385"/>
          </a:xfrm>
        </p:grpSpPr>
        <p:sp>
          <p:nvSpPr>
            <p:cNvPr id="277" name="Google Shape;277;p22"/>
            <p:cNvSpPr/>
            <p:nvPr/>
          </p:nvSpPr>
          <p:spPr>
            <a:xfrm rot="-2700000">
              <a:off x="-481388" y="285384"/>
              <a:ext cx="1954585" cy="88671"/>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2"/>
            <p:cNvSpPr/>
            <p:nvPr/>
          </p:nvSpPr>
          <p:spPr>
            <a:xfrm rot="-2700000">
              <a:off x="-418809" y="347963"/>
              <a:ext cx="1954585" cy="88671"/>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2"/>
            <p:cNvSpPr/>
            <p:nvPr/>
          </p:nvSpPr>
          <p:spPr>
            <a:xfrm rot="-2700000">
              <a:off x="-575745" y="146267"/>
              <a:ext cx="1954585" cy="178191"/>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0" name="Google Shape;280;p22"/>
          <p:cNvGrpSpPr/>
          <p:nvPr/>
        </p:nvGrpSpPr>
        <p:grpSpPr>
          <a:xfrm flipH="1">
            <a:off x="8048548" y="-515650"/>
            <a:ext cx="1633385" cy="1633385"/>
            <a:chOff x="-352502" y="-518687"/>
            <a:chExt cx="1633385" cy="1633385"/>
          </a:xfrm>
        </p:grpSpPr>
        <p:sp>
          <p:nvSpPr>
            <p:cNvPr id="281" name="Google Shape;281;p22"/>
            <p:cNvSpPr/>
            <p:nvPr/>
          </p:nvSpPr>
          <p:spPr>
            <a:xfrm rot="-2700000">
              <a:off x="-481388" y="285384"/>
              <a:ext cx="1954585" cy="88671"/>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2"/>
            <p:cNvSpPr/>
            <p:nvPr/>
          </p:nvSpPr>
          <p:spPr>
            <a:xfrm rot="-2700000">
              <a:off x="-418809" y="347963"/>
              <a:ext cx="1954585" cy="88671"/>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2"/>
            <p:cNvSpPr/>
            <p:nvPr/>
          </p:nvSpPr>
          <p:spPr>
            <a:xfrm rot="-2700000">
              <a:off x="-575745" y="146267"/>
              <a:ext cx="1954585" cy="178191"/>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hree columns">
  <p:cSld name="CUSTOM_5">
    <p:bg>
      <p:bgPr>
        <a:solidFill>
          <a:schemeClr val="accent3"/>
        </a:solidFill>
        <a:effectLst/>
      </p:bgPr>
    </p:bg>
    <p:spTree>
      <p:nvGrpSpPr>
        <p:cNvPr id="1" name="Shape 318"/>
        <p:cNvGrpSpPr/>
        <p:nvPr/>
      </p:nvGrpSpPr>
      <p:grpSpPr>
        <a:xfrm>
          <a:off x="0" y="0"/>
          <a:ext cx="0" cy="0"/>
          <a:chOff x="0" y="0"/>
          <a:chExt cx="0" cy="0"/>
        </a:xfrm>
      </p:grpSpPr>
      <p:grpSp>
        <p:nvGrpSpPr>
          <p:cNvPr id="319" name="Google Shape;319;p24"/>
          <p:cNvGrpSpPr/>
          <p:nvPr/>
        </p:nvGrpSpPr>
        <p:grpSpPr>
          <a:xfrm>
            <a:off x="304800" y="200025"/>
            <a:ext cx="8534400" cy="4743600"/>
            <a:chOff x="304800" y="200025"/>
            <a:chExt cx="8534400" cy="4743600"/>
          </a:xfrm>
        </p:grpSpPr>
        <p:sp>
          <p:nvSpPr>
            <p:cNvPr id="320" name="Google Shape;320;p24"/>
            <p:cNvSpPr/>
            <p:nvPr/>
          </p:nvSpPr>
          <p:spPr>
            <a:xfrm>
              <a:off x="304800" y="200025"/>
              <a:ext cx="8534400" cy="4743600"/>
            </a:xfrm>
            <a:prstGeom prst="roundRect">
              <a:avLst>
                <a:gd name="adj" fmla="val 4619"/>
              </a:avLst>
            </a:prstGeom>
            <a:noFill/>
            <a:ln w="19050" cap="flat" cmpd="sng">
              <a:solidFill>
                <a:schemeClr val="accent4"/>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4"/>
            <p:cNvSpPr/>
            <p:nvPr/>
          </p:nvSpPr>
          <p:spPr>
            <a:xfrm>
              <a:off x="388866" y="299713"/>
              <a:ext cx="8366100" cy="4544400"/>
            </a:xfrm>
            <a:prstGeom prst="roundRect">
              <a:avLst>
                <a:gd name="adj" fmla="val 3121"/>
              </a:avLst>
            </a:prstGeom>
            <a:noFill/>
            <a:ln w="2857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2" name="Google Shape;322;p24"/>
          <p:cNvSpPr txBox="1">
            <a:spLocks noGrp="1"/>
          </p:cNvSpPr>
          <p:nvPr>
            <p:ph type="title"/>
          </p:nvPr>
        </p:nvSpPr>
        <p:spPr>
          <a:xfrm>
            <a:off x="713225" y="539500"/>
            <a:ext cx="7717500" cy="57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23" name="Google Shape;323;p24"/>
          <p:cNvSpPr txBox="1">
            <a:spLocks noGrp="1"/>
          </p:cNvSpPr>
          <p:nvPr>
            <p:ph type="subTitle" idx="1"/>
          </p:nvPr>
        </p:nvSpPr>
        <p:spPr>
          <a:xfrm>
            <a:off x="921425" y="2548125"/>
            <a:ext cx="2106000" cy="306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2000"/>
              <a:buNone/>
              <a:defRPr sz="2000">
                <a:solidFill>
                  <a:schemeClr val="accent1"/>
                </a:solidFill>
                <a:latin typeface="Lilita One"/>
                <a:ea typeface="Lilita One"/>
                <a:cs typeface="Lilita One"/>
                <a:sym typeface="Lilita One"/>
              </a:defRPr>
            </a:lvl1pPr>
            <a:lvl2pPr lvl="1" algn="ctr" rtl="0">
              <a:spcBef>
                <a:spcPts val="0"/>
              </a:spcBef>
              <a:spcAft>
                <a:spcPts val="0"/>
              </a:spcAft>
              <a:buClr>
                <a:schemeClr val="accent1"/>
              </a:buClr>
              <a:buSzPts val="1400"/>
              <a:buNone/>
              <a:defRPr>
                <a:solidFill>
                  <a:schemeClr val="accent1"/>
                </a:solidFill>
              </a:defRPr>
            </a:lvl2pPr>
            <a:lvl3pPr lvl="2" algn="ctr" rtl="0">
              <a:spcBef>
                <a:spcPts val="0"/>
              </a:spcBef>
              <a:spcAft>
                <a:spcPts val="0"/>
              </a:spcAft>
              <a:buClr>
                <a:schemeClr val="accent1"/>
              </a:buClr>
              <a:buSzPts val="1400"/>
              <a:buNone/>
              <a:defRPr>
                <a:solidFill>
                  <a:schemeClr val="accent1"/>
                </a:solidFill>
              </a:defRPr>
            </a:lvl3pPr>
            <a:lvl4pPr lvl="3" algn="ctr" rtl="0">
              <a:spcBef>
                <a:spcPts val="0"/>
              </a:spcBef>
              <a:spcAft>
                <a:spcPts val="0"/>
              </a:spcAft>
              <a:buClr>
                <a:schemeClr val="accent1"/>
              </a:buClr>
              <a:buSzPts val="1400"/>
              <a:buNone/>
              <a:defRPr>
                <a:solidFill>
                  <a:schemeClr val="accent1"/>
                </a:solidFill>
              </a:defRPr>
            </a:lvl4pPr>
            <a:lvl5pPr lvl="4" algn="ctr" rtl="0">
              <a:spcBef>
                <a:spcPts val="0"/>
              </a:spcBef>
              <a:spcAft>
                <a:spcPts val="0"/>
              </a:spcAft>
              <a:buClr>
                <a:schemeClr val="accent1"/>
              </a:buClr>
              <a:buSzPts val="1400"/>
              <a:buNone/>
              <a:defRPr>
                <a:solidFill>
                  <a:schemeClr val="accent1"/>
                </a:solidFill>
              </a:defRPr>
            </a:lvl5pPr>
            <a:lvl6pPr lvl="5" algn="ctr" rtl="0">
              <a:spcBef>
                <a:spcPts val="0"/>
              </a:spcBef>
              <a:spcAft>
                <a:spcPts val="0"/>
              </a:spcAft>
              <a:buClr>
                <a:schemeClr val="accent1"/>
              </a:buClr>
              <a:buSzPts val="1400"/>
              <a:buNone/>
              <a:defRPr>
                <a:solidFill>
                  <a:schemeClr val="accent1"/>
                </a:solidFill>
              </a:defRPr>
            </a:lvl6pPr>
            <a:lvl7pPr lvl="6" algn="ctr" rtl="0">
              <a:spcBef>
                <a:spcPts val="0"/>
              </a:spcBef>
              <a:spcAft>
                <a:spcPts val="0"/>
              </a:spcAft>
              <a:buClr>
                <a:schemeClr val="accent1"/>
              </a:buClr>
              <a:buSzPts val="1400"/>
              <a:buNone/>
              <a:defRPr>
                <a:solidFill>
                  <a:schemeClr val="accent1"/>
                </a:solidFill>
              </a:defRPr>
            </a:lvl7pPr>
            <a:lvl8pPr lvl="7" algn="ctr" rtl="0">
              <a:spcBef>
                <a:spcPts val="0"/>
              </a:spcBef>
              <a:spcAft>
                <a:spcPts val="0"/>
              </a:spcAft>
              <a:buClr>
                <a:schemeClr val="accent1"/>
              </a:buClr>
              <a:buSzPts val="1400"/>
              <a:buNone/>
              <a:defRPr>
                <a:solidFill>
                  <a:schemeClr val="accent1"/>
                </a:solidFill>
              </a:defRPr>
            </a:lvl8pPr>
            <a:lvl9pPr lvl="8" algn="ctr" rtl="0">
              <a:spcBef>
                <a:spcPts val="0"/>
              </a:spcBef>
              <a:spcAft>
                <a:spcPts val="0"/>
              </a:spcAft>
              <a:buClr>
                <a:schemeClr val="accent1"/>
              </a:buClr>
              <a:buSzPts val="1400"/>
              <a:buNone/>
              <a:defRPr>
                <a:solidFill>
                  <a:schemeClr val="accent1"/>
                </a:solidFill>
              </a:defRPr>
            </a:lvl9pPr>
          </a:lstStyle>
          <a:p>
            <a:endParaRPr/>
          </a:p>
        </p:txBody>
      </p:sp>
      <p:sp>
        <p:nvSpPr>
          <p:cNvPr id="324" name="Google Shape;324;p24"/>
          <p:cNvSpPr txBox="1">
            <a:spLocks noGrp="1"/>
          </p:cNvSpPr>
          <p:nvPr>
            <p:ph type="subTitle" idx="2"/>
          </p:nvPr>
        </p:nvSpPr>
        <p:spPr>
          <a:xfrm>
            <a:off x="707825" y="3070425"/>
            <a:ext cx="2533200" cy="67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25" name="Google Shape;325;p24"/>
          <p:cNvSpPr txBox="1">
            <a:spLocks noGrp="1"/>
          </p:cNvSpPr>
          <p:nvPr>
            <p:ph type="subTitle" idx="3"/>
          </p:nvPr>
        </p:nvSpPr>
        <p:spPr>
          <a:xfrm>
            <a:off x="3519000" y="2548125"/>
            <a:ext cx="2106000" cy="306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2000"/>
              <a:buNone/>
              <a:defRPr sz="2000">
                <a:solidFill>
                  <a:schemeClr val="accent1"/>
                </a:solidFill>
                <a:latin typeface="Lilita One"/>
                <a:ea typeface="Lilita One"/>
                <a:cs typeface="Lilita One"/>
                <a:sym typeface="Lilita One"/>
              </a:defRPr>
            </a:lvl1pPr>
            <a:lvl2pPr lvl="1" algn="ctr" rtl="0">
              <a:spcBef>
                <a:spcPts val="0"/>
              </a:spcBef>
              <a:spcAft>
                <a:spcPts val="0"/>
              </a:spcAft>
              <a:buClr>
                <a:schemeClr val="accent1"/>
              </a:buClr>
              <a:buSzPts val="1400"/>
              <a:buNone/>
              <a:defRPr>
                <a:solidFill>
                  <a:schemeClr val="accent1"/>
                </a:solidFill>
              </a:defRPr>
            </a:lvl2pPr>
            <a:lvl3pPr lvl="2" algn="ctr" rtl="0">
              <a:spcBef>
                <a:spcPts val="0"/>
              </a:spcBef>
              <a:spcAft>
                <a:spcPts val="0"/>
              </a:spcAft>
              <a:buClr>
                <a:schemeClr val="accent1"/>
              </a:buClr>
              <a:buSzPts val="1400"/>
              <a:buNone/>
              <a:defRPr>
                <a:solidFill>
                  <a:schemeClr val="accent1"/>
                </a:solidFill>
              </a:defRPr>
            </a:lvl3pPr>
            <a:lvl4pPr lvl="3" algn="ctr" rtl="0">
              <a:spcBef>
                <a:spcPts val="0"/>
              </a:spcBef>
              <a:spcAft>
                <a:spcPts val="0"/>
              </a:spcAft>
              <a:buClr>
                <a:schemeClr val="accent1"/>
              </a:buClr>
              <a:buSzPts val="1400"/>
              <a:buNone/>
              <a:defRPr>
                <a:solidFill>
                  <a:schemeClr val="accent1"/>
                </a:solidFill>
              </a:defRPr>
            </a:lvl4pPr>
            <a:lvl5pPr lvl="4" algn="ctr" rtl="0">
              <a:spcBef>
                <a:spcPts val="0"/>
              </a:spcBef>
              <a:spcAft>
                <a:spcPts val="0"/>
              </a:spcAft>
              <a:buClr>
                <a:schemeClr val="accent1"/>
              </a:buClr>
              <a:buSzPts val="1400"/>
              <a:buNone/>
              <a:defRPr>
                <a:solidFill>
                  <a:schemeClr val="accent1"/>
                </a:solidFill>
              </a:defRPr>
            </a:lvl5pPr>
            <a:lvl6pPr lvl="5" algn="ctr" rtl="0">
              <a:spcBef>
                <a:spcPts val="0"/>
              </a:spcBef>
              <a:spcAft>
                <a:spcPts val="0"/>
              </a:spcAft>
              <a:buClr>
                <a:schemeClr val="accent1"/>
              </a:buClr>
              <a:buSzPts val="1400"/>
              <a:buNone/>
              <a:defRPr>
                <a:solidFill>
                  <a:schemeClr val="accent1"/>
                </a:solidFill>
              </a:defRPr>
            </a:lvl6pPr>
            <a:lvl7pPr lvl="6" algn="ctr" rtl="0">
              <a:spcBef>
                <a:spcPts val="0"/>
              </a:spcBef>
              <a:spcAft>
                <a:spcPts val="0"/>
              </a:spcAft>
              <a:buClr>
                <a:schemeClr val="accent1"/>
              </a:buClr>
              <a:buSzPts val="1400"/>
              <a:buNone/>
              <a:defRPr>
                <a:solidFill>
                  <a:schemeClr val="accent1"/>
                </a:solidFill>
              </a:defRPr>
            </a:lvl7pPr>
            <a:lvl8pPr lvl="7" algn="ctr" rtl="0">
              <a:spcBef>
                <a:spcPts val="0"/>
              </a:spcBef>
              <a:spcAft>
                <a:spcPts val="0"/>
              </a:spcAft>
              <a:buClr>
                <a:schemeClr val="accent1"/>
              </a:buClr>
              <a:buSzPts val="1400"/>
              <a:buNone/>
              <a:defRPr>
                <a:solidFill>
                  <a:schemeClr val="accent1"/>
                </a:solidFill>
              </a:defRPr>
            </a:lvl8pPr>
            <a:lvl9pPr lvl="8" algn="ctr" rtl="0">
              <a:spcBef>
                <a:spcPts val="0"/>
              </a:spcBef>
              <a:spcAft>
                <a:spcPts val="0"/>
              </a:spcAft>
              <a:buClr>
                <a:schemeClr val="accent1"/>
              </a:buClr>
              <a:buSzPts val="1400"/>
              <a:buNone/>
              <a:defRPr>
                <a:solidFill>
                  <a:schemeClr val="accent1"/>
                </a:solidFill>
              </a:defRPr>
            </a:lvl9pPr>
          </a:lstStyle>
          <a:p>
            <a:endParaRPr/>
          </a:p>
        </p:txBody>
      </p:sp>
      <p:sp>
        <p:nvSpPr>
          <p:cNvPr id="326" name="Google Shape;326;p24"/>
          <p:cNvSpPr txBox="1">
            <a:spLocks noGrp="1"/>
          </p:cNvSpPr>
          <p:nvPr>
            <p:ph type="subTitle" idx="4"/>
          </p:nvPr>
        </p:nvSpPr>
        <p:spPr>
          <a:xfrm>
            <a:off x="3305400" y="3070425"/>
            <a:ext cx="2533200" cy="67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27" name="Google Shape;327;p24"/>
          <p:cNvSpPr txBox="1">
            <a:spLocks noGrp="1"/>
          </p:cNvSpPr>
          <p:nvPr>
            <p:ph type="subTitle" idx="5"/>
          </p:nvPr>
        </p:nvSpPr>
        <p:spPr>
          <a:xfrm>
            <a:off x="6116575" y="2548125"/>
            <a:ext cx="2106000" cy="306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2000"/>
              <a:buNone/>
              <a:defRPr sz="2000">
                <a:solidFill>
                  <a:schemeClr val="accent1"/>
                </a:solidFill>
                <a:latin typeface="Lilita One"/>
                <a:ea typeface="Lilita One"/>
                <a:cs typeface="Lilita One"/>
                <a:sym typeface="Lilita One"/>
              </a:defRPr>
            </a:lvl1pPr>
            <a:lvl2pPr lvl="1" algn="ctr" rtl="0">
              <a:spcBef>
                <a:spcPts val="0"/>
              </a:spcBef>
              <a:spcAft>
                <a:spcPts val="0"/>
              </a:spcAft>
              <a:buClr>
                <a:schemeClr val="accent1"/>
              </a:buClr>
              <a:buSzPts val="1400"/>
              <a:buNone/>
              <a:defRPr>
                <a:solidFill>
                  <a:schemeClr val="accent1"/>
                </a:solidFill>
              </a:defRPr>
            </a:lvl2pPr>
            <a:lvl3pPr lvl="2" algn="ctr" rtl="0">
              <a:spcBef>
                <a:spcPts val="0"/>
              </a:spcBef>
              <a:spcAft>
                <a:spcPts val="0"/>
              </a:spcAft>
              <a:buClr>
                <a:schemeClr val="accent1"/>
              </a:buClr>
              <a:buSzPts val="1400"/>
              <a:buNone/>
              <a:defRPr>
                <a:solidFill>
                  <a:schemeClr val="accent1"/>
                </a:solidFill>
              </a:defRPr>
            </a:lvl3pPr>
            <a:lvl4pPr lvl="3" algn="ctr" rtl="0">
              <a:spcBef>
                <a:spcPts val="0"/>
              </a:spcBef>
              <a:spcAft>
                <a:spcPts val="0"/>
              </a:spcAft>
              <a:buClr>
                <a:schemeClr val="accent1"/>
              </a:buClr>
              <a:buSzPts val="1400"/>
              <a:buNone/>
              <a:defRPr>
                <a:solidFill>
                  <a:schemeClr val="accent1"/>
                </a:solidFill>
              </a:defRPr>
            </a:lvl4pPr>
            <a:lvl5pPr lvl="4" algn="ctr" rtl="0">
              <a:spcBef>
                <a:spcPts val="0"/>
              </a:spcBef>
              <a:spcAft>
                <a:spcPts val="0"/>
              </a:spcAft>
              <a:buClr>
                <a:schemeClr val="accent1"/>
              </a:buClr>
              <a:buSzPts val="1400"/>
              <a:buNone/>
              <a:defRPr>
                <a:solidFill>
                  <a:schemeClr val="accent1"/>
                </a:solidFill>
              </a:defRPr>
            </a:lvl5pPr>
            <a:lvl6pPr lvl="5" algn="ctr" rtl="0">
              <a:spcBef>
                <a:spcPts val="0"/>
              </a:spcBef>
              <a:spcAft>
                <a:spcPts val="0"/>
              </a:spcAft>
              <a:buClr>
                <a:schemeClr val="accent1"/>
              </a:buClr>
              <a:buSzPts val="1400"/>
              <a:buNone/>
              <a:defRPr>
                <a:solidFill>
                  <a:schemeClr val="accent1"/>
                </a:solidFill>
              </a:defRPr>
            </a:lvl6pPr>
            <a:lvl7pPr lvl="6" algn="ctr" rtl="0">
              <a:spcBef>
                <a:spcPts val="0"/>
              </a:spcBef>
              <a:spcAft>
                <a:spcPts val="0"/>
              </a:spcAft>
              <a:buClr>
                <a:schemeClr val="accent1"/>
              </a:buClr>
              <a:buSzPts val="1400"/>
              <a:buNone/>
              <a:defRPr>
                <a:solidFill>
                  <a:schemeClr val="accent1"/>
                </a:solidFill>
              </a:defRPr>
            </a:lvl7pPr>
            <a:lvl8pPr lvl="7" algn="ctr" rtl="0">
              <a:spcBef>
                <a:spcPts val="0"/>
              </a:spcBef>
              <a:spcAft>
                <a:spcPts val="0"/>
              </a:spcAft>
              <a:buClr>
                <a:schemeClr val="accent1"/>
              </a:buClr>
              <a:buSzPts val="1400"/>
              <a:buNone/>
              <a:defRPr>
                <a:solidFill>
                  <a:schemeClr val="accent1"/>
                </a:solidFill>
              </a:defRPr>
            </a:lvl8pPr>
            <a:lvl9pPr lvl="8" algn="ctr" rtl="0">
              <a:spcBef>
                <a:spcPts val="0"/>
              </a:spcBef>
              <a:spcAft>
                <a:spcPts val="0"/>
              </a:spcAft>
              <a:buClr>
                <a:schemeClr val="accent1"/>
              </a:buClr>
              <a:buSzPts val="1400"/>
              <a:buNone/>
              <a:defRPr>
                <a:solidFill>
                  <a:schemeClr val="accent1"/>
                </a:solidFill>
              </a:defRPr>
            </a:lvl9pPr>
          </a:lstStyle>
          <a:p>
            <a:endParaRPr/>
          </a:p>
        </p:txBody>
      </p:sp>
      <p:sp>
        <p:nvSpPr>
          <p:cNvPr id="328" name="Google Shape;328;p24"/>
          <p:cNvSpPr txBox="1">
            <a:spLocks noGrp="1"/>
          </p:cNvSpPr>
          <p:nvPr>
            <p:ph type="subTitle" idx="6"/>
          </p:nvPr>
        </p:nvSpPr>
        <p:spPr>
          <a:xfrm>
            <a:off x="5902975" y="3070425"/>
            <a:ext cx="2533200" cy="67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ctr" anchorCtr="0">
            <a:noAutofit/>
          </a:bodyPr>
          <a:lstStyle>
            <a:lvl1pPr lvl="0">
              <a:lnSpc>
                <a:spcPct val="90000"/>
              </a:lnSpc>
              <a:spcBef>
                <a:spcPts val="0"/>
              </a:spcBef>
              <a:spcAft>
                <a:spcPts val="0"/>
              </a:spcAft>
              <a:buClr>
                <a:schemeClr val="accent1"/>
              </a:buClr>
              <a:buSzPts val="3000"/>
              <a:buFont typeface="Lilita One"/>
              <a:buNone/>
              <a:defRPr sz="3000">
                <a:solidFill>
                  <a:schemeClr val="accent1"/>
                </a:solidFill>
                <a:latin typeface="Lilita One"/>
                <a:ea typeface="Lilita One"/>
                <a:cs typeface="Lilita One"/>
                <a:sym typeface="Lilita One"/>
              </a:defRPr>
            </a:lvl1pPr>
            <a:lvl2pPr lvl="1">
              <a:lnSpc>
                <a:spcPct val="90000"/>
              </a:lnSpc>
              <a:spcBef>
                <a:spcPts val="0"/>
              </a:spcBef>
              <a:spcAft>
                <a:spcPts val="0"/>
              </a:spcAft>
              <a:buClr>
                <a:schemeClr val="accent6"/>
              </a:buClr>
              <a:buSzPts val="3000"/>
              <a:buNone/>
              <a:defRPr sz="3000">
                <a:solidFill>
                  <a:schemeClr val="accent6"/>
                </a:solidFill>
              </a:defRPr>
            </a:lvl2pPr>
            <a:lvl3pPr lvl="2">
              <a:lnSpc>
                <a:spcPct val="90000"/>
              </a:lnSpc>
              <a:spcBef>
                <a:spcPts val="0"/>
              </a:spcBef>
              <a:spcAft>
                <a:spcPts val="0"/>
              </a:spcAft>
              <a:buClr>
                <a:schemeClr val="accent6"/>
              </a:buClr>
              <a:buSzPts val="3000"/>
              <a:buNone/>
              <a:defRPr sz="3000">
                <a:solidFill>
                  <a:schemeClr val="accent6"/>
                </a:solidFill>
              </a:defRPr>
            </a:lvl3pPr>
            <a:lvl4pPr lvl="3">
              <a:lnSpc>
                <a:spcPct val="90000"/>
              </a:lnSpc>
              <a:spcBef>
                <a:spcPts val="0"/>
              </a:spcBef>
              <a:spcAft>
                <a:spcPts val="0"/>
              </a:spcAft>
              <a:buClr>
                <a:schemeClr val="accent6"/>
              </a:buClr>
              <a:buSzPts val="3000"/>
              <a:buNone/>
              <a:defRPr sz="3000">
                <a:solidFill>
                  <a:schemeClr val="accent6"/>
                </a:solidFill>
              </a:defRPr>
            </a:lvl4pPr>
            <a:lvl5pPr lvl="4">
              <a:lnSpc>
                <a:spcPct val="90000"/>
              </a:lnSpc>
              <a:spcBef>
                <a:spcPts val="0"/>
              </a:spcBef>
              <a:spcAft>
                <a:spcPts val="0"/>
              </a:spcAft>
              <a:buClr>
                <a:schemeClr val="accent6"/>
              </a:buClr>
              <a:buSzPts val="3000"/>
              <a:buNone/>
              <a:defRPr sz="3000">
                <a:solidFill>
                  <a:schemeClr val="accent6"/>
                </a:solidFill>
              </a:defRPr>
            </a:lvl5pPr>
            <a:lvl6pPr lvl="5">
              <a:lnSpc>
                <a:spcPct val="90000"/>
              </a:lnSpc>
              <a:spcBef>
                <a:spcPts val="0"/>
              </a:spcBef>
              <a:spcAft>
                <a:spcPts val="0"/>
              </a:spcAft>
              <a:buClr>
                <a:schemeClr val="accent6"/>
              </a:buClr>
              <a:buSzPts val="3000"/>
              <a:buNone/>
              <a:defRPr sz="3000">
                <a:solidFill>
                  <a:schemeClr val="accent6"/>
                </a:solidFill>
              </a:defRPr>
            </a:lvl6pPr>
            <a:lvl7pPr lvl="6">
              <a:lnSpc>
                <a:spcPct val="90000"/>
              </a:lnSpc>
              <a:spcBef>
                <a:spcPts val="0"/>
              </a:spcBef>
              <a:spcAft>
                <a:spcPts val="0"/>
              </a:spcAft>
              <a:buClr>
                <a:schemeClr val="accent6"/>
              </a:buClr>
              <a:buSzPts val="3000"/>
              <a:buNone/>
              <a:defRPr sz="3000">
                <a:solidFill>
                  <a:schemeClr val="accent6"/>
                </a:solidFill>
              </a:defRPr>
            </a:lvl7pPr>
            <a:lvl8pPr lvl="7">
              <a:lnSpc>
                <a:spcPct val="90000"/>
              </a:lnSpc>
              <a:spcBef>
                <a:spcPts val="0"/>
              </a:spcBef>
              <a:spcAft>
                <a:spcPts val="0"/>
              </a:spcAft>
              <a:buClr>
                <a:schemeClr val="accent6"/>
              </a:buClr>
              <a:buSzPts val="3000"/>
              <a:buNone/>
              <a:defRPr sz="3000">
                <a:solidFill>
                  <a:schemeClr val="accent6"/>
                </a:solidFill>
              </a:defRPr>
            </a:lvl8pPr>
            <a:lvl9pPr lvl="8">
              <a:lnSpc>
                <a:spcPct val="90000"/>
              </a:lnSpc>
              <a:spcBef>
                <a:spcPts val="0"/>
              </a:spcBef>
              <a:spcAft>
                <a:spcPts val="0"/>
              </a:spcAft>
              <a:buClr>
                <a:schemeClr val="accent6"/>
              </a:buClr>
              <a:buSzPts val="3000"/>
              <a:buNone/>
              <a:defRPr sz="3000">
                <a:solidFill>
                  <a:schemeClr val="accent6"/>
                </a:solidFill>
              </a:defRPr>
            </a:lvl9pPr>
          </a:lstStyle>
          <a:p>
            <a:endParaRPr/>
          </a:p>
        </p:txBody>
      </p:sp>
      <p:sp>
        <p:nvSpPr>
          <p:cNvPr id="7" name="Google Shape;7;p1"/>
          <p:cNvSpPr txBox="1">
            <a:spLocks noGrp="1"/>
          </p:cNvSpPr>
          <p:nvPr>
            <p:ph type="body" idx="1"/>
          </p:nvPr>
        </p:nvSpPr>
        <p:spPr>
          <a:xfrm>
            <a:off x="713225" y="1261350"/>
            <a:ext cx="7717500" cy="3347100"/>
          </a:xfrm>
          <a:prstGeom prst="rect">
            <a:avLst/>
          </a:prstGeom>
          <a:noFill/>
          <a:ln>
            <a:noFill/>
          </a:ln>
        </p:spPr>
        <p:txBody>
          <a:bodyPr spcFirstLastPara="1" wrap="square" lIns="91425" tIns="91425" rIns="91425" bIns="91425" anchor="ctr" anchorCtr="0">
            <a:noAutofit/>
          </a:bodyPr>
          <a:lstStyle>
            <a:lvl1pPr marL="457200" lvl="0" indent="-317500">
              <a:lnSpc>
                <a:spcPct val="100000"/>
              </a:lnSpc>
              <a:spcBef>
                <a:spcPts val="0"/>
              </a:spcBef>
              <a:spcAft>
                <a:spcPts val="0"/>
              </a:spcAft>
              <a:buClr>
                <a:schemeClr val="accent4"/>
              </a:buClr>
              <a:buSzPts val="1400"/>
              <a:buFont typeface="Nunito"/>
              <a:buChar char="●"/>
              <a:defRPr>
                <a:solidFill>
                  <a:schemeClr val="accent4"/>
                </a:solidFill>
                <a:latin typeface="Nunito"/>
                <a:ea typeface="Nunito"/>
                <a:cs typeface="Nunito"/>
                <a:sym typeface="Nunito"/>
              </a:defRPr>
            </a:lvl1pPr>
            <a:lvl2pPr marL="914400" lvl="1" indent="-317500">
              <a:lnSpc>
                <a:spcPct val="100000"/>
              </a:lnSpc>
              <a:spcBef>
                <a:spcPts val="0"/>
              </a:spcBef>
              <a:spcAft>
                <a:spcPts val="0"/>
              </a:spcAft>
              <a:buClr>
                <a:schemeClr val="accent4"/>
              </a:buClr>
              <a:buSzPts val="1400"/>
              <a:buFont typeface="Nunito"/>
              <a:buChar char="○"/>
              <a:defRPr>
                <a:solidFill>
                  <a:schemeClr val="accent4"/>
                </a:solidFill>
                <a:latin typeface="Nunito"/>
                <a:ea typeface="Nunito"/>
                <a:cs typeface="Nunito"/>
                <a:sym typeface="Nunito"/>
              </a:defRPr>
            </a:lvl2pPr>
            <a:lvl3pPr marL="1371600" lvl="2" indent="-317500">
              <a:lnSpc>
                <a:spcPct val="100000"/>
              </a:lnSpc>
              <a:spcBef>
                <a:spcPts val="0"/>
              </a:spcBef>
              <a:spcAft>
                <a:spcPts val="0"/>
              </a:spcAft>
              <a:buClr>
                <a:schemeClr val="accent4"/>
              </a:buClr>
              <a:buSzPts val="1400"/>
              <a:buFont typeface="Nunito"/>
              <a:buChar char="■"/>
              <a:defRPr>
                <a:solidFill>
                  <a:schemeClr val="accent4"/>
                </a:solidFill>
                <a:latin typeface="Nunito"/>
                <a:ea typeface="Nunito"/>
                <a:cs typeface="Nunito"/>
                <a:sym typeface="Nunito"/>
              </a:defRPr>
            </a:lvl3pPr>
            <a:lvl4pPr marL="1828800" lvl="3" indent="-317500">
              <a:lnSpc>
                <a:spcPct val="100000"/>
              </a:lnSpc>
              <a:spcBef>
                <a:spcPts val="0"/>
              </a:spcBef>
              <a:spcAft>
                <a:spcPts val="0"/>
              </a:spcAft>
              <a:buClr>
                <a:schemeClr val="accent4"/>
              </a:buClr>
              <a:buSzPts val="1400"/>
              <a:buFont typeface="Nunito"/>
              <a:buChar char="●"/>
              <a:defRPr>
                <a:solidFill>
                  <a:schemeClr val="accent4"/>
                </a:solidFill>
                <a:latin typeface="Nunito"/>
                <a:ea typeface="Nunito"/>
                <a:cs typeface="Nunito"/>
                <a:sym typeface="Nunito"/>
              </a:defRPr>
            </a:lvl4pPr>
            <a:lvl5pPr marL="2286000" lvl="4" indent="-317500">
              <a:lnSpc>
                <a:spcPct val="100000"/>
              </a:lnSpc>
              <a:spcBef>
                <a:spcPts val="0"/>
              </a:spcBef>
              <a:spcAft>
                <a:spcPts val="0"/>
              </a:spcAft>
              <a:buClr>
                <a:schemeClr val="accent4"/>
              </a:buClr>
              <a:buSzPts val="1400"/>
              <a:buFont typeface="Nunito"/>
              <a:buChar char="○"/>
              <a:defRPr>
                <a:solidFill>
                  <a:schemeClr val="accent4"/>
                </a:solidFill>
                <a:latin typeface="Nunito"/>
                <a:ea typeface="Nunito"/>
                <a:cs typeface="Nunito"/>
                <a:sym typeface="Nunito"/>
              </a:defRPr>
            </a:lvl5pPr>
            <a:lvl6pPr marL="2743200" lvl="5" indent="-317500">
              <a:lnSpc>
                <a:spcPct val="100000"/>
              </a:lnSpc>
              <a:spcBef>
                <a:spcPts val="0"/>
              </a:spcBef>
              <a:spcAft>
                <a:spcPts val="0"/>
              </a:spcAft>
              <a:buClr>
                <a:schemeClr val="accent4"/>
              </a:buClr>
              <a:buSzPts val="1400"/>
              <a:buFont typeface="Nunito"/>
              <a:buChar char="■"/>
              <a:defRPr>
                <a:solidFill>
                  <a:schemeClr val="accent4"/>
                </a:solidFill>
                <a:latin typeface="Nunito"/>
                <a:ea typeface="Nunito"/>
                <a:cs typeface="Nunito"/>
                <a:sym typeface="Nunito"/>
              </a:defRPr>
            </a:lvl6pPr>
            <a:lvl7pPr marL="3200400" lvl="6" indent="-317500">
              <a:lnSpc>
                <a:spcPct val="100000"/>
              </a:lnSpc>
              <a:spcBef>
                <a:spcPts val="0"/>
              </a:spcBef>
              <a:spcAft>
                <a:spcPts val="0"/>
              </a:spcAft>
              <a:buClr>
                <a:schemeClr val="accent4"/>
              </a:buClr>
              <a:buSzPts val="1400"/>
              <a:buFont typeface="Nunito"/>
              <a:buChar char="●"/>
              <a:defRPr>
                <a:solidFill>
                  <a:schemeClr val="accent4"/>
                </a:solidFill>
                <a:latin typeface="Nunito"/>
                <a:ea typeface="Nunito"/>
                <a:cs typeface="Nunito"/>
                <a:sym typeface="Nunito"/>
              </a:defRPr>
            </a:lvl7pPr>
            <a:lvl8pPr marL="3657600" lvl="7" indent="-317500">
              <a:lnSpc>
                <a:spcPct val="100000"/>
              </a:lnSpc>
              <a:spcBef>
                <a:spcPts val="0"/>
              </a:spcBef>
              <a:spcAft>
                <a:spcPts val="0"/>
              </a:spcAft>
              <a:buClr>
                <a:schemeClr val="accent4"/>
              </a:buClr>
              <a:buSzPts val="1400"/>
              <a:buFont typeface="Nunito"/>
              <a:buChar char="○"/>
              <a:defRPr>
                <a:solidFill>
                  <a:schemeClr val="accent4"/>
                </a:solidFill>
                <a:latin typeface="Nunito"/>
                <a:ea typeface="Nunito"/>
                <a:cs typeface="Nunito"/>
                <a:sym typeface="Nunito"/>
              </a:defRPr>
            </a:lvl8pPr>
            <a:lvl9pPr marL="4114800" lvl="8" indent="-317500">
              <a:lnSpc>
                <a:spcPct val="100000"/>
              </a:lnSpc>
              <a:spcBef>
                <a:spcPts val="0"/>
              </a:spcBef>
              <a:spcAft>
                <a:spcPts val="0"/>
              </a:spcAft>
              <a:buClr>
                <a:schemeClr val="accent4"/>
              </a:buClr>
              <a:buSzPts val="1400"/>
              <a:buFont typeface="Nunito"/>
              <a:buChar char="■"/>
              <a:defRPr>
                <a:solidFill>
                  <a:schemeClr val="accent4"/>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5" r:id="rId4"/>
    <p:sldLayoutId id="2147483658" r:id="rId5"/>
    <p:sldLayoutId id="2147483659" r:id="rId6"/>
    <p:sldLayoutId id="2147483660" r:id="rId7"/>
    <p:sldLayoutId id="2147483668" r:id="rId8"/>
    <p:sldLayoutId id="2147483670" r:id="rId9"/>
    <p:sldLayoutId id="2147483679" r:id="rId10"/>
    <p:sldLayoutId id="2147483680" r:id="rId11"/>
    <p:sldLayoutId id="2147483698"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9C407F4B-ABC1-4245-A025-EA433800448F}" type="datetimeFigureOut">
              <a:rPr lang="en-US" smtClean="0"/>
              <a:t>9/19/2022</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0ECCA90F-6025-41D4-B37B-F70458778E57}" type="slidenum">
              <a:rPr lang="en-US" smtClean="0"/>
              <a:t>‹#›</a:t>
            </a:fld>
            <a:endParaRPr lang="en-US"/>
          </a:p>
        </p:txBody>
      </p:sp>
    </p:spTree>
    <p:extLst>
      <p:ext uri="{BB962C8B-B14F-4D97-AF65-F5344CB8AC3E}">
        <p14:creationId xmlns:p14="http://schemas.microsoft.com/office/powerpoint/2010/main" val="379741166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png"/><Relationship Id="rId1" Type="http://schemas.openxmlformats.org/officeDocument/2006/relationships/slideLayout" Target="../slideLayouts/slideLayout24.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microsoft.com/office/2007/relationships/hdphoto" Target="../media/hdphoto5.wdp"/><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9.png"/><Relationship Id="rId5" Type="http://schemas.microsoft.com/office/2007/relationships/hdphoto" Target="../media/hdphoto5.wdp"/><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9.png"/><Relationship Id="rId5" Type="http://schemas.microsoft.com/office/2007/relationships/hdphoto" Target="../media/hdphoto5.wdp"/><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microsoft.com/office/2007/relationships/hdphoto" Target="../media/hdphoto6.wd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slideLayout" Target="../slideLayouts/slideLayout5.xml"/><Relationship Id="rId7" Type="http://schemas.openxmlformats.org/officeDocument/2006/relationships/image" Target="../media/image14.png"/><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13.png"/><Relationship Id="rId5" Type="http://schemas.openxmlformats.org/officeDocument/2006/relationships/slide" Target="slide3.xml"/><Relationship Id="rId10" Type="http://schemas.microsoft.com/office/2007/relationships/hdphoto" Target="../media/hdphoto8.wdp"/><Relationship Id="rId4" Type="http://schemas.openxmlformats.org/officeDocument/2006/relationships/image" Target="../media/image12.jpg"/><Relationship Id="rId9" Type="http://schemas.openxmlformats.org/officeDocument/2006/relationships/image" Target="../media/image15.png"/></Relationships>
</file>

<file path=ppt/slides/_rels/slide1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12.xml"/><Relationship Id="rId7" Type="http://schemas.openxmlformats.org/officeDocument/2006/relationships/image" Target="../media/image13.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17.gif"/><Relationship Id="rId5" Type="http://schemas.openxmlformats.org/officeDocument/2006/relationships/image" Target="../media/image16.gif"/><Relationship Id="rId10" Type="http://schemas.openxmlformats.org/officeDocument/2006/relationships/image" Target="../media/image19.jpeg"/><Relationship Id="rId4" Type="http://schemas.openxmlformats.org/officeDocument/2006/relationships/image" Target="../media/image12.jpg"/><Relationship Id="rId9" Type="http://schemas.openxmlformats.org/officeDocument/2006/relationships/slide" Target="slide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12.xml"/><Relationship Id="rId7" Type="http://schemas.openxmlformats.org/officeDocument/2006/relationships/image" Target="../media/image13.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17.gif"/><Relationship Id="rId5" Type="http://schemas.openxmlformats.org/officeDocument/2006/relationships/image" Target="../media/image16.gif"/><Relationship Id="rId4" Type="http://schemas.openxmlformats.org/officeDocument/2006/relationships/image" Target="../media/image12.jpg"/></Relationships>
</file>

<file path=ppt/slides/_rels/slide21.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slideLayout" Target="../slideLayouts/slideLayout12.xml"/><Relationship Id="rId7" Type="http://schemas.openxmlformats.org/officeDocument/2006/relationships/slide" Target="slide1.xml"/><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18.png"/><Relationship Id="rId5" Type="http://schemas.openxmlformats.org/officeDocument/2006/relationships/image" Target="../media/image13.png"/><Relationship Id="rId4" Type="http://schemas.openxmlformats.org/officeDocument/2006/relationships/image" Target="../media/image12.jpg"/></Relationships>
</file>

<file path=ppt/slides/_rels/slide2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4.wdp"/><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image" Target="../media/image8.png"/><Relationship Id="rId5" Type="http://schemas.microsoft.com/office/2007/relationships/hdphoto" Target="../media/hdphoto3.wdp"/><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56"/>
        <p:cNvGrpSpPr/>
        <p:nvPr/>
      </p:nvGrpSpPr>
      <p:grpSpPr>
        <a:xfrm>
          <a:off x="0" y="0"/>
          <a:ext cx="0" cy="0"/>
          <a:chOff x="0" y="0"/>
          <a:chExt cx="0" cy="0"/>
        </a:xfrm>
      </p:grpSpPr>
      <p:sp>
        <p:nvSpPr>
          <p:cNvPr id="958" name="Google Shape;958;p41"/>
          <p:cNvSpPr txBox="1">
            <a:spLocks noGrp="1"/>
          </p:cNvSpPr>
          <p:nvPr>
            <p:ph type="title"/>
          </p:nvPr>
        </p:nvSpPr>
        <p:spPr>
          <a:xfrm>
            <a:off x="1721398" y="495737"/>
            <a:ext cx="5472151" cy="103200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b="1" dirty="0" smtClean="0">
                <a:latin typeface="HoloLens MDL2 Assets" panose="050A0102010101010101" pitchFamily="18" charset="0"/>
              </a:rPr>
              <a:t>Hàng xóm của tớ</a:t>
            </a:r>
            <a:endParaRPr b="1" dirty="0">
              <a:latin typeface="HoloLens MDL2 Assets" panose="050A0102010101010101" pitchFamily="18" charset="0"/>
            </a:endParaRPr>
          </a:p>
        </p:txBody>
      </p:sp>
      <p:grpSp>
        <p:nvGrpSpPr>
          <p:cNvPr id="960" name="Google Shape;960;p41"/>
          <p:cNvGrpSpPr/>
          <p:nvPr/>
        </p:nvGrpSpPr>
        <p:grpSpPr>
          <a:xfrm rot="1696159">
            <a:off x="6922973" y="722640"/>
            <a:ext cx="1807498" cy="471804"/>
            <a:chOff x="1297575" y="378975"/>
            <a:chExt cx="2554550" cy="448375"/>
          </a:xfrm>
        </p:grpSpPr>
        <p:sp>
          <p:nvSpPr>
            <p:cNvPr id="961" name="Google Shape;961;p41"/>
            <p:cNvSpPr/>
            <p:nvPr/>
          </p:nvSpPr>
          <p:spPr>
            <a:xfrm>
              <a:off x="3652200" y="389200"/>
              <a:ext cx="194500" cy="207675"/>
            </a:xfrm>
            <a:custGeom>
              <a:avLst/>
              <a:gdLst/>
              <a:ahLst/>
              <a:cxnLst/>
              <a:rect l="l" t="t" r="r" b="b"/>
              <a:pathLst>
                <a:path w="7780" h="8307" extrusionOk="0">
                  <a:moveTo>
                    <a:pt x="7779" y="1"/>
                  </a:moveTo>
                  <a:lnTo>
                    <a:pt x="0" y="3217"/>
                  </a:lnTo>
                  <a:lnTo>
                    <a:pt x="6659" y="8306"/>
                  </a:lnTo>
                  <a:lnTo>
                    <a:pt x="7779" y="1"/>
                  </a:lnTo>
                  <a:close/>
                </a:path>
              </a:pathLst>
            </a:custGeom>
            <a:solidFill>
              <a:srgbClr val="E83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41"/>
            <p:cNvSpPr/>
            <p:nvPr/>
          </p:nvSpPr>
          <p:spPr>
            <a:xfrm>
              <a:off x="2471650" y="645100"/>
              <a:ext cx="210375" cy="182250"/>
            </a:xfrm>
            <a:custGeom>
              <a:avLst/>
              <a:gdLst/>
              <a:ahLst/>
              <a:cxnLst/>
              <a:rect l="l" t="t" r="r" b="b"/>
              <a:pathLst>
                <a:path w="8415" h="7290" extrusionOk="0">
                  <a:moveTo>
                    <a:pt x="8415" y="0"/>
                  </a:moveTo>
                  <a:lnTo>
                    <a:pt x="1" y="88"/>
                  </a:lnTo>
                  <a:lnTo>
                    <a:pt x="4283" y="7290"/>
                  </a:lnTo>
                  <a:lnTo>
                    <a:pt x="8415" y="0"/>
                  </a:lnTo>
                  <a:close/>
                </a:path>
              </a:pathLst>
            </a:custGeom>
            <a:solidFill>
              <a:srgbClr val="1942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41"/>
            <p:cNvSpPr/>
            <p:nvPr/>
          </p:nvSpPr>
          <p:spPr>
            <a:xfrm>
              <a:off x="2778825" y="620400"/>
              <a:ext cx="209500" cy="190250"/>
            </a:xfrm>
            <a:custGeom>
              <a:avLst/>
              <a:gdLst/>
              <a:ahLst/>
              <a:cxnLst/>
              <a:rect l="l" t="t" r="r" b="b"/>
              <a:pathLst>
                <a:path w="8380" h="7610" extrusionOk="0">
                  <a:moveTo>
                    <a:pt x="8379" y="1"/>
                  </a:moveTo>
                  <a:lnTo>
                    <a:pt x="0" y="790"/>
                  </a:lnTo>
                  <a:lnTo>
                    <a:pt x="4872" y="7610"/>
                  </a:lnTo>
                  <a:lnTo>
                    <a:pt x="8379" y="1"/>
                  </a:lnTo>
                  <a:close/>
                </a:path>
              </a:pathLst>
            </a:custGeom>
            <a:solidFill>
              <a:srgbClr val="E83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41"/>
            <p:cNvSpPr/>
            <p:nvPr/>
          </p:nvSpPr>
          <p:spPr>
            <a:xfrm>
              <a:off x="3080850" y="574300"/>
              <a:ext cx="207775" cy="195650"/>
            </a:xfrm>
            <a:custGeom>
              <a:avLst/>
              <a:gdLst/>
              <a:ahLst/>
              <a:cxnLst/>
              <a:rect l="l" t="t" r="r" b="b"/>
              <a:pathLst>
                <a:path w="8311" h="7826" extrusionOk="0">
                  <a:moveTo>
                    <a:pt x="8310" y="1"/>
                  </a:moveTo>
                  <a:lnTo>
                    <a:pt x="1" y="1337"/>
                  </a:lnTo>
                  <a:lnTo>
                    <a:pt x="5307" y="7825"/>
                  </a:lnTo>
                  <a:lnTo>
                    <a:pt x="8310" y="1"/>
                  </a:lnTo>
                  <a:close/>
                </a:path>
              </a:pathLst>
            </a:custGeom>
            <a:solidFill>
              <a:srgbClr val="FED2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41"/>
            <p:cNvSpPr/>
            <p:nvPr/>
          </p:nvSpPr>
          <p:spPr>
            <a:xfrm>
              <a:off x="3376650" y="495700"/>
              <a:ext cx="202475" cy="202950"/>
            </a:xfrm>
            <a:custGeom>
              <a:avLst/>
              <a:gdLst/>
              <a:ahLst/>
              <a:cxnLst/>
              <a:rect l="l" t="t" r="r" b="b"/>
              <a:pathLst>
                <a:path w="8099" h="8118" extrusionOk="0">
                  <a:moveTo>
                    <a:pt x="8099" y="0"/>
                  </a:moveTo>
                  <a:lnTo>
                    <a:pt x="0" y="2289"/>
                  </a:lnTo>
                  <a:lnTo>
                    <a:pt x="6023" y="8117"/>
                  </a:lnTo>
                  <a:lnTo>
                    <a:pt x="8099" y="0"/>
                  </a:lnTo>
                  <a:close/>
                </a:path>
              </a:pathLst>
            </a:custGeom>
            <a:solidFill>
              <a:srgbClr val="1942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41"/>
            <p:cNvSpPr/>
            <p:nvPr/>
          </p:nvSpPr>
          <p:spPr>
            <a:xfrm>
              <a:off x="1304175" y="389100"/>
              <a:ext cx="197625" cy="207775"/>
            </a:xfrm>
            <a:custGeom>
              <a:avLst/>
              <a:gdLst/>
              <a:ahLst/>
              <a:cxnLst/>
              <a:rect l="l" t="t" r="r" b="b"/>
              <a:pathLst>
                <a:path w="7905" h="8311" extrusionOk="0">
                  <a:moveTo>
                    <a:pt x="1" y="1"/>
                  </a:moveTo>
                  <a:lnTo>
                    <a:pt x="1078" y="8310"/>
                  </a:lnTo>
                  <a:lnTo>
                    <a:pt x="7905" y="3152"/>
                  </a:lnTo>
                  <a:lnTo>
                    <a:pt x="1" y="1"/>
                  </a:lnTo>
                  <a:close/>
                </a:path>
              </a:pathLst>
            </a:custGeom>
            <a:solidFill>
              <a:srgbClr val="FED2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41"/>
            <p:cNvSpPr/>
            <p:nvPr/>
          </p:nvSpPr>
          <p:spPr>
            <a:xfrm>
              <a:off x="2165475" y="618150"/>
              <a:ext cx="209450" cy="190725"/>
            </a:xfrm>
            <a:custGeom>
              <a:avLst/>
              <a:gdLst/>
              <a:ahLst/>
              <a:cxnLst/>
              <a:rect l="l" t="t" r="r" b="b"/>
              <a:pathLst>
                <a:path w="8378" h="7629" extrusionOk="0">
                  <a:moveTo>
                    <a:pt x="0" y="1"/>
                  </a:moveTo>
                  <a:lnTo>
                    <a:pt x="3471" y="7628"/>
                  </a:lnTo>
                  <a:lnTo>
                    <a:pt x="8378" y="837"/>
                  </a:lnTo>
                  <a:lnTo>
                    <a:pt x="0" y="1"/>
                  </a:lnTo>
                  <a:close/>
                </a:path>
              </a:pathLst>
            </a:custGeom>
            <a:solidFill>
              <a:srgbClr val="FED2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41"/>
            <p:cNvSpPr/>
            <p:nvPr/>
          </p:nvSpPr>
          <p:spPr>
            <a:xfrm>
              <a:off x="1865475" y="570475"/>
              <a:ext cx="207575" cy="195975"/>
            </a:xfrm>
            <a:custGeom>
              <a:avLst/>
              <a:gdLst/>
              <a:ahLst/>
              <a:cxnLst/>
              <a:rect l="l" t="t" r="r" b="b"/>
              <a:pathLst>
                <a:path w="8303" h="7839" extrusionOk="0">
                  <a:moveTo>
                    <a:pt x="1" y="0"/>
                  </a:moveTo>
                  <a:lnTo>
                    <a:pt x="2963" y="7839"/>
                  </a:lnTo>
                  <a:lnTo>
                    <a:pt x="8302" y="1381"/>
                  </a:lnTo>
                  <a:lnTo>
                    <a:pt x="1" y="0"/>
                  </a:lnTo>
                  <a:close/>
                </a:path>
              </a:pathLst>
            </a:custGeom>
            <a:solidFill>
              <a:srgbClr val="E83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41"/>
            <p:cNvSpPr/>
            <p:nvPr/>
          </p:nvSpPr>
          <p:spPr>
            <a:xfrm>
              <a:off x="1575375" y="493700"/>
              <a:ext cx="202250" cy="203250"/>
            </a:xfrm>
            <a:custGeom>
              <a:avLst/>
              <a:gdLst/>
              <a:ahLst/>
              <a:cxnLst/>
              <a:rect l="l" t="t" r="r" b="b"/>
              <a:pathLst>
                <a:path w="8090" h="8130" extrusionOk="0">
                  <a:moveTo>
                    <a:pt x="1" y="0"/>
                  </a:moveTo>
                  <a:lnTo>
                    <a:pt x="2035" y="8130"/>
                  </a:lnTo>
                  <a:lnTo>
                    <a:pt x="8089" y="2334"/>
                  </a:lnTo>
                  <a:lnTo>
                    <a:pt x="1" y="0"/>
                  </a:lnTo>
                  <a:close/>
                </a:path>
              </a:pathLst>
            </a:custGeom>
            <a:solidFill>
              <a:srgbClr val="1942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41"/>
            <p:cNvSpPr/>
            <p:nvPr/>
          </p:nvSpPr>
          <p:spPr>
            <a:xfrm>
              <a:off x="1297575" y="378975"/>
              <a:ext cx="2554550" cy="271425"/>
            </a:xfrm>
            <a:custGeom>
              <a:avLst/>
              <a:gdLst/>
              <a:ahLst/>
              <a:cxnLst/>
              <a:rect l="l" t="t" r="r" b="b"/>
              <a:pathLst>
                <a:path w="102182" h="10857" extrusionOk="0">
                  <a:moveTo>
                    <a:pt x="252" y="0"/>
                  </a:moveTo>
                  <a:cubicBezTo>
                    <a:pt x="168" y="0"/>
                    <a:pt x="89" y="48"/>
                    <a:pt x="52" y="127"/>
                  </a:cubicBezTo>
                  <a:cubicBezTo>
                    <a:pt x="0" y="238"/>
                    <a:pt x="50" y="369"/>
                    <a:pt x="160" y="420"/>
                  </a:cubicBezTo>
                  <a:cubicBezTo>
                    <a:pt x="6001" y="3085"/>
                    <a:pt x="12383" y="5292"/>
                    <a:pt x="19134" y="6978"/>
                  </a:cubicBezTo>
                  <a:cubicBezTo>
                    <a:pt x="29304" y="9521"/>
                    <a:pt x="40082" y="10826"/>
                    <a:pt x="51172" y="10856"/>
                  </a:cubicBezTo>
                  <a:lnTo>
                    <a:pt x="51584" y="10856"/>
                  </a:lnTo>
                  <a:cubicBezTo>
                    <a:pt x="63128" y="10856"/>
                    <a:pt x="74081" y="9545"/>
                    <a:pt x="84138" y="6958"/>
                  </a:cubicBezTo>
                  <a:cubicBezTo>
                    <a:pt x="92548" y="4794"/>
                    <a:pt x="98510" y="2209"/>
                    <a:pt x="102032" y="418"/>
                  </a:cubicBezTo>
                  <a:cubicBezTo>
                    <a:pt x="102141" y="365"/>
                    <a:pt x="102182" y="232"/>
                    <a:pt x="102128" y="123"/>
                  </a:cubicBezTo>
                  <a:cubicBezTo>
                    <a:pt x="102091" y="46"/>
                    <a:pt x="102015" y="2"/>
                    <a:pt x="101935" y="2"/>
                  </a:cubicBezTo>
                  <a:cubicBezTo>
                    <a:pt x="101901" y="2"/>
                    <a:pt x="101866" y="10"/>
                    <a:pt x="101833" y="27"/>
                  </a:cubicBezTo>
                  <a:cubicBezTo>
                    <a:pt x="95673" y="3157"/>
                    <a:pt x="78482" y="10416"/>
                    <a:pt x="51576" y="10416"/>
                  </a:cubicBezTo>
                  <a:lnTo>
                    <a:pt x="51172" y="10416"/>
                  </a:lnTo>
                  <a:cubicBezTo>
                    <a:pt x="27855" y="10352"/>
                    <a:pt x="10662" y="4729"/>
                    <a:pt x="345" y="21"/>
                  </a:cubicBezTo>
                  <a:cubicBezTo>
                    <a:pt x="314" y="7"/>
                    <a:pt x="282" y="0"/>
                    <a:pt x="252" y="0"/>
                  </a:cubicBezTo>
                  <a:close/>
                </a:path>
              </a:pathLst>
            </a:custGeom>
            <a:solidFill>
              <a:srgbClr val="8F4C39"/>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9" name="Google Shape;979;p41"/>
          <p:cNvSpPr/>
          <p:nvPr/>
        </p:nvSpPr>
        <p:spPr>
          <a:xfrm>
            <a:off x="4172625" y="4162125"/>
            <a:ext cx="603828" cy="256608"/>
          </a:xfrm>
          <a:prstGeom prst="cloud">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p:cNvPicPr>
            <a:picLocks noChangeAspect="1"/>
          </p:cNvPicPr>
          <p:nvPr/>
        </p:nvPicPr>
        <p:blipFill rotWithShape="1">
          <a:blip r:embed="rId3"/>
          <a:srcRect l="20627" t="41052" r="15297" b="15321"/>
          <a:stretch/>
        </p:blipFill>
        <p:spPr>
          <a:xfrm>
            <a:off x="942769" y="1927462"/>
            <a:ext cx="7218442" cy="276318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KẾ</a:t>
            </a:r>
            <a:endParaRPr lang="en-US" dirty="0"/>
          </a:p>
        </p:txBody>
      </p:sp>
      <p:sp>
        <p:nvSpPr>
          <p:cNvPr id="9" name="Rectangle 8"/>
          <p:cNvSpPr/>
          <p:nvPr/>
        </p:nvSpPr>
        <p:spPr>
          <a:xfrm>
            <a:off x="4791809" y="-2"/>
            <a:ext cx="4352191" cy="51435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4" name="图片 3">
            <a:extLst>
              <a:ext uri="{FF2B5EF4-FFF2-40B4-BE49-F238E27FC236}">
                <a16:creationId xmlns:a16="http://schemas.microsoft.com/office/drawing/2014/main" xmlns="" id="{38B06428-87B8-44E6-AFBC-9E7A4915CAEE}"/>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0" b="100000" l="1767" r="100000">
                        <a14:foregroundMark x1="67845" y1="23000" x2="71025" y2="85500"/>
                        <a14:foregroundMark x1="71731" y1="41000" x2="66078" y2="80500"/>
                        <a14:foregroundMark x1="74912" y1="65000" x2="74205" y2="85000"/>
                        <a14:foregroundMark x1="78445" y1="63500" x2="87279" y2="62500"/>
                        <a14:foregroundMark x1="66078" y1="62500" x2="63251" y2="77000"/>
                        <a14:foregroundMark x1="62544" y1="66000" x2="55830" y2="60000"/>
                        <a14:foregroundMark x1="56890" y1="59500" x2="65018" y2="67000"/>
                        <a14:foregroundMark x1="63604" y1="91000" x2="63604" y2="91000"/>
                        <a14:foregroundMark x1="29329" y1="76000" x2="29329" y2="76000"/>
                        <a14:foregroundMark x1="29682" y1="71500" x2="30035" y2="73500"/>
                        <a14:foregroundMark x1="19788" y1="62500" x2="19788" y2="62500"/>
                        <a14:foregroundMark x1="17314" y1="62500" x2="17314" y2="62500"/>
                        <a14:foregroundMark x1="36042" y1="61000" x2="36042" y2="61000"/>
                        <a14:foregroundMark x1="39929" y1="56500" x2="39929" y2="56500"/>
                        <a14:foregroundMark x1="37456" y1="59500" x2="37456" y2="59500"/>
                        <a14:foregroundMark x1="33922" y1="61000" x2="43110" y2="53500"/>
                        <a14:foregroundMark x1="30389" y1="94000" x2="30389" y2="94000"/>
                        <a14:foregroundMark x1="93993" y1="26000" x2="99293" y2="23500"/>
                        <a14:foregroundMark x1="26502" y1="8500" x2="26502" y2="8500"/>
                      </a14:backgroundRemoval>
                    </a14:imgEffect>
                  </a14:imgLayer>
                </a14:imgProps>
              </a:ext>
            </a:extLst>
          </a:blip>
          <a:srcRect r="4440"/>
          <a:stretch/>
        </p:blipFill>
        <p:spPr>
          <a:xfrm>
            <a:off x="7265329" y="3754139"/>
            <a:ext cx="1878671" cy="1389361"/>
          </a:xfrm>
          <a:prstGeom prst="rect">
            <a:avLst/>
          </a:prstGeom>
        </p:spPr>
      </p:pic>
      <p:pic>
        <p:nvPicPr>
          <p:cNvPr id="6" name="Picture 5"/>
          <p:cNvPicPr>
            <a:picLocks noChangeAspect="1"/>
          </p:cNvPicPr>
          <p:nvPr/>
        </p:nvPicPr>
        <p:blipFill rotWithShape="1">
          <a:blip r:embed="rId4"/>
          <a:srcRect l="31299" t="24673" r="31950" b="14778"/>
          <a:stretch/>
        </p:blipFill>
        <p:spPr>
          <a:xfrm>
            <a:off x="1" y="347295"/>
            <a:ext cx="4800600" cy="4448907"/>
          </a:xfrm>
          <a:prstGeom prst="rect">
            <a:avLst/>
          </a:prstGeom>
        </p:spPr>
      </p:pic>
      <p:cxnSp>
        <p:nvCxnSpPr>
          <p:cNvPr id="8" name="Straight Connector 7"/>
          <p:cNvCxnSpPr/>
          <p:nvPr/>
        </p:nvCxnSpPr>
        <p:spPr>
          <a:xfrm>
            <a:off x="4809392" y="0"/>
            <a:ext cx="0" cy="5143500"/>
          </a:xfrm>
          <a:prstGeom prst="line">
            <a:avLst/>
          </a:prstGeom>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818185" y="1346036"/>
            <a:ext cx="4343398" cy="1331134"/>
          </a:xfrm>
          <a:prstGeom prst="rect">
            <a:avLst/>
          </a:prstGeom>
        </p:spPr>
        <p:txBody>
          <a:bodyPr wrap="square">
            <a:spAutoFit/>
          </a:bodyPr>
          <a:lstStyle/>
          <a:p>
            <a:pPr algn="just">
              <a:lnSpc>
                <a:spcPct val="115000"/>
              </a:lnSpc>
            </a:pPr>
            <a:r>
              <a:rPr lang="en-US" dirty="0">
                <a:latin typeface="Times New Roman" panose="02020603050405020304" pitchFamily="18" charset="0"/>
                <a:ea typeface="Calibri" panose="020F0502020204030204" pitchFamily="34" charset="0"/>
              </a:rPr>
              <a:t>a) </a:t>
            </a:r>
            <a:r>
              <a:rPr lang="en-US" dirty="0" err="1">
                <a:latin typeface="Times New Roman" panose="02020603050405020304" pitchFamily="18" charset="0"/>
                <a:ea typeface="Calibri" panose="020F0502020204030204" pitchFamily="34" charset="0"/>
              </a:rPr>
              <a:t>Bạn</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trong</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bức</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tranh</a:t>
            </a:r>
            <a:r>
              <a:rPr lang="en-US" dirty="0">
                <a:latin typeface="Times New Roman" panose="02020603050405020304" pitchFamily="18" charset="0"/>
                <a:ea typeface="Calibri" panose="020F0502020204030204" pitchFamily="34" charset="0"/>
              </a:rPr>
              <a:t> 2, 3, 4 </a:t>
            </a:r>
            <a:r>
              <a:rPr lang="en-US" dirty="0" err="1">
                <a:latin typeface="Times New Roman" panose="02020603050405020304" pitchFamily="18" charset="0"/>
                <a:ea typeface="Calibri" panose="020F0502020204030204" pitchFamily="34" charset="0"/>
              </a:rPr>
              <a:t>biết</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quan</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tâm</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hàng</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xóm</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láng</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giềng</a:t>
            </a:r>
            <a:r>
              <a:rPr lang="en-US" dirty="0">
                <a:latin typeface="Times New Roman" panose="02020603050405020304" pitchFamily="18" charset="0"/>
                <a:ea typeface="Calibri" panose="020F0502020204030204" pitchFamily="34" charset="0"/>
              </a:rPr>
              <a:t>.</a:t>
            </a:r>
          </a:p>
          <a:p>
            <a:pPr algn="just">
              <a:lnSpc>
                <a:spcPct val="115000"/>
              </a:lnSpc>
            </a:pPr>
            <a:r>
              <a:rPr lang="en-US" dirty="0">
                <a:latin typeface="Times New Roman" panose="02020603050405020304" pitchFamily="18" charset="0"/>
                <a:ea typeface="Calibri" panose="020F0502020204030204" pitchFamily="34" charset="0"/>
              </a:rPr>
              <a:t>b) </a:t>
            </a:r>
            <a:r>
              <a:rPr lang="en-US" dirty="0" err="1">
                <a:latin typeface="Times New Roman" panose="02020603050405020304" pitchFamily="18" charset="0"/>
                <a:ea typeface="Calibri" panose="020F0502020204030204" pitchFamily="34" charset="0"/>
              </a:rPr>
              <a:t>Hàng</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xóm</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láng</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giềng</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là</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những</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người</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sống</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bên</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canh</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với</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gia</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đình</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mình</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Vì</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vậy</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em</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cần</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phải</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quan</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tâm</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giúp</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đỡ</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họ</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lúc</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khó</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khăn</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hoạn</a:t>
            </a:r>
            <a:r>
              <a:rPr lang="en-US" dirty="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nạn</a:t>
            </a:r>
            <a:r>
              <a:rPr lang="en-US" dirty="0">
                <a:latin typeface="Times New Roman" panose="02020603050405020304" pitchFamily="18" charset="0"/>
                <a:ea typeface="Calibri" panose="020F0502020204030204" pitchFamily="34" charset="0"/>
              </a:rPr>
              <a:t>.</a:t>
            </a:r>
          </a:p>
        </p:txBody>
      </p:sp>
    </p:spTree>
    <p:extLst>
      <p:ext uri="{BB962C8B-B14F-4D97-AF65-F5344CB8AC3E}">
        <p14:creationId xmlns:p14="http://schemas.microsoft.com/office/powerpoint/2010/main" val="41482073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65"/>
        <p:cNvGrpSpPr/>
        <p:nvPr/>
      </p:nvGrpSpPr>
      <p:grpSpPr>
        <a:xfrm>
          <a:off x="0" y="0"/>
          <a:ext cx="0" cy="0"/>
          <a:chOff x="0" y="0"/>
          <a:chExt cx="0" cy="0"/>
        </a:xfrm>
      </p:grpSpPr>
      <p:pic>
        <p:nvPicPr>
          <p:cNvPr id="32" name="Picture 31"/>
          <p:cNvPicPr>
            <a:picLocks noChangeAspect="1"/>
          </p:cNvPicPr>
          <p:nvPr/>
        </p:nvPicPr>
        <p:blipFill rotWithShape="1">
          <a:blip r:embed="rId4"/>
          <a:srcRect l="31156" t="28157" r="51007" b="50793"/>
          <a:stretch/>
        </p:blipFill>
        <p:spPr>
          <a:xfrm>
            <a:off x="861647" y="1636467"/>
            <a:ext cx="4380781" cy="2908057"/>
          </a:xfrm>
          <a:prstGeom prst="rect">
            <a:avLst/>
          </a:prstGeom>
        </p:spPr>
      </p:pic>
      <p:sp>
        <p:nvSpPr>
          <p:cNvPr id="3" name="Multiply 2"/>
          <p:cNvSpPr/>
          <p:nvPr/>
        </p:nvSpPr>
        <p:spPr>
          <a:xfrm>
            <a:off x="6013938" y="2145322"/>
            <a:ext cx="1872762" cy="1890346"/>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404446" y="307732"/>
            <a:ext cx="8335108" cy="919401"/>
          </a:xfrm>
          <a:prstGeom prst="roundRect">
            <a:avLst/>
          </a:prstGeom>
          <a:solidFill>
            <a:schemeClr val="bg2">
              <a:lumMod val="60000"/>
              <a:lumOff val="40000"/>
            </a:schemeClr>
          </a:solidFill>
          <a:ln>
            <a:solidFill>
              <a:schemeClr val="tx2">
                <a:lumMod val="50000"/>
              </a:schemeClr>
            </a:solidFill>
          </a:ln>
        </p:spPr>
        <p:txBody>
          <a:bodyPr wrap="square" rtlCol="0">
            <a:spAutoFit/>
          </a:bodyPr>
          <a:lstStyle/>
          <a:p>
            <a:pPr algn="ctr"/>
            <a:r>
              <a:rPr lang="en-US" sz="2400" b="1" dirty="0" smtClean="0">
                <a:latin typeface="Times New Roman" panose="02020603050405020304" pitchFamily="18" charset="0"/>
                <a:cs typeface="Times New Roman" panose="02020603050405020304" pitchFamily="18" charset="0"/>
              </a:rPr>
              <a:t>2. </a:t>
            </a:r>
            <a:r>
              <a:rPr lang="en-US" sz="2400" b="1" dirty="0" err="1" smtClean="0">
                <a:latin typeface="Times New Roman" panose="02020603050405020304" pitchFamily="18" charset="0"/>
                <a:cs typeface="Times New Roman" panose="02020603050405020304" pitchFamily="18" charset="0"/>
              </a:rPr>
              <a:t>Quan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sát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tranh</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và</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trả</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lời</a:t>
            </a:r>
            <a:r>
              <a:rPr lang="en-US" sz="2400" b="1" dirty="0" smtClean="0">
                <a:latin typeface="Times New Roman" panose="02020603050405020304" pitchFamily="18" charset="0"/>
                <a:cs typeface="Times New Roman" panose="02020603050405020304" pitchFamily="18" charset="0"/>
              </a:rPr>
              <a:t>: </a:t>
            </a:r>
          </a:p>
          <a:p>
            <a:pPr algn="ctr"/>
            <a:r>
              <a:rPr lang="en-US" sz="2400" i="1" dirty="0" err="1" smtClean="0">
                <a:latin typeface="Times New Roman" panose="02020603050405020304" pitchFamily="18" charset="0"/>
                <a:cs typeface="Times New Roman" panose="02020603050405020304" pitchFamily="18" charset="0"/>
              </a:rPr>
              <a:t>Bạn</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nào</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trong</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tranh</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biết</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quan</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tâm</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đến</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hàng</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xóm</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làng</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giềng</a:t>
            </a:r>
            <a:endParaRPr lang="en-US" sz="2400" i="1"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2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65"/>
        <p:cNvGrpSpPr/>
        <p:nvPr/>
      </p:nvGrpSpPr>
      <p:grpSpPr>
        <a:xfrm>
          <a:off x="0" y="0"/>
          <a:ext cx="0" cy="0"/>
          <a:chOff x="0" y="0"/>
          <a:chExt cx="0" cy="0"/>
        </a:xfrm>
      </p:grpSpPr>
      <p:pic>
        <p:nvPicPr>
          <p:cNvPr id="5" name="Picture 4"/>
          <p:cNvPicPr>
            <a:picLocks noChangeAspect="1"/>
          </p:cNvPicPr>
          <p:nvPr/>
        </p:nvPicPr>
        <p:blipFill rotWithShape="1">
          <a:blip r:embed="rId4"/>
          <a:srcRect l="49607" t="25450" r="32085" b="50258"/>
          <a:stretch/>
        </p:blipFill>
        <p:spPr>
          <a:xfrm>
            <a:off x="996417" y="1538653"/>
            <a:ext cx="4211515" cy="3143153"/>
          </a:xfrm>
          <a:prstGeom prst="rect">
            <a:avLst/>
          </a:prstGeom>
        </p:spPr>
      </p:pic>
      <p:pic>
        <p:nvPicPr>
          <p:cNvPr id="3074" name="Picture 2" descr="Green Tick Check Mark Tick Green Clipart Free To Use Clip Art - Check In  Clipart – Stunning free transparent png clipart images free download"/>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2024" b="100000" l="1548" r="99286"/>
                    </a14:imgEffect>
                  </a14:imgLayer>
                </a14:imgProps>
              </a:ext>
              <a:ext uri="{28A0092B-C50C-407E-A947-70E740481C1C}">
                <a14:useLocalDpi xmlns:a14="http://schemas.microsoft.com/office/drawing/2010/main" val="0"/>
              </a:ext>
            </a:extLst>
          </a:blip>
          <a:srcRect/>
          <a:stretch>
            <a:fillRect/>
          </a:stretch>
        </p:blipFill>
        <p:spPr bwMode="auto">
          <a:xfrm>
            <a:off x="6341330" y="2273179"/>
            <a:ext cx="1437175" cy="143717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404446" y="307732"/>
            <a:ext cx="8335108" cy="919401"/>
          </a:xfrm>
          <a:prstGeom prst="roundRect">
            <a:avLst/>
          </a:prstGeom>
          <a:solidFill>
            <a:schemeClr val="bg2">
              <a:lumMod val="60000"/>
              <a:lumOff val="40000"/>
            </a:schemeClr>
          </a:solidFill>
          <a:ln>
            <a:solidFill>
              <a:schemeClr val="tx2">
                <a:lumMod val="50000"/>
              </a:schemeClr>
            </a:solidFill>
          </a:ln>
        </p:spPr>
        <p:txBody>
          <a:bodyPr wrap="square" rtlCol="0">
            <a:spAutoFit/>
          </a:bodyPr>
          <a:lstStyle/>
          <a:p>
            <a:pPr algn="ctr"/>
            <a:r>
              <a:rPr lang="en-US" sz="2400" b="1" dirty="0" smtClean="0">
                <a:latin typeface="Times New Roman" panose="02020603050405020304" pitchFamily="18" charset="0"/>
                <a:cs typeface="Times New Roman" panose="02020603050405020304" pitchFamily="18" charset="0"/>
              </a:rPr>
              <a:t>2. </a:t>
            </a:r>
            <a:r>
              <a:rPr lang="en-US" sz="2400" b="1" dirty="0" err="1" smtClean="0">
                <a:latin typeface="Times New Roman" panose="02020603050405020304" pitchFamily="18" charset="0"/>
                <a:cs typeface="Times New Roman" panose="02020603050405020304" pitchFamily="18" charset="0"/>
              </a:rPr>
              <a:t>Quan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sát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tranh</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và</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trả</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lời</a:t>
            </a:r>
            <a:r>
              <a:rPr lang="en-US" sz="2400" b="1" dirty="0" smtClean="0">
                <a:latin typeface="Times New Roman" panose="02020603050405020304" pitchFamily="18" charset="0"/>
                <a:cs typeface="Times New Roman" panose="02020603050405020304" pitchFamily="18" charset="0"/>
              </a:rPr>
              <a:t>: </a:t>
            </a:r>
          </a:p>
          <a:p>
            <a:pPr algn="ctr"/>
            <a:r>
              <a:rPr lang="en-US" sz="2400" i="1" dirty="0" err="1" smtClean="0">
                <a:latin typeface="Times New Roman" panose="02020603050405020304" pitchFamily="18" charset="0"/>
                <a:cs typeface="Times New Roman" panose="02020603050405020304" pitchFamily="18" charset="0"/>
              </a:rPr>
              <a:t>Bạn</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nào</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trong</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tranh</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biết</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quan</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tâm</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đến</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hàng</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xóm</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làng</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giềng</a:t>
            </a:r>
            <a:endParaRPr lang="en-US"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964730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65"/>
        <p:cNvGrpSpPr/>
        <p:nvPr/>
      </p:nvGrpSpPr>
      <p:grpSpPr>
        <a:xfrm>
          <a:off x="0" y="0"/>
          <a:ext cx="0" cy="0"/>
          <a:chOff x="0" y="0"/>
          <a:chExt cx="0" cy="0"/>
        </a:xfrm>
      </p:grpSpPr>
      <p:pic>
        <p:nvPicPr>
          <p:cNvPr id="3074" name="Picture 2" descr="Green Tick Check Mark Tick Green Clipart Free To Use Clip Art - Check In  Clipart – Stunning free transparent png clipart images free download"/>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024" b="100000" l="1548" r="99286"/>
                    </a14:imgEffect>
                  </a14:imgLayer>
                </a14:imgProps>
              </a:ext>
              <a:ext uri="{28A0092B-C50C-407E-A947-70E740481C1C}">
                <a14:useLocalDpi xmlns:a14="http://schemas.microsoft.com/office/drawing/2010/main" val="0"/>
              </a:ext>
            </a:extLst>
          </a:blip>
          <a:srcRect/>
          <a:stretch>
            <a:fillRect/>
          </a:stretch>
        </p:blipFill>
        <p:spPr bwMode="auto">
          <a:xfrm>
            <a:off x="6227030" y="2323680"/>
            <a:ext cx="1437175" cy="14371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6"/>
          <a:srcRect l="31029" t="49204" r="49854" b="23573"/>
          <a:stretch/>
        </p:blipFill>
        <p:spPr>
          <a:xfrm>
            <a:off x="890909" y="1402372"/>
            <a:ext cx="4094329" cy="3279792"/>
          </a:xfrm>
          <a:prstGeom prst="rect">
            <a:avLst/>
          </a:prstGeom>
        </p:spPr>
      </p:pic>
      <p:sp>
        <p:nvSpPr>
          <p:cNvPr id="7" name="TextBox 6"/>
          <p:cNvSpPr txBox="1"/>
          <p:nvPr/>
        </p:nvSpPr>
        <p:spPr>
          <a:xfrm>
            <a:off x="404446" y="307732"/>
            <a:ext cx="8335108" cy="919401"/>
          </a:xfrm>
          <a:prstGeom prst="roundRect">
            <a:avLst/>
          </a:prstGeom>
          <a:solidFill>
            <a:schemeClr val="bg2">
              <a:lumMod val="60000"/>
              <a:lumOff val="40000"/>
            </a:schemeClr>
          </a:solidFill>
          <a:ln>
            <a:solidFill>
              <a:schemeClr val="tx2">
                <a:lumMod val="50000"/>
              </a:schemeClr>
            </a:solidFill>
          </a:ln>
        </p:spPr>
        <p:txBody>
          <a:bodyPr wrap="square" rtlCol="0">
            <a:spAutoFit/>
          </a:bodyPr>
          <a:lstStyle/>
          <a:p>
            <a:pPr algn="ctr"/>
            <a:r>
              <a:rPr lang="en-US" sz="2400" b="1" dirty="0" smtClean="0">
                <a:latin typeface="Times New Roman" panose="02020603050405020304" pitchFamily="18" charset="0"/>
                <a:cs typeface="Times New Roman" panose="02020603050405020304" pitchFamily="18" charset="0"/>
              </a:rPr>
              <a:t>2. </a:t>
            </a:r>
            <a:r>
              <a:rPr lang="en-US" sz="2400" b="1" dirty="0" err="1" smtClean="0">
                <a:latin typeface="Times New Roman" panose="02020603050405020304" pitchFamily="18" charset="0"/>
                <a:cs typeface="Times New Roman" panose="02020603050405020304" pitchFamily="18" charset="0"/>
              </a:rPr>
              <a:t>Quan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sát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tranh</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và</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trả</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lời</a:t>
            </a:r>
            <a:r>
              <a:rPr lang="en-US" sz="2400" b="1" dirty="0" smtClean="0">
                <a:latin typeface="Times New Roman" panose="02020603050405020304" pitchFamily="18" charset="0"/>
                <a:cs typeface="Times New Roman" panose="02020603050405020304" pitchFamily="18" charset="0"/>
              </a:rPr>
              <a:t>: </a:t>
            </a:r>
          </a:p>
          <a:p>
            <a:pPr algn="ctr"/>
            <a:r>
              <a:rPr lang="en-US" sz="2400" i="1" dirty="0" err="1" smtClean="0">
                <a:latin typeface="Times New Roman" panose="02020603050405020304" pitchFamily="18" charset="0"/>
                <a:cs typeface="Times New Roman" panose="02020603050405020304" pitchFamily="18" charset="0"/>
              </a:rPr>
              <a:t>Bạn</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nào</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trong</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tranh</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biết</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quan</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tâm</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đến</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hàng</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xóm</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làng</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giềng</a:t>
            </a:r>
            <a:endParaRPr lang="en-US"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29671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65"/>
        <p:cNvGrpSpPr/>
        <p:nvPr/>
      </p:nvGrpSpPr>
      <p:grpSpPr>
        <a:xfrm>
          <a:off x="0" y="0"/>
          <a:ext cx="0" cy="0"/>
          <a:chOff x="0" y="0"/>
          <a:chExt cx="0" cy="0"/>
        </a:xfrm>
      </p:grpSpPr>
      <p:pic>
        <p:nvPicPr>
          <p:cNvPr id="3074" name="Picture 2" descr="Green Tick Check Mark Tick Green Clipart Free To Use Clip Art - Check In  Clipart – Stunning free transparent png clipart images free download"/>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024" b="100000" l="1548" r="99286"/>
                    </a14:imgEffect>
                  </a14:imgLayer>
                </a14:imgProps>
              </a:ext>
              <a:ext uri="{28A0092B-C50C-407E-A947-70E740481C1C}">
                <a14:useLocalDpi xmlns:a14="http://schemas.microsoft.com/office/drawing/2010/main" val="0"/>
              </a:ext>
            </a:extLst>
          </a:blip>
          <a:srcRect/>
          <a:stretch>
            <a:fillRect/>
          </a:stretch>
        </p:blipFill>
        <p:spPr bwMode="auto">
          <a:xfrm>
            <a:off x="6174275" y="2378687"/>
            <a:ext cx="1437175" cy="14371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6"/>
          <a:srcRect l="50076" t="51299" r="33201" b="22495"/>
          <a:stretch/>
        </p:blipFill>
        <p:spPr>
          <a:xfrm>
            <a:off x="1158596" y="1423227"/>
            <a:ext cx="3798277" cy="3348096"/>
          </a:xfrm>
          <a:prstGeom prst="rect">
            <a:avLst/>
          </a:prstGeom>
        </p:spPr>
      </p:pic>
      <p:sp>
        <p:nvSpPr>
          <p:cNvPr id="7" name="TextBox 6"/>
          <p:cNvSpPr txBox="1"/>
          <p:nvPr/>
        </p:nvSpPr>
        <p:spPr>
          <a:xfrm>
            <a:off x="404446" y="307732"/>
            <a:ext cx="8335108" cy="919401"/>
          </a:xfrm>
          <a:prstGeom prst="roundRect">
            <a:avLst/>
          </a:prstGeom>
          <a:solidFill>
            <a:schemeClr val="bg2">
              <a:lumMod val="60000"/>
              <a:lumOff val="40000"/>
            </a:schemeClr>
          </a:solidFill>
          <a:ln>
            <a:solidFill>
              <a:schemeClr val="tx2">
                <a:lumMod val="50000"/>
              </a:schemeClr>
            </a:solidFill>
          </a:ln>
        </p:spPr>
        <p:txBody>
          <a:bodyPr wrap="square" rtlCol="0">
            <a:spAutoFit/>
          </a:bodyPr>
          <a:lstStyle/>
          <a:p>
            <a:pPr algn="ctr"/>
            <a:r>
              <a:rPr lang="en-US" sz="2400" b="1" dirty="0" smtClean="0">
                <a:latin typeface="Times New Roman" panose="02020603050405020304" pitchFamily="18" charset="0"/>
                <a:cs typeface="Times New Roman" panose="02020603050405020304" pitchFamily="18" charset="0"/>
              </a:rPr>
              <a:t>2. </a:t>
            </a:r>
            <a:r>
              <a:rPr lang="en-US" sz="2400" b="1" dirty="0" err="1" smtClean="0">
                <a:latin typeface="Times New Roman" panose="02020603050405020304" pitchFamily="18" charset="0"/>
                <a:cs typeface="Times New Roman" panose="02020603050405020304" pitchFamily="18" charset="0"/>
              </a:rPr>
              <a:t>Quan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sát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tranh</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và</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trả</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lời</a:t>
            </a:r>
            <a:r>
              <a:rPr lang="en-US" sz="2400" b="1" dirty="0" smtClean="0">
                <a:latin typeface="Times New Roman" panose="02020603050405020304" pitchFamily="18" charset="0"/>
                <a:cs typeface="Times New Roman" panose="02020603050405020304" pitchFamily="18" charset="0"/>
              </a:rPr>
              <a:t>: </a:t>
            </a:r>
          </a:p>
          <a:p>
            <a:pPr algn="ctr"/>
            <a:r>
              <a:rPr lang="en-US" sz="2400" i="1" dirty="0" err="1" smtClean="0">
                <a:latin typeface="Times New Roman" panose="02020603050405020304" pitchFamily="18" charset="0"/>
                <a:cs typeface="Times New Roman" panose="02020603050405020304" pitchFamily="18" charset="0"/>
              </a:rPr>
              <a:t>Bạn</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nào</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trong</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tranh</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biết</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quan</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tâm</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đến</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hàng</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xóm</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làng</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giềng</a:t>
            </a:r>
            <a:endParaRPr lang="en-US"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4625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98"/>
        <p:cNvGrpSpPr/>
        <p:nvPr/>
      </p:nvGrpSpPr>
      <p:grpSpPr>
        <a:xfrm>
          <a:off x="0" y="0"/>
          <a:ext cx="0" cy="0"/>
          <a:chOff x="0" y="0"/>
          <a:chExt cx="0" cy="0"/>
        </a:xfrm>
      </p:grpSpPr>
      <p:sp>
        <p:nvSpPr>
          <p:cNvPr id="7" name="Rounded Rectangle 6"/>
          <p:cNvSpPr/>
          <p:nvPr/>
        </p:nvSpPr>
        <p:spPr>
          <a:xfrm>
            <a:off x="1486363" y="509930"/>
            <a:ext cx="6402715" cy="510778"/>
          </a:xfrm>
          <a:prstGeom prst="roundRect">
            <a:avLst/>
          </a:prstGeom>
          <a:solidFill>
            <a:schemeClr val="tx2">
              <a:lumMod val="40000"/>
              <a:lumOff val="60000"/>
            </a:schemeClr>
          </a:solidFill>
        </p:spPr>
        <p:txBody>
          <a:bodyPr wrap="none">
            <a:spAutoFit/>
          </a:bodyPr>
          <a:lstStyle/>
          <a:p>
            <a:r>
              <a:rPr lang="vi-VN" sz="2400" b="1" dirty="0">
                <a:latin typeface="Times New Roman" panose="02020603050405020304" pitchFamily="18" charset="0"/>
                <a:ea typeface="Calibri" panose="020F0502020204030204" pitchFamily="34" charset="0"/>
              </a:rPr>
              <a:t>Vì sao em phải quan tâm hàng xóm láng giềng?</a:t>
            </a:r>
            <a:endParaRPr lang="en-US" sz="2400" b="1" dirty="0"/>
          </a:p>
        </p:txBody>
      </p:sp>
      <p:pic>
        <p:nvPicPr>
          <p:cNvPr id="5124" name="Picture 4" descr="Kid with Question Mark Curious Vector Stock Illustration - Illustration of  sign, student: 157366210"/>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222" b="93667" l="6409" r="90921">
                        <a14:foregroundMark x1="40053" y1="90667" x2="53805" y2="91111"/>
                        <a14:foregroundMark x1="65688" y1="9000" x2="70628" y2="8222"/>
                        <a14:foregroundMark x1="65688" y1="18556" x2="65688" y2="18556"/>
                        <a14:foregroundMark x1="36449" y1="34444" x2="43391" y2="36889"/>
                        <a14:foregroundMark x1="52603" y1="28667" x2="57143" y2="31333"/>
                        <a14:foregroundMark x1="33912" y1="89667" x2="37517" y2="89778"/>
                        <a14:foregroundMark x1="56742" y1="91556" x2="62350" y2="90889"/>
                        <a14:foregroundMark x1="37116" y1="90556" x2="34045" y2="90000"/>
                        <a14:foregroundMark x1="63818" y1="90222" x2="66889" y2="90111"/>
                      </a14:backgroundRemoval>
                    </a14:imgEffect>
                  </a14:imgLayer>
                </a14:imgProps>
              </a:ext>
              <a:ext uri="{28A0092B-C50C-407E-A947-70E740481C1C}">
                <a14:useLocalDpi xmlns:a14="http://schemas.microsoft.com/office/drawing/2010/main" val="0"/>
              </a:ext>
            </a:extLst>
          </a:blip>
          <a:srcRect/>
          <a:stretch>
            <a:fillRect/>
          </a:stretch>
        </p:blipFill>
        <p:spPr bwMode="auto">
          <a:xfrm>
            <a:off x="0" y="1657909"/>
            <a:ext cx="2761761" cy="3318538"/>
          </a:xfrm>
          <a:prstGeom prst="rect">
            <a:avLst/>
          </a:prstGeom>
          <a:noFill/>
          <a:extLst>
            <a:ext uri="{909E8E84-426E-40DD-AFC4-6F175D3DCCD1}">
              <a14:hiddenFill xmlns:a14="http://schemas.microsoft.com/office/drawing/2010/main">
                <a:solidFill>
                  <a:srgbClr val="FFFFFF"/>
                </a:solidFill>
              </a14:hiddenFill>
            </a:ext>
          </a:extLst>
        </p:spPr>
      </p:pic>
      <p:sp>
        <p:nvSpPr>
          <p:cNvPr id="8" name="Rounded Rectangular Callout 7"/>
          <p:cNvSpPr/>
          <p:nvPr/>
        </p:nvSpPr>
        <p:spPr>
          <a:xfrm>
            <a:off x="2559538" y="1433147"/>
            <a:ext cx="5863493" cy="2927838"/>
          </a:xfrm>
          <a:prstGeom prst="wedgeRoundRectCallout">
            <a:avLst>
              <a:gd name="adj1" fmla="val -58878"/>
              <a:gd name="adj2" fmla="val 8669"/>
              <a:gd name="adj3" fmla="val 16667"/>
            </a:avLst>
          </a:prstGeom>
          <a:solidFill>
            <a:schemeClr val="accent5">
              <a:lumMod val="20000"/>
              <a:lumOff val="8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err="1">
                <a:solidFill>
                  <a:schemeClr val="accent3">
                    <a:lumMod val="25000"/>
                  </a:schemeClr>
                </a:solidFill>
                <a:latin typeface="Times New Roman" panose="02020603050405020304" pitchFamily="18" charset="0"/>
                <a:cs typeface="Times New Roman" panose="02020603050405020304" pitchFamily="18" charset="0"/>
              </a:rPr>
              <a:t>Hàng</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xóm</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láng</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giềng</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là</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những</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người</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sống</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bên</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canh</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với</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gia</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đình</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mình</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Vì</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vậy</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em</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cần</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phải</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quan</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tâm</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giúp</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đỡ</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họ</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lúc</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khó</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khăn</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hoạn</a:t>
            </a:r>
            <a:r>
              <a:rPr lang="en-US" sz="2800" dirty="0">
                <a:solidFill>
                  <a:schemeClr val="accent3">
                    <a:lumMod val="25000"/>
                  </a:schemeClr>
                </a:solidFill>
                <a:latin typeface="Times New Roman" panose="02020603050405020304" pitchFamily="18" charset="0"/>
                <a:cs typeface="Times New Roman" panose="02020603050405020304" pitchFamily="18" charset="0"/>
              </a:rPr>
              <a:t> </a:t>
            </a:r>
            <a:r>
              <a:rPr lang="en-US" sz="2800" dirty="0" err="1">
                <a:solidFill>
                  <a:schemeClr val="accent3">
                    <a:lumMod val="25000"/>
                  </a:schemeClr>
                </a:solidFill>
                <a:latin typeface="Times New Roman" panose="02020603050405020304" pitchFamily="18" charset="0"/>
                <a:cs typeface="Times New Roman" panose="02020603050405020304" pitchFamily="18" charset="0"/>
              </a:rPr>
              <a:t>nạn</a:t>
            </a:r>
            <a:r>
              <a:rPr lang="en-US" sz="2800" dirty="0">
                <a:solidFill>
                  <a:schemeClr val="accent3">
                    <a:lumMod val="25000"/>
                  </a:schemeClr>
                </a:solidFill>
                <a:latin typeface="Times New Roman" panose="02020603050405020304" pitchFamily="18" charset="0"/>
                <a:cs typeface="Times New Roman" panose="02020603050405020304" pitchFamily="18" charset="0"/>
              </a:rPr>
              <a:t>.</a:t>
            </a:r>
          </a:p>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grpSp>
        <p:nvGrpSpPr>
          <p:cNvPr id="1364" name="Google Shape;1364;p48"/>
          <p:cNvGrpSpPr/>
          <p:nvPr/>
        </p:nvGrpSpPr>
        <p:grpSpPr>
          <a:xfrm rot="1696159">
            <a:off x="6677089" y="533823"/>
            <a:ext cx="2554460" cy="448359"/>
            <a:chOff x="1297575" y="378975"/>
            <a:chExt cx="2554550" cy="448375"/>
          </a:xfrm>
        </p:grpSpPr>
        <p:sp>
          <p:nvSpPr>
            <p:cNvPr id="1365" name="Google Shape;1365;p48"/>
            <p:cNvSpPr/>
            <p:nvPr/>
          </p:nvSpPr>
          <p:spPr>
            <a:xfrm>
              <a:off x="3652200" y="389200"/>
              <a:ext cx="194500" cy="207675"/>
            </a:xfrm>
            <a:custGeom>
              <a:avLst/>
              <a:gdLst/>
              <a:ahLst/>
              <a:cxnLst/>
              <a:rect l="l" t="t" r="r" b="b"/>
              <a:pathLst>
                <a:path w="7780" h="8307" extrusionOk="0">
                  <a:moveTo>
                    <a:pt x="7779" y="1"/>
                  </a:moveTo>
                  <a:lnTo>
                    <a:pt x="0" y="3217"/>
                  </a:lnTo>
                  <a:lnTo>
                    <a:pt x="6659" y="8306"/>
                  </a:lnTo>
                  <a:lnTo>
                    <a:pt x="7779" y="1"/>
                  </a:lnTo>
                  <a:close/>
                </a:path>
              </a:pathLst>
            </a:custGeom>
            <a:solidFill>
              <a:srgbClr val="E83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48"/>
            <p:cNvSpPr/>
            <p:nvPr/>
          </p:nvSpPr>
          <p:spPr>
            <a:xfrm>
              <a:off x="2471650" y="645100"/>
              <a:ext cx="210375" cy="182250"/>
            </a:xfrm>
            <a:custGeom>
              <a:avLst/>
              <a:gdLst/>
              <a:ahLst/>
              <a:cxnLst/>
              <a:rect l="l" t="t" r="r" b="b"/>
              <a:pathLst>
                <a:path w="8415" h="7290" extrusionOk="0">
                  <a:moveTo>
                    <a:pt x="8415" y="0"/>
                  </a:moveTo>
                  <a:lnTo>
                    <a:pt x="1" y="88"/>
                  </a:lnTo>
                  <a:lnTo>
                    <a:pt x="4283" y="7290"/>
                  </a:lnTo>
                  <a:lnTo>
                    <a:pt x="8415" y="0"/>
                  </a:lnTo>
                  <a:close/>
                </a:path>
              </a:pathLst>
            </a:custGeom>
            <a:solidFill>
              <a:srgbClr val="1942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48"/>
            <p:cNvSpPr/>
            <p:nvPr/>
          </p:nvSpPr>
          <p:spPr>
            <a:xfrm>
              <a:off x="2778825" y="620400"/>
              <a:ext cx="209500" cy="190250"/>
            </a:xfrm>
            <a:custGeom>
              <a:avLst/>
              <a:gdLst/>
              <a:ahLst/>
              <a:cxnLst/>
              <a:rect l="l" t="t" r="r" b="b"/>
              <a:pathLst>
                <a:path w="8380" h="7610" extrusionOk="0">
                  <a:moveTo>
                    <a:pt x="8379" y="1"/>
                  </a:moveTo>
                  <a:lnTo>
                    <a:pt x="0" y="790"/>
                  </a:lnTo>
                  <a:lnTo>
                    <a:pt x="4872" y="7610"/>
                  </a:lnTo>
                  <a:lnTo>
                    <a:pt x="8379" y="1"/>
                  </a:lnTo>
                  <a:close/>
                </a:path>
              </a:pathLst>
            </a:custGeom>
            <a:solidFill>
              <a:srgbClr val="E83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48"/>
            <p:cNvSpPr/>
            <p:nvPr/>
          </p:nvSpPr>
          <p:spPr>
            <a:xfrm>
              <a:off x="3080850" y="574300"/>
              <a:ext cx="207775" cy="195650"/>
            </a:xfrm>
            <a:custGeom>
              <a:avLst/>
              <a:gdLst/>
              <a:ahLst/>
              <a:cxnLst/>
              <a:rect l="l" t="t" r="r" b="b"/>
              <a:pathLst>
                <a:path w="8311" h="7826" extrusionOk="0">
                  <a:moveTo>
                    <a:pt x="8310" y="1"/>
                  </a:moveTo>
                  <a:lnTo>
                    <a:pt x="1" y="1337"/>
                  </a:lnTo>
                  <a:lnTo>
                    <a:pt x="5307" y="7825"/>
                  </a:lnTo>
                  <a:lnTo>
                    <a:pt x="8310" y="1"/>
                  </a:lnTo>
                  <a:close/>
                </a:path>
              </a:pathLst>
            </a:custGeom>
            <a:solidFill>
              <a:srgbClr val="FED2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48"/>
            <p:cNvSpPr/>
            <p:nvPr/>
          </p:nvSpPr>
          <p:spPr>
            <a:xfrm>
              <a:off x="3376650" y="495700"/>
              <a:ext cx="202475" cy="202950"/>
            </a:xfrm>
            <a:custGeom>
              <a:avLst/>
              <a:gdLst/>
              <a:ahLst/>
              <a:cxnLst/>
              <a:rect l="l" t="t" r="r" b="b"/>
              <a:pathLst>
                <a:path w="8099" h="8118" extrusionOk="0">
                  <a:moveTo>
                    <a:pt x="8099" y="0"/>
                  </a:moveTo>
                  <a:lnTo>
                    <a:pt x="0" y="2289"/>
                  </a:lnTo>
                  <a:lnTo>
                    <a:pt x="6023" y="8117"/>
                  </a:lnTo>
                  <a:lnTo>
                    <a:pt x="8099" y="0"/>
                  </a:lnTo>
                  <a:close/>
                </a:path>
              </a:pathLst>
            </a:custGeom>
            <a:solidFill>
              <a:srgbClr val="1942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48"/>
            <p:cNvSpPr/>
            <p:nvPr/>
          </p:nvSpPr>
          <p:spPr>
            <a:xfrm>
              <a:off x="1304175" y="389100"/>
              <a:ext cx="197625" cy="207775"/>
            </a:xfrm>
            <a:custGeom>
              <a:avLst/>
              <a:gdLst/>
              <a:ahLst/>
              <a:cxnLst/>
              <a:rect l="l" t="t" r="r" b="b"/>
              <a:pathLst>
                <a:path w="7905" h="8311" extrusionOk="0">
                  <a:moveTo>
                    <a:pt x="1" y="1"/>
                  </a:moveTo>
                  <a:lnTo>
                    <a:pt x="1078" y="8310"/>
                  </a:lnTo>
                  <a:lnTo>
                    <a:pt x="7905" y="3152"/>
                  </a:lnTo>
                  <a:lnTo>
                    <a:pt x="1" y="1"/>
                  </a:lnTo>
                  <a:close/>
                </a:path>
              </a:pathLst>
            </a:custGeom>
            <a:solidFill>
              <a:srgbClr val="FED2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48"/>
            <p:cNvSpPr/>
            <p:nvPr/>
          </p:nvSpPr>
          <p:spPr>
            <a:xfrm>
              <a:off x="2165475" y="618150"/>
              <a:ext cx="209450" cy="190725"/>
            </a:xfrm>
            <a:custGeom>
              <a:avLst/>
              <a:gdLst/>
              <a:ahLst/>
              <a:cxnLst/>
              <a:rect l="l" t="t" r="r" b="b"/>
              <a:pathLst>
                <a:path w="8378" h="7629" extrusionOk="0">
                  <a:moveTo>
                    <a:pt x="0" y="1"/>
                  </a:moveTo>
                  <a:lnTo>
                    <a:pt x="3471" y="7628"/>
                  </a:lnTo>
                  <a:lnTo>
                    <a:pt x="8378" y="837"/>
                  </a:lnTo>
                  <a:lnTo>
                    <a:pt x="0" y="1"/>
                  </a:lnTo>
                  <a:close/>
                </a:path>
              </a:pathLst>
            </a:custGeom>
            <a:solidFill>
              <a:srgbClr val="FED2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48"/>
            <p:cNvSpPr/>
            <p:nvPr/>
          </p:nvSpPr>
          <p:spPr>
            <a:xfrm>
              <a:off x="1865475" y="570475"/>
              <a:ext cx="207575" cy="195975"/>
            </a:xfrm>
            <a:custGeom>
              <a:avLst/>
              <a:gdLst/>
              <a:ahLst/>
              <a:cxnLst/>
              <a:rect l="l" t="t" r="r" b="b"/>
              <a:pathLst>
                <a:path w="8303" h="7839" extrusionOk="0">
                  <a:moveTo>
                    <a:pt x="1" y="0"/>
                  </a:moveTo>
                  <a:lnTo>
                    <a:pt x="2963" y="7839"/>
                  </a:lnTo>
                  <a:lnTo>
                    <a:pt x="8302" y="1381"/>
                  </a:lnTo>
                  <a:lnTo>
                    <a:pt x="1" y="0"/>
                  </a:lnTo>
                  <a:close/>
                </a:path>
              </a:pathLst>
            </a:custGeom>
            <a:solidFill>
              <a:srgbClr val="E83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48"/>
            <p:cNvSpPr/>
            <p:nvPr/>
          </p:nvSpPr>
          <p:spPr>
            <a:xfrm>
              <a:off x="1575375" y="493700"/>
              <a:ext cx="202250" cy="203250"/>
            </a:xfrm>
            <a:custGeom>
              <a:avLst/>
              <a:gdLst/>
              <a:ahLst/>
              <a:cxnLst/>
              <a:rect l="l" t="t" r="r" b="b"/>
              <a:pathLst>
                <a:path w="8090" h="8130" extrusionOk="0">
                  <a:moveTo>
                    <a:pt x="1" y="0"/>
                  </a:moveTo>
                  <a:lnTo>
                    <a:pt x="2035" y="8130"/>
                  </a:lnTo>
                  <a:lnTo>
                    <a:pt x="8089" y="2334"/>
                  </a:lnTo>
                  <a:lnTo>
                    <a:pt x="1" y="0"/>
                  </a:lnTo>
                  <a:close/>
                </a:path>
              </a:pathLst>
            </a:custGeom>
            <a:solidFill>
              <a:srgbClr val="1942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48"/>
            <p:cNvSpPr/>
            <p:nvPr/>
          </p:nvSpPr>
          <p:spPr>
            <a:xfrm>
              <a:off x="1297575" y="378975"/>
              <a:ext cx="2554550" cy="271425"/>
            </a:xfrm>
            <a:custGeom>
              <a:avLst/>
              <a:gdLst/>
              <a:ahLst/>
              <a:cxnLst/>
              <a:rect l="l" t="t" r="r" b="b"/>
              <a:pathLst>
                <a:path w="102182" h="10857" extrusionOk="0">
                  <a:moveTo>
                    <a:pt x="252" y="0"/>
                  </a:moveTo>
                  <a:cubicBezTo>
                    <a:pt x="168" y="0"/>
                    <a:pt x="89" y="48"/>
                    <a:pt x="52" y="127"/>
                  </a:cubicBezTo>
                  <a:cubicBezTo>
                    <a:pt x="0" y="238"/>
                    <a:pt x="50" y="369"/>
                    <a:pt x="160" y="420"/>
                  </a:cubicBezTo>
                  <a:cubicBezTo>
                    <a:pt x="6001" y="3085"/>
                    <a:pt x="12383" y="5292"/>
                    <a:pt x="19134" y="6978"/>
                  </a:cubicBezTo>
                  <a:cubicBezTo>
                    <a:pt x="29304" y="9521"/>
                    <a:pt x="40082" y="10826"/>
                    <a:pt x="51172" y="10856"/>
                  </a:cubicBezTo>
                  <a:lnTo>
                    <a:pt x="51584" y="10856"/>
                  </a:lnTo>
                  <a:cubicBezTo>
                    <a:pt x="63128" y="10856"/>
                    <a:pt x="74081" y="9545"/>
                    <a:pt x="84138" y="6958"/>
                  </a:cubicBezTo>
                  <a:cubicBezTo>
                    <a:pt x="92548" y="4794"/>
                    <a:pt x="98510" y="2209"/>
                    <a:pt x="102032" y="418"/>
                  </a:cubicBezTo>
                  <a:cubicBezTo>
                    <a:pt x="102141" y="365"/>
                    <a:pt x="102182" y="232"/>
                    <a:pt x="102128" y="123"/>
                  </a:cubicBezTo>
                  <a:cubicBezTo>
                    <a:pt x="102091" y="46"/>
                    <a:pt x="102015" y="2"/>
                    <a:pt x="101935" y="2"/>
                  </a:cubicBezTo>
                  <a:cubicBezTo>
                    <a:pt x="101901" y="2"/>
                    <a:pt x="101866" y="10"/>
                    <a:pt x="101833" y="27"/>
                  </a:cubicBezTo>
                  <a:cubicBezTo>
                    <a:pt x="95673" y="3157"/>
                    <a:pt x="78482" y="10416"/>
                    <a:pt x="51576" y="10416"/>
                  </a:cubicBezTo>
                  <a:lnTo>
                    <a:pt x="51172" y="10416"/>
                  </a:lnTo>
                  <a:cubicBezTo>
                    <a:pt x="27855" y="10352"/>
                    <a:pt x="10662" y="4729"/>
                    <a:pt x="345" y="21"/>
                  </a:cubicBezTo>
                  <a:cubicBezTo>
                    <a:pt x="314" y="7"/>
                    <a:pt x="282" y="0"/>
                    <a:pt x="252" y="0"/>
                  </a:cubicBezTo>
                  <a:close/>
                </a:path>
              </a:pathLst>
            </a:custGeom>
            <a:solidFill>
              <a:srgbClr val="8F4C39"/>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Rectangle 8"/>
          <p:cNvSpPr/>
          <p:nvPr/>
        </p:nvSpPr>
        <p:spPr>
          <a:xfrm>
            <a:off x="477003" y="686813"/>
            <a:ext cx="8138238" cy="3600986"/>
          </a:xfrm>
          <a:prstGeom prst="rect">
            <a:avLst/>
          </a:prstGeom>
        </p:spPr>
        <p:txBody>
          <a:bodyPr wrap="square">
            <a:spAutoFit/>
          </a:bodyPr>
          <a:lstStyle/>
          <a:p>
            <a:pPr algn="ctr"/>
            <a:r>
              <a:rPr lang="en-US" sz="40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Kết</a:t>
            </a:r>
            <a:r>
              <a:rPr lang="en-US" sz="4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rPr>
              <a:t>luận</a:t>
            </a:r>
            <a:endParaRPr lang="en-US" sz="4000" b="1"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sz="2800" b="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4000" dirty="0" err="1" smtClean="0">
                <a:latin typeface="Times New Roman" panose="02020603050405020304" pitchFamily="18" charset="0"/>
                <a:ea typeface="Calibri" panose="020F0502020204030204" pitchFamily="34" charset="0"/>
                <a:cs typeface="Times New Roman" panose="02020603050405020304" pitchFamily="18" charset="0"/>
              </a:rPr>
              <a:t>Hàng</a:t>
            </a:r>
            <a:r>
              <a:rPr lang="en-US" sz="4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xóm</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láng</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giềng</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là</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những</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người</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sống</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bên</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canh</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với</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gia</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đình</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mình</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Vì</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vậy</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em</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cần</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phải</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quan</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tâm</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giúp</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đỡ</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họ</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lúc</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khó</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khăn</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hoạn</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r>
              <a:rPr lang="en-US" sz="4000" dirty="0" err="1">
                <a:latin typeface="Times New Roman" panose="02020603050405020304" pitchFamily="18" charset="0"/>
                <a:ea typeface="Calibri" panose="020F0502020204030204" pitchFamily="34" charset="0"/>
                <a:cs typeface="Times New Roman" panose="02020603050405020304" pitchFamily="18" charset="0"/>
              </a:rPr>
              <a:t>nạn</a:t>
            </a:r>
            <a:r>
              <a:rPr lang="en-US" sz="4000" dirty="0">
                <a:latin typeface="Times New Roman" panose="02020603050405020304" pitchFamily="18" charset="0"/>
                <a:ea typeface="Calibri" panose="020F0502020204030204" pitchFamily="34" charset="0"/>
                <a:cs typeface="Times New Roman" panose="02020603050405020304" pitchFamily="18" charset="0"/>
              </a:rPr>
              <a:t>.</a:t>
            </a:r>
            <a:endParaRPr lang="en-US" sz="40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pic>
        <p:nvPicPr>
          <p:cNvPr id="2050" name="Picture 2" descr="Border Cartoon Cute"/>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36071" y1="12761" x2="36071" y2="12761"/>
                        <a14:foregroundMark x1="42976" y1="10441" x2="42976" y2="10441"/>
                        <a14:foregroundMark x1="39286" y1="26682" x2="39286" y2="26682"/>
                        <a14:foregroundMark x1="52143" y1="30974" x2="52143" y2="30974"/>
                        <a14:foregroundMark x1="64643" y1="36079" x2="64643" y2="36079"/>
                        <a14:foregroundMark x1="63214" y1="42807" x2="63214" y2="42807"/>
                        <a14:foregroundMark x1="29881" y1="39211" x2="29881" y2="39211"/>
                        <a14:foregroundMark x1="46071" y1="23202" x2="46071" y2="23202"/>
                        <a14:foregroundMark x1="41905" y1="16589" x2="41905" y2="16589"/>
                        <a14:foregroundMark x1="36071" y1="27146" x2="36071" y2="27146"/>
                        <a14:foregroundMark x1="26905" y1="29814" x2="26905" y2="29814"/>
                        <a14:foregroundMark x1="61429" y1="27030" x2="61429" y2="27030"/>
                        <a14:foregroundMark x1="40119" y1="19490" x2="66786" y2="43039"/>
                        <a14:foregroundMark x1="40000" y1="31555" x2="40833" y2="39327"/>
                        <a14:foregroundMark x1="64048" y1="6613" x2="64048" y2="6613"/>
                        <a14:foregroundMark x1="31429" y1="31555" x2="51190" y2="56497"/>
                        <a14:foregroundMark x1="59048" y1="27842" x2="68571" y2="41763"/>
                        <a14:foregroundMark x1="66071" y1="32251" x2="72500" y2="43852"/>
                        <a14:foregroundMark x1="71071" y1="31555" x2="77738" y2="39443"/>
                        <a14:foregroundMark x1="37738" y1="11485" x2="41667" y2="20766"/>
                        <a14:foregroundMark x1="30238" y1="33527" x2="30714" y2="46520"/>
                        <a14:foregroundMark x1="10476" y1="37819" x2="28571" y2="37471"/>
                        <a14:backgroundMark x1="5357" y1="8005" x2="5357" y2="8005"/>
                        <a14:backgroundMark x1="5714" y1="8005" x2="18214" y2="23318"/>
                      </a14:backgroundRemoval>
                    </a14:imgEffect>
                  </a14:imgLayer>
                </a14:imgProps>
              </a:ext>
              <a:ext uri="{28A0092B-C50C-407E-A947-70E740481C1C}">
                <a14:useLocalDpi xmlns:a14="http://schemas.microsoft.com/office/drawing/2010/main" val="0"/>
              </a:ext>
            </a:extLst>
          </a:blip>
          <a:srcRect/>
          <a:stretch>
            <a:fillRect/>
          </a:stretch>
        </p:blipFill>
        <p:spPr bwMode="auto">
          <a:xfrm>
            <a:off x="2301110" y="164166"/>
            <a:ext cx="4541780" cy="4660732"/>
          </a:xfrm>
          <a:prstGeom prst="rect">
            <a:avLst/>
          </a:prstGeom>
          <a:noFill/>
          <a:extLst>
            <a:ext uri="{909E8E84-426E-40DD-AFC4-6F175D3DCCD1}">
              <a14:hiddenFill xmlns:a14="http://schemas.microsoft.com/office/drawing/2010/main">
                <a:solidFill>
                  <a:srgbClr val="FFFFFF"/>
                </a:solidFill>
              </a14:hiddenFill>
            </a:ext>
          </a:extLst>
        </p:spPr>
      </p:pic>
      <p:sp>
        <p:nvSpPr>
          <p:cNvPr id="995" name="Google Shape;995;p42"/>
          <p:cNvSpPr txBox="1">
            <a:spLocks noGrp="1"/>
          </p:cNvSpPr>
          <p:nvPr>
            <p:ph type="title"/>
          </p:nvPr>
        </p:nvSpPr>
        <p:spPr>
          <a:xfrm>
            <a:off x="2783550" y="3135124"/>
            <a:ext cx="3576900" cy="913500"/>
          </a:xfrm>
          <a:prstGeom prst="rect">
            <a:avLst/>
          </a:prstGeom>
          <a:noFill/>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smtClean="0">
                <a:latin typeface="Cambria Math" panose="02040503050406030204" pitchFamily="18" charset="0"/>
                <a:ea typeface="Cambria Math" panose="02040503050406030204" pitchFamily="18" charset="0"/>
              </a:rPr>
              <a:t>LUYỆN TẬP</a:t>
            </a:r>
            <a:endParaRPr b="1" dirty="0">
              <a:latin typeface="Cambria Math" panose="02040503050406030204" pitchFamily="18" charset="0"/>
              <a:ea typeface="Cambria Math" panose="02040503050406030204" pitchFamily="18" charset="0"/>
            </a:endParaRPr>
          </a:p>
        </p:txBody>
      </p:sp>
      <p:sp>
        <p:nvSpPr>
          <p:cNvPr id="996" name="Google Shape;996;p42"/>
          <p:cNvSpPr txBox="1">
            <a:spLocks noGrp="1"/>
          </p:cNvSpPr>
          <p:nvPr>
            <p:ph type="title" idx="2"/>
          </p:nvPr>
        </p:nvSpPr>
        <p:spPr>
          <a:xfrm>
            <a:off x="2660389" y="2199724"/>
            <a:ext cx="1327800" cy="737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smtClean="0"/>
              <a:t>03</a:t>
            </a:r>
            <a:endParaRPr dirty="0"/>
          </a:p>
        </p:txBody>
      </p:sp>
      <p:grpSp>
        <p:nvGrpSpPr>
          <p:cNvPr id="998" name="Google Shape;998;p42"/>
          <p:cNvGrpSpPr/>
          <p:nvPr/>
        </p:nvGrpSpPr>
        <p:grpSpPr>
          <a:xfrm>
            <a:off x="7154721" y="112547"/>
            <a:ext cx="1514513" cy="920981"/>
            <a:chOff x="4005788" y="891450"/>
            <a:chExt cx="1514513" cy="920981"/>
          </a:xfrm>
        </p:grpSpPr>
        <p:sp>
          <p:nvSpPr>
            <p:cNvPr id="999" name="Google Shape;999;p42"/>
            <p:cNvSpPr/>
            <p:nvPr/>
          </p:nvSpPr>
          <p:spPr>
            <a:xfrm>
              <a:off x="4631100" y="891450"/>
              <a:ext cx="889200" cy="889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42"/>
            <p:cNvSpPr/>
            <p:nvPr/>
          </p:nvSpPr>
          <p:spPr>
            <a:xfrm>
              <a:off x="4005788" y="1331075"/>
              <a:ext cx="1132380" cy="481356"/>
            </a:xfrm>
            <a:prstGeom prst="cloud">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02" name="Google Shape;1002;p42"/>
          <p:cNvSpPr/>
          <p:nvPr/>
        </p:nvSpPr>
        <p:spPr>
          <a:xfrm>
            <a:off x="8103043" y="869722"/>
            <a:ext cx="1132380" cy="481356"/>
          </a:xfrm>
          <a:prstGeom prst="cloud">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63517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4" name="TextBox 3"/>
          <p:cNvSpPr txBox="1"/>
          <p:nvPr/>
        </p:nvSpPr>
        <p:spPr>
          <a:xfrm>
            <a:off x="2305127" y="1085850"/>
            <a:ext cx="4834227" cy="1615827"/>
          </a:xfrm>
          <a:prstGeom prst="rect">
            <a:avLst/>
          </a:prstGeom>
          <a:noFill/>
        </p:spPr>
        <p:txBody>
          <a:bodyPr wrap="square" rtlCol="0">
            <a:spAutoFit/>
          </a:bodyPr>
          <a:lstStyle/>
          <a:p>
            <a:pPr algn="ctr"/>
            <a:r>
              <a:rPr lang="en-US" sz="4950" b="1" dirty="0">
                <a:ln w="9525">
                  <a:solidFill>
                    <a:schemeClr val="bg1"/>
                  </a:solidFill>
                  <a:prstDash val="solid"/>
                </a:ln>
                <a:solidFill>
                  <a:srgbClr val="C00000"/>
                </a:solidFill>
                <a:effectLst>
                  <a:outerShdw blurRad="12700" dist="38100" dir="2700000" algn="tl" rotWithShape="0">
                    <a:schemeClr val="accent5">
                      <a:lumMod val="60000"/>
                      <a:lumOff val="40000"/>
                    </a:schemeClr>
                  </a:outerShdw>
                </a:effectLst>
                <a:latin typeface="Baskerville Old Face" panose="02020602080505020303" pitchFamily="18" charset="0"/>
                <a:cs typeface="Times New Roman" pitchFamily="18" charset="0"/>
              </a:rPr>
              <a:t>ONG NHỎ </a:t>
            </a:r>
          </a:p>
          <a:p>
            <a:pPr algn="ctr"/>
            <a:r>
              <a:rPr lang="en-US" sz="4950" b="1" dirty="0">
                <a:ln w="9525">
                  <a:solidFill>
                    <a:schemeClr val="bg1"/>
                  </a:solidFill>
                  <a:prstDash val="solid"/>
                </a:ln>
                <a:solidFill>
                  <a:srgbClr val="C00000"/>
                </a:solidFill>
                <a:effectLst>
                  <a:outerShdw blurRad="12700" dist="38100" dir="2700000" algn="tl" rotWithShape="0">
                    <a:schemeClr val="accent5">
                      <a:lumMod val="60000"/>
                      <a:lumOff val="40000"/>
                    </a:schemeClr>
                  </a:outerShdw>
                </a:effectLst>
                <a:latin typeface="Baskerville Old Face" panose="02020602080505020303" pitchFamily="18" charset="0"/>
                <a:cs typeface="Times New Roman" pitchFamily="18" charset="0"/>
              </a:rPr>
              <a:t>ĐI TÌM MẬT</a:t>
            </a:r>
          </a:p>
        </p:txBody>
      </p:sp>
      <p:sp>
        <p:nvSpPr>
          <p:cNvPr id="10" name="Right Arrow 9">
            <a:hlinkClick r:id="rId5" action="ppaction://hlinksldjump"/>
          </p:cNvPr>
          <p:cNvSpPr/>
          <p:nvPr/>
        </p:nvSpPr>
        <p:spPr>
          <a:xfrm>
            <a:off x="6858000" y="4114800"/>
            <a:ext cx="1143000" cy="898208"/>
          </a:xfrm>
          <a:prstGeom prst="rightArrow">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1" name="TextBox 10"/>
          <p:cNvSpPr txBox="1"/>
          <p:nvPr/>
        </p:nvSpPr>
        <p:spPr>
          <a:xfrm>
            <a:off x="6858000" y="4394627"/>
            <a:ext cx="1198551" cy="338554"/>
          </a:xfrm>
          <a:prstGeom prst="rect">
            <a:avLst/>
          </a:prstGeom>
          <a:noFill/>
        </p:spPr>
        <p:txBody>
          <a:bodyPr wrap="square" rtlCol="0">
            <a:spAutoFit/>
          </a:bodyPr>
          <a:lstStyle/>
          <a:p>
            <a:r>
              <a:rPr lang="en-US" sz="1600" b="1" dirty="0">
                <a:latin typeface="Times New Roman" pitchFamily="18" charset="0"/>
                <a:cs typeface="Times New Roman" pitchFamily="18" charset="0"/>
              </a:rPr>
              <a:t>BẮT ĐẦU</a:t>
            </a:r>
          </a:p>
        </p:txBody>
      </p:sp>
      <p:pic>
        <p:nvPicPr>
          <p:cNvPr id="2" name="ChiOngNauVaEmBeBeat-VA-5262771.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86800" y="0"/>
            <a:ext cx="457200" cy="457200"/>
          </a:xfrm>
          <a:prstGeom prst="rect">
            <a:avLst/>
          </a:prstGeom>
        </p:spPr>
      </p:pic>
      <p:pic>
        <p:nvPicPr>
          <p:cNvPr id="1026" name="Picture 2" descr="Cute Bee, Bee Clipart, Cute Clipart, Lovely PNG Transparent Image and  Clipart for Free Download"/>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foregroundMark x1="17077" y1="33933" x2="28308" y2="48972"/>
                        <a14:foregroundMark x1="10923" y1="34576" x2="15231" y2="54756"/>
                        <a14:foregroundMark x1="3385" y1="34190" x2="7385" y2="47172"/>
                        <a14:foregroundMark x1="9231" y1="30334" x2="8154" y2="30720"/>
                        <a14:foregroundMark x1="7846" y1="30848" x2="35385" y2="39075"/>
                        <a14:foregroundMark x1="14000" y1="30463" x2="27538" y2="33933"/>
                        <a14:foregroundMark x1="15692" y1="29563" x2="31231" y2="34062"/>
                        <a14:foregroundMark x1="5231" y1="32005" x2="2769" y2="41517"/>
                        <a14:foregroundMark x1="4000" y1="46272" x2="27692" y2="57969"/>
                        <a14:foregroundMark x1="6615" y1="50514" x2="22308" y2="57455"/>
                        <a14:foregroundMark x1="28308" y1="58098" x2="38462" y2="59512"/>
                        <a14:foregroundMark x1="37846" y1="61440" x2="21385" y2="72879"/>
                        <a14:foregroundMark x1="29846" y1="62725" x2="12462" y2="72751"/>
                        <a14:foregroundMark x1="19846" y1="64396" x2="10462" y2="72494"/>
                        <a14:foregroundMark x1="11077" y1="73650" x2="17538" y2="84062"/>
                        <a14:foregroundMark x1="10154" y1="76864" x2="12000" y2="82391"/>
                        <a14:foregroundMark x1="8923" y1="74936" x2="9692" y2="77506"/>
                        <a14:foregroundMark x1="77385" y1="68380" x2="80769" y2="78278"/>
                        <a14:foregroundMark x1="78615" y1="68380" x2="82769" y2="74550"/>
                        <a14:foregroundMark x1="84308" y1="78021" x2="80923" y2="86889"/>
                        <a14:foregroundMark x1="82923" y1="85090" x2="79538" y2="89203"/>
                        <a14:foregroundMark x1="96308" y1="42802" x2="75692" y2="58612"/>
                        <a14:foregroundMark x1="95692" y1="34961" x2="96615" y2="50514"/>
                        <a14:foregroundMark x1="87385" y1="28920" x2="92769" y2="32519"/>
                        <a14:foregroundMark x1="80769" y1="25064" x2="88154" y2="28149"/>
                        <a14:foregroundMark x1="50769" y1="22622" x2="57846" y2="30206"/>
                        <a14:foregroundMark x1="59538" y1="21465" x2="51538" y2="36247"/>
                        <a14:backgroundMark x1="97692" y1="52956" x2="99538" y2="46015"/>
                        <a14:backgroundMark x1="99231" y1="30720" x2="99538" y2="33162"/>
                        <a14:backgroundMark x1="18615" y1="61440" x2="26154" y2="60154"/>
                        <a14:backgroundMark x1="26154" y1="60154" x2="28923" y2="60154"/>
                        <a14:backgroundMark x1="99077" y1="46401" x2="99846" y2="43830"/>
                      </a14:backgroundRemoval>
                    </a14:imgEffect>
                  </a14:imgLayer>
                </a14:imgProps>
              </a:ext>
              <a:ext uri="{28A0092B-C50C-407E-A947-70E740481C1C}">
                <a14:useLocalDpi xmlns:a14="http://schemas.microsoft.com/office/drawing/2010/main" val="0"/>
              </a:ext>
            </a:extLst>
          </a:blip>
          <a:srcRect/>
          <a:stretch>
            <a:fillRect/>
          </a:stretch>
        </p:blipFill>
        <p:spPr bwMode="auto">
          <a:xfrm rot="199446">
            <a:off x="1120904" y="2421278"/>
            <a:ext cx="1220888" cy="146131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artoon bee holding honey bucket Stock Vector Image &amp; Art - Alamy"/>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4630" b="90000" l="4808" r="90000">
                        <a14:foregroundMark x1="40962" y1="34074" x2="61538" y2="35556"/>
                      </a14:backgroundRemoval>
                    </a14:imgEffect>
                  </a14:imgLayer>
                </a14:imgProps>
              </a:ext>
              <a:ext uri="{28A0092B-C50C-407E-A947-70E740481C1C}">
                <a14:useLocalDpi xmlns:a14="http://schemas.microsoft.com/office/drawing/2010/main" val="0"/>
              </a:ext>
            </a:extLst>
          </a:blip>
          <a:srcRect/>
          <a:stretch>
            <a:fillRect/>
          </a:stretch>
        </p:blipFill>
        <p:spPr bwMode="auto">
          <a:xfrm>
            <a:off x="6087533" y="0"/>
            <a:ext cx="1540933"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3992565"/>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50" presetClass="entr" presetSubtype="0" decel="10000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strVal val="#ppt_w+.3"/>
                                          </p:val>
                                        </p:tav>
                                        <p:tav tm="100000">
                                          <p:val>
                                            <p:strVal val="#ppt_w"/>
                                          </p:val>
                                        </p:tav>
                                      </p:tavLst>
                                    </p:anim>
                                    <p:anim calcmode="lin" valueType="num">
                                      <p:cBhvr>
                                        <p:cTn id="12" dur="1000" fill="hold"/>
                                        <p:tgtEl>
                                          <p:spTgt spid="4"/>
                                        </p:tgtEl>
                                        <p:attrNameLst>
                                          <p:attrName>ppt_h</p:attrName>
                                        </p:attrNameLst>
                                      </p:cBhvr>
                                      <p:tavLst>
                                        <p:tav tm="0">
                                          <p:val>
                                            <p:strVal val="#ppt_h"/>
                                          </p:val>
                                        </p:tav>
                                        <p:tav tm="100000">
                                          <p:val>
                                            <p:strVal val="#ppt_h"/>
                                          </p:val>
                                        </p:tav>
                                      </p:tavLst>
                                    </p:anim>
                                    <p:animEffect transition="in" filter="fade">
                                      <p:cBhvr>
                                        <p:cTn id="13"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numSld="999">
                <p:cTn id="14" fill="hold" display="0">
                  <p:stCondLst>
                    <p:cond delay="indefinite"/>
                  </p:stCondLst>
                  <p:endCondLst>
                    <p:cond evt="onStopAudio" delay="0">
                      <p:tgtEl>
                        <p:sldTgt/>
                      </p:tgtEl>
                    </p:cond>
                  </p:endCondLst>
                </p:cTn>
                <p:tgtEl>
                  <p:spTgt spid="2"/>
                </p:tgtEl>
              </p:cMediaNode>
            </p:audio>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4" name="hoaa"/>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081991" y="1596372"/>
            <a:ext cx="613459" cy="661810"/>
          </a:xfrm>
          <a:prstGeom prst="rect">
            <a:avLst/>
          </a:prstGeom>
          <a:effectLst>
            <a:outerShdw blurRad="63500" sx="102000" sy="102000" algn="ctr" rotWithShape="0">
              <a:prstClr val="black">
                <a:alpha val="40000"/>
              </a:prstClr>
            </a:outerShdw>
          </a:effectLst>
        </p:spPr>
      </p:pic>
      <p:pic>
        <p:nvPicPr>
          <p:cNvPr id="8" name="ong"/>
          <p:cNvPicPr>
            <a:picLocks noChangeAspect="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85750" y="1887893"/>
            <a:ext cx="857250" cy="857250"/>
          </a:xfrm>
          <a:prstGeom prst="rect">
            <a:avLst/>
          </a:prstGeom>
        </p:spPr>
      </p:pic>
      <p:pic>
        <p:nvPicPr>
          <p:cNvPr id="9" name="hoad"/>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145921" y="4099770"/>
            <a:ext cx="613459" cy="661810"/>
          </a:xfrm>
          <a:prstGeom prst="rect">
            <a:avLst/>
          </a:prstGeom>
          <a:effectLst>
            <a:outerShdw blurRad="50800" dist="38100" dir="16200000" rotWithShape="0">
              <a:prstClr val="black">
                <a:alpha val="40000"/>
              </a:prstClr>
            </a:outerShdw>
          </a:effectLst>
        </p:spPr>
      </p:pic>
      <p:pic>
        <p:nvPicPr>
          <p:cNvPr id="10" name="hoac"/>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118161" y="3295033"/>
            <a:ext cx="613459" cy="661810"/>
          </a:xfrm>
          <a:prstGeom prst="rect">
            <a:avLst/>
          </a:prstGeom>
          <a:effectLst>
            <a:outerShdw blurRad="50800" dist="38100" dir="16200000" rotWithShape="0">
              <a:prstClr val="black">
                <a:alpha val="40000"/>
              </a:prstClr>
            </a:outerShdw>
          </a:effectLst>
        </p:spPr>
      </p:pic>
      <p:pic>
        <p:nvPicPr>
          <p:cNvPr id="11" name="hoab"/>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118162" y="2454885"/>
            <a:ext cx="613459" cy="661810"/>
          </a:xfrm>
          <a:prstGeom prst="rect">
            <a:avLst/>
          </a:prstGeom>
          <a:effectLst>
            <a:outerShdw blurRad="50800" dist="38100" dir="16200000" rotWithShape="0">
              <a:prstClr val="black">
                <a:alpha val="40000"/>
              </a:prstClr>
            </a:outerShdw>
          </a:effectLst>
        </p:spPr>
      </p:pic>
      <p:sp>
        <p:nvSpPr>
          <p:cNvPr id="16" name="danana"/>
          <p:cNvSpPr txBox="1"/>
          <p:nvPr/>
        </p:nvSpPr>
        <p:spPr>
          <a:xfrm>
            <a:off x="2859482" y="1712423"/>
            <a:ext cx="5888863" cy="415498"/>
          </a:xfrm>
          <a:prstGeom prst="rect">
            <a:avLst/>
          </a:prstGeom>
          <a:solidFill>
            <a:schemeClr val="bg1">
              <a:lumMod val="75000"/>
            </a:schemeClr>
          </a:solidFill>
          <a:effectLst>
            <a:outerShdw blurRad="50800" dist="38100" dir="13500000" algn="br"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pPr lvl="0"/>
            <a:r>
              <a:rPr lang="en-US" sz="2000" dirty="0">
                <a:latin typeface="Times New Roman" pitchFamily="18" charset="0"/>
                <a:cs typeface="Times New Roman" pitchFamily="18" charset="0"/>
              </a:rPr>
              <a:t>A</a:t>
            </a:r>
            <a:r>
              <a:rPr lang="en-US" sz="2000" dirty="0" smtClean="0">
                <a:latin typeface="Times New Roman" pitchFamily="18" charset="0"/>
                <a:cs typeface="Times New Roman" pitchFamily="18" charset="0"/>
              </a:rPr>
              <a:t>. </a:t>
            </a:r>
            <a:r>
              <a:rPr lang="nl-NL" sz="2000" dirty="0">
                <a:latin typeface="Times New Roman" panose="02020603050405020304" pitchFamily="18" charset="0"/>
                <a:cs typeface="Times New Roman" panose="02020603050405020304" pitchFamily="18" charset="0"/>
              </a:rPr>
              <a:t>Trông em nhỏ hộ khi </a:t>
            </a:r>
            <a:r>
              <a:rPr lang="nl-NL" sz="2000" dirty="0" smtClean="0">
                <a:latin typeface="Times New Roman" panose="02020603050405020304" pitchFamily="18" charset="0"/>
                <a:cs typeface="Times New Roman" panose="02020603050405020304" pitchFamily="18" charset="0"/>
              </a:rPr>
              <a:t>hàng</a:t>
            </a:r>
            <a:r>
              <a:rPr lang="en-US" sz="2000" dirty="0" smtClean="0">
                <a:latin typeface="Times New Roman" panose="02020603050405020304" pitchFamily="18" charset="0"/>
                <a:cs typeface="Times New Roman" panose="02020603050405020304" pitchFamily="18" charset="0"/>
              </a:rPr>
              <a:t> </a:t>
            </a:r>
            <a:r>
              <a:rPr lang="nl-NL" sz="2000" dirty="0" smtClean="0">
                <a:latin typeface="Times New Roman" panose="02020603050405020304" pitchFamily="18" charset="0"/>
                <a:cs typeface="Times New Roman" panose="02020603050405020304" pitchFamily="18" charset="0"/>
              </a:rPr>
              <a:t>xóm </a:t>
            </a:r>
            <a:r>
              <a:rPr lang="nl-NL" sz="2000" dirty="0">
                <a:latin typeface="Times New Roman" panose="02020603050405020304" pitchFamily="18" charset="0"/>
                <a:cs typeface="Times New Roman" panose="02020603050405020304" pitchFamily="18" charset="0"/>
              </a:rPr>
              <a:t>có việc bận</a:t>
            </a:r>
            <a:r>
              <a:rPr lang="nl-NL"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17" name="dapanb"/>
          <p:cNvSpPr txBox="1"/>
          <p:nvPr/>
        </p:nvSpPr>
        <p:spPr>
          <a:xfrm>
            <a:off x="2859482" y="2537394"/>
            <a:ext cx="5888864" cy="415498"/>
          </a:xfrm>
          <a:prstGeom prst="rect">
            <a:avLst/>
          </a:prstGeom>
          <a:solidFill>
            <a:schemeClr val="bg1">
              <a:lumMod val="75000"/>
            </a:schemeClr>
          </a:solidFill>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pPr lvl="0"/>
            <a:r>
              <a:rPr lang="en-US" sz="2000" dirty="0">
                <a:latin typeface="Times New Roman" pitchFamily="18" charset="0"/>
                <a:cs typeface="Times New Roman" pitchFamily="18" charset="0"/>
              </a:rPr>
              <a:t>B</a:t>
            </a:r>
            <a:r>
              <a:rPr lang="en-US" sz="2000" dirty="0" smtClean="0">
                <a:latin typeface="Times New Roman" pitchFamily="18" charset="0"/>
                <a:cs typeface="Times New Roman" pitchFamily="18" charset="0"/>
              </a:rPr>
              <a:t>: </a:t>
            </a:r>
            <a:r>
              <a:rPr lang="nl-NL" sz="2000" dirty="0" smtClean="0">
                <a:latin typeface="Times New Roman" panose="02020603050405020304" pitchFamily="18" charset="0"/>
                <a:cs typeface="Times New Roman" panose="02020603050405020304" pitchFamily="18" charset="0"/>
              </a:rPr>
              <a:t>Mặc kệ bà hàng xóm khi</a:t>
            </a:r>
            <a:r>
              <a:rPr lang="en-US" sz="2000" dirty="0" smtClean="0">
                <a:latin typeface="Times New Roman" panose="02020603050405020304" pitchFamily="18" charset="0"/>
                <a:cs typeface="Times New Roman" panose="02020603050405020304" pitchFamily="18" charset="0"/>
              </a:rPr>
              <a:t> </a:t>
            </a:r>
            <a:r>
              <a:rPr lang="nl-NL" sz="2000" dirty="0" smtClean="0">
                <a:latin typeface="Times New Roman" panose="02020603050405020304" pitchFamily="18" charset="0"/>
                <a:cs typeface="Times New Roman" panose="02020603050405020304" pitchFamily="18" charset="0"/>
              </a:rPr>
              <a:t>bà cần giúp đỡ.</a:t>
            </a:r>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p:txBody>
      </p:sp>
      <p:sp>
        <p:nvSpPr>
          <p:cNvPr id="18" name="dapanc"/>
          <p:cNvSpPr txBox="1"/>
          <p:nvPr/>
        </p:nvSpPr>
        <p:spPr>
          <a:xfrm>
            <a:off x="2859482" y="3427851"/>
            <a:ext cx="5888864" cy="400110"/>
          </a:xfrm>
          <a:prstGeom prst="rect">
            <a:avLst/>
          </a:prstGeom>
          <a:solidFill>
            <a:schemeClr val="bg1">
              <a:lumMod val="75000"/>
            </a:schemeClr>
          </a:solidFill>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pPr lvl="0"/>
            <a:r>
              <a:rPr lang="en-US" sz="2000" dirty="0">
                <a:latin typeface="Times New Roman" pitchFamily="18" charset="0"/>
                <a:cs typeface="Times New Roman" pitchFamily="18" charset="0"/>
              </a:rPr>
              <a:t>C: </a:t>
            </a:r>
            <a:r>
              <a:rPr lang="nl-NL" sz="1900" dirty="0" smtClean="0">
                <a:latin typeface="Times New Roman" panose="02020603050405020304" pitchFamily="18" charset="0"/>
                <a:cs typeface="Times New Roman" panose="02020603050405020304" pitchFamily="18" charset="0"/>
              </a:rPr>
              <a:t>Không nói </a:t>
            </a:r>
            <a:r>
              <a:rPr lang="nl-NL" sz="1900" dirty="0">
                <a:latin typeface="Times New Roman" panose="02020603050405020304" pitchFamily="18" charset="0"/>
                <a:cs typeface="Times New Roman" panose="02020603050405020304" pitchFamily="18" charset="0"/>
              </a:rPr>
              <a:t>lời "Cảm ơn!" khi </a:t>
            </a:r>
            <a:r>
              <a:rPr lang="nl-NL" sz="1900" dirty="0" smtClean="0">
                <a:latin typeface="Times New Roman" panose="02020603050405020304" pitchFamily="18" charset="0"/>
                <a:cs typeface="Times New Roman" panose="02020603050405020304" pitchFamily="18" charset="0"/>
              </a:rPr>
              <a:t>được hàng xóm</a:t>
            </a:r>
            <a:r>
              <a:rPr lang="en-US" sz="1900" dirty="0" smtClean="0">
                <a:latin typeface="Times New Roman" panose="02020603050405020304" pitchFamily="18" charset="0"/>
                <a:cs typeface="Times New Roman" panose="02020603050405020304" pitchFamily="18" charset="0"/>
              </a:rPr>
              <a:t> </a:t>
            </a:r>
            <a:r>
              <a:rPr lang="nl-NL" sz="1900" dirty="0" smtClean="0">
                <a:latin typeface="Times New Roman" panose="02020603050405020304" pitchFamily="18" charset="0"/>
                <a:cs typeface="Times New Roman" panose="02020603050405020304" pitchFamily="18" charset="0"/>
              </a:rPr>
              <a:t>giúp đỡ</a:t>
            </a:r>
            <a:endParaRPr lang="en-US" sz="1900" dirty="0">
              <a:latin typeface="Times New Roman" panose="02020603050405020304" pitchFamily="18" charset="0"/>
              <a:cs typeface="Times New Roman" panose="02020603050405020304" pitchFamily="18" charset="0"/>
            </a:endParaRPr>
          </a:p>
        </p:txBody>
      </p:sp>
      <p:sp>
        <p:nvSpPr>
          <p:cNvPr id="19" name="dapand"/>
          <p:cNvSpPr txBox="1"/>
          <p:nvPr/>
        </p:nvSpPr>
        <p:spPr>
          <a:xfrm>
            <a:off x="2888056" y="4222926"/>
            <a:ext cx="5888864" cy="415498"/>
          </a:xfrm>
          <a:prstGeom prst="rect">
            <a:avLst/>
          </a:prstGeom>
          <a:solidFill>
            <a:schemeClr val="bg1">
              <a:lumMod val="75000"/>
            </a:schemeClr>
          </a:solidFill>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100" dirty="0">
                <a:latin typeface="Times New Roman" pitchFamily="18" charset="0"/>
                <a:cs typeface="Times New Roman" pitchFamily="18" charset="0"/>
              </a:rPr>
              <a:t>D</a:t>
            </a:r>
            <a:r>
              <a:rPr lang="en-US" sz="2100" dirty="0" smtClean="0">
                <a:latin typeface="Times New Roman" pitchFamily="18" charset="0"/>
                <a:cs typeface="Times New Roman" pitchFamily="18" charset="0"/>
              </a:rPr>
              <a:t>: </a:t>
            </a:r>
            <a:r>
              <a:rPr lang="en-US" sz="2100" dirty="0" err="1" smtClean="0">
                <a:latin typeface="Times New Roman" pitchFamily="18" charset="0"/>
                <a:cs typeface="Times New Roman" pitchFamily="18" charset="0"/>
              </a:rPr>
              <a:t>Không</a:t>
            </a:r>
            <a:r>
              <a:rPr lang="en-US" sz="2100" dirty="0" smtClean="0">
                <a:latin typeface="Times New Roman" pitchFamily="18" charset="0"/>
                <a:cs typeface="Times New Roman" pitchFamily="18" charset="0"/>
              </a:rPr>
              <a:t> </a:t>
            </a:r>
            <a:r>
              <a:rPr lang="en-US" sz="2100" dirty="0" err="1" smtClean="0">
                <a:latin typeface="Times New Roman" pitchFamily="18" charset="0"/>
                <a:cs typeface="Times New Roman" pitchFamily="18" charset="0"/>
              </a:rPr>
              <a:t>chào</a:t>
            </a:r>
            <a:r>
              <a:rPr lang="en-US" sz="2100" dirty="0" smtClean="0">
                <a:latin typeface="Times New Roman" pitchFamily="18" charset="0"/>
                <a:cs typeface="Times New Roman" pitchFamily="18" charset="0"/>
              </a:rPr>
              <a:t> </a:t>
            </a:r>
            <a:r>
              <a:rPr lang="en-US" sz="2100" dirty="0" err="1" smtClean="0">
                <a:latin typeface="Times New Roman" pitchFamily="18" charset="0"/>
                <a:cs typeface="Times New Roman" pitchFamily="18" charset="0"/>
              </a:rPr>
              <a:t>hỏi</a:t>
            </a:r>
            <a:r>
              <a:rPr lang="en-US" sz="2100" dirty="0" smtClean="0">
                <a:latin typeface="Times New Roman" pitchFamily="18" charset="0"/>
                <a:cs typeface="Times New Roman" pitchFamily="18" charset="0"/>
              </a:rPr>
              <a:t> </a:t>
            </a:r>
            <a:r>
              <a:rPr lang="en-US" sz="2100" dirty="0" err="1" smtClean="0">
                <a:latin typeface="Times New Roman" pitchFamily="18" charset="0"/>
                <a:cs typeface="Times New Roman" pitchFamily="18" charset="0"/>
              </a:rPr>
              <a:t>bác</a:t>
            </a:r>
            <a:r>
              <a:rPr lang="en-US" sz="2100" dirty="0" smtClean="0">
                <a:latin typeface="Times New Roman" pitchFamily="18" charset="0"/>
                <a:cs typeface="Times New Roman" pitchFamily="18" charset="0"/>
              </a:rPr>
              <a:t> </a:t>
            </a:r>
            <a:r>
              <a:rPr lang="en-US" sz="2100" dirty="0" err="1" smtClean="0">
                <a:latin typeface="Times New Roman" pitchFamily="18" charset="0"/>
                <a:cs typeface="Times New Roman" pitchFamily="18" charset="0"/>
              </a:rPr>
              <a:t>hàng</a:t>
            </a:r>
            <a:r>
              <a:rPr lang="en-US" sz="2100" dirty="0" smtClean="0">
                <a:latin typeface="Times New Roman" pitchFamily="18" charset="0"/>
                <a:cs typeface="Times New Roman" pitchFamily="18" charset="0"/>
              </a:rPr>
              <a:t> </a:t>
            </a:r>
            <a:r>
              <a:rPr lang="en-US" sz="2100" dirty="0" err="1" smtClean="0">
                <a:latin typeface="Times New Roman" pitchFamily="18" charset="0"/>
                <a:cs typeface="Times New Roman" pitchFamily="18" charset="0"/>
              </a:rPr>
              <a:t>xóm</a:t>
            </a:r>
            <a:r>
              <a:rPr lang="en-US" sz="2100" dirty="0" smtClean="0">
                <a:latin typeface="Times New Roman" pitchFamily="18" charset="0"/>
                <a:cs typeface="Times New Roman" pitchFamily="18" charset="0"/>
              </a:rPr>
              <a:t> </a:t>
            </a:r>
            <a:r>
              <a:rPr lang="en-US" sz="2100" dirty="0" err="1" smtClean="0">
                <a:latin typeface="Times New Roman" pitchFamily="18" charset="0"/>
                <a:cs typeface="Times New Roman" pitchFamily="18" charset="0"/>
              </a:rPr>
              <a:t>cạnh</a:t>
            </a:r>
            <a:r>
              <a:rPr lang="en-US" sz="2100" dirty="0" smtClean="0">
                <a:latin typeface="Times New Roman" pitchFamily="18" charset="0"/>
                <a:cs typeface="Times New Roman" pitchFamily="18" charset="0"/>
              </a:rPr>
              <a:t> </a:t>
            </a:r>
            <a:r>
              <a:rPr lang="en-US" sz="2100" dirty="0" err="1" smtClean="0">
                <a:latin typeface="Times New Roman" pitchFamily="18" charset="0"/>
                <a:cs typeface="Times New Roman" pitchFamily="18" charset="0"/>
              </a:rPr>
              <a:t>nhà</a:t>
            </a:r>
            <a:r>
              <a:rPr lang="en-US" sz="2100" dirty="0" smtClean="0">
                <a:latin typeface="Times New Roman" pitchFamily="18" charset="0"/>
                <a:cs typeface="Times New Roman" pitchFamily="18" charset="0"/>
              </a:rPr>
              <a:t> </a:t>
            </a:r>
            <a:r>
              <a:rPr lang="en-US" sz="2100" dirty="0" err="1" smtClean="0">
                <a:latin typeface="Times New Roman" pitchFamily="18" charset="0"/>
                <a:cs typeface="Times New Roman" pitchFamily="18" charset="0"/>
              </a:rPr>
              <a:t>khi</a:t>
            </a:r>
            <a:r>
              <a:rPr lang="en-US" sz="2100" dirty="0" smtClean="0">
                <a:latin typeface="Times New Roman" pitchFamily="18" charset="0"/>
                <a:cs typeface="Times New Roman" pitchFamily="18" charset="0"/>
              </a:rPr>
              <a:t> </a:t>
            </a:r>
            <a:r>
              <a:rPr lang="en-US" sz="2100" dirty="0" err="1" smtClean="0">
                <a:latin typeface="Times New Roman" pitchFamily="18" charset="0"/>
                <a:cs typeface="Times New Roman" pitchFamily="18" charset="0"/>
              </a:rPr>
              <a:t>gặp</a:t>
            </a:r>
            <a:r>
              <a:rPr lang="en-US" sz="2100" dirty="0" smtClean="0">
                <a:latin typeface="Times New Roman" pitchFamily="18" charset="0"/>
                <a:cs typeface="Times New Roman" pitchFamily="18" charset="0"/>
              </a:rPr>
              <a:t>.   </a:t>
            </a:r>
            <a:endParaRPr lang="en-US" sz="2100" dirty="0">
              <a:latin typeface="Times New Roman" pitchFamily="18" charset="0"/>
              <a:cs typeface="Times New Roman" pitchFamily="18" charset="0"/>
            </a:endParaRPr>
          </a:p>
        </p:txBody>
      </p:sp>
      <p:sp>
        <p:nvSpPr>
          <p:cNvPr id="22" name="cauhoi"/>
          <p:cNvSpPr/>
          <p:nvPr/>
        </p:nvSpPr>
        <p:spPr>
          <a:xfrm>
            <a:off x="2170413" y="21767"/>
            <a:ext cx="4514850" cy="1186533"/>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050"/>
          </a:p>
        </p:txBody>
      </p:sp>
      <p:sp>
        <p:nvSpPr>
          <p:cNvPr id="24" name="nhanb"/>
          <p:cNvSpPr/>
          <p:nvPr/>
        </p:nvSpPr>
        <p:spPr>
          <a:xfrm>
            <a:off x="2073579" y="2381571"/>
            <a:ext cx="685800" cy="6858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6" name="nhand"/>
          <p:cNvSpPr/>
          <p:nvPr/>
        </p:nvSpPr>
        <p:spPr>
          <a:xfrm>
            <a:off x="2045819" y="4099770"/>
            <a:ext cx="685800" cy="6858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rgbClr val="FF0000"/>
              </a:solidFill>
            </a:endParaRPr>
          </a:p>
        </p:txBody>
      </p:sp>
      <p:sp>
        <p:nvSpPr>
          <p:cNvPr id="27" name="nhanc"/>
          <p:cNvSpPr/>
          <p:nvPr/>
        </p:nvSpPr>
        <p:spPr>
          <a:xfrm>
            <a:off x="2081990" y="3254985"/>
            <a:ext cx="685800" cy="6858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5" name="cauhoi"/>
          <p:cNvSpPr txBox="1"/>
          <p:nvPr/>
        </p:nvSpPr>
        <p:spPr>
          <a:xfrm>
            <a:off x="2656188" y="240278"/>
            <a:ext cx="3543300" cy="1061829"/>
          </a:xfrm>
          <a:prstGeom prst="rect">
            <a:avLst/>
          </a:prstGeom>
          <a:noFill/>
        </p:spPr>
        <p:txBody>
          <a:bodyPr wrap="square" rtlCol="0">
            <a:spAutoFit/>
          </a:bodyPr>
          <a:lstStyle/>
          <a:p>
            <a:pPr algn="ctr"/>
            <a:r>
              <a:rPr lang="nl-NL" sz="1800" dirty="0" smtClean="0">
                <a:latin typeface="Times New Roman" panose="02020603050405020304" pitchFamily="18" charset="0"/>
                <a:cs typeface="Times New Roman" panose="02020603050405020304" pitchFamily="18" charset="0"/>
              </a:rPr>
              <a:t>Biểu hiện lời </a:t>
            </a:r>
            <a:r>
              <a:rPr lang="nl-NL" sz="1800" dirty="0">
                <a:latin typeface="Times New Roman" panose="02020603050405020304" pitchFamily="18" charset="0"/>
                <a:cs typeface="Times New Roman" panose="02020603050405020304" pitchFamily="18" charset="0"/>
              </a:rPr>
              <a:t>nói, việc làm thể hiện quan tâm hàng xóm, láng </a:t>
            </a:r>
            <a:r>
              <a:rPr lang="nl-NL" sz="1800" dirty="0" smtClean="0">
                <a:latin typeface="Times New Roman" panose="02020603050405020304" pitchFamily="18" charset="0"/>
                <a:cs typeface="Times New Roman" panose="02020603050405020304" pitchFamily="18" charset="0"/>
              </a:rPr>
              <a:t>giềng</a:t>
            </a:r>
            <a:endParaRPr lang="en-US" sz="1800" dirty="0">
              <a:latin typeface="Times New Roman" panose="02020603050405020304" pitchFamily="18" charset="0"/>
              <a:cs typeface="Times New Roman" panose="02020603050405020304" pitchFamily="18" charset="0"/>
            </a:endParaRPr>
          </a:p>
          <a:p>
            <a:pPr algn="ctr"/>
            <a:r>
              <a:rPr lang="en-US" sz="2700" b="1" dirty="0" smtClean="0">
                <a:latin typeface="Times New Roman" panose="02020603050405020304" pitchFamily="18" charset="0"/>
                <a:cs typeface="Times New Roman" panose="02020603050405020304" pitchFamily="18" charset="0"/>
              </a:rPr>
              <a:t> </a:t>
            </a:r>
            <a:endParaRPr lang="en-US" sz="2700" b="1" dirty="0">
              <a:latin typeface="Times New Roman" panose="02020603050405020304" pitchFamily="18" charset="0"/>
              <a:cs typeface="Times New Roman" panose="02020603050405020304" pitchFamily="18" charset="0"/>
            </a:endParaRPr>
          </a:p>
        </p:txBody>
      </p:sp>
      <p:pic>
        <p:nvPicPr>
          <p:cNvPr id="32"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715500" y="2170340"/>
            <a:ext cx="457200" cy="457200"/>
          </a:xfrm>
          <a:prstGeom prst="rect">
            <a:avLst/>
          </a:prstGeom>
        </p:spPr>
      </p:pic>
      <p:pic>
        <p:nvPicPr>
          <p:cNvPr id="33" name="mattroi"/>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076302" y="0"/>
            <a:ext cx="853352" cy="853352"/>
          </a:xfrm>
          <a:prstGeom prst="rect">
            <a:avLst/>
          </a:prstGeom>
        </p:spPr>
      </p:pic>
      <p:pic>
        <p:nvPicPr>
          <p:cNvPr id="3" name="Picture 2">
            <a:hlinkClick r:id="rId9" action="ppaction://hlinksldjump"/>
          </p:cNvPr>
          <p:cNvPicPr>
            <a:picLocks noChangeAspect="1"/>
          </p:cNvPicPr>
          <p:nvPr/>
        </p:nvPicPr>
        <p:blipFill>
          <a:blip r:embed="rId10"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8480177" y="4305050"/>
            <a:ext cx="663823" cy="838450"/>
          </a:xfrm>
          <a:prstGeom prst="rect">
            <a:avLst/>
          </a:prstGeom>
        </p:spPr>
      </p:pic>
    </p:spTree>
    <p:extLst>
      <p:ext uri="{BB962C8B-B14F-4D97-AF65-F5344CB8AC3E}">
        <p14:creationId xmlns:p14="http://schemas.microsoft.com/office/powerpoint/2010/main" val="1517188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42" presetClass="entr" presetSubtype="0"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1000"/>
                                        <p:tgtEl>
                                          <p:spTgt spid="16"/>
                                        </p:tgtEl>
                                      </p:cBhvr>
                                    </p:animEffect>
                                    <p:anim calcmode="lin" valueType="num">
                                      <p:cBhvr>
                                        <p:cTn id="21" dur="1000" fill="hold"/>
                                        <p:tgtEl>
                                          <p:spTgt spid="16"/>
                                        </p:tgtEl>
                                        <p:attrNameLst>
                                          <p:attrName>ppt_x</p:attrName>
                                        </p:attrNameLst>
                                      </p:cBhvr>
                                      <p:tavLst>
                                        <p:tav tm="0">
                                          <p:val>
                                            <p:strVal val="#ppt_x"/>
                                          </p:val>
                                        </p:tav>
                                        <p:tav tm="100000">
                                          <p:val>
                                            <p:strVal val="#ppt_x"/>
                                          </p:val>
                                        </p:tav>
                                      </p:tavLst>
                                    </p:anim>
                                    <p:anim calcmode="lin" valueType="num">
                                      <p:cBhvr>
                                        <p:cTn id="2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42" presetClass="entr" presetSubtype="0" fill="hold" grpId="0"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1000"/>
                                        <p:tgtEl>
                                          <p:spTgt spid="17"/>
                                        </p:tgtEl>
                                      </p:cBhvr>
                                    </p:animEffect>
                                    <p:anim calcmode="lin" valueType="num">
                                      <p:cBhvr>
                                        <p:cTn id="34" dur="1000" fill="hold"/>
                                        <p:tgtEl>
                                          <p:spTgt spid="17"/>
                                        </p:tgtEl>
                                        <p:attrNameLst>
                                          <p:attrName>ppt_x</p:attrName>
                                        </p:attrNameLst>
                                      </p:cBhvr>
                                      <p:tavLst>
                                        <p:tav tm="0">
                                          <p:val>
                                            <p:strVal val="#ppt_x"/>
                                          </p:val>
                                        </p:tav>
                                        <p:tav tm="100000">
                                          <p:val>
                                            <p:strVal val="#ppt_x"/>
                                          </p:val>
                                        </p:tav>
                                      </p:tavLst>
                                    </p:anim>
                                    <p:anim calcmode="lin" valueType="num">
                                      <p:cBhvr>
                                        <p:cTn id="3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1000"/>
                                        <p:tgtEl>
                                          <p:spTgt spid="10"/>
                                        </p:tgtEl>
                                      </p:cBhvr>
                                    </p:animEffect>
                                    <p:anim calcmode="lin" valueType="num">
                                      <p:cBhvr>
                                        <p:cTn id="41" dur="1000" fill="hold"/>
                                        <p:tgtEl>
                                          <p:spTgt spid="10"/>
                                        </p:tgtEl>
                                        <p:attrNameLst>
                                          <p:attrName>ppt_x</p:attrName>
                                        </p:attrNameLst>
                                      </p:cBhvr>
                                      <p:tavLst>
                                        <p:tav tm="0">
                                          <p:val>
                                            <p:strVal val="#ppt_x"/>
                                          </p:val>
                                        </p:tav>
                                        <p:tav tm="100000">
                                          <p:val>
                                            <p:strVal val="#ppt_x"/>
                                          </p:val>
                                        </p:tav>
                                      </p:tavLst>
                                    </p:anim>
                                    <p:anim calcmode="lin" valueType="num">
                                      <p:cBhvr>
                                        <p:cTn id="42" dur="1000" fill="hold"/>
                                        <p:tgtEl>
                                          <p:spTgt spid="10"/>
                                        </p:tgtEl>
                                        <p:attrNameLst>
                                          <p:attrName>ppt_y</p:attrName>
                                        </p:attrNameLst>
                                      </p:cBhvr>
                                      <p:tavLst>
                                        <p:tav tm="0">
                                          <p:val>
                                            <p:strVal val="#ppt_y+.1"/>
                                          </p:val>
                                        </p:tav>
                                        <p:tav tm="100000">
                                          <p:val>
                                            <p:strVal val="#ppt_y"/>
                                          </p:val>
                                        </p:tav>
                                      </p:tavLst>
                                    </p:anim>
                                  </p:childTnLst>
                                </p:cTn>
                              </p:par>
                            </p:childTnLst>
                          </p:cTn>
                        </p:par>
                        <p:par>
                          <p:cTn id="43" fill="hold">
                            <p:stCondLst>
                              <p:cond delay="1000"/>
                            </p:stCondLst>
                            <p:childTnLst>
                              <p:par>
                                <p:cTn id="44" presetID="42" presetClass="entr" presetSubtype="0" fill="hold" grpId="0" nodeType="after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1000"/>
                                        <p:tgtEl>
                                          <p:spTgt spid="18"/>
                                        </p:tgtEl>
                                      </p:cBhvr>
                                    </p:animEffect>
                                    <p:anim calcmode="lin" valueType="num">
                                      <p:cBhvr>
                                        <p:cTn id="47" dur="1000" fill="hold"/>
                                        <p:tgtEl>
                                          <p:spTgt spid="18"/>
                                        </p:tgtEl>
                                        <p:attrNameLst>
                                          <p:attrName>ppt_x</p:attrName>
                                        </p:attrNameLst>
                                      </p:cBhvr>
                                      <p:tavLst>
                                        <p:tav tm="0">
                                          <p:val>
                                            <p:strVal val="#ppt_x"/>
                                          </p:val>
                                        </p:tav>
                                        <p:tav tm="100000">
                                          <p:val>
                                            <p:strVal val="#ppt_x"/>
                                          </p:val>
                                        </p:tav>
                                      </p:tavLst>
                                    </p:anim>
                                    <p:anim calcmode="lin" valueType="num">
                                      <p:cBhvr>
                                        <p:cTn id="4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1000"/>
                                        <p:tgtEl>
                                          <p:spTgt spid="9"/>
                                        </p:tgtEl>
                                      </p:cBhvr>
                                    </p:animEffect>
                                    <p:anim calcmode="lin" valueType="num">
                                      <p:cBhvr>
                                        <p:cTn id="54" dur="1000" fill="hold"/>
                                        <p:tgtEl>
                                          <p:spTgt spid="9"/>
                                        </p:tgtEl>
                                        <p:attrNameLst>
                                          <p:attrName>ppt_x</p:attrName>
                                        </p:attrNameLst>
                                      </p:cBhvr>
                                      <p:tavLst>
                                        <p:tav tm="0">
                                          <p:val>
                                            <p:strVal val="#ppt_x"/>
                                          </p:val>
                                        </p:tav>
                                        <p:tav tm="100000">
                                          <p:val>
                                            <p:strVal val="#ppt_x"/>
                                          </p:val>
                                        </p:tav>
                                      </p:tavLst>
                                    </p:anim>
                                    <p:anim calcmode="lin" valueType="num">
                                      <p:cBhvr>
                                        <p:cTn id="55" dur="1000" fill="hold"/>
                                        <p:tgtEl>
                                          <p:spTgt spid="9"/>
                                        </p:tgtEl>
                                        <p:attrNameLst>
                                          <p:attrName>ppt_y</p:attrName>
                                        </p:attrNameLst>
                                      </p:cBhvr>
                                      <p:tavLst>
                                        <p:tav tm="0">
                                          <p:val>
                                            <p:strVal val="#ppt_y+.1"/>
                                          </p:val>
                                        </p:tav>
                                        <p:tav tm="100000">
                                          <p:val>
                                            <p:strVal val="#ppt_y"/>
                                          </p:val>
                                        </p:tav>
                                      </p:tavLst>
                                    </p:anim>
                                  </p:childTnLst>
                                </p:cTn>
                              </p:par>
                            </p:childTnLst>
                          </p:cTn>
                        </p:par>
                        <p:par>
                          <p:cTn id="56" fill="hold">
                            <p:stCondLst>
                              <p:cond delay="1000"/>
                            </p:stCondLst>
                            <p:childTnLst>
                              <p:par>
                                <p:cTn id="57" presetID="42" presetClass="entr" presetSubtype="0"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1000"/>
                                        <p:tgtEl>
                                          <p:spTgt spid="19"/>
                                        </p:tgtEl>
                                      </p:cBhvr>
                                    </p:animEffect>
                                    <p:anim calcmode="lin" valueType="num">
                                      <p:cBhvr>
                                        <p:cTn id="60" dur="1000" fill="hold"/>
                                        <p:tgtEl>
                                          <p:spTgt spid="19"/>
                                        </p:tgtEl>
                                        <p:attrNameLst>
                                          <p:attrName>ppt_x</p:attrName>
                                        </p:attrNameLst>
                                      </p:cBhvr>
                                      <p:tavLst>
                                        <p:tav tm="0">
                                          <p:val>
                                            <p:strVal val="#ppt_x"/>
                                          </p:val>
                                        </p:tav>
                                        <p:tav tm="100000">
                                          <p:val>
                                            <p:strVal val="#ppt_x"/>
                                          </p:val>
                                        </p:tav>
                                      </p:tavLst>
                                    </p:anim>
                                    <p:anim calcmode="lin" valueType="num">
                                      <p:cBhvr>
                                        <p:cTn id="6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62" fill="hold" display="0">
                  <p:stCondLst>
                    <p:cond delay="indefinite"/>
                  </p:stCondLst>
                  <p:endCondLst>
                    <p:cond evt="onStopAudio" delay="0">
                      <p:tgtEl>
                        <p:sldTgt/>
                      </p:tgtEl>
                    </p:cond>
                  </p:endCondLst>
                </p:cTn>
                <p:tgtEl>
                  <p:spTgt spid="32"/>
                </p:tgtEl>
              </p:cMediaNode>
            </p:audio>
            <p:seq concurrent="1" nextAc="seek">
              <p:cTn id="63" restart="whenNotActive" fill="hold" evtFilter="cancelBubble" nodeType="interactiveSeq">
                <p:stCondLst>
                  <p:cond evt="onClick" delay="0">
                    <p:tgtEl>
                      <p:spTgt spid="16"/>
                    </p:tgtEl>
                  </p:cond>
                </p:stCondLst>
                <p:endSync evt="end" delay="0">
                  <p:rtn val="all"/>
                </p:endSync>
                <p:childTnLst>
                  <p:par>
                    <p:cTn id="64" fill="hold">
                      <p:stCondLst>
                        <p:cond delay="0"/>
                      </p:stCondLst>
                      <p:childTnLst>
                        <p:par>
                          <p:cTn id="65" fill="hold">
                            <p:stCondLst>
                              <p:cond delay="0"/>
                            </p:stCondLst>
                            <p:childTnLst>
                              <p:par>
                                <p:cTn id="66" presetID="0" presetClass="path" presetSubtype="0" accel="50000" decel="50000" fill="hold" nodeType="clickEffect">
                                  <p:stCondLst>
                                    <p:cond delay="0"/>
                                  </p:stCondLst>
                                  <p:childTnLst>
                                    <p:animMotion origin="layout" path="M 0.03889 -0.06327 C 0.03299 -0.07654 0.04549 -0.08642 0.05626 -0.09537 C 0.05886 -0.1034 0.07119 -0.12161 0.07865 -0.12778 C 0.08751 -0.15556 0.14115 -0.16482 0.17153 -0.16821 C 0.18664 -0.16759 0.20244 -0.17006 0.21685 -0.16636 C 0.22257 -0.16482 0.22344 -0.15803 0.22691 -0.15371 C 0.23126 -0.14846 0.23455 -0.13673 0.23698 -0.12994 C 0.23872 -0.12438 0.24219 -0.11358 0.24219 -0.11327 C 0.24132 -0.09753 0.24098 -0.08117 0.23959 -0.06512 C 0.23889 -0.05957 0.2349 -0.05772 0.23212 -0.05309 C 0.21598 -0.02716 0.18681 -0.01759 0.15174 -0.01266 C 0.13108 -0.01451 0.13195 -0.01142 0.11893 -0.02068 C 0.11285 -0.025 0.10139 -0.03488 0.10139 -0.03457 C 0.09757 -0.04414 0.09393 -0.06327 0.09393 -0.06296 C 0.09671 -0.10309 0.08872 -0.09198 0.10626 -0.11142 C 0.11771 -0.12438 0.10435 -0.11605 0.11893 -0.12346 C 0.13021 -0.13704 0.14428 -0.14938 0.16146 -0.15803 C 0.16476 -0.15957 0.16823 -0.16111 0.17153 -0.16204 C 0.1783 -0.16389 0.19167 -0.16636 0.19167 -0.16605 C 0.19931 -0.16574 0.20695 -0.16574 0.21441 -0.1642 C 0.21685 -0.16389 0.21771 -0.16111 0.21945 -0.15988 C 0.23091 -0.15185 0.23785 -0.14475 0.24445 -0.13364 C 0.24931 -0.1071 0.26407 -0.05247 0.24219 -0.03488 C 0.22344 -0.01975 0.19462 -0.01019 0.16928 -0.00648 C 0.15174 -0.00833 0.14775 -0.00772 0.13646 -0.01667 C 0.129 -0.02932 0.12639 -0.04136 0.12414 -0.05525 C 0.12553 -0.08889 0.11806 -0.10833 0.14167 -0.13179 C 0.14862 -0.13827 0.15053 -0.1429 0.16146 -0.14568 C 0.16928 -0.15 0.1757 -0.15185 0.18421 -0.15371 C 0.21025 -0.15185 0.20105 -0.15185 0.21181 -0.15185 L 0.18924 -0.13766 L 0.20938 -0.15803 " pathEditMode="relative" rAng="0" ptsTypes="AAAAAAAAAAAAAAAAAAAAAAAAAAAAAAAA">
                                      <p:cBhvr>
                                        <p:cTn id="67" dur="2000" fill="hold"/>
                                        <p:tgtEl>
                                          <p:spTgt spid="8"/>
                                        </p:tgtEl>
                                        <p:attrNameLst>
                                          <p:attrName>ppt_x</p:attrName>
                                          <p:attrName>ppt_y</p:attrName>
                                        </p:attrNameLst>
                                      </p:cBhvr>
                                      <p:rCtr x="10660" y="-2438"/>
                                    </p:animMotion>
                                  </p:childTnLst>
                                </p:cTn>
                              </p:par>
                              <p:par>
                                <p:cTn id="68" presetID="1" presetClass="mediacall" presetSubtype="0" fill="hold" nodeType="withEffect">
                                  <p:stCondLst>
                                    <p:cond delay="0"/>
                                  </p:stCondLst>
                                  <p:childTnLst>
                                    <p:cmd type="call" cmd="playFrom(0.0)">
                                      <p:cBhvr>
                                        <p:cTn id="69" dur="4715" fill="hold"/>
                                        <p:tgtEl>
                                          <p:spTgt spid="32"/>
                                        </p:tgtEl>
                                      </p:cBhvr>
                                    </p:cmd>
                                  </p:childTnLst>
                                </p:cTn>
                              </p:par>
                            </p:childTnLst>
                          </p:cTn>
                        </p:par>
                      </p:childTnLst>
                    </p:cTn>
                  </p:par>
                </p:childTnLst>
              </p:cTn>
              <p:nextCondLst>
                <p:cond evt="onClick" delay="0">
                  <p:tgtEl>
                    <p:spTgt spid="16"/>
                  </p:tgtEl>
                </p:cond>
              </p:nextCondLst>
            </p:seq>
            <p:seq concurrent="1" nextAc="seek">
              <p:cTn id="70" restart="whenNotActive" fill="hold" evtFilter="cancelBubble" nodeType="interactiveSeq">
                <p:stCondLst>
                  <p:cond evt="onClick" delay="0">
                    <p:tgtEl>
                      <p:spTgt spid="33"/>
                    </p:tgtEl>
                  </p:cond>
                </p:stCondLst>
                <p:endSync evt="end" delay="0">
                  <p:rtn val="all"/>
                </p:endSync>
                <p:childTnLst>
                  <p:par>
                    <p:cTn id="71" fill="hold">
                      <p:stCondLst>
                        <p:cond delay="0"/>
                      </p:stCondLst>
                      <p:childTnLst>
                        <p:par>
                          <p:cTn id="72" fill="hold">
                            <p:stCondLst>
                              <p:cond delay="0"/>
                            </p:stCondLst>
                            <p:childTnLst>
                              <p:par>
                                <p:cTn id="73" presetID="42" presetClass="path" presetSubtype="0" accel="50000" decel="50000" fill="hold" nodeType="clickEffect">
                                  <p:stCondLst>
                                    <p:cond delay="0"/>
                                  </p:stCondLst>
                                  <p:childTnLst>
                                    <p:animMotion origin="layout" path="M 3.05556E-6 0.01387 L -0.00226 1.00439 " pathEditMode="relative" rAng="0" ptsTypes="AA">
                                      <p:cBhvr>
                                        <p:cTn id="74" dur="30000" fill="hold"/>
                                        <p:tgtEl>
                                          <p:spTgt spid="33"/>
                                        </p:tgtEl>
                                        <p:attrNameLst>
                                          <p:attrName>ppt_x</p:attrName>
                                          <p:attrName>ppt_y</p:attrName>
                                        </p:attrNameLst>
                                      </p:cBhvr>
                                      <p:rCtr x="-122" y="49526"/>
                                    </p:animMotion>
                                  </p:childTnLst>
                                </p:cTn>
                              </p:par>
                            </p:childTnLst>
                          </p:cTn>
                        </p:par>
                      </p:childTnLst>
                    </p:cTn>
                  </p:par>
                </p:childTnLst>
              </p:cTn>
              <p:nextCondLst>
                <p:cond evt="onClick" delay="0">
                  <p:tgtEl>
                    <p:spTgt spid="33"/>
                  </p:tgtEl>
                </p:cond>
              </p:nextCondLst>
            </p:seq>
            <p:seq concurrent="1" nextAc="seek">
              <p:cTn id="75" restart="whenNotActive" fill="hold" evtFilter="cancelBubble" nodeType="interactiveSeq">
                <p:stCondLst>
                  <p:cond evt="onClick" delay="0">
                    <p:tgtEl>
                      <p:spTgt spid="17"/>
                    </p:tgtEl>
                  </p:cond>
                </p:stCondLst>
                <p:endSync evt="end" delay="0">
                  <p:rtn val="all"/>
                </p:endSync>
                <p:childTnLst>
                  <p:par>
                    <p:cTn id="76" fill="hold">
                      <p:stCondLst>
                        <p:cond delay="0"/>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24"/>
                                        </p:tgtEl>
                                        <p:attrNameLst>
                                          <p:attrName>style.visibility</p:attrName>
                                        </p:attrNameLst>
                                      </p:cBhvr>
                                      <p:to>
                                        <p:strVal val="visible"/>
                                      </p:to>
                                    </p:set>
                                    <p:anim calcmode="lin" valueType="num">
                                      <p:cBhvr>
                                        <p:cTn id="80" dur="500" fill="hold"/>
                                        <p:tgtEl>
                                          <p:spTgt spid="24"/>
                                        </p:tgtEl>
                                        <p:attrNameLst>
                                          <p:attrName>ppt_w</p:attrName>
                                        </p:attrNameLst>
                                      </p:cBhvr>
                                      <p:tavLst>
                                        <p:tav tm="0">
                                          <p:val>
                                            <p:fltVal val="0"/>
                                          </p:val>
                                        </p:tav>
                                        <p:tav tm="100000">
                                          <p:val>
                                            <p:strVal val="#ppt_w"/>
                                          </p:val>
                                        </p:tav>
                                      </p:tavLst>
                                    </p:anim>
                                    <p:anim calcmode="lin" valueType="num">
                                      <p:cBhvr>
                                        <p:cTn id="81" dur="500" fill="hold"/>
                                        <p:tgtEl>
                                          <p:spTgt spid="24"/>
                                        </p:tgtEl>
                                        <p:attrNameLst>
                                          <p:attrName>ppt_h</p:attrName>
                                        </p:attrNameLst>
                                      </p:cBhvr>
                                      <p:tavLst>
                                        <p:tav tm="0">
                                          <p:val>
                                            <p:fltVal val="0"/>
                                          </p:val>
                                        </p:tav>
                                        <p:tav tm="100000">
                                          <p:val>
                                            <p:strVal val="#ppt_h"/>
                                          </p:val>
                                        </p:tav>
                                      </p:tavLst>
                                    </p:anim>
                                    <p:animEffect transition="in" filter="fade">
                                      <p:cBhvr>
                                        <p:cTn id="82" dur="500"/>
                                        <p:tgtEl>
                                          <p:spTgt spid="24"/>
                                        </p:tgtEl>
                                      </p:cBhvr>
                                    </p:animEffect>
                                  </p:childTnLst>
                                </p:cTn>
                              </p:par>
                            </p:childTnLst>
                          </p:cTn>
                        </p:par>
                      </p:childTnLst>
                    </p:cTn>
                  </p:par>
                </p:childTnLst>
              </p:cTn>
              <p:nextCondLst>
                <p:cond evt="onClick" delay="0">
                  <p:tgtEl>
                    <p:spTgt spid="17"/>
                  </p:tgtEl>
                </p:cond>
              </p:nextCondLst>
            </p:seq>
            <p:seq concurrent="1" nextAc="seek">
              <p:cTn id="83" restart="whenNotActive" fill="hold" evtFilter="cancelBubble" nodeType="interactiveSeq">
                <p:stCondLst>
                  <p:cond evt="onClick" delay="0">
                    <p:tgtEl>
                      <p:spTgt spid="18"/>
                    </p:tgtEl>
                  </p:cond>
                </p:stCondLst>
                <p:endSync evt="end" delay="0">
                  <p:rtn val="all"/>
                </p:endSync>
                <p:childTnLst>
                  <p:par>
                    <p:cTn id="84" fill="hold">
                      <p:stCondLst>
                        <p:cond delay="0"/>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7"/>
                                        </p:tgtEl>
                                        <p:attrNameLst>
                                          <p:attrName>style.visibility</p:attrName>
                                        </p:attrNameLst>
                                      </p:cBhvr>
                                      <p:to>
                                        <p:strVal val="visible"/>
                                      </p:to>
                                    </p:set>
                                    <p:anim calcmode="lin" valueType="num">
                                      <p:cBhvr>
                                        <p:cTn id="88" dur="500" fill="hold"/>
                                        <p:tgtEl>
                                          <p:spTgt spid="27"/>
                                        </p:tgtEl>
                                        <p:attrNameLst>
                                          <p:attrName>ppt_w</p:attrName>
                                        </p:attrNameLst>
                                      </p:cBhvr>
                                      <p:tavLst>
                                        <p:tav tm="0">
                                          <p:val>
                                            <p:fltVal val="0"/>
                                          </p:val>
                                        </p:tav>
                                        <p:tav tm="100000">
                                          <p:val>
                                            <p:strVal val="#ppt_w"/>
                                          </p:val>
                                        </p:tav>
                                      </p:tavLst>
                                    </p:anim>
                                    <p:anim calcmode="lin" valueType="num">
                                      <p:cBhvr>
                                        <p:cTn id="89" dur="500" fill="hold"/>
                                        <p:tgtEl>
                                          <p:spTgt spid="27"/>
                                        </p:tgtEl>
                                        <p:attrNameLst>
                                          <p:attrName>ppt_h</p:attrName>
                                        </p:attrNameLst>
                                      </p:cBhvr>
                                      <p:tavLst>
                                        <p:tav tm="0">
                                          <p:val>
                                            <p:fltVal val="0"/>
                                          </p:val>
                                        </p:tav>
                                        <p:tav tm="100000">
                                          <p:val>
                                            <p:strVal val="#ppt_h"/>
                                          </p:val>
                                        </p:tav>
                                      </p:tavLst>
                                    </p:anim>
                                    <p:animEffect transition="in" filter="fade">
                                      <p:cBhvr>
                                        <p:cTn id="90" dur="500"/>
                                        <p:tgtEl>
                                          <p:spTgt spid="27"/>
                                        </p:tgtEl>
                                      </p:cBhvr>
                                    </p:animEffect>
                                  </p:childTnLst>
                                </p:cTn>
                              </p:par>
                            </p:childTnLst>
                          </p:cTn>
                        </p:par>
                      </p:childTnLst>
                    </p:cTn>
                  </p:par>
                </p:childTnLst>
              </p:cTn>
              <p:nextCondLst>
                <p:cond evt="onClick" delay="0">
                  <p:tgtEl>
                    <p:spTgt spid="18"/>
                  </p:tgtEl>
                </p:cond>
              </p:nextCondLst>
            </p:seq>
            <p:seq concurrent="1" nextAc="seek">
              <p:cTn id="91" restart="whenNotActive" fill="hold" evtFilter="cancelBubble" nodeType="interactiveSeq">
                <p:stCondLst>
                  <p:cond evt="onClick" delay="0">
                    <p:tgtEl>
                      <p:spTgt spid="19"/>
                    </p:tgtEl>
                  </p:cond>
                </p:stCondLst>
                <p:endSync evt="end" delay="0">
                  <p:rtn val="all"/>
                </p:endSync>
                <p:childTnLst>
                  <p:par>
                    <p:cTn id="92" fill="hold">
                      <p:stCondLst>
                        <p:cond delay="0"/>
                      </p:stCondLst>
                      <p:childTnLst>
                        <p:par>
                          <p:cTn id="93" fill="hold">
                            <p:stCondLst>
                              <p:cond delay="0"/>
                            </p:stCondLst>
                            <p:childTnLst>
                              <p:par>
                                <p:cTn id="94" presetID="53" presetClass="entr" presetSubtype="16" fill="hold" grpId="0" nodeType="clickEffect">
                                  <p:stCondLst>
                                    <p:cond delay="0"/>
                                  </p:stCondLst>
                                  <p:childTnLst>
                                    <p:set>
                                      <p:cBhvr>
                                        <p:cTn id="95" dur="1" fill="hold">
                                          <p:stCondLst>
                                            <p:cond delay="0"/>
                                          </p:stCondLst>
                                        </p:cTn>
                                        <p:tgtEl>
                                          <p:spTgt spid="26"/>
                                        </p:tgtEl>
                                        <p:attrNameLst>
                                          <p:attrName>style.visibility</p:attrName>
                                        </p:attrNameLst>
                                      </p:cBhvr>
                                      <p:to>
                                        <p:strVal val="visible"/>
                                      </p:to>
                                    </p:set>
                                    <p:anim calcmode="lin" valueType="num">
                                      <p:cBhvr>
                                        <p:cTn id="96" dur="500" fill="hold"/>
                                        <p:tgtEl>
                                          <p:spTgt spid="26"/>
                                        </p:tgtEl>
                                        <p:attrNameLst>
                                          <p:attrName>ppt_w</p:attrName>
                                        </p:attrNameLst>
                                      </p:cBhvr>
                                      <p:tavLst>
                                        <p:tav tm="0">
                                          <p:val>
                                            <p:fltVal val="0"/>
                                          </p:val>
                                        </p:tav>
                                        <p:tav tm="100000">
                                          <p:val>
                                            <p:strVal val="#ppt_w"/>
                                          </p:val>
                                        </p:tav>
                                      </p:tavLst>
                                    </p:anim>
                                    <p:anim calcmode="lin" valueType="num">
                                      <p:cBhvr>
                                        <p:cTn id="97" dur="500" fill="hold"/>
                                        <p:tgtEl>
                                          <p:spTgt spid="26"/>
                                        </p:tgtEl>
                                        <p:attrNameLst>
                                          <p:attrName>ppt_h</p:attrName>
                                        </p:attrNameLst>
                                      </p:cBhvr>
                                      <p:tavLst>
                                        <p:tav tm="0">
                                          <p:val>
                                            <p:fltVal val="0"/>
                                          </p:val>
                                        </p:tav>
                                        <p:tav tm="100000">
                                          <p:val>
                                            <p:strVal val="#ppt_h"/>
                                          </p:val>
                                        </p:tav>
                                      </p:tavLst>
                                    </p:anim>
                                    <p:animEffect transition="in" filter="fade">
                                      <p:cBhvr>
                                        <p:cTn id="98" dur="500"/>
                                        <p:tgtEl>
                                          <p:spTgt spid="26"/>
                                        </p:tgtEl>
                                      </p:cBhvr>
                                    </p:animEffect>
                                  </p:childTnLst>
                                </p:cTn>
                              </p:par>
                            </p:childTnLst>
                          </p:cTn>
                        </p:par>
                      </p:childTnLst>
                    </p:cTn>
                  </p:par>
                </p:childTnLst>
              </p:cTn>
              <p:nextCondLst>
                <p:cond evt="onClick" delay="0">
                  <p:tgtEl>
                    <p:spTgt spid="19"/>
                  </p:tgtEl>
                </p:cond>
              </p:nextCondLst>
            </p:seq>
          </p:childTnLst>
        </p:cTn>
      </p:par>
    </p:tnLst>
    <p:bldLst>
      <p:bldP spid="16" grpId="0" animBg="1"/>
      <p:bldP spid="17" grpId="0" animBg="1"/>
      <p:bldP spid="18" grpId="0" animBg="1"/>
      <p:bldP spid="19" grpId="0" animBg="1"/>
      <p:bldP spid="22" grpId="0" animBg="1"/>
      <p:bldP spid="24" grpId="0" animBg="1"/>
      <p:bldP spid="26" grpId="0" animBg="1"/>
      <p:bldP spid="27" grpId="0" animBg="1"/>
      <p:bldP spid="2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2"/>
        <p:cNvGrpSpPr/>
        <p:nvPr/>
      </p:nvGrpSpPr>
      <p:grpSpPr>
        <a:xfrm>
          <a:off x="0" y="0"/>
          <a:ext cx="0" cy="0"/>
          <a:chOff x="0" y="0"/>
          <a:chExt cx="0" cy="0"/>
        </a:xfrm>
      </p:grpSpPr>
      <p:sp>
        <p:nvSpPr>
          <p:cNvPr id="926" name="Google Shape;926;p40"/>
          <p:cNvSpPr/>
          <p:nvPr/>
        </p:nvSpPr>
        <p:spPr>
          <a:xfrm rot="10800000">
            <a:off x="4024298" y="3000506"/>
            <a:ext cx="2533232" cy="522295"/>
          </a:xfrm>
          <a:custGeom>
            <a:avLst/>
            <a:gdLst/>
            <a:ahLst/>
            <a:cxnLst/>
            <a:rect l="l" t="t" r="r" b="b"/>
            <a:pathLst>
              <a:path w="34851" h="5913" extrusionOk="0">
                <a:moveTo>
                  <a:pt x="1" y="1"/>
                </a:moveTo>
                <a:lnTo>
                  <a:pt x="1" y="2937"/>
                </a:lnTo>
                <a:lnTo>
                  <a:pt x="1" y="4373"/>
                </a:lnTo>
                <a:lnTo>
                  <a:pt x="1" y="5912"/>
                </a:lnTo>
                <a:lnTo>
                  <a:pt x="34850" y="5912"/>
                </a:lnTo>
                <a:lnTo>
                  <a:pt x="33328" y="4373"/>
                </a:lnTo>
                <a:lnTo>
                  <a:pt x="31917" y="2947"/>
                </a:lnTo>
                <a:lnTo>
                  <a:pt x="31926" y="2937"/>
                </a:lnTo>
                <a:lnTo>
                  <a:pt x="348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40"/>
          <p:cNvSpPr/>
          <p:nvPr/>
        </p:nvSpPr>
        <p:spPr>
          <a:xfrm rot="10800000">
            <a:off x="3072453" y="1804252"/>
            <a:ext cx="2533232" cy="522295"/>
          </a:xfrm>
          <a:custGeom>
            <a:avLst/>
            <a:gdLst/>
            <a:ahLst/>
            <a:cxnLst/>
            <a:rect l="l" t="t" r="r" b="b"/>
            <a:pathLst>
              <a:path w="34851" h="5913" extrusionOk="0">
                <a:moveTo>
                  <a:pt x="1" y="1"/>
                </a:moveTo>
                <a:lnTo>
                  <a:pt x="1" y="2937"/>
                </a:lnTo>
                <a:lnTo>
                  <a:pt x="1" y="4373"/>
                </a:lnTo>
                <a:lnTo>
                  <a:pt x="1" y="5912"/>
                </a:lnTo>
                <a:lnTo>
                  <a:pt x="34850" y="5912"/>
                </a:lnTo>
                <a:lnTo>
                  <a:pt x="33328" y="4373"/>
                </a:lnTo>
                <a:lnTo>
                  <a:pt x="31917" y="2947"/>
                </a:lnTo>
                <a:lnTo>
                  <a:pt x="31926" y="2937"/>
                </a:lnTo>
                <a:lnTo>
                  <a:pt x="348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40"/>
          <p:cNvSpPr txBox="1">
            <a:spLocks noGrp="1"/>
          </p:cNvSpPr>
          <p:nvPr>
            <p:ph type="subTitle" idx="1"/>
          </p:nvPr>
        </p:nvSpPr>
        <p:spPr>
          <a:xfrm>
            <a:off x="3122476" y="1914752"/>
            <a:ext cx="2533200" cy="360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b="1" dirty="0" smtClean="0">
                <a:latin typeface="Segoe UI Black" panose="020B0A02040204020203" pitchFamily="34" charset="0"/>
                <a:ea typeface="Segoe UI Black" panose="020B0A02040204020203" pitchFamily="34" charset="0"/>
                <a:cs typeface="Mongolian Baiti" panose="03000500000000000000" pitchFamily="66" charset="0"/>
              </a:rPr>
              <a:t>KHỞI ĐỘNG</a:t>
            </a:r>
            <a:endParaRPr b="1" dirty="0">
              <a:latin typeface="Segoe UI Black" panose="020B0A02040204020203" pitchFamily="34" charset="0"/>
              <a:ea typeface="Segoe UI Black" panose="020B0A02040204020203" pitchFamily="34" charset="0"/>
              <a:cs typeface="Mongolian Baiti" panose="03000500000000000000" pitchFamily="66" charset="0"/>
            </a:endParaRPr>
          </a:p>
        </p:txBody>
      </p:sp>
      <p:sp>
        <p:nvSpPr>
          <p:cNvPr id="932" name="Google Shape;932;p40"/>
          <p:cNvSpPr txBox="1">
            <a:spLocks noGrp="1"/>
          </p:cNvSpPr>
          <p:nvPr>
            <p:ph type="subTitle" idx="5"/>
          </p:nvPr>
        </p:nvSpPr>
        <p:spPr>
          <a:xfrm>
            <a:off x="4024298" y="3081654"/>
            <a:ext cx="2533200" cy="360000"/>
          </a:xfrm>
          <a:prstGeom prst="rect">
            <a:avLst/>
          </a:prstGeom>
        </p:spPr>
        <p:txBody>
          <a:bodyPr spcFirstLastPara="1" wrap="square" lIns="91425" tIns="91425" rIns="91425" bIns="91425" anchor="ctr" anchorCtr="0">
            <a:noAutofit/>
          </a:bodyPr>
          <a:lstStyle/>
          <a:p>
            <a:pPr marL="0" lvl="0" indent="0"/>
            <a:r>
              <a:rPr lang="en-US" dirty="0"/>
              <a:t>KHÁM PHÁ</a:t>
            </a:r>
          </a:p>
        </p:txBody>
      </p:sp>
      <p:sp>
        <p:nvSpPr>
          <p:cNvPr id="942" name="Google Shape;942;p40"/>
          <p:cNvSpPr/>
          <p:nvPr/>
        </p:nvSpPr>
        <p:spPr>
          <a:xfrm>
            <a:off x="2034547" y="456827"/>
            <a:ext cx="603828" cy="256608"/>
          </a:xfrm>
          <a:prstGeom prst="cloud">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40"/>
          <p:cNvSpPr/>
          <p:nvPr/>
        </p:nvSpPr>
        <p:spPr>
          <a:xfrm>
            <a:off x="7409950" y="585131"/>
            <a:ext cx="1132380" cy="481356"/>
          </a:xfrm>
          <a:prstGeom prst="cloud">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40"/>
          <p:cNvSpPr/>
          <p:nvPr/>
        </p:nvSpPr>
        <p:spPr>
          <a:xfrm>
            <a:off x="3527739" y="3947729"/>
            <a:ext cx="603828" cy="256608"/>
          </a:xfrm>
          <a:prstGeom prst="cloud">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40"/>
          <p:cNvSpPr txBox="1">
            <a:spLocks noGrp="1"/>
          </p:cNvSpPr>
          <p:nvPr>
            <p:ph type="title" idx="2"/>
          </p:nvPr>
        </p:nvSpPr>
        <p:spPr>
          <a:xfrm>
            <a:off x="3725176" y="1227939"/>
            <a:ext cx="1327800" cy="48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dirty="0"/>
              <a:t>01</a:t>
            </a:r>
            <a:endParaRPr dirty="0"/>
          </a:p>
        </p:txBody>
      </p:sp>
      <p:sp>
        <p:nvSpPr>
          <p:cNvPr id="948" name="Google Shape;948;p40"/>
          <p:cNvSpPr txBox="1">
            <a:spLocks noGrp="1"/>
          </p:cNvSpPr>
          <p:nvPr>
            <p:ph type="title" idx="4"/>
          </p:nvPr>
        </p:nvSpPr>
        <p:spPr>
          <a:xfrm>
            <a:off x="4626998" y="2424193"/>
            <a:ext cx="1327800" cy="48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dirty="0"/>
              <a:t>02</a:t>
            </a:r>
            <a:endParaRPr dirty="0"/>
          </a:p>
        </p:txBody>
      </p:sp>
      <p:pic>
        <p:nvPicPr>
          <p:cNvPr id="47" name="Picture 2" descr="C:\Users\Administrator\Desktop\4499633_211107066366_2副本.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273" y="1845858"/>
            <a:ext cx="3028958" cy="3037526"/>
          </a:xfrm>
          <a:prstGeom prst="rect">
            <a:avLst/>
          </a:prstGeom>
          <a:noFill/>
          <a:extLst>
            <a:ext uri="{909E8E84-426E-40DD-AFC4-6F175D3DCCD1}">
              <a14:hiddenFill xmlns:a14="http://schemas.microsoft.com/office/drawing/2010/main">
                <a:solidFill>
                  <a:srgbClr val="FFFFFF"/>
                </a:solidFill>
              </a14:hiddenFill>
            </a:ext>
          </a:extLst>
        </p:spPr>
      </p:pic>
      <p:sp>
        <p:nvSpPr>
          <p:cNvPr id="929" name="Google Shape;929;p40"/>
          <p:cNvSpPr txBox="1">
            <a:spLocks noGrp="1"/>
          </p:cNvSpPr>
          <p:nvPr>
            <p:ph type="title"/>
          </p:nvPr>
        </p:nvSpPr>
        <p:spPr>
          <a:xfrm>
            <a:off x="3117156" y="412362"/>
            <a:ext cx="2909689" cy="549967"/>
          </a:xfrm>
          <a:prstGeom prst="roundRect">
            <a:avLst/>
          </a:prstGeom>
          <a:solidFill>
            <a:schemeClr val="bg1">
              <a:lumMod val="40000"/>
              <a:lumOff val="60000"/>
            </a:schemeClr>
          </a:solidFill>
        </p:spPr>
        <p:txBody>
          <a:bodyPr spcFirstLastPara="1" wrap="square" lIns="91425" tIns="91425" rIns="91425" bIns="91425" anchor="ctr" anchorCtr="0">
            <a:noAutofit/>
          </a:bodyPr>
          <a:lstStyle/>
          <a:p>
            <a:pPr marL="0" lvl="0" indent="0" algn="ctr" rtl="0">
              <a:spcBef>
                <a:spcPts val="0"/>
              </a:spcBef>
              <a:spcAft>
                <a:spcPts val="0"/>
              </a:spcAft>
              <a:buNone/>
            </a:pPr>
            <a:r>
              <a:rPr lang="es" b="1" dirty="0" smtClean="0">
                <a:latin typeface="Times New Roman" panose="02020603050405020304" pitchFamily="18" charset="0"/>
                <a:cs typeface="Times New Roman" panose="02020603050405020304" pitchFamily="18" charset="0"/>
              </a:rPr>
              <a:t>NỘI DUNG</a:t>
            </a:r>
            <a:endParaRPr b="1"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668215" y="2114498"/>
            <a:ext cx="1084978" cy="646331"/>
          </a:xfrm>
          <a:prstGeom prst="rect">
            <a:avLst/>
          </a:prstGeom>
          <a:noFill/>
        </p:spPr>
        <p:txBody>
          <a:bodyPr wrap="square" rtlCol="0">
            <a:spAutoFit/>
          </a:bodyPr>
          <a:lstStyle/>
          <a:p>
            <a:r>
              <a:rPr lang="en-US" sz="1800" b="1" dirty="0" err="1" smtClean="0">
                <a:latin typeface="Times New Roman" panose="02020603050405020304" pitchFamily="18" charset="0"/>
                <a:cs typeface="Times New Roman" panose="02020603050405020304" pitchFamily="18" charset="0"/>
              </a:rPr>
              <a:t>Tích</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cực</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học</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tập</a:t>
            </a:r>
            <a:endParaRPr lang="en-US" sz="1800" b="1" dirty="0">
              <a:latin typeface="Times New Roman" panose="02020603050405020304" pitchFamily="18" charset="0"/>
              <a:cs typeface="Times New Roman" panose="02020603050405020304" pitchFamily="18" charset="0"/>
            </a:endParaRPr>
          </a:p>
        </p:txBody>
      </p:sp>
      <p:sp>
        <p:nvSpPr>
          <p:cNvPr id="14" name="Google Shape;926;p40"/>
          <p:cNvSpPr/>
          <p:nvPr/>
        </p:nvSpPr>
        <p:spPr>
          <a:xfrm rot="10800000">
            <a:off x="5352098" y="4155965"/>
            <a:ext cx="2533232" cy="522295"/>
          </a:xfrm>
          <a:custGeom>
            <a:avLst/>
            <a:gdLst/>
            <a:ahLst/>
            <a:cxnLst/>
            <a:rect l="l" t="t" r="r" b="b"/>
            <a:pathLst>
              <a:path w="34851" h="5913" extrusionOk="0">
                <a:moveTo>
                  <a:pt x="1" y="1"/>
                </a:moveTo>
                <a:lnTo>
                  <a:pt x="1" y="2937"/>
                </a:lnTo>
                <a:lnTo>
                  <a:pt x="1" y="4373"/>
                </a:lnTo>
                <a:lnTo>
                  <a:pt x="1" y="5912"/>
                </a:lnTo>
                <a:lnTo>
                  <a:pt x="34850" y="5912"/>
                </a:lnTo>
                <a:lnTo>
                  <a:pt x="33328" y="4373"/>
                </a:lnTo>
                <a:lnTo>
                  <a:pt x="31917" y="2947"/>
                </a:lnTo>
                <a:lnTo>
                  <a:pt x="31926" y="2937"/>
                </a:lnTo>
                <a:lnTo>
                  <a:pt x="348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932;p40"/>
          <p:cNvSpPr txBox="1">
            <a:spLocks noGrp="1"/>
          </p:cNvSpPr>
          <p:nvPr>
            <p:ph type="subTitle" idx="5"/>
          </p:nvPr>
        </p:nvSpPr>
        <p:spPr>
          <a:xfrm>
            <a:off x="5352098" y="4237113"/>
            <a:ext cx="2533200" cy="360000"/>
          </a:xfrm>
          <a:prstGeom prst="rect">
            <a:avLst/>
          </a:prstGeom>
        </p:spPr>
        <p:txBody>
          <a:bodyPr spcFirstLastPara="1" wrap="square" lIns="91425" tIns="91425" rIns="91425" bIns="91425" anchor="ctr" anchorCtr="0">
            <a:noAutofit/>
          </a:bodyPr>
          <a:lstStyle/>
          <a:p>
            <a:pPr marL="0" lvl="0" indent="0"/>
            <a:r>
              <a:rPr lang="en-US" dirty="0"/>
              <a:t>KHÁM PHÁ</a:t>
            </a:r>
          </a:p>
        </p:txBody>
      </p:sp>
      <p:sp>
        <p:nvSpPr>
          <p:cNvPr id="16" name="Google Shape;948;p40"/>
          <p:cNvSpPr txBox="1">
            <a:spLocks noGrp="1"/>
          </p:cNvSpPr>
          <p:nvPr>
            <p:ph type="title" idx="4"/>
          </p:nvPr>
        </p:nvSpPr>
        <p:spPr>
          <a:xfrm>
            <a:off x="5954798" y="3579652"/>
            <a:ext cx="1327800" cy="48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dirty="0" smtClean="0"/>
              <a:t>03</a:t>
            </a:r>
            <a:endParaRPr dirty="0"/>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4" name="hoaa"/>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586835" y="1579643"/>
            <a:ext cx="613459" cy="661810"/>
          </a:xfrm>
          <a:prstGeom prst="rect">
            <a:avLst/>
          </a:prstGeom>
          <a:effectLst>
            <a:outerShdw blurRad="63500" sx="102000" sy="102000" algn="ctr" rotWithShape="0">
              <a:prstClr val="black">
                <a:alpha val="40000"/>
              </a:prstClr>
            </a:outerShdw>
          </a:effectLst>
        </p:spPr>
      </p:pic>
      <p:pic>
        <p:nvPicPr>
          <p:cNvPr id="8" name="ong"/>
          <p:cNvPicPr>
            <a:picLocks noChangeAspect="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11567" y="2609130"/>
            <a:ext cx="857250" cy="857250"/>
          </a:xfrm>
          <a:prstGeom prst="rect">
            <a:avLst/>
          </a:prstGeom>
        </p:spPr>
      </p:pic>
      <p:pic>
        <p:nvPicPr>
          <p:cNvPr id="10" name="hoac"/>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23185" y="3785434"/>
            <a:ext cx="613459" cy="661810"/>
          </a:xfrm>
          <a:prstGeom prst="rect">
            <a:avLst/>
          </a:prstGeom>
          <a:effectLst>
            <a:outerShdw blurRad="50800" dist="38100" dir="16200000" rotWithShape="0">
              <a:prstClr val="black">
                <a:alpha val="40000"/>
              </a:prstClr>
            </a:outerShdw>
          </a:effectLst>
        </p:spPr>
      </p:pic>
      <p:pic>
        <p:nvPicPr>
          <p:cNvPr id="11" name="hoab"/>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586835" y="2804570"/>
            <a:ext cx="613459" cy="661810"/>
          </a:xfrm>
          <a:prstGeom prst="rect">
            <a:avLst/>
          </a:prstGeom>
          <a:effectLst>
            <a:outerShdw blurRad="50800" dist="38100" dir="16200000" rotWithShape="0">
              <a:prstClr val="black">
                <a:alpha val="40000"/>
              </a:prstClr>
            </a:outerShdw>
          </a:effectLst>
        </p:spPr>
      </p:pic>
      <p:sp>
        <p:nvSpPr>
          <p:cNvPr id="16" name="danana"/>
          <p:cNvSpPr txBox="1"/>
          <p:nvPr/>
        </p:nvSpPr>
        <p:spPr>
          <a:xfrm>
            <a:off x="2338754" y="3875956"/>
            <a:ext cx="6665277" cy="738664"/>
          </a:xfrm>
          <a:prstGeom prst="rect">
            <a:avLst/>
          </a:prstGeom>
          <a:solidFill>
            <a:schemeClr val="bg1">
              <a:lumMod val="75000"/>
            </a:schemeClr>
          </a:solidFill>
          <a:effectLst>
            <a:outerShdw blurRad="50800" dist="38100" dir="13500000" algn="br"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100" dirty="0">
                <a:latin typeface="Times New Roman" pitchFamily="18" charset="0"/>
                <a:cs typeface="Times New Roman" pitchFamily="18" charset="0"/>
              </a:rPr>
              <a:t>C. </a:t>
            </a:r>
            <a:r>
              <a:rPr lang="pt-BR" sz="2100" dirty="0" smtClean="0">
                <a:latin typeface="Times New Roman" panose="02020603050405020304" pitchFamily="18" charset="0"/>
                <a:cs typeface="Times New Roman" panose="02020603050405020304" pitchFamily="18" charset="0"/>
              </a:rPr>
              <a:t>Biết quan tâm, giúp đỡ hàng xóm vì như thế sẽ giúp mọi người đoàn kết, thắt chặt tình làng nghĩa xóm.</a:t>
            </a:r>
            <a:endParaRPr lang="en-US" sz="3000" dirty="0">
              <a:latin typeface="Times New Roman" pitchFamily="18" charset="0"/>
              <a:cs typeface="Times New Roman" pitchFamily="18" charset="0"/>
            </a:endParaRPr>
          </a:p>
        </p:txBody>
      </p:sp>
      <p:sp>
        <p:nvSpPr>
          <p:cNvPr id="17" name="dapanb"/>
          <p:cNvSpPr txBox="1"/>
          <p:nvPr/>
        </p:nvSpPr>
        <p:spPr>
          <a:xfrm>
            <a:off x="2338754" y="2754148"/>
            <a:ext cx="6665277" cy="738664"/>
          </a:xfrm>
          <a:prstGeom prst="rect">
            <a:avLst/>
          </a:prstGeom>
          <a:solidFill>
            <a:schemeClr val="bg1">
              <a:lumMod val="75000"/>
            </a:schemeClr>
          </a:solidFill>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100" dirty="0">
                <a:latin typeface="Times New Roman" pitchFamily="18" charset="0"/>
                <a:cs typeface="Times New Roman" pitchFamily="18" charset="0"/>
              </a:rPr>
              <a:t>B: </a:t>
            </a:r>
            <a:r>
              <a:rPr lang="pt-BR" sz="2100" dirty="0" smtClean="0">
                <a:latin typeface="Times New Roman" panose="02020603050405020304" pitchFamily="18" charset="0"/>
                <a:cs typeface="Times New Roman" panose="02020603050405020304" pitchFamily="18" charset="0"/>
              </a:rPr>
              <a:t>Chỉ chào hỏi, không nên giúp đỡ hàng xóm vì đó là những người sống cùng khu, không có quan hệ thân thiết.</a:t>
            </a:r>
            <a:endParaRPr lang="en-US" sz="3000" dirty="0">
              <a:latin typeface="Times New Roman" pitchFamily="18" charset="0"/>
              <a:cs typeface="Times New Roman" pitchFamily="18" charset="0"/>
            </a:endParaRPr>
          </a:p>
        </p:txBody>
      </p:sp>
      <p:sp>
        <p:nvSpPr>
          <p:cNvPr id="18" name="dapanc"/>
          <p:cNvSpPr txBox="1"/>
          <p:nvPr/>
        </p:nvSpPr>
        <p:spPr>
          <a:xfrm>
            <a:off x="2338754" y="1629116"/>
            <a:ext cx="6665277" cy="738664"/>
          </a:xfrm>
          <a:prstGeom prst="rect">
            <a:avLst/>
          </a:prstGeom>
          <a:solidFill>
            <a:schemeClr val="bg1">
              <a:lumMod val="75000"/>
            </a:schemeClr>
          </a:solidFill>
          <a:effectLst>
            <a:outerShdw blurRad="50800" dist="38100" dir="16200000"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100" dirty="0">
                <a:latin typeface="Times New Roman" pitchFamily="18" charset="0"/>
                <a:cs typeface="Times New Roman" pitchFamily="18" charset="0"/>
              </a:rPr>
              <a:t>A: </a:t>
            </a:r>
            <a:r>
              <a:rPr lang="pt-BR" sz="2100" dirty="0" smtClean="0">
                <a:latin typeface="Times New Roman" panose="02020603050405020304" pitchFamily="18" charset="0"/>
                <a:cs typeface="Times New Roman" panose="02020603050405020304" pitchFamily="18" charset="0"/>
              </a:rPr>
              <a:t>Không giao tiếp, tiếp xúc với hàng xóm vì đó là những người lạ.</a:t>
            </a:r>
            <a:endParaRPr lang="en-US" sz="3000" dirty="0">
              <a:latin typeface="Times New Roman" pitchFamily="18" charset="0"/>
              <a:cs typeface="Times New Roman" pitchFamily="18" charset="0"/>
            </a:endParaRPr>
          </a:p>
        </p:txBody>
      </p:sp>
      <p:sp>
        <p:nvSpPr>
          <p:cNvPr id="22" name="cauhoi"/>
          <p:cNvSpPr/>
          <p:nvPr/>
        </p:nvSpPr>
        <p:spPr>
          <a:xfrm>
            <a:off x="2170412" y="21767"/>
            <a:ext cx="4819473" cy="1500962"/>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dirty="0" err="1" smtClean="0">
                <a:solidFill>
                  <a:schemeClr val="accent4">
                    <a:lumMod val="50000"/>
                  </a:schemeClr>
                </a:solidFill>
                <a:latin typeface="Times New Roman" panose="02020603050405020304" pitchFamily="18" charset="0"/>
                <a:cs typeface="Times New Roman" panose="02020603050405020304" pitchFamily="18" charset="0"/>
              </a:rPr>
              <a:t>Chúng</a:t>
            </a:r>
            <a:r>
              <a:rPr lang="en-US" sz="2400" dirty="0" smtClean="0">
                <a:solidFill>
                  <a:schemeClr val="accent4">
                    <a:lumMod val="50000"/>
                  </a:schemeClr>
                </a:solidFill>
                <a:latin typeface="Times New Roman" panose="02020603050405020304" pitchFamily="18" charset="0"/>
                <a:cs typeface="Times New Roman" panose="02020603050405020304" pitchFamily="18" charset="0"/>
              </a:rPr>
              <a:t> ta </a:t>
            </a:r>
            <a:r>
              <a:rPr lang="en-US" sz="2400" dirty="0" err="1" smtClean="0">
                <a:solidFill>
                  <a:schemeClr val="accent4">
                    <a:lumMod val="50000"/>
                  </a:schemeClr>
                </a:solidFill>
                <a:latin typeface="Times New Roman" panose="02020603050405020304" pitchFamily="18" charset="0"/>
                <a:cs typeface="Times New Roman" panose="02020603050405020304" pitchFamily="18" charset="0"/>
              </a:rPr>
              <a:t>nên</a:t>
            </a:r>
            <a:r>
              <a:rPr lang="en-US" sz="2400"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50000"/>
                  </a:schemeClr>
                </a:solidFill>
                <a:latin typeface="Times New Roman" panose="02020603050405020304" pitchFamily="18" charset="0"/>
                <a:cs typeface="Times New Roman" panose="02020603050405020304" pitchFamily="18" charset="0"/>
              </a:rPr>
              <a:t>cư</a:t>
            </a:r>
            <a:r>
              <a:rPr lang="en-US" sz="2400"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50000"/>
                  </a:schemeClr>
                </a:solidFill>
                <a:latin typeface="Times New Roman" panose="02020603050405020304" pitchFamily="18" charset="0"/>
                <a:cs typeface="Times New Roman" panose="02020603050405020304" pitchFamily="18" charset="0"/>
              </a:rPr>
              <a:t>xử</a:t>
            </a:r>
            <a:r>
              <a:rPr lang="en-US" sz="2400"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50000"/>
                  </a:schemeClr>
                </a:solidFill>
                <a:latin typeface="Times New Roman" panose="02020603050405020304" pitchFamily="18" charset="0"/>
                <a:cs typeface="Times New Roman" panose="02020603050405020304" pitchFamily="18" charset="0"/>
              </a:rPr>
              <a:t>thế</a:t>
            </a:r>
            <a:r>
              <a:rPr lang="en-US" sz="2400"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50000"/>
                  </a:schemeClr>
                </a:solidFill>
                <a:latin typeface="Times New Roman" panose="02020603050405020304" pitchFamily="18" charset="0"/>
                <a:cs typeface="Times New Roman" panose="02020603050405020304" pitchFamily="18" charset="0"/>
              </a:rPr>
              <a:t>nào</a:t>
            </a:r>
            <a:r>
              <a:rPr lang="en-US" sz="2400"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50000"/>
                  </a:schemeClr>
                </a:solidFill>
                <a:latin typeface="Times New Roman" panose="02020603050405020304" pitchFamily="18" charset="0"/>
                <a:cs typeface="Times New Roman" panose="02020603050405020304" pitchFamily="18" charset="0"/>
              </a:rPr>
              <a:t>đối</a:t>
            </a:r>
            <a:r>
              <a:rPr lang="en-US" sz="2400"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50000"/>
                  </a:schemeClr>
                </a:solidFill>
                <a:latin typeface="Times New Roman" panose="02020603050405020304" pitchFamily="18" charset="0"/>
                <a:cs typeface="Times New Roman" panose="02020603050405020304" pitchFamily="18" charset="0"/>
              </a:rPr>
              <a:t>với</a:t>
            </a:r>
            <a:r>
              <a:rPr lang="en-US" sz="2400"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50000"/>
                  </a:schemeClr>
                </a:solidFill>
                <a:latin typeface="Times New Roman" panose="02020603050405020304" pitchFamily="18" charset="0"/>
                <a:cs typeface="Times New Roman" panose="02020603050405020304" pitchFamily="18" charset="0"/>
              </a:rPr>
              <a:t>hàng</a:t>
            </a:r>
            <a:r>
              <a:rPr lang="en-US" sz="2400"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50000"/>
                  </a:schemeClr>
                </a:solidFill>
                <a:latin typeface="Times New Roman" panose="02020603050405020304" pitchFamily="18" charset="0"/>
                <a:cs typeface="Times New Roman" panose="02020603050405020304" pitchFamily="18" charset="0"/>
              </a:rPr>
              <a:t>xóm</a:t>
            </a:r>
            <a:r>
              <a:rPr lang="en-US" sz="2400"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50000"/>
                  </a:schemeClr>
                </a:solidFill>
                <a:latin typeface="Times New Roman" panose="02020603050405020304" pitchFamily="18" charset="0"/>
                <a:cs typeface="Times New Roman" panose="02020603050405020304" pitchFamily="18" charset="0"/>
              </a:rPr>
              <a:t>láng</a:t>
            </a:r>
            <a:r>
              <a:rPr lang="en-US" sz="2400"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50000"/>
                  </a:schemeClr>
                </a:solidFill>
                <a:latin typeface="Times New Roman" panose="02020603050405020304" pitchFamily="18" charset="0"/>
                <a:cs typeface="Times New Roman" panose="02020603050405020304" pitchFamily="18" charset="0"/>
              </a:rPr>
              <a:t>giềng</a:t>
            </a:r>
            <a:r>
              <a:rPr lang="en-US" sz="2400"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50000"/>
                  </a:schemeClr>
                </a:solidFill>
                <a:latin typeface="Times New Roman" panose="02020603050405020304" pitchFamily="18" charset="0"/>
                <a:cs typeface="Times New Roman" panose="02020603050405020304" pitchFamily="18" charset="0"/>
              </a:rPr>
              <a:t>Vì</a:t>
            </a:r>
            <a:r>
              <a:rPr lang="en-US" sz="2400"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2400" dirty="0" err="1" smtClean="0">
                <a:solidFill>
                  <a:schemeClr val="accent4">
                    <a:lumMod val="50000"/>
                  </a:schemeClr>
                </a:solidFill>
                <a:latin typeface="Times New Roman" panose="02020603050405020304" pitchFamily="18" charset="0"/>
                <a:cs typeface="Times New Roman" panose="02020603050405020304" pitchFamily="18" charset="0"/>
              </a:rPr>
              <a:t>sao</a:t>
            </a:r>
            <a:r>
              <a:rPr lang="en-US" sz="2400" dirty="0" smtClean="0">
                <a:solidFill>
                  <a:schemeClr val="accent4">
                    <a:lumMod val="50000"/>
                  </a:schemeClr>
                </a:solidFill>
                <a:latin typeface="Times New Roman" panose="02020603050405020304" pitchFamily="18" charset="0"/>
                <a:cs typeface="Times New Roman" panose="02020603050405020304" pitchFamily="18" charset="0"/>
              </a:rPr>
              <a:t> ?</a:t>
            </a:r>
            <a:endParaRPr lang="en-US" sz="2400" dirty="0">
              <a:solidFill>
                <a:schemeClr val="accent4">
                  <a:lumMod val="50000"/>
                </a:schemeClr>
              </a:solidFill>
              <a:latin typeface="Times New Roman" panose="02020603050405020304" pitchFamily="18" charset="0"/>
              <a:cs typeface="Times New Roman" panose="02020603050405020304" pitchFamily="18" charset="0"/>
            </a:endParaRPr>
          </a:p>
        </p:txBody>
      </p:sp>
      <p:sp>
        <p:nvSpPr>
          <p:cNvPr id="24" name="nhanb"/>
          <p:cNvSpPr/>
          <p:nvPr/>
        </p:nvSpPr>
        <p:spPr>
          <a:xfrm>
            <a:off x="1550665" y="2780580"/>
            <a:ext cx="685800" cy="6858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7" name="nhanc"/>
          <p:cNvSpPr/>
          <p:nvPr/>
        </p:nvSpPr>
        <p:spPr>
          <a:xfrm>
            <a:off x="1550665" y="1596372"/>
            <a:ext cx="685800" cy="6858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32"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715500" y="2170340"/>
            <a:ext cx="457200" cy="457200"/>
          </a:xfrm>
          <a:prstGeom prst="rect">
            <a:avLst/>
          </a:prstGeom>
        </p:spPr>
      </p:pic>
      <p:pic>
        <p:nvPicPr>
          <p:cNvPr id="33" name="mattroi"/>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076302" y="0"/>
            <a:ext cx="853352" cy="853352"/>
          </a:xfrm>
          <a:prstGeom prst="rect">
            <a:avLst/>
          </a:prstGeom>
        </p:spPr>
      </p:pic>
    </p:spTree>
    <p:extLst>
      <p:ext uri="{BB962C8B-B14F-4D97-AF65-F5344CB8AC3E}">
        <p14:creationId xmlns:p14="http://schemas.microsoft.com/office/powerpoint/2010/main" val="2753837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ppt_x"/>
                                          </p:val>
                                        </p:tav>
                                        <p:tav tm="100000">
                                          <p:val>
                                            <p:strVal val="#ppt_x"/>
                                          </p:val>
                                        </p:tav>
                                      </p:tavLst>
                                    </p:anim>
                                    <p:anim calcmode="lin" valueType="num">
                                      <p:cBhvr additive="base">
                                        <p:cTn id="1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2" presetClass="entr" presetSubtype="4"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par>
                          <p:cTn id="31" fill="hold">
                            <p:stCondLst>
                              <p:cond delay="500"/>
                            </p:stCondLst>
                            <p:childTnLst>
                              <p:par>
                                <p:cTn id="32" presetID="2" presetClass="entr" presetSubtype="4"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ppt_x"/>
                                          </p:val>
                                        </p:tav>
                                        <p:tav tm="100000">
                                          <p:val>
                                            <p:strVal val="#ppt_x"/>
                                          </p:val>
                                        </p:tav>
                                      </p:tavLst>
                                    </p:anim>
                                    <p:anim calcmode="lin" valueType="num">
                                      <p:cBhvr additive="base">
                                        <p:cTn id="3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6" fill="hold" display="0">
                  <p:stCondLst>
                    <p:cond delay="indefinite"/>
                  </p:stCondLst>
                  <p:endCondLst>
                    <p:cond evt="onStopAudio" delay="0">
                      <p:tgtEl>
                        <p:sldTgt/>
                      </p:tgtEl>
                    </p:cond>
                  </p:endCondLst>
                </p:cTn>
                <p:tgtEl>
                  <p:spTgt spid="32"/>
                </p:tgtEl>
              </p:cMediaNode>
            </p:audio>
            <p:seq concurrent="1" nextAc="seek">
              <p:cTn id="37" restart="whenNotActive" fill="hold" evtFilter="cancelBubble" nodeType="interactiveSeq">
                <p:stCondLst>
                  <p:cond evt="onClick" delay="0">
                    <p:tgtEl>
                      <p:spTgt spid="16"/>
                    </p:tgtEl>
                  </p:cond>
                </p:stCondLst>
                <p:endSync evt="end" delay="0">
                  <p:rtn val="all"/>
                </p:endSync>
                <p:childTnLst>
                  <p:par>
                    <p:cTn id="38" fill="hold">
                      <p:stCondLst>
                        <p:cond delay="0"/>
                      </p:stCondLst>
                      <p:childTnLst>
                        <p:par>
                          <p:cTn id="39" fill="hold">
                            <p:stCondLst>
                              <p:cond delay="0"/>
                            </p:stCondLst>
                            <p:childTnLst>
                              <p:par>
                                <p:cTn id="40" presetID="0" presetClass="path" presetSubtype="0" accel="50000" decel="50000" fill="hold" nodeType="clickEffect">
                                  <p:stCondLst>
                                    <p:cond delay="0"/>
                                  </p:stCondLst>
                                  <p:childTnLst>
                                    <p:animMotion origin="layout" path="M 0.02795 0.25062 C 0.02205 0.23735 0.03455 0.22716 0.04531 0.21852 C 0.04791 0.21049 0.06024 0.19228 0.06771 0.18611 C 0.07656 0.15803 0.13021 0.14877 0.16059 0.14568 C 0.17569 0.1463 0.19149 0.14383 0.2059 0.14753 C 0.21163 0.14877 0.2125 0.15586 0.21597 0.15988 C 0.22031 0.16543 0.22361 0.17716 0.22604 0.18395 C 0.22778 0.18951 0.23125 0.20031 0.23125 0.20062 C 0.23038 0.21636 0.23003 0.23272 0.22864 0.24877 C 0.22795 0.25432 0.22396 0.25617 0.22118 0.2608 C 0.20503 0.28673 0.17587 0.2963 0.14062 0.30124 C 0.12014 0.29938 0.121 0.30247 0.10798 0.29321 C 0.10191 0.28889 0.09045 0.27901 0.09045 0.27932 C 0.08663 0.26975 0.08298 0.25062 0.08298 0.25093 C 0.08576 0.2108 0.07778 0.22191 0.09531 0.20216 C 0.10677 0.18951 0.0934 0.19784 0.10798 0.19043 C 0.11927 0.17685 0.13333 0.16451 0.15034 0.15586 C 0.15382 0.15432 0.15729 0.15247 0.16059 0.15154 C 0.16736 0.14969 0.18073 0.14753 0.18073 0.14784 C 0.18837 0.14815 0.196 0.14784 0.20347 0.14969 C 0.2059 0.15 0.20677 0.15247 0.2085 0.15401 C 0.21996 0.16173 0.22691 0.16914 0.2335 0.18025 C 0.23837 0.20679 0.25312 0.26142 0.23125 0.27901 C 0.2125 0.29414 0.18368 0.3037 0.15833 0.30741 C 0.14062 0.30556 0.1368 0.30617 0.12552 0.29722 C 0.11805 0.28426 0.11545 0.27222 0.11319 0.25864 C 0.11458 0.225 0.10712 0.20556 0.13073 0.1821 C 0.13767 0.17562 0.13958 0.17099 0.15034 0.16821 C 0.15833 0.16389 0.16475 0.16204 0.17326 0.15988 C 0.1993 0.16173 0.1901 0.16173 0.20087 0.16173 L 0.1783 0.17624 L 0.19843 0.15586 " pathEditMode="relative" rAng="0" ptsTypes="AAAAAAAAAAAAAAAAAAAAAAAAAAAAAAAA">
                                      <p:cBhvr>
                                        <p:cTn id="41" dur="2000" fill="hold"/>
                                        <p:tgtEl>
                                          <p:spTgt spid="8"/>
                                        </p:tgtEl>
                                        <p:attrNameLst>
                                          <p:attrName>ppt_x</p:attrName>
                                          <p:attrName>ppt_y</p:attrName>
                                        </p:attrNameLst>
                                      </p:cBhvr>
                                      <p:rCtr x="10660" y="-2438"/>
                                    </p:animMotion>
                                  </p:childTnLst>
                                </p:cTn>
                              </p:par>
                              <p:par>
                                <p:cTn id="42" presetID="1" presetClass="mediacall" presetSubtype="0" fill="hold" nodeType="withEffect">
                                  <p:stCondLst>
                                    <p:cond delay="0"/>
                                  </p:stCondLst>
                                  <p:childTnLst>
                                    <p:cmd type="call" cmd="playFrom(0.0)">
                                      <p:cBhvr>
                                        <p:cTn id="43" dur="4744" fill="hold"/>
                                        <p:tgtEl>
                                          <p:spTgt spid="32"/>
                                        </p:tgtEl>
                                      </p:cBhvr>
                                    </p:cmd>
                                  </p:childTnLst>
                                </p:cTn>
                              </p:par>
                            </p:childTnLst>
                          </p:cTn>
                        </p:par>
                      </p:childTnLst>
                    </p:cTn>
                  </p:par>
                </p:childTnLst>
              </p:cTn>
              <p:nextCondLst>
                <p:cond evt="onClick" delay="0">
                  <p:tgtEl>
                    <p:spTgt spid="16"/>
                  </p:tgtEl>
                </p:cond>
              </p:nextCondLst>
            </p:seq>
            <p:seq concurrent="1" nextAc="seek">
              <p:cTn id="44" restart="whenNotActive" fill="hold" evtFilter="cancelBubble" nodeType="interactiveSeq">
                <p:stCondLst>
                  <p:cond evt="onClick" delay="0">
                    <p:tgtEl>
                      <p:spTgt spid="33"/>
                    </p:tgtEl>
                  </p:cond>
                </p:stCondLst>
                <p:endSync evt="end" delay="0">
                  <p:rtn val="all"/>
                </p:endSync>
                <p:childTnLst>
                  <p:par>
                    <p:cTn id="45" fill="hold">
                      <p:stCondLst>
                        <p:cond delay="0"/>
                      </p:stCondLst>
                      <p:childTnLst>
                        <p:par>
                          <p:cTn id="46" fill="hold">
                            <p:stCondLst>
                              <p:cond delay="0"/>
                            </p:stCondLst>
                            <p:childTnLst>
                              <p:par>
                                <p:cTn id="47" presetID="42" presetClass="path" presetSubtype="0" accel="50000" decel="50000" fill="hold" nodeType="clickEffect">
                                  <p:stCondLst>
                                    <p:cond delay="0"/>
                                  </p:stCondLst>
                                  <p:childTnLst>
                                    <p:animMotion origin="layout" path="M 3.05556E-6 0.01387 L -0.00226 1.00439 " pathEditMode="relative" rAng="0" ptsTypes="AA">
                                      <p:cBhvr>
                                        <p:cTn id="48" dur="30000" fill="hold"/>
                                        <p:tgtEl>
                                          <p:spTgt spid="33"/>
                                        </p:tgtEl>
                                        <p:attrNameLst>
                                          <p:attrName>ppt_x</p:attrName>
                                          <p:attrName>ppt_y</p:attrName>
                                        </p:attrNameLst>
                                      </p:cBhvr>
                                      <p:rCtr x="-122" y="49526"/>
                                    </p:animMotion>
                                  </p:childTnLst>
                                </p:cTn>
                              </p:par>
                            </p:childTnLst>
                          </p:cTn>
                        </p:par>
                      </p:childTnLst>
                    </p:cTn>
                  </p:par>
                </p:childTnLst>
              </p:cTn>
              <p:nextCondLst>
                <p:cond evt="onClick" delay="0">
                  <p:tgtEl>
                    <p:spTgt spid="33"/>
                  </p:tgtEl>
                </p:cond>
              </p:nextCondLst>
            </p:seq>
            <p:seq concurrent="1" nextAc="seek">
              <p:cTn id="49" restart="whenNotActive" fill="hold" evtFilter="cancelBubble" nodeType="interactiveSeq">
                <p:stCondLst>
                  <p:cond evt="onClick" delay="0">
                    <p:tgtEl>
                      <p:spTgt spid="17"/>
                    </p:tgtEl>
                  </p:cond>
                </p:stCondLst>
                <p:endSync evt="end" delay="0">
                  <p:rtn val="all"/>
                </p:endSync>
                <p:childTnLst>
                  <p:par>
                    <p:cTn id="50" fill="hold">
                      <p:stCondLst>
                        <p:cond delay="0"/>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24"/>
                                        </p:tgtEl>
                                        <p:attrNameLst>
                                          <p:attrName>style.visibility</p:attrName>
                                        </p:attrNameLst>
                                      </p:cBhvr>
                                      <p:to>
                                        <p:strVal val="visible"/>
                                      </p:to>
                                    </p:set>
                                    <p:anim calcmode="lin" valueType="num">
                                      <p:cBhvr>
                                        <p:cTn id="54" dur="500" fill="hold"/>
                                        <p:tgtEl>
                                          <p:spTgt spid="24"/>
                                        </p:tgtEl>
                                        <p:attrNameLst>
                                          <p:attrName>ppt_w</p:attrName>
                                        </p:attrNameLst>
                                      </p:cBhvr>
                                      <p:tavLst>
                                        <p:tav tm="0">
                                          <p:val>
                                            <p:fltVal val="0"/>
                                          </p:val>
                                        </p:tav>
                                        <p:tav tm="100000">
                                          <p:val>
                                            <p:strVal val="#ppt_w"/>
                                          </p:val>
                                        </p:tav>
                                      </p:tavLst>
                                    </p:anim>
                                    <p:anim calcmode="lin" valueType="num">
                                      <p:cBhvr>
                                        <p:cTn id="55" dur="500" fill="hold"/>
                                        <p:tgtEl>
                                          <p:spTgt spid="24"/>
                                        </p:tgtEl>
                                        <p:attrNameLst>
                                          <p:attrName>ppt_h</p:attrName>
                                        </p:attrNameLst>
                                      </p:cBhvr>
                                      <p:tavLst>
                                        <p:tav tm="0">
                                          <p:val>
                                            <p:fltVal val="0"/>
                                          </p:val>
                                        </p:tav>
                                        <p:tav tm="100000">
                                          <p:val>
                                            <p:strVal val="#ppt_h"/>
                                          </p:val>
                                        </p:tav>
                                      </p:tavLst>
                                    </p:anim>
                                    <p:animEffect transition="in" filter="fade">
                                      <p:cBhvr>
                                        <p:cTn id="56" dur="500"/>
                                        <p:tgtEl>
                                          <p:spTgt spid="24"/>
                                        </p:tgtEl>
                                      </p:cBhvr>
                                    </p:animEffect>
                                  </p:childTnLst>
                                </p:cTn>
                              </p:par>
                            </p:childTnLst>
                          </p:cTn>
                        </p:par>
                      </p:childTnLst>
                    </p:cTn>
                  </p:par>
                </p:childTnLst>
              </p:cTn>
              <p:nextCondLst>
                <p:cond evt="onClick" delay="0">
                  <p:tgtEl>
                    <p:spTgt spid="17"/>
                  </p:tgtEl>
                </p:cond>
              </p:nextCondLst>
            </p:seq>
            <p:seq concurrent="1" nextAc="seek">
              <p:cTn id="57" restart="whenNotActive" fill="hold" evtFilter="cancelBubble" nodeType="interactiveSeq">
                <p:stCondLst>
                  <p:cond evt="onClick" delay="0">
                    <p:tgtEl>
                      <p:spTgt spid="18"/>
                    </p:tgtEl>
                  </p:cond>
                </p:stCondLst>
                <p:endSync evt="end" delay="0">
                  <p:rtn val="all"/>
                </p:endSync>
                <p:childTnLst>
                  <p:par>
                    <p:cTn id="58" fill="hold">
                      <p:stCondLst>
                        <p:cond delay="0"/>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27"/>
                                        </p:tgtEl>
                                        <p:attrNameLst>
                                          <p:attrName>style.visibility</p:attrName>
                                        </p:attrNameLst>
                                      </p:cBhvr>
                                      <p:to>
                                        <p:strVal val="visible"/>
                                      </p:to>
                                    </p:set>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fltVal val="0"/>
                                          </p:val>
                                        </p:tav>
                                        <p:tav tm="100000">
                                          <p:val>
                                            <p:strVal val="#ppt_h"/>
                                          </p:val>
                                        </p:tav>
                                      </p:tavLst>
                                    </p:anim>
                                    <p:animEffect transition="in" filter="fade">
                                      <p:cBhvr>
                                        <p:cTn id="64" dur="500"/>
                                        <p:tgtEl>
                                          <p:spTgt spid="27"/>
                                        </p:tgtEl>
                                      </p:cBhvr>
                                    </p:animEffect>
                                  </p:childTnLst>
                                </p:cTn>
                              </p:par>
                            </p:childTnLst>
                          </p:cTn>
                        </p:par>
                      </p:childTnLst>
                    </p:cTn>
                  </p:par>
                </p:childTnLst>
              </p:cTn>
              <p:nextCondLst>
                <p:cond evt="onClick" delay="0">
                  <p:tgtEl>
                    <p:spTgt spid="18"/>
                  </p:tgtEl>
                </p:cond>
              </p:nextCondLst>
            </p:seq>
          </p:childTnLst>
        </p:cTn>
      </p:par>
    </p:tnLst>
    <p:bldLst>
      <p:bldP spid="16" grpId="0" animBg="1"/>
      <p:bldP spid="17" grpId="0" animBg="1"/>
      <p:bldP spid="18" grpId="0" animBg="1"/>
      <p:bldP spid="24" grpId="0" animBg="1"/>
      <p:bldP spid="2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sp>
        <p:nvSpPr>
          <p:cNvPr id="22" name="cauhoi"/>
          <p:cNvSpPr/>
          <p:nvPr/>
        </p:nvSpPr>
        <p:spPr>
          <a:xfrm>
            <a:off x="1853890" y="1445187"/>
            <a:ext cx="5707495" cy="2537727"/>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050"/>
          </a:p>
        </p:txBody>
      </p:sp>
      <p:sp>
        <p:nvSpPr>
          <p:cNvPr id="25" name="cauhoi"/>
          <p:cNvSpPr txBox="1"/>
          <p:nvPr/>
        </p:nvSpPr>
        <p:spPr>
          <a:xfrm>
            <a:off x="2538111" y="2096625"/>
            <a:ext cx="4734847" cy="1061829"/>
          </a:xfrm>
          <a:prstGeom prst="rect">
            <a:avLst/>
          </a:prstGeom>
          <a:noFill/>
        </p:spPr>
        <p:txBody>
          <a:bodyPr wrap="square" rtlCol="0">
            <a:spAutoFit/>
          </a:bodyPr>
          <a:lstStyle/>
          <a:p>
            <a:r>
              <a:rPr lang="en-US" sz="2100" b="1" dirty="0" err="1" smtClean="0">
                <a:latin typeface="Times New Roman" pitchFamily="18" charset="0"/>
                <a:cs typeface="Times New Roman" pitchFamily="18" charset="0"/>
              </a:rPr>
              <a:t>Em</a:t>
            </a:r>
            <a:r>
              <a:rPr lang="en-US" sz="2100" b="1" dirty="0" smtClean="0">
                <a:latin typeface="Times New Roman" pitchFamily="18" charset="0"/>
                <a:cs typeface="Times New Roman" pitchFamily="18" charset="0"/>
              </a:rPr>
              <a:t> </a:t>
            </a:r>
            <a:r>
              <a:rPr lang="en-US" sz="2100" b="1" dirty="0" err="1" smtClean="0">
                <a:latin typeface="Times New Roman" pitchFamily="18" charset="0"/>
                <a:cs typeface="Times New Roman" pitchFamily="18" charset="0"/>
              </a:rPr>
              <a:t>hãy</a:t>
            </a:r>
            <a:r>
              <a:rPr lang="en-US" sz="2100" b="1" dirty="0" smtClean="0">
                <a:latin typeface="Times New Roman" pitchFamily="18" charset="0"/>
                <a:cs typeface="Times New Roman" pitchFamily="18" charset="0"/>
              </a:rPr>
              <a:t> </a:t>
            </a:r>
            <a:r>
              <a:rPr lang="en-US" sz="2100" b="1" dirty="0" err="1" smtClean="0">
                <a:latin typeface="Times New Roman" pitchFamily="18" charset="0"/>
                <a:cs typeface="Times New Roman" pitchFamily="18" charset="0"/>
              </a:rPr>
              <a:t>kể</a:t>
            </a:r>
            <a:r>
              <a:rPr lang="en-US" sz="2100" b="1" dirty="0" smtClean="0">
                <a:latin typeface="Times New Roman" pitchFamily="18" charset="0"/>
                <a:cs typeface="Times New Roman" pitchFamily="18" charset="0"/>
              </a:rPr>
              <a:t> </a:t>
            </a:r>
            <a:r>
              <a:rPr lang="en-US" sz="2100" b="1" dirty="0" err="1" smtClean="0">
                <a:latin typeface="Times New Roman" pitchFamily="18" charset="0"/>
                <a:cs typeface="Times New Roman" pitchFamily="18" charset="0"/>
              </a:rPr>
              <a:t>một</a:t>
            </a:r>
            <a:r>
              <a:rPr lang="en-US" sz="2100" b="1" dirty="0" smtClean="0">
                <a:latin typeface="Times New Roman" pitchFamily="18" charset="0"/>
                <a:cs typeface="Times New Roman" pitchFamily="18" charset="0"/>
              </a:rPr>
              <a:t> </a:t>
            </a:r>
            <a:r>
              <a:rPr lang="en-US" sz="2100" b="1" dirty="0" err="1" smtClean="0">
                <a:latin typeface="Times New Roman" pitchFamily="18" charset="0"/>
                <a:cs typeface="Times New Roman" pitchFamily="18" charset="0"/>
              </a:rPr>
              <a:t>việc</a:t>
            </a:r>
            <a:r>
              <a:rPr lang="en-US" sz="2100" b="1" dirty="0" smtClean="0">
                <a:latin typeface="Times New Roman" pitchFamily="18" charset="0"/>
                <a:cs typeface="Times New Roman" pitchFamily="18" charset="0"/>
              </a:rPr>
              <a:t> </a:t>
            </a:r>
            <a:r>
              <a:rPr lang="en-US" sz="2100" b="1" dirty="0" err="1" smtClean="0">
                <a:latin typeface="Times New Roman" pitchFamily="18" charset="0"/>
                <a:cs typeface="Times New Roman" pitchFamily="18" charset="0"/>
              </a:rPr>
              <a:t>làm</a:t>
            </a:r>
            <a:r>
              <a:rPr lang="en-US" sz="2100" b="1" dirty="0" smtClean="0">
                <a:latin typeface="Times New Roman" pitchFamily="18" charset="0"/>
                <a:cs typeface="Times New Roman" pitchFamily="18" charset="0"/>
              </a:rPr>
              <a:t>, </a:t>
            </a:r>
            <a:r>
              <a:rPr lang="en-US" sz="2100" b="1" dirty="0" err="1" smtClean="0">
                <a:latin typeface="Times New Roman" pitchFamily="18" charset="0"/>
                <a:cs typeface="Times New Roman" pitchFamily="18" charset="0"/>
              </a:rPr>
              <a:t>hành</a:t>
            </a:r>
            <a:r>
              <a:rPr lang="en-US" sz="2100" b="1" dirty="0" smtClean="0">
                <a:latin typeface="Times New Roman" pitchFamily="18" charset="0"/>
                <a:cs typeface="Times New Roman" pitchFamily="18" charset="0"/>
              </a:rPr>
              <a:t> </a:t>
            </a:r>
            <a:r>
              <a:rPr lang="en-US" sz="2100" b="1" dirty="0" err="1" smtClean="0">
                <a:latin typeface="Times New Roman" pitchFamily="18" charset="0"/>
                <a:cs typeface="Times New Roman" pitchFamily="18" charset="0"/>
              </a:rPr>
              <a:t>động</a:t>
            </a:r>
            <a:r>
              <a:rPr lang="en-US" sz="2100" b="1" dirty="0" smtClean="0">
                <a:latin typeface="Times New Roman" pitchFamily="18" charset="0"/>
                <a:cs typeface="Times New Roman" pitchFamily="18" charset="0"/>
              </a:rPr>
              <a:t> </a:t>
            </a:r>
            <a:r>
              <a:rPr lang="en-US" sz="2100" b="1" dirty="0" err="1" smtClean="0">
                <a:latin typeface="Times New Roman" pitchFamily="18" charset="0"/>
                <a:cs typeface="Times New Roman" pitchFamily="18" charset="0"/>
              </a:rPr>
              <a:t>thể</a:t>
            </a:r>
            <a:r>
              <a:rPr lang="en-US" sz="2100" b="1" dirty="0" smtClean="0">
                <a:latin typeface="Times New Roman" pitchFamily="18" charset="0"/>
                <a:cs typeface="Times New Roman" pitchFamily="18" charset="0"/>
              </a:rPr>
              <a:t> </a:t>
            </a:r>
            <a:r>
              <a:rPr lang="en-US" sz="2100" b="1" dirty="0" err="1" smtClean="0">
                <a:latin typeface="Times New Roman" pitchFamily="18" charset="0"/>
                <a:cs typeface="Times New Roman" pitchFamily="18" charset="0"/>
              </a:rPr>
              <a:t>hiện</a:t>
            </a:r>
            <a:r>
              <a:rPr lang="en-US" sz="2100" b="1" dirty="0" smtClean="0">
                <a:latin typeface="Times New Roman" pitchFamily="18" charset="0"/>
                <a:cs typeface="Times New Roman" pitchFamily="18" charset="0"/>
              </a:rPr>
              <a:t> </a:t>
            </a:r>
            <a:r>
              <a:rPr lang="en-US" sz="2100" b="1" dirty="0" err="1" smtClean="0">
                <a:latin typeface="Times New Roman" pitchFamily="18" charset="0"/>
                <a:cs typeface="Times New Roman" pitchFamily="18" charset="0"/>
              </a:rPr>
              <a:t>quan</a:t>
            </a:r>
            <a:r>
              <a:rPr lang="en-US" sz="2100" b="1" dirty="0" smtClean="0">
                <a:latin typeface="Times New Roman" pitchFamily="18" charset="0"/>
                <a:cs typeface="Times New Roman" pitchFamily="18" charset="0"/>
              </a:rPr>
              <a:t> </a:t>
            </a:r>
            <a:r>
              <a:rPr lang="en-US" sz="2100" b="1" dirty="0" err="1" smtClean="0">
                <a:latin typeface="Times New Roman" pitchFamily="18" charset="0"/>
                <a:cs typeface="Times New Roman" pitchFamily="18" charset="0"/>
              </a:rPr>
              <a:t>tâm</a:t>
            </a:r>
            <a:r>
              <a:rPr lang="en-US" sz="2100" b="1" dirty="0" smtClean="0">
                <a:latin typeface="Times New Roman" pitchFamily="18" charset="0"/>
                <a:cs typeface="Times New Roman" pitchFamily="18" charset="0"/>
              </a:rPr>
              <a:t> </a:t>
            </a:r>
            <a:r>
              <a:rPr lang="en-US" sz="2100" b="1" dirty="0" err="1" smtClean="0">
                <a:latin typeface="Times New Roman" pitchFamily="18" charset="0"/>
                <a:cs typeface="Times New Roman" pitchFamily="18" charset="0"/>
              </a:rPr>
              <a:t>hàng</a:t>
            </a:r>
            <a:r>
              <a:rPr lang="en-US" sz="2100" b="1" dirty="0" smtClean="0">
                <a:latin typeface="Times New Roman" pitchFamily="18" charset="0"/>
                <a:cs typeface="Times New Roman" pitchFamily="18" charset="0"/>
              </a:rPr>
              <a:t> </a:t>
            </a:r>
            <a:r>
              <a:rPr lang="en-US" sz="2100" b="1" dirty="0" err="1" smtClean="0">
                <a:latin typeface="Times New Roman" pitchFamily="18" charset="0"/>
                <a:cs typeface="Times New Roman" pitchFamily="18" charset="0"/>
              </a:rPr>
              <a:t>xóm</a:t>
            </a:r>
            <a:r>
              <a:rPr lang="en-US" sz="2100" b="1" dirty="0" smtClean="0">
                <a:latin typeface="Times New Roman" pitchFamily="18" charset="0"/>
                <a:cs typeface="Times New Roman" pitchFamily="18" charset="0"/>
              </a:rPr>
              <a:t>, </a:t>
            </a:r>
            <a:r>
              <a:rPr lang="en-US" sz="2100" b="1" dirty="0" err="1" smtClean="0">
                <a:latin typeface="Times New Roman" pitchFamily="18" charset="0"/>
                <a:cs typeface="Times New Roman" pitchFamily="18" charset="0"/>
              </a:rPr>
              <a:t>láng</a:t>
            </a:r>
            <a:r>
              <a:rPr lang="en-US" sz="2100" b="1" dirty="0" smtClean="0">
                <a:latin typeface="Times New Roman" pitchFamily="18" charset="0"/>
                <a:cs typeface="Times New Roman" pitchFamily="18" charset="0"/>
              </a:rPr>
              <a:t> </a:t>
            </a:r>
            <a:r>
              <a:rPr lang="en-US" sz="2100" b="1" dirty="0" err="1" smtClean="0">
                <a:latin typeface="Times New Roman" pitchFamily="18" charset="0"/>
                <a:cs typeface="Times New Roman" pitchFamily="18" charset="0"/>
              </a:rPr>
              <a:t>giềng</a:t>
            </a:r>
            <a:r>
              <a:rPr lang="en-US" sz="2100" b="1" dirty="0" smtClean="0">
                <a:latin typeface="Times New Roman" pitchFamily="18" charset="0"/>
                <a:cs typeface="Times New Roman" pitchFamily="18" charset="0"/>
              </a:rPr>
              <a:t> </a:t>
            </a:r>
            <a:r>
              <a:rPr lang="en-US" sz="2100" b="1" dirty="0" err="1" smtClean="0">
                <a:latin typeface="Times New Roman" pitchFamily="18" charset="0"/>
                <a:cs typeface="Times New Roman" pitchFamily="18" charset="0"/>
              </a:rPr>
              <a:t>của</a:t>
            </a:r>
            <a:r>
              <a:rPr lang="en-US" sz="2100" b="1" dirty="0" smtClean="0">
                <a:latin typeface="Times New Roman" pitchFamily="18" charset="0"/>
                <a:cs typeface="Times New Roman" pitchFamily="18" charset="0"/>
              </a:rPr>
              <a:t> </a:t>
            </a:r>
            <a:r>
              <a:rPr lang="en-US" sz="2100" b="1" dirty="0" err="1" smtClean="0">
                <a:latin typeface="Times New Roman" pitchFamily="18" charset="0"/>
                <a:cs typeface="Times New Roman" pitchFamily="18" charset="0"/>
              </a:rPr>
              <a:t>người</a:t>
            </a:r>
            <a:r>
              <a:rPr lang="en-US" sz="2100" b="1" dirty="0" smtClean="0">
                <a:latin typeface="Times New Roman" pitchFamily="18" charset="0"/>
                <a:cs typeface="Times New Roman" pitchFamily="18" charset="0"/>
              </a:rPr>
              <a:t> </a:t>
            </a:r>
            <a:r>
              <a:rPr lang="en-US" sz="2100" b="1" dirty="0" err="1" smtClean="0">
                <a:latin typeface="Times New Roman" pitchFamily="18" charset="0"/>
                <a:cs typeface="Times New Roman" pitchFamily="18" charset="0"/>
              </a:rPr>
              <a:t>thân</a:t>
            </a:r>
            <a:r>
              <a:rPr lang="en-US" sz="2100" b="1" dirty="0">
                <a:latin typeface="Times New Roman" pitchFamily="18" charset="0"/>
                <a:cs typeface="Times New Roman" pitchFamily="18" charset="0"/>
              </a:rPr>
              <a:t> </a:t>
            </a:r>
            <a:r>
              <a:rPr lang="en-US" sz="2100" b="1" dirty="0" err="1" smtClean="0">
                <a:latin typeface="Times New Roman" pitchFamily="18" charset="0"/>
                <a:cs typeface="Times New Roman" pitchFamily="18" charset="0"/>
              </a:rPr>
              <a:t>hoặc</a:t>
            </a:r>
            <a:r>
              <a:rPr lang="en-US" sz="2100" b="1" dirty="0" smtClean="0">
                <a:latin typeface="Times New Roman" pitchFamily="18" charset="0"/>
                <a:cs typeface="Times New Roman" pitchFamily="18" charset="0"/>
              </a:rPr>
              <a:t> </a:t>
            </a:r>
            <a:r>
              <a:rPr lang="en-US" sz="2100" b="1" dirty="0" err="1" smtClean="0">
                <a:latin typeface="Times New Roman" pitchFamily="18" charset="0"/>
                <a:cs typeface="Times New Roman" pitchFamily="18" charset="0"/>
              </a:rPr>
              <a:t>bạn</a:t>
            </a:r>
            <a:r>
              <a:rPr lang="en-US" sz="2100" b="1" dirty="0" smtClean="0">
                <a:latin typeface="Times New Roman" pitchFamily="18" charset="0"/>
                <a:cs typeface="Times New Roman" pitchFamily="18" charset="0"/>
              </a:rPr>
              <a:t> </a:t>
            </a:r>
            <a:r>
              <a:rPr lang="en-US" sz="2100" b="1" dirty="0" err="1" smtClean="0">
                <a:latin typeface="Times New Roman" pitchFamily="18" charset="0"/>
                <a:cs typeface="Times New Roman" pitchFamily="18" charset="0"/>
              </a:rPr>
              <a:t>bè</a:t>
            </a:r>
            <a:r>
              <a:rPr lang="en-US" sz="2100" b="1" dirty="0" smtClean="0">
                <a:latin typeface="Times New Roman" pitchFamily="18" charset="0"/>
                <a:cs typeface="Times New Roman" pitchFamily="18" charset="0"/>
              </a:rPr>
              <a:t> </a:t>
            </a:r>
            <a:r>
              <a:rPr lang="en-US" sz="2100" b="1" dirty="0" err="1" smtClean="0">
                <a:latin typeface="Times New Roman" pitchFamily="18" charset="0"/>
                <a:cs typeface="Times New Roman" pitchFamily="18" charset="0"/>
              </a:rPr>
              <a:t>em</a:t>
            </a:r>
            <a:r>
              <a:rPr lang="en-US" sz="2100" b="1" dirty="0" smtClean="0">
                <a:latin typeface="Times New Roman" pitchFamily="18" charset="0"/>
                <a:cs typeface="Times New Roman" pitchFamily="18" charset="0"/>
              </a:rPr>
              <a:t>.</a:t>
            </a:r>
            <a:endParaRPr lang="en-US" sz="2100" b="1" dirty="0">
              <a:latin typeface="Times New Roman" pitchFamily="18" charset="0"/>
              <a:cs typeface="Times New Roman" pitchFamily="18" charset="0"/>
            </a:endParaRPr>
          </a:p>
        </p:txBody>
      </p:sp>
      <p:pic>
        <p:nvPicPr>
          <p:cNvPr id="32"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715500" y="2170340"/>
            <a:ext cx="457200" cy="457200"/>
          </a:xfrm>
          <a:prstGeom prst="rect">
            <a:avLst/>
          </a:prstGeom>
        </p:spPr>
      </p:pic>
      <p:pic>
        <p:nvPicPr>
          <p:cNvPr id="33" name="mattroi"/>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076302" y="0"/>
            <a:ext cx="853352" cy="853352"/>
          </a:xfrm>
          <a:prstGeom prst="rect">
            <a:avLst/>
          </a:prstGeom>
        </p:spPr>
      </p:pic>
      <p:pic>
        <p:nvPicPr>
          <p:cNvPr id="20" name="Picture 19">
            <a:hlinkClick r:id="rId7" action="ppaction://hlinksldjump"/>
          </p:cNvPr>
          <p:cNvPicPr>
            <a:picLocks noChangeAspect="1"/>
          </p:cNvPicPr>
          <p:nvPr/>
        </p:nvPicPr>
        <p:blipFill>
          <a:blip r:embed="rId8"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685263" y="3461500"/>
            <a:ext cx="1175390" cy="1484591"/>
          </a:xfrm>
          <a:prstGeom prst="rect">
            <a:avLst/>
          </a:prstGeom>
        </p:spPr>
      </p:pic>
    </p:spTree>
    <p:extLst>
      <p:ext uri="{BB962C8B-B14F-4D97-AF65-F5344CB8AC3E}">
        <p14:creationId xmlns:p14="http://schemas.microsoft.com/office/powerpoint/2010/main" val="3228166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744" fill="hold"/>
                                        <p:tgtEl>
                                          <p:spTgt spid="3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2"/>
                </p:tgtEl>
              </p:cMediaNode>
            </p:audio>
            <p:seq concurrent="1" nextAc="seek">
              <p:cTn id="8" restart="whenNotActive" fill="hold" evtFilter="cancelBubble" nodeType="interactiveSeq">
                <p:stCondLst>
                  <p:cond evt="onClick" delay="0">
                    <p:tgtEl>
                      <p:spTgt spid="33"/>
                    </p:tgtEl>
                  </p:cond>
                </p:stCondLst>
                <p:endSync evt="end" delay="0">
                  <p:rtn val="all"/>
                </p:endSync>
                <p:childTnLst>
                  <p:par>
                    <p:cTn id="9" fill="hold">
                      <p:stCondLst>
                        <p:cond delay="0"/>
                      </p:stCondLst>
                      <p:childTnLst>
                        <p:par>
                          <p:cTn id="10" fill="hold">
                            <p:stCondLst>
                              <p:cond delay="0"/>
                            </p:stCondLst>
                            <p:childTnLst>
                              <p:par>
                                <p:cTn id="11" presetID="42" presetClass="path" presetSubtype="0" accel="50000" decel="50000" fill="hold" nodeType="clickEffect">
                                  <p:stCondLst>
                                    <p:cond delay="0"/>
                                  </p:stCondLst>
                                  <p:childTnLst>
                                    <p:animMotion origin="layout" path="M 3.05556E-6 0.01387 L -0.00226 1.00439 " pathEditMode="relative" rAng="0" ptsTypes="AA">
                                      <p:cBhvr>
                                        <p:cTn id="12" dur="30000" fill="hold"/>
                                        <p:tgtEl>
                                          <p:spTgt spid="33"/>
                                        </p:tgtEl>
                                        <p:attrNameLst>
                                          <p:attrName>ppt_x</p:attrName>
                                          <p:attrName>ppt_y</p:attrName>
                                        </p:attrNameLst>
                                      </p:cBhvr>
                                      <p:rCtr x="-122" y="49526"/>
                                    </p:animMotion>
                                  </p:childTnLst>
                                </p:cTn>
                              </p:par>
                            </p:childTnLst>
                          </p:cTn>
                        </p:par>
                      </p:childTnLst>
                    </p:cTn>
                  </p:par>
                </p:childTnLst>
              </p:cTn>
              <p:nextCondLst>
                <p:cond evt="onClick" delay="0">
                  <p:tgtEl>
                    <p:spTgt spid="33"/>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TextBox 3"/>
          <p:cNvSpPr txBox="1"/>
          <p:nvPr/>
        </p:nvSpPr>
        <p:spPr>
          <a:xfrm>
            <a:off x="2232859" y="1424355"/>
            <a:ext cx="4942379" cy="1654748"/>
          </a:xfrm>
          <a:prstGeom prst="rect">
            <a:avLst/>
          </a:prstGeom>
          <a:noFill/>
        </p:spPr>
        <p:txBody>
          <a:bodyPr wrap="none" rtlCol="0">
            <a:spAutoFit/>
          </a:bodyPr>
          <a:lstStyle/>
          <a:p>
            <a:pPr algn="ctr">
              <a:lnSpc>
                <a:spcPct val="150000"/>
              </a:lnSpc>
            </a:pPr>
            <a:r>
              <a:rPr lang="en-US" sz="3600" b="1" dirty="0" smtClean="0">
                <a:latin typeface="Times New Roman" panose="02020603050405020304" pitchFamily="18" charset="0"/>
                <a:cs typeface="Times New Roman" panose="02020603050405020304" pitchFamily="18" charset="0"/>
              </a:rPr>
              <a:t>CHÚC CÁC CON </a:t>
            </a:r>
          </a:p>
          <a:p>
            <a:pPr algn="ctr">
              <a:lnSpc>
                <a:spcPct val="150000"/>
              </a:lnSpc>
            </a:pPr>
            <a:r>
              <a:rPr lang="en-US" sz="3600" b="1" dirty="0" smtClean="0">
                <a:latin typeface="Times New Roman" panose="02020603050405020304" pitchFamily="18" charset="0"/>
                <a:cs typeface="Times New Roman" panose="02020603050405020304" pitchFamily="18" charset="0"/>
              </a:rPr>
              <a:t>HỌC TẬP THẬT TỐT!</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62248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781" name="Google Shape;781;p38"/>
          <p:cNvSpPr txBox="1">
            <a:spLocks noGrp="1"/>
          </p:cNvSpPr>
          <p:nvPr>
            <p:ph type="ctrTitle"/>
          </p:nvPr>
        </p:nvSpPr>
        <p:spPr>
          <a:xfrm>
            <a:off x="1343746" y="1416310"/>
            <a:ext cx="6728215" cy="144514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dirty="0" smtClean="0"/>
              <a:t>EM QUAN TÂM HÀNG XÓM LÁNG GIÊNG</a:t>
            </a:r>
            <a:endParaRPr dirty="0"/>
          </a:p>
        </p:txBody>
      </p:sp>
      <p:grpSp>
        <p:nvGrpSpPr>
          <p:cNvPr id="877" name="Google Shape;877;p38"/>
          <p:cNvGrpSpPr/>
          <p:nvPr/>
        </p:nvGrpSpPr>
        <p:grpSpPr>
          <a:xfrm>
            <a:off x="7118361" y="411465"/>
            <a:ext cx="1798128" cy="1061656"/>
            <a:chOff x="6483550" y="1260425"/>
            <a:chExt cx="1798128" cy="1061656"/>
          </a:xfrm>
        </p:grpSpPr>
        <p:sp>
          <p:nvSpPr>
            <p:cNvPr id="878" name="Google Shape;878;p38"/>
            <p:cNvSpPr/>
            <p:nvPr/>
          </p:nvSpPr>
          <p:spPr>
            <a:xfrm>
              <a:off x="6992550" y="1260425"/>
              <a:ext cx="889200" cy="889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38"/>
            <p:cNvSpPr/>
            <p:nvPr/>
          </p:nvSpPr>
          <p:spPr>
            <a:xfrm>
              <a:off x="6483550" y="1840725"/>
              <a:ext cx="1132380" cy="481356"/>
            </a:xfrm>
            <a:prstGeom prst="cloud">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38"/>
            <p:cNvSpPr/>
            <p:nvPr/>
          </p:nvSpPr>
          <p:spPr>
            <a:xfrm>
              <a:off x="7677850" y="1443450"/>
              <a:ext cx="603828" cy="256608"/>
            </a:xfrm>
            <a:prstGeom prst="cloud">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1" name="Google Shape;881;p38"/>
          <p:cNvSpPr/>
          <p:nvPr/>
        </p:nvSpPr>
        <p:spPr>
          <a:xfrm>
            <a:off x="6816447" y="3157637"/>
            <a:ext cx="603828" cy="256716"/>
          </a:xfrm>
          <a:prstGeom prst="cloud">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8"/>
          <p:cNvSpPr/>
          <p:nvPr/>
        </p:nvSpPr>
        <p:spPr>
          <a:xfrm>
            <a:off x="713525" y="3200040"/>
            <a:ext cx="1303992" cy="554364"/>
          </a:xfrm>
          <a:prstGeom prst="cloud">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26" name="Picture 2" descr="Neighborhood Clipart &amp; Neighborhood Clip Art Images - HDClipartAll"/>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9468" l="0" r="99609">
                        <a14:foregroundMark x1="4785" y1="79521" x2="6055" y2="79521"/>
                        <a14:foregroundMark x1="8887" y1="79521" x2="8887" y2="79521"/>
                        <a14:foregroundMark x1="15625" y1="75266" x2="15625" y2="75266"/>
                        <a14:foregroundMark x1="30762" y1="61968" x2="30762" y2="61968"/>
                        <a14:foregroundMark x1="55762" y1="59840" x2="55762" y2="59840"/>
                        <a14:foregroundMark x1="65137" y1="15691" x2="65137" y2="15691"/>
                        <a14:foregroundMark x1="27539" y1="17287" x2="27539" y2="17287"/>
                        <a14:foregroundMark x1="95117" y1="32979" x2="95117" y2="32979"/>
                        <a14:foregroundMark x1="55273" y1="27926" x2="55273" y2="27926"/>
                        <a14:foregroundMark x1="89160" y1="49202" x2="89160" y2="49202"/>
                      </a14:backgroundRemoval>
                    </a14:imgEffect>
                  </a14:imgLayer>
                </a14:imgProps>
              </a:ext>
              <a:ext uri="{28A0092B-C50C-407E-A947-70E740481C1C}">
                <a14:useLocalDpi xmlns:a14="http://schemas.microsoft.com/office/drawing/2010/main" val="0"/>
              </a:ext>
            </a:extLst>
          </a:blip>
          <a:srcRect/>
          <a:stretch>
            <a:fillRect/>
          </a:stretch>
        </p:blipFill>
        <p:spPr bwMode="auto">
          <a:xfrm>
            <a:off x="1871252" y="3270378"/>
            <a:ext cx="5673201" cy="208312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idx="2"/>
          </p:nvPr>
        </p:nvSpPr>
        <p:spPr/>
        <p:txBody>
          <a:bodyPr/>
          <a:lstStyle/>
          <a:p>
            <a:r>
              <a:rPr lang="en-US" dirty="0" smtClean="0"/>
              <a:t>BÀI 3</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grpSp>
        <p:nvGrpSpPr>
          <p:cNvPr id="888" name="Google Shape;888;p39"/>
          <p:cNvGrpSpPr/>
          <p:nvPr/>
        </p:nvGrpSpPr>
        <p:grpSpPr>
          <a:xfrm>
            <a:off x="439188" y="315300"/>
            <a:ext cx="2554550" cy="448375"/>
            <a:chOff x="1297575" y="378975"/>
            <a:chExt cx="2554550" cy="448375"/>
          </a:xfrm>
        </p:grpSpPr>
        <p:sp>
          <p:nvSpPr>
            <p:cNvPr id="889" name="Google Shape;889;p39"/>
            <p:cNvSpPr/>
            <p:nvPr/>
          </p:nvSpPr>
          <p:spPr>
            <a:xfrm>
              <a:off x="3652200" y="389200"/>
              <a:ext cx="194500" cy="207675"/>
            </a:xfrm>
            <a:custGeom>
              <a:avLst/>
              <a:gdLst/>
              <a:ahLst/>
              <a:cxnLst/>
              <a:rect l="l" t="t" r="r" b="b"/>
              <a:pathLst>
                <a:path w="7780" h="8307" extrusionOk="0">
                  <a:moveTo>
                    <a:pt x="7779" y="1"/>
                  </a:moveTo>
                  <a:lnTo>
                    <a:pt x="0" y="3217"/>
                  </a:lnTo>
                  <a:lnTo>
                    <a:pt x="6659" y="8306"/>
                  </a:lnTo>
                  <a:lnTo>
                    <a:pt x="7779" y="1"/>
                  </a:lnTo>
                  <a:close/>
                </a:path>
              </a:pathLst>
            </a:custGeom>
            <a:solidFill>
              <a:srgbClr val="E83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39"/>
            <p:cNvSpPr/>
            <p:nvPr/>
          </p:nvSpPr>
          <p:spPr>
            <a:xfrm>
              <a:off x="2471650" y="645100"/>
              <a:ext cx="210375" cy="182250"/>
            </a:xfrm>
            <a:custGeom>
              <a:avLst/>
              <a:gdLst/>
              <a:ahLst/>
              <a:cxnLst/>
              <a:rect l="l" t="t" r="r" b="b"/>
              <a:pathLst>
                <a:path w="8415" h="7290" extrusionOk="0">
                  <a:moveTo>
                    <a:pt x="8415" y="0"/>
                  </a:moveTo>
                  <a:lnTo>
                    <a:pt x="1" y="88"/>
                  </a:lnTo>
                  <a:lnTo>
                    <a:pt x="4283" y="7290"/>
                  </a:lnTo>
                  <a:lnTo>
                    <a:pt x="8415" y="0"/>
                  </a:lnTo>
                  <a:close/>
                </a:path>
              </a:pathLst>
            </a:custGeom>
            <a:solidFill>
              <a:srgbClr val="1942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39"/>
            <p:cNvSpPr/>
            <p:nvPr/>
          </p:nvSpPr>
          <p:spPr>
            <a:xfrm>
              <a:off x="2778825" y="620400"/>
              <a:ext cx="209500" cy="190250"/>
            </a:xfrm>
            <a:custGeom>
              <a:avLst/>
              <a:gdLst/>
              <a:ahLst/>
              <a:cxnLst/>
              <a:rect l="l" t="t" r="r" b="b"/>
              <a:pathLst>
                <a:path w="8380" h="7610" extrusionOk="0">
                  <a:moveTo>
                    <a:pt x="8379" y="1"/>
                  </a:moveTo>
                  <a:lnTo>
                    <a:pt x="0" y="790"/>
                  </a:lnTo>
                  <a:lnTo>
                    <a:pt x="4872" y="7610"/>
                  </a:lnTo>
                  <a:lnTo>
                    <a:pt x="8379" y="1"/>
                  </a:lnTo>
                  <a:close/>
                </a:path>
              </a:pathLst>
            </a:custGeom>
            <a:solidFill>
              <a:srgbClr val="E83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39"/>
            <p:cNvSpPr/>
            <p:nvPr/>
          </p:nvSpPr>
          <p:spPr>
            <a:xfrm>
              <a:off x="3080850" y="574300"/>
              <a:ext cx="207775" cy="195650"/>
            </a:xfrm>
            <a:custGeom>
              <a:avLst/>
              <a:gdLst/>
              <a:ahLst/>
              <a:cxnLst/>
              <a:rect l="l" t="t" r="r" b="b"/>
              <a:pathLst>
                <a:path w="8311" h="7826" extrusionOk="0">
                  <a:moveTo>
                    <a:pt x="8310" y="1"/>
                  </a:moveTo>
                  <a:lnTo>
                    <a:pt x="1" y="1337"/>
                  </a:lnTo>
                  <a:lnTo>
                    <a:pt x="5307" y="7825"/>
                  </a:lnTo>
                  <a:lnTo>
                    <a:pt x="8310" y="1"/>
                  </a:lnTo>
                  <a:close/>
                </a:path>
              </a:pathLst>
            </a:custGeom>
            <a:solidFill>
              <a:srgbClr val="FED2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39"/>
            <p:cNvSpPr/>
            <p:nvPr/>
          </p:nvSpPr>
          <p:spPr>
            <a:xfrm>
              <a:off x="3376650" y="495700"/>
              <a:ext cx="202475" cy="202950"/>
            </a:xfrm>
            <a:custGeom>
              <a:avLst/>
              <a:gdLst/>
              <a:ahLst/>
              <a:cxnLst/>
              <a:rect l="l" t="t" r="r" b="b"/>
              <a:pathLst>
                <a:path w="8099" h="8118" extrusionOk="0">
                  <a:moveTo>
                    <a:pt x="8099" y="0"/>
                  </a:moveTo>
                  <a:lnTo>
                    <a:pt x="0" y="2289"/>
                  </a:lnTo>
                  <a:lnTo>
                    <a:pt x="6023" y="8117"/>
                  </a:lnTo>
                  <a:lnTo>
                    <a:pt x="8099" y="0"/>
                  </a:lnTo>
                  <a:close/>
                </a:path>
              </a:pathLst>
            </a:custGeom>
            <a:solidFill>
              <a:srgbClr val="1942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39"/>
            <p:cNvSpPr/>
            <p:nvPr/>
          </p:nvSpPr>
          <p:spPr>
            <a:xfrm>
              <a:off x="1304175" y="389100"/>
              <a:ext cx="197625" cy="207775"/>
            </a:xfrm>
            <a:custGeom>
              <a:avLst/>
              <a:gdLst/>
              <a:ahLst/>
              <a:cxnLst/>
              <a:rect l="l" t="t" r="r" b="b"/>
              <a:pathLst>
                <a:path w="7905" h="8311" extrusionOk="0">
                  <a:moveTo>
                    <a:pt x="1" y="1"/>
                  </a:moveTo>
                  <a:lnTo>
                    <a:pt x="1078" y="8310"/>
                  </a:lnTo>
                  <a:lnTo>
                    <a:pt x="7905" y="3152"/>
                  </a:lnTo>
                  <a:lnTo>
                    <a:pt x="1" y="1"/>
                  </a:lnTo>
                  <a:close/>
                </a:path>
              </a:pathLst>
            </a:custGeom>
            <a:solidFill>
              <a:srgbClr val="FED2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39"/>
            <p:cNvSpPr/>
            <p:nvPr/>
          </p:nvSpPr>
          <p:spPr>
            <a:xfrm>
              <a:off x="2165475" y="618150"/>
              <a:ext cx="209450" cy="190725"/>
            </a:xfrm>
            <a:custGeom>
              <a:avLst/>
              <a:gdLst/>
              <a:ahLst/>
              <a:cxnLst/>
              <a:rect l="l" t="t" r="r" b="b"/>
              <a:pathLst>
                <a:path w="8378" h="7629" extrusionOk="0">
                  <a:moveTo>
                    <a:pt x="0" y="1"/>
                  </a:moveTo>
                  <a:lnTo>
                    <a:pt x="3471" y="7628"/>
                  </a:lnTo>
                  <a:lnTo>
                    <a:pt x="8378" y="837"/>
                  </a:lnTo>
                  <a:lnTo>
                    <a:pt x="0" y="1"/>
                  </a:lnTo>
                  <a:close/>
                </a:path>
              </a:pathLst>
            </a:custGeom>
            <a:solidFill>
              <a:srgbClr val="FED2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39"/>
            <p:cNvSpPr/>
            <p:nvPr/>
          </p:nvSpPr>
          <p:spPr>
            <a:xfrm>
              <a:off x="1865475" y="570475"/>
              <a:ext cx="207575" cy="195975"/>
            </a:xfrm>
            <a:custGeom>
              <a:avLst/>
              <a:gdLst/>
              <a:ahLst/>
              <a:cxnLst/>
              <a:rect l="l" t="t" r="r" b="b"/>
              <a:pathLst>
                <a:path w="8303" h="7839" extrusionOk="0">
                  <a:moveTo>
                    <a:pt x="1" y="0"/>
                  </a:moveTo>
                  <a:lnTo>
                    <a:pt x="2963" y="7839"/>
                  </a:lnTo>
                  <a:lnTo>
                    <a:pt x="8302" y="1381"/>
                  </a:lnTo>
                  <a:lnTo>
                    <a:pt x="1" y="0"/>
                  </a:lnTo>
                  <a:close/>
                </a:path>
              </a:pathLst>
            </a:custGeom>
            <a:solidFill>
              <a:srgbClr val="E83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39"/>
            <p:cNvSpPr/>
            <p:nvPr/>
          </p:nvSpPr>
          <p:spPr>
            <a:xfrm>
              <a:off x="1575375" y="493700"/>
              <a:ext cx="202250" cy="203250"/>
            </a:xfrm>
            <a:custGeom>
              <a:avLst/>
              <a:gdLst/>
              <a:ahLst/>
              <a:cxnLst/>
              <a:rect l="l" t="t" r="r" b="b"/>
              <a:pathLst>
                <a:path w="8090" h="8130" extrusionOk="0">
                  <a:moveTo>
                    <a:pt x="1" y="0"/>
                  </a:moveTo>
                  <a:lnTo>
                    <a:pt x="2035" y="8130"/>
                  </a:lnTo>
                  <a:lnTo>
                    <a:pt x="8089" y="2334"/>
                  </a:ln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39"/>
            <p:cNvSpPr/>
            <p:nvPr/>
          </p:nvSpPr>
          <p:spPr>
            <a:xfrm>
              <a:off x="1297575" y="378975"/>
              <a:ext cx="2554550" cy="271425"/>
            </a:xfrm>
            <a:custGeom>
              <a:avLst/>
              <a:gdLst/>
              <a:ahLst/>
              <a:cxnLst/>
              <a:rect l="l" t="t" r="r" b="b"/>
              <a:pathLst>
                <a:path w="102182" h="10857" extrusionOk="0">
                  <a:moveTo>
                    <a:pt x="252" y="0"/>
                  </a:moveTo>
                  <a:cubicBezTo>
                    <a:pt x="168" y="0"/>
                    <a:pt x="89" y="48"/>
                    <a:pt x="52" y="127"/>
                  </a:cubicBezTo>
                  <a:cubicBezTo>
                    <a:pt x="0" y="238"/>
                    <a:pt x="50" y="369"/>
                    <a:pt x="160" y="420"/>
                  </a:cubicBezTo>
                  <a:cubicBezTo>
                    <a:pt x="6001" y="3085"/>
                    <a:pt x="12383" y="5292"/>
                    <a:pt x="19134" y="6978"/>
                  </a:cubicBezTo>
                  <a:cubicBezTo>
                    <a:pt x="29304" y="9521"/>
                    <a:pt x="40082" y="10826"/>
                    <a:pt x="51172" y="10856"/>
                  </a:cubicBezTo>
                  <a:lnTo>
                    <a:pt x="51584" y="10856"/>
                  </a:lnTo>
                  <a:cubicBezTo>
                    <a:pt x="63128" y="10856"/>
                    <a:pt x="74081" y="9545"/>
                    <a:pt x="84138" y="6958"/>
                  </a:cubicBezTo>
                  <a:cubicBezTo>
                    <a:pt x="92548" y="4794"/>
                    <a:pt x="98510" y="2209"/>
                    <a:pt x="102032" y="418"/>
                  </a:cubicBezTo>
                  <a:cubicBezTo>
                    <a:pt x="102141" y="365"/>
                    <a:pt x="102182" y="232"/>
                    <a:pt x="102128" y="123"/>
                  </a:cubicBezTo>
                  <a:cubicBezTo>
                    <a:pt x="102091" y="46"/>
                    <a:pt x="102015" y="2"/>
                    <a:pt x="101935" y="2"/>
                  </a:cubicBezTo>
                  <a:cubicBezTo>
                    <a:pt x="101901" y="2"/>
                    <a:pt x="101866" y="10"/>
                    <a:pt x="101833" y="27"/>
                  </a:cubicBezTo>
                  <a:cubicBezTo>
                    <a:pt x="95673" y="3157"/>
                    <a:pt x="78482" y="10416"/>
                    <a:pt x="51576" y="10416"/>
                  </a:cubicBezTo>
                  <a:lnTo>
                    <a:pt x="51172" y="10416"/>
                  </a:lnTo>
                  <a:cubicBezTo>
                    <a:pt x="27855" y="10352"/>
                    <a:pt x="10662" y="4729"/>
                    <a:pt x="345" y="21"/>
                  </a:cubicBezTo>
                  <a:cubicBezTo>
                    <a:pt x="314" y="7"/>
                    <a:pt x="282" y="0"/>
                    <a:pt x="252" y="0"/>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9" name="Google Shape;899;p39"/>
          <p:cNvGrpSpPr/>
          <p:nvPr/>
        </p:nvGrpSpPr>
        <p:grpSpPr>
          <a:xfrm>
            <a:off x="6186388" y="315300"/>
            <a:ext cx="2554550" cy="448375"/>
            <a:chOff x="1297575" y="378975"/>
            <a:chExt cx="2554550" cy="448375"/>
          </a:xfrm>
        </p:grpSpPr>
        <p:sp>
          <p:nvSpPr>
            <p:cNvPr id="900" name="Google Shape;900;p39"/>
            <p:cNvSpPr/>
            <p:nvPr/>
          </p:nvSpPr>
          <p:spPr>
            <a:xfrm>
              <a:off x="3652200" y="389200"/>
              <a:ext cx="194500" cy="207675"/>
            </a:xfrm>
            <a:custGeom>
              <a:avLst/>
              <a:gdLst/>
              <a:ahLst/>
              <a:cxnLst/>
              <a:rect l="l" t="t" r="r" b="b"/>
              <a:pathLst>
                <a:path w="7780" h="8307" extrusionOk="0">
                  <a:moveTo>
                    <a:pt x="7779" y="1"/>
                  </a:moveTo>
                  <a:lnTo>
                    <a:pt x="0" y="3217"/>
                  </a:lnTo>
                  <a:lnTo>
                    <a:pt x="6659" y="8306"/>
                  </a:lnTo>
                  <a:lnTo>
                    <a:pt x="7779" y="1"/>
                  </a:lnTo>
                  <a:close/>
                </a:path>
              </a:pathLst>
            </a:custGeom>
            <a:solidFill>
              <a:srgbClr val="E83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9"/>
            <p:cNvSpPr/>
            <p:nvPr/>
          </p:nvSpPr>
          <p:spPr>
            <a:xfrm>
              <a:off x="2471650" y="645100"/>
              <a:ext cx="210375" cy="182250"/>
            </a:xfrm>
            <a:custGeom>
              <a:avLst/>
              <a:gdLst/>
              <a:ahLst/>
              <a:cxnLst/>
              <a:rect l="l" t="t" r="r" b="b"/>
              <a:pathLst>
                <a:path w="8415" h="7290" extrusionOk="0">
                  <a:moveTo>
                    <a:pt x="8415" y="0"/>
                  </a:moveTo>
                  <a:lnTo>
                    <a:pt x="1" y="88"/>
                  </a:lnTo>
                  <a:lnTo>
                    <a:pt x="4283" y="7290"/>
                  </a:lnTo>
                  <a:lnTo>
                    <a:pt x="8415" y="0"/>
                  </a:lnTo>
                  <a:close/>
                </a:path>
              </a:pathLst>
            </a:custGeom>
            <a:solidFill>
              <a:srgbClr val="1942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9"/>
            <p:cNvSpPr/>
            <p:nvPr/>
          </p:nvSpPr>
          <p:spPr>
            <a:xfrm>
              <a:off x="2778825" y="620400"/>
              <a:ext cx="209500" cy="190250"/>
            </a:xfrm>
            <a:custGeom>
              <a:avLst/>
              <a:gdLst/>
              <a:ahLst/>
              <a:cxnLst/>
              <a:rect l="l" t="t" r="r" b="b"/>
              <a:pathLst>
                <a:path w="8380" h="7610" extrusionOk="0">
                  <a:moveTo>
                    <a:pt x="8379" y="1"/>
                  </a:moveTo>
                  <a:lnTo>
                    <a:pt x="0" y="790"/>
                  </a:lnTo>
                  <a:lnTo>
                    <a:pt x="4872" y="7610"/>
                  </a:lnTo>
                  <a:lnTo>
                    <a:pt x="8379" y="1"/>
                  </a:lnTo>
                  <a:close/>
                </a:path>
              </a:pathLst>
            </a:custGeom>
            <a:solidFill>
              <a:srgbClr val="E83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9"/>
            <p:cNvSpPr/>
            <p:nvPr/>
          </p:nvSpPr>
          <p:spPr>
            <a:xfrm>
              <a:off x="3080850" y="574300"/>
              <a:ext cx="207775" cy="195650"/>
            </a:xfrm>
            <a:custGeom>
              <a:avLst/>
              <a:gdLst/>
              <a:ahLst/>
              <a:cxnLst/>
              <a:rect l="l" t="t" r="r" b="b"/>
              <a:pathLst>
                <a:path w="8311" h="7826" extrusionOk="0">
                  <a:moveTo>
                    <a:pt x="8310" y="1"/>
                  </a:moveTo>
                  <a:lnTo>
                    <a:pt x="1" y="1337"/>
                  </a:lnTo>
                  <a:lnTo>
                    <a:pt x="5307" y="7825"/>
                  </a:lnTo>
                  <a:lnTo>
                    <a:pt x="8310" y="1"/>
                  </a:lnTo>
                  <a:close/>
                </a:path>
              </a:pathLst>
            </a:custGeom>
            <a:solidFill>
              <a:srgbClr val="FED2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39"/>
            <p:cNvSpPr/>
            <p:nvPr/>
          </p:nvSpPr>
          <p:spPr>
            <a:xfrm>
              <a:off x="3376650" y="495700"/>
              <a:ext cx="202475" cy="202950"/>
            </a:xfrm>
            <a:custGeom>
              <a:avLst/>
              <a:gdLst/>
              <a:ahLst/>
              <a:cxnLst/>
              <a:rect l="l" t="t" r="r" b="b"/>
              <a:pathLst>
                <a:path w="8099" h="8118" extrusionOk="0">
                  <a:moveTo>
                    <a:pt x="8099" y="0"/>
                  </a:moveTo>
                  <a:lnTo>
                    <a:pt x="0" y="2289"/>
                  </a:lnTo>
                  <a:lnTo>
                    <a:pt x="6023" y="8117"/>
                  </a:lnTo>
                  <a:lnTo>
                    <a:pt x="8099" y="0"/>
                  </a:lnTo>
                  <a:close/>
                </a:path>
              </a:pathLst>
            </a:custGeom>
            <a:solidFill>
              <a:srgbClr val="1942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39"/>
            <p:cNvSpPr/>
            <p:nvPr/>
          </p:nvSpPr>
          <p:spPr>
            <a:xfrm>
              <a:off x="1304175" y="389100"/>
              <a:ext cx="197625" cy="207775"/>
            </a:xfrm>
            <a:custGeom>
              <a:avLst/>
              <a:gdLst/>
              <a:ahLst/>
              <a:cxnLst/>
              <a:rect l="l" t="t" r="r" b="b"/>
              <a:pathLst>
                <a:path w="7905" h="8311" extrusionOk="0">
                  <a:moveTo>
                    <a:pt x="1" y="1"/>
                  </a:moveTo>
                  <a:lnTo>
                    <a:pt x="1078" y="8310"/>
                  </a:lnTo>
                  <a:lnTo>
                    <a:pt x="7905" y="3152"/>
                  </a:lnTo>
                  <a:lnTo>
                    <a:pt x="1" y="1"/>
                  </a:lnTo>
                  <a:close/>
                </a:path>
              </a:pathLst>
            </a:custGeom>
            <a:solidFill>
              <a:srgbClr val="FED2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39"/>
            <p:cNvSpPr/>
            <p:nvPr/>
          </p:nvSpPr>
          <p:spPr>
            <a:xfrm>
              <a:off x="2165475" y="618150"/>
              <a:ext cx="209450" cy="190725"/>
            </a:xfrm>
            <a:custGeom>
              <a:avLst/>
              <a:gdLst/>
              <a:ahLst/>
              <a:cxnLst/>
              <a:rect l="l" t="t" r="r" b="b"/>
              <a:pathLst>
                <a:path w="8378" h="7629" extrusionOk="0">
                  <a:moveTo>
                    <a:pt x="0" y="1"/>
                  </a:moveTo>
                  <a:lnTo>
                    <a:pt x="3471" y="7628"/>
                  </a:lnTo>
                  <a:lnTo>
                    <a:pt x="8378" y="837"/>
                  </a:lnTo>
                  <a:lnTo>
                    <a:pt x="0" y="1"/>
                  </a:lnTo>
                  <a:close/>
                </a:path>
              </a:pathLst>
            </a:custGeom>
            <a:solidFill>
              <a:srgbClr val="FED2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39"/>
            <p:cNvSpPr/>
            <p:nvPr/>
          </p:nvSpPr>
          <p:spPr>
            <a:xfrm>
              <a:off x="1865475" y="570475"/>
              <a:ext cx="207575" cy="195975"/>
            </a:xfrm>
            <a:custGeom>
              <a:avLst/>
              <a:gdLst/>
              <a:ahLst/>
              <a:cxnLst/>
              <a:rect l="l" t="t" r="r" b="b"/>
              <a:pathLst>
                <a:path w="8303" h="7839" extrusionOk="0">
                  <a:moveTo>
                    <a:pt x="1" y="0"/>
                  </a:moveTo>
                  <a:lnTo>
                    <a:pt x="2963" y="7839"/>
                  </a:lnTo>
                  <a:lnTo>
                    <a:pt x="8302" y="1381"/>
                  </a:lnTo>
                  <a:lnTo>
                    <a:pt x="1" y="0"/>
                  </a:lnTo>
                  <a:close/>
                </a:path>
              </a:pathLst>
            </a:custGeom>
            <a:solidFill>
              <a:srgbClr val="E83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39"/>
            <p:cNvSpPr/>
            <p:nvPr/>
          </p:nvSpPr>
          <p:spPr>
            <a:xfrm>
              <a:off x="1575375" y="493700"/>
              <a:ext cx="202250" cy="203250"/>
            </a:xfrm>
            <a:custGeom>
              <a:avLst/>
              <a:gdLst/>
              <a:ahLst/>
              <a:cxnLst/>
              <a:rect l="l" t="t" r="r" b="b"/>
              <a:pathLst>
                <a:path w="8090" h="8130" extrusionOk="0">
                  <a:moveTo>
                    <a:pt x="1" y="0"/>
                  </a:moveTo>
                  <a:lnTo>
                    <a:pt x="2035" y="8130"/>
                  </a:lnTo>
                  <a:lnTo>
                    <a:pt x="8089" y="2334"/>
                  </a:lnTo>
                  <a:lnTo>
                    <a:pt x="1" y="0"/>
                  </a:lnTo>
                  <a:close/>
                </a:path>
              </a:pathLst>
            </a:custGeom>
            <a:solidFill>
              <a:srgbClr val="1942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39"/>
            <p:cNvSpPr/>
            <p:nvPr/>
          </p:nvSpPr>
          <p:spPr>
            <a:xfrm>
              <a:off x="1297575" y="378975"/>
              <a:ext cx="2554550" cy="271425"/>
            </a:xfrm>
            <a:custGeom>
              <a:avLst/>
              <a:gdLst/>
              <a:ahLst/>
              <a:cxnLst/>
              <a:rect l="l" t="t" r="r" b="b"/>
              <a:pathLst>
                <a:path w="102182" h="10857" extrusionOk="0">
                  <a:moveTo>
                    <a:pt x="252" y="0"/>
                  </a:moveTo>
                  <a:cubicBezTo>
                    <a:pt x="168" y="0"/>
                    <a:pt x="89" y="48"/>
                    <a:pt x="52" y="127"/>
                  </a:cubicBezTo>
                  <a:cubicBezTo>
                    <a:pt x="0" y="238"/>
                    <a:pt x="50" y="369"/>
                    <a:pt x="160" y="420"/>
                  </a:cubicBezTo>
                  <a:cubicBezTo>
                    <a:pt x="6001" y="3085"/>
                    <a:pt x="12383" y="5292"/>
                    <a:pt x="19134" y="6978"/>
                  </a:cubicBezTo>
                  <a:cubicBezTo>
                    <a:pt x="29304" y="9521"/>
                    <a:pt x="40082" y="10826"/>
                    <a:pt x="51172" y="10856"/>
                  </a:cubicBezTo>
                  <a:lnTo>
                    <a:pt x="51584" y="10856"/>
                  </a:lnTo>
                  <a:cubicBezTo>
                    <a:pt x="63128" y="10856"/>
                    <a:pt x="74081" y="9545"/>
                    <a:pt x="84138" y="6958"/>
                  </a:cubicBezTo>
                  <a:cubicBezTo>
                    <a:pt x="92548" y="4794"/>
                    <a:pt x="98510" y="2209"/>
                    <a:pt x="102032" y="418"/>
                  </a:cubicBezTo>
                  <a:cubicBezTo>
                    <a:pt x="102141" y="365"/>
                    <a:pt x="102182" y="232"/>
                    <a:pt x="102128" y="123"/>
                  </a:cubicBezTo>
                  <a:cubicBezTo>
                    <a:pt x="102091" y="46"/>
                    <a:pt x="102015" y="2"/>
                    <a:pt x="101935" y="2"/>
                  </a:cubicBezTo>
                  <a:cubicBezTo>
                    <a:pt x="101901" y="2"/>
                    <a:pt x="101866" y="10"/>
                    <a:pt x="101833" y="27"/>
                  </a:cubicBezTo>
                  <a:cubicBezTo>
                    <a:pt x="95673" y="3157"/>
                    <a:pt x="78482" y="10416"/>
                    <a:pt x="51576" y="10416"/>
                  </a:cubicBezTo>
                  <a:lnTo>
                    <a:pt x="51172" y="10416"/>
                  </a:lnTo>
                  <a:cubicBezTo>
                    <a:pt x="27855" y="10352"/>
                    <a:pt x="10662" y="4729"/>
                    <a:pt x="345" y="21"/>
                  </a:cubicBezTo>
                  <a:cubicBezTo>
                    <a:pt x="314" y="7"/>
                    <a:pt x="282" y="0"/>
                    <a:pt x="252" y="0"/>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0" name="Google Shape;910;p39"/>
          <p:cNvSpPr txBox="1">
            <a:spLocks noGrp="1"/>
          </p:cNvSpPr>
          <p:nvPr>
            <p:ph type="title"/>
          </p:nvPr>
        </p:nvSpPr>
        <p:spPr>
          <a:xfrm>
            <a:off x="713225" y="539500"/>
            <a:ext cx="77175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 b="1" dirty="0" smtClean="0">
                <a:latin typeface="Times New Roman" panose="02020603050405020304" pitchFamily="18" charset="0"/>
                <a:cs typeface="Times New Roman" panose="02020603050405020304" pitchFamily="18" charset="0"/>
              </a:rPr>
              <a:t>MỤC TIÊU</a:t>
            </a:r>
            <a:endParaRPr b="1" dirty="0">
              <a:latin typeface="Times New Roman" panose="02020603050405020304" pitchFamily="18" charset="0"/>
              <a:cs typeface="Times New Roman" panose="02020603050405020304" pitchFamily="18" charset="0"/>
            </a:endParaRPr>
          </a:p>
        </p:txBody>
      </p:sp>
      <p:sp>
        <p:nvSpPr>
          <p:cNvPr id="916" name="Google Shape;916;p39"/>
          <p:cNvSpPr/>
          <p:nvPr/>
        </p:nvSpPr>
        <p:spPr>
          <a:xfrm>
            <a:off x="4268500" y="4023250"/>
            <a:ext cx="450144" cy="191268"/>
          </a:xfrm>
          <a:prstGeom prst="cloud">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39"/>
          <p:cNvSpPr/>
          <p:nvPr/>
        </p:nvSpPr>
        <p:spPr>
          <a:xfrm>
            <a:off x="7980750" y="3831975"/>
            <a:ext cx="450144" cy="191268"/>
          </a:xfrm>
          <a:prstGeom prst="cloud">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ounded Rectangle 1"/>
          <p:cNvSpPr/>
          <p:nvPr/>
        </p:nvSpPr>
        <p:spPr>
          <a:xfrm>
            <a:off x="475407" y="1141075"/>
            <a:ext cx="8193136" cy="3548489"/>
          </a:xfrm>
          <a:prstGeom prst="roundRect">
            <a:avLst/>
          </a:prstGeom>
          <a:solidFill>
            <a:schemeClr val="bg2">
              <a:lumMod val="60000"/>
              <a:lumOff val="40000"/>
            </a:schemeClr>
          </a:solidFill>
        </p:spPr>
        <p:txBody>
          <a:bodyPr wrap="square">
            <a:spAutoFit/>
          </a:bodyPr>
          <a:lstStyle/>
          <a:p>
            <a:pPr algn="just">
              <a:lnSpc>
                <a:spcPct val="114000"/>
              </a:lnSpc>
              <a:spcBef>
                <a:spcPts val="200"/>
              </a:spcBef>
              <a:spcAft>
                <a:spcPts val="200"/>
              </a:spcAft>
            </a:pPr>
            <a:r>
              <a:rPr lang="nl-NL" sz="1600" dirty="0">
                <a:latin typeface="Times New Roman" panose="02020603050405020304" pitchFamily="18" charset="0"/>
                <a:ea typeface="Calibri" panose="020F0502020204030204" pitchFamily="34" charset="0"/>
              </a:rPr>
              <a:t>- Nêu được một số biểu hiện của việc quan tâm đến hàng xóm láng giềng.</a:t>
            </a:r>
            <a:endParaRPr lang="en-US" sz="1600" dirty="0">
              <a:latin typeface="Times New Roman" panose="02020603050405020304" pitchFamily="18" charset="0"/>
              <a:ea typeface="Calibri" panose="020F0502020204030204" pitchFamily="34" charset="0"/>
            </a:endParaRPr>
          </a:p>
          <a:p>
            <a:pPr algn="just">
              <a:lnSpc>
                <a:spcPct val="114000"/>
              </a:lnSpc>
              <a:spcBef>
                <a:spcPts val="200"/>
              </a:spcBef>
              <a:spcAft>
                <a:spcPts val="200"/>
              </a:spcAft>
            </a:pP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Năng</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lực</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tự</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chủ</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tự</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học</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Nhận</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biết</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được</a:t>
            </a:r>
            <a:r>
              <a:rPr lang="nl-NL" sz="1600" dirty="0">
                <a:latin typeface="Times New Roman" panose="02020603050405020304" pitchFamily="18" charset="0"/>
                <a:ea typeface="Calibri" panose="020F0502020204030204" pitchFamily="34" charset="0"/>
              </a:rPr>
              <a:t> một số biểu hiện của việc quan tâm đến hàng xóm láng giềng.</a:t>
            </a:r>
            <a:endParaRPr lang="en-US" sz="1600" dirty="0">
              <a:latin typeface="Times New Roman" panose="02020603050405020304" pitchFamily="18" charset="0"/>
              <a:ea typeface="Calibri" panose="020F0502020204030204" pitchFamily="34" charset="0"/>
            </a:endParaRPr>
          </a:p>
          <a:p>
            <a:pPr algn="just">
              <a:lnSpc>
                <a:spcPct val="114000"/>
              </a:lnSpc>
              <a:spcBef>
                <a:spcPts val="200"/>
              </a:spcBef>
              <a:spcAft>
                <a:spcPts val="200"/>
              </a:spcAft>
            </a:pPr>
            <a:r>
              <a:rPr lang="en-US" sz="1600" dirty="0" smtClean="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Năng</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lực</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giao</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tiếp</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và</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hợp</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tác</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Biết</a:t>
            </a:r>
            <a:r>
              <a:rPr lang="en-US" sz="1600" dirty="0">
                <a:latin typeface="Times New Roman" panose="02020603050405020304" pitchFamily="18" charset="0"/>
                <a:ea typeface="Calibri" panose="020F0502020204030204" pitchFamily="34" charset="0"/>
              </a:rPr>
              <a:t> chia </a:t>
            </a:r>
            <a:r>
              <a:rPr lang="en-US" sz="1600" dirty="0" err="1">
                <a:latin typeface="Times New Roman" panose="02020603050405020304" pitchFamily="18" charset="0"/>
                <a:ea typeface="Calibri" panose="020F0502020204030204" pitchFamily="34" charset="0"/>
              </a:rPr>
              <a:t>sẻ</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trao</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đổi</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trình</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bày</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trong</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hoạt</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động</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nhóm</a:t>
            </a:r>
            <a:r>
              <a:rPr lang="en-US" sz="1600" dirty="0">
                <a:latin typeface="Times New Roman" panose="02020603050405020304" pitchFamily="18" charset="0"/>
                <a:ea typeface="Calibri" panose="020F0502020204030204" pitchFamily="34" charset="0"/>
              </a:rPr>
              <a:t>.</a:t>
            </a:r>
          </a:p>
          <a:p>
            <a:pPr algn="just">
              <a:lnSpc>
                <a:spcPct val="114000"/>
              </a:lnSpc>
              <a:spcBef>
                <a:spcPts val="200"/>
              </a:spcBef>
              <a:spcAft>
                <a:spcPts val="200"/>
              </a:spcAft>
            </a:pP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Phẩm</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chất</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yêu</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nước</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Biết</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quan</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tâm</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đến</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hàng</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xóm</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láng</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giềng</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nói</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riêng</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và</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quan</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tâm</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đến</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mọi</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người</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nói</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chung</a:t>
            </a:r>
            <a:r>
              <a:rPr lang="en-US" sz="1600" dirty="0">
                <a:latin typeface="Times New Roman" panose="02020603050405020304" pitchFamily="18" charset="0"/>
                <a:ea typeface="Calibri" panose="020F0502020204030204" pitchFamily="34" charset="0"/>
              </a:rPr>
              <a:t>.</a:t>
            </a:r>
          </a:p>
          <a:p>
            <a:pPr algn="just">
              <a:lnSpc>
                <a:spcPct val="114000"/>
              </a:lnSpc>
              <a:spcBef>
                <a:spcPts val="200"/>
              </a:spcBef>
              <a:spcAft>
                <a:spcPts val="200"/>
              </a:spcAft>
            </a:pP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Phẩm</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chất</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nhân</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ái</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Có</a:t>
            </a:r>
            <a:r>
              <a:rPr lang="en-US" sz="1600" dirty="0">
                <a:latin typeface="Times New Roman" panose="02020603050405020304" pitchFamily="18" charset="0"/>
                <a:ea typeface="Calibri" panose="020F0502020204030204" pitchFamily="34" charset="0"/>
              </a:rPr>
              <a:t> ý </a:t>
            </a:r>
            <a:r>
              <a:rPr lang="en-US" sz="1600" dirty="0" err="1">
                <a:latin typeface="Times New Roman" panose="02020603050405020304" pitchFamily="18" charset="0"/>
                <a:ea typeface="Calibri" panose="020F0502020204030204" pitchFamily="34" charset="0"/>
              </a:rPr>
              <a:t>thức</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giúp</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đỡ</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lẫn</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nhau</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trong</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hoạt</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động</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nhóm</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để</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hoàn</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thành</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nhiệm</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vụ</a:t>
            </a:r>
            <a:r>
              <a:rPr lang="en-US" sz="1600" dirty="0">
                <a:latin typeface="Times New Roman" panose="02020603050405020304" pitchFamily="18" charset="0"/>
                <a:ea typeface="Calibri" panose="020F0502020204030204" pitchFamily="34" charset="0"/>
              </a:rPr>
              <a:t>.</a:t>
            </a:r>
          </a:p>
          <a:p>
            <a:pPr algn="just">
              <a:lnSpc>
                <a:spcPct val="114000"/>
              </a:lnSpc>
              <a:spcBef>
                <a:spcPts val="200"/>
              </a:spcBef>
              <a:spcAft>
                <a:spcPts val="200"/>
              </a:spcAft>
            </a:pP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Phẩm</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chất</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chăm</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chỉ</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Chăm</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chỉ</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quan</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sát</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suy</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nghĩ</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trả</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lời</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câu</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hỏi</a:t>
            </a:r>
            <a:r>
              <a:rPr lang="en-US" sz="1600" dirty="0">
                <a:latin typeface="Times New Roman" panose="02020603050405020304" pitchFamily="18" charset="0"/>
                <a:ea typeface="Calibri" panose="020F0502020204030204" pitchFamily="34" charset="0"/>
              </a:rPr>
              <a:t>.</a:t>
            </a:r>
          </a:p>
          <a:p>
            <a:pPr algn="just">
              <a:lnSpc>
                <a:spcPct val="114000"/>
              </a:lnSpc>
              <a:spcBef>
                <a:spcPts val="200"/>
              </a:spcBef>
              <a:spcAft>
                <a:spcPts val="200"/>
              </a:spcAft>
            </a:pP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Phẩm</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chất</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trách</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nhiệm</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Giữ</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trật</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tự</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biết</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lắng</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nghe</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học</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tập</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nghiêm</a:t>
            </a:r>
            <a:r>
              <a:rPr lang="en-US" sz="1600" dirty="0">
                <a:latin typeface="Times New Roman" panose="02020603050405020304" pitchFamily="18" charset="0"/>
                <a:ea typeface="Calibri" panose="020F0502020204030204" pitchFamily="34" charset="0"/>
              </a:rPr>
              <a:t> </a:t>
            </a:r>
            <a:r>
              <a:rPr lang="en-US" sz="1600" dirty="0" err="1">
                <a:latin typeface="Times New Roman" panose="02020603050405020304" pitchFamily="18" charset="0"/>
                <a:ea typeface="Calibri" panose="020F0502020204030204" pitchFamily="34" charset="0"/>
              </a:rPr>
              <a:t>túc</a:t>
            </a:r>
            <a:r>
              <a:rPr lang="en-US" sz="1600" dirty="0">
                <a:latin typeface="Times New Roman" panose="02020603050405020304" pitchFamily="18" charset="0"/>
                <a:ea typeface="Calibri" panose="020F0502020204030204" pitchFamily="34" charset="0"/>
              </a:rPr>
              <a:t>.</a:t>
            </a: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pic>
        <p:nvPicPr>
          <p:cNvPr id="2050" name="Picture 2" descr="Border Cartoon Cute"/>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36071" y1="12761" x2="36071" y2="12761"/>
                        <a14:foregroundMark x1="42976" y1="10441" x2="42976" y2="10441"/>
                        <a14:foregroundMark x1="39286" y1="26682" x2="39286" y2="26682"/>
                        <a14:foregroundMark x1="52143" y1="30974" x2="52143" y2="30974"/>
                        <a14:foregroundMark x1="64643" y1="36079" x2="64643" y2="36079"/>
                        <a14:foregroundMark x1="63214" y1="42807" x2="63214" y2="42807"/>
                        <a14:foregroundMark x1="29881" y1="39211" x2="29881" y2="39211"/>
                        <a14:foregroundMark x1="46071" y1="23202" x2="46071" y2="23202"/>
                        <a14:foregroundMark x1="41905" y1="16589" x2="41905" y2="16589"/>
                        <a14:foregroundMark x1="36071" y1="27146" x2="36071" y2="27146"/>
                        <a14:foregroundMark x1="26905" y1="29814" x2="26905" y2="29814"/>
                        <a14:foregroundMark x1="61429" y1="27030" x2="61429" y2="27030"/>
                        <a14:foregroundMark x1="40119" y1="19490" x2="66786" y2="43039"/>
                        <a14:foregroundMark x1="40000" y1="31555" x2="40833" y2="39327"/>
                        <a14:foregroundMark x1="64048" y1="6613" x2="64048" y2="6613"/>
                        <a14:foregroundMark x1="31429" y1="31555" x2="51190" y2="56497"/>
                        <a14:foregroundMark x1="59048" y1="27842" x2="68571" y2="41763"/>
                        <a14:foregroundMark x1="66071" y1="32251" x2="72500" y2="43852"/>
                        <a14:foregroundMark x1="71071" y1="31555" x2="77738" y2="39443"/>
                        <a14:foregroundMark x1="37738" y1="11485" x2="41667" y2="20766"/>
                        <a14:foregroundMark x1="30238" y1="33527" x2="30714" y2="46520"/>
                        <a14:foregroundMark x1="10476" y1="37819" x2="28571" y2="37471"/>
                        <a14:backgroundMark x1="5357" y1="8005" x2="5357" y2="8005"/>
                        <a14:backgroundMark x1="5714" y1="8005" x2="18214" y2="23318"/>
                      </a14:backgroundRemoval>
                    </a14:imgEffect>
                  </a14:imgLayer>
                </a14:imgProps>
              </a:ext>
              <a:ext uri="{28A0092B-C50C-407E-A947-70E740481C1C}">
                <a14:useLocalDpi xmlns:a14="http://schemas.microsoft.com/office/drawing/2010/main" val="0"/>
              </a:ext>
            </a:extLst>
          </a:blip>
          <a:srcRect/>
          <a:stretch>
            <a:fillRect/>
          </a:stretch>
        </p:blipFill>
        <p:spPr bwMode="auto">
          <a:xfrm>
            <a:off x="2301110" y="164166"/>
            <a:ext cx="4541780" cy="4660732"/>
          </a:xfrm>
          <a:prstGeom prst="rect">
            <a:avLst/>
          </a:prstGeom>
          <a:noFill/>
          <a:extLst>
            <a:ext uri="{909E8E84-426E-40DD-AFC4-6F175D3DCCD1}">
              <a14:hiddenFill xmlns:a14="http://schemas.microsoft.com/office/drawing/2010/main">
                <a:solidFill>
                  <a:srgbClr val="FFFFFF"/>
                </a:solidFill>
              </a14:hiddenFill>
            </a:ext>
          </a:extLst>
        </p:spPr>
      </p:pic>
      <p:sp>
        <p:nvSpPr>
          <p:cNvPr id="995" name="Google Shape;995;p42"/>
          <p:cNvSpPr txBox="1">
            <a:spLocks noGrp="1"/>
          </p:cNvSpPr>
          <p:nvPr>
            <p:ph type="title"/>
          </p:nvPr>
        </p:nvSpPr>
        <p:spPr>
          <a:xfrm>
            <a:off x="2783550" y="3135124"/>
            <a:ext cx="3576900" cy="913500"/>
          </a:xfrm>
          <a:prstGeom prst="rect">
            <a:avLst/>
          </a:prstGeom>
          <a:noFill/>
        </p:spPr>
        <p:txBody>
          <a:bodyPr spcFirstLastPara="1" wrap="square" lIns="91425" tIns="91425" rIns="91425" bIns="91425" anchor="ctr" anchorCtr="0">
            <a:noAutofit/>
          </a:bodyPr>
          <a:lstStyle/>
          <a:p>
            <a:pPr marL="0" lvl="0" indent="0" algn="ctr" rtl="0">
              <a:spcBef>
                <a:spcPts val="0"/>
              </a:spcBef>
              <a:spcAft>
                <a:spcPts val="0"/>
              </a:spcAft>
              <a:buNone/>
            </a:pPr>
            <a:r>
              <a:rPr lang="en-US" dirty="0" smtClean="0"/>
              <a:t>KHÁM PHÁ</a:t>
            </a:r>
            <a:endParaRPr dirty="0"/>
          </a:p>
        </p:txBody>
      </p:sp>
      <p:sp>
        <p:nvSpPr>
          <p:cNvPr id="996" name="Google Shape;996;p42"/>
          <p:cNvSpPr txBox="1">
            <a:spLocks noGrp="1"/>
          </p:cNvSpPr>
          <p:nvPr>
            <p:ph type="title" idx="2"/>
          </p:nvPr>
        </p:nvSpPr>
        <p:spPr>
          <a:xfrm>
            <a:off x="2660389" y="2199724"/>
            <a:ext cx="1327800" cy="737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t>01</a:t>
            </a:r>
            <a:endParaRPr dirty="0"/>
          </a:p>
        </p:txBody>
      </p:sp>
      <p:grpSp>
        <p:nvGrpSpPr>
          <p:cNvPr id="998" name="Google Shape;998;p42"/>
          <p:cNvGrpSpPr/>
          <p:nvPr/>
        </p:nvGrpSpPr>
        <p:grpSpPr>
          <a:xfrm>
            <a:off x="7154721" y="112547"/>
            <a:ext cx="1514513" cy="920981"/>
            <a:chOff x="4005788" y="891450"/>
            <a:chExt cx="1514513" cy="920981"/>
          </a:xfrm>
        </p:grpSpPr>
        <p:sp>
          <p:nvSpPr>
            <p:cNvPr id="999" name="Google Shape;999;p42"/>
            <p:cNvSpPr/>
            <p:nvPr/>
          </p:nvSpPr>
          <p:spPr>
            <a:xfrm>
              <a:off x="4631100" y="891450"/>
              <a:ext cx="889200" cy="889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42"/>
            <p:cNvSpPr/>
            <p:nvPr/>
          </p:nvSpPr>
          <p:spPr>
            <a:xfrm>
              <a:off x="4005788" y="1331075"/>
              <a:ext cx="1132380" cy="481356"/>
            </a:xfrm>
            <a:prstGeom prst="cloud">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02" name="Google Shape;1002;p42"/>
          <p:cNvSpPr/>
          <p:nvPr/>
        </p:nvSpPr>
        <p:spPr>
          <a:xfrm>
            <a:off x="8103043" y="869722"/>
            <a:ext cx="1132380" cy="481356"/>
          </a:xfrm>
          <a:prstGeom prst="cloud">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69"/>
        <p:cNvGrpSpPr/>
        <p:nvPr/>
      </p:nvGrpSpPr>
      <p:grpSpPr>
        <a:xfrm>
          <a:off x="0" y="0"/>
          <a:ext cx="0" cy="0"/>
          <a:chOff x="0" y="0"/>
          <a:chExt cx="0" cy="0"/>
        </a:xfrm>
      </p:grpSpPr>
      <p:sp>
        <p:nvSpPr>
          <p:cNvPr id="1775" name="Google Shape;1775;p53"/>
          <p:cNvSpPr/>
          <p:nvPr/>
        </p:nvSpPr>
        <p:spPr>
          <a:xfrm>
            <a:off x="552711" y="409823"/>
            <a:ext cx="1132380" cy="481356"/>
          </a:xfrm>
          <a:prstGeom prst="cloud">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 name="Picture 3"/>
          <p:cNvPicPr>
            <a:picLocks noChangeAspect="1"/>
          </p:cNvPicPr>
          <p:nvPr/>
        </p:nvPicPr>
        <p:blipFill rotWithShape="1">
          <a:blip r:embed="rId3"/>
          <a:srcRect l="29952" t="25663" r="29465" b="14595"/>
          <a:stretch/>
        </p:blipFill>
        <p:spPr>
          <a:xfrm>
            <a:off x="3567187" y="477460"/>
            <a:ext cx="5058285" cy="4188582"/>
          </a:xfrm>
          <a:prstGeom prst="rect">
            <a:avLst/>
          </a:prstGeom>
        </p:spPr>
      </p:pic>
      <p:sp>
        <p:nvSpPr>
          <p:cNvPr id="7" name="Cloud 6"/>
          <p:cNvSpPr/>
          <p:nvPr/>
        </p:nvSpPr>
        <p:spPr>
          <a:xfrm>
            <a:off x="82943" y="1652955"/>
            <a:ext cx="3413906" cy="1837592"/>
          </a:xfrm>
          <a:prstGeom prst="cloud">
            <a:avLst/>
          </a:prstGeom>
          <a:solidFill>
            <a:schemeClr val="bg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400" b="1" dirty="0">
                <a:solidFill>
                  <a:schemeClr val="accent6">
                    <a:lumMod val="95000"/>
                    <a:lumOff val="5000"/>
                  </a:schemeClr>
                </a:solidFill>
                <a:latin typeface="Times New Roman" panose="02020603050405020304" pitchFamily="18" charset="0"/>
                <a:cs typeface="Times New Roman" panose="02020603050405020304" pitchFamily="18" charset="0"/>
              </a:rPr>
              <a:t>Hoạt động 1: </a:t>
            </a:r>
            <a:r>
              <a:rPr lang="nl-NL" sz="2400" dirty="0">
                <a:solidFill>
                  <a:schemeClr val="accent6">
                    <a:lumMod val="95000"/>
                    <a:lumOff val="5000"/>
                  </a:schemeClr>
                </a:solidFill>
                <a:latin typeface="Times New Roman" panose="02020603050405020304" pitchFamily="18" charset="0"/>
                <a:cs typeface="Times New Roman" panose="02020603050405020304" pitchFamily="18" charset="0"/>
              </a:rPr>
              <a:t>Kể chuyện theo tranh và trả lời câu hỏi. </a:t>
            </a:r>
            <a:endParaRPr lang="en-US" sz="2400" dirty="0">
              <a:solidFill>
                <a:schemeClr val="accent6">
                  <a:lumMod val="95000"/>
                  <a:lumOff val="5000"/>
                </a:schemeClr>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KẾ</a:t>
            </a:r>
            <a:endParaRPr lang="en-US" dirty="0"/>
          </a:p>
        </p:txBody>
      </p:sp>
      <p:sp>
        <p:nvSpPr>
          <p:cNvPr id="9" name="Rectangle 8"/>
          <p:cNvSpPr/>
          <p:nvPr/>
        </p:nvSpPr>
        <p:spPr>
          <a:xfrm>
            <a:off x="4695092" y="0"/>
            <a:ext cx="4448908" cy="5143500"/>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804" y="0"/>
            <a:ext cx="3636454" cy="5143500"/>
          </a:xfrm>
          <a:prstGeom prst="rect">
            <a:avLst/>
          </a:prstGeom>
          <a:ln>
            <a:solidFill>
              <a:schemeClr val="tx1"/>
            </a:solidFill>
          </a:ln>
        </p:spPr>
      </p:pic>
      <p:pic>
        <p:nvPicPr>
          <p:cNvPr id="7" name="Picture 2" descr="38,242 Teamwork Clipart Illustrations &amp; Clip Art - iStock"/>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229" b="98693" l="3268" r="94281">
                        <a14:foregroundMark x1="76144" y1="22386" x2="80392" y2="24837"/>
                        <a14:foregroundMark x1="82516" y1="26471" x2="86275" y2="28758"/>
                        <a14:foregroundMark x1="88889" y1="37745" x2="90359" y2="43464"/>
                        <a14:foregroundMark x1="12745" y1="27941" x2="12745" y2="27941"/>
                        <a14:foregroundMark x1="16340" y1="25327" x2="10948" y2="30719"/>
                        <a14:foregroundMark x1="10458" y1="33007" x2="10621" y2="36438"/>
                        <a14:foregroundMark x1="16013" y1="25654" x2="17647" y2="23693"/>
                        <a14:foregroundMark x1="15359" y1="45261" x2="15359" y2="47712"/>
                        <a14:foregroundMark x1="28922" y1="23203" x2="31209" y2="22222"/>
                        <a14:foregroundMark x1="27778" y1="24510" x2="25817" y2="25000"/>
                        <a14:foregroundMark x1="47549" y1="94608" x2="47549" y2="94608"/>
                        <a14:foregroundMark x1="43301" y1="92974" x2="50654" y2="95098"/>
                        <a14:foregroundMark x1="50654" y1="95098" x2="54412" y2="93791"/>
                        <a14:foregroundMark x1="55065" y1="93627" x2="58333" y2="91176"/>
                        <a14:foregroundMark x1="43137" y1="93301" x2="40359" y2="89706"/>
                        <a14:foregroundMark x1="58824" y1="91013" x2="61765" y2="87418"/>
                        <a14:foregroundMark x1="61765" y1="87745" x2="62745" y2="82353"/>
                        <a14:foregroundMark x1="62745" y1="82353" x2="61601" y2="75490"/>
                        <a14:foregroundMark x1="62418" y1="82026" x2="62418" y2="76307"/>
                      </a14:backgroundRemoval>
                    </a14:imgEffect>
                  </a14:imgLayer>
                </a14:imgProps>
              </a:ext>
              <a:ext uri="{28A0092B-C50C-407E-A947-70E740481C1C}">
                <a14:useLocalDpi xmlns:a14="http://schemas.microsoft.com/office/drawing/2010/main" val="0"/>
              </a:ext>
            </a:extLst>
          </a:blip>
          <a:srcRect/>
          <a:stretch>
            <a:fillRect/>
          </a:stretch>
        </p:blipFill>
        <p:spPr bwMode="auto">
          <a:xfrm>
            <a:off x="5523599" y="1357086"/>
            <a:ext cx="2905653" cy="290565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5523599" y="1144135"/>
            <a:ext cx="2791893" cy="1360362"/>
          </a:xfrm>
          <a:prstGeom prst="rect">
            <a:avLst/>
          </a:prstGeom>
          <a:noFill/>
        </p:spPr>
        <p:txBody>
          <a:bodyPr wrap="square" rtlCol="0">
            <a:prstTxWarp prst="textArchUp">
              <a:avLst/>
            </a:prstTxWarp>
            <a:spAutoFit/>
          </a:bodyPr>
          <a:lstStyle/>
          <a:p>
            <a:r>
              <a:rPr lang="en-US" sz="3600" b="1" dirty="0" smtClean="0">
                <a:latin typeface="Times New Roman" panose="02020603050405020304" pitchFamily="18" charset="0"/>
                <a:cs typeface="Times New Roman" panose="02020603050405020304" pitchFamily="18" charset="0"/>
              </a:rPr>
              <a:t>LÀM VIỆC THEO NHÓM 4</a:t>
            </a:r>
            <a:endParaRPr lang="en-US" sz="3600" b="1" dirty="0">
              <a:latin typeface="Times New Roman" panose="02020603050405020304" pitchFamily="18" charset="0"/>
              <a:cs typeface="Times New Roman" panose="02020603050405020304" pitchFamily="18" charset="0"/>
            </a:endParaRPr>
          </a:p>
        </p:txBody>
      </p:sp>
      <p:cxnSp>
        <p:nvCxnSpPr>
          <p:cNvPr id="11" name="Straight Connector 10"/>
          <p:cNvCxnSpPr/>
          <p:nvPr/>
        </p:nvCxnSpPr>
        <p:spPr>
          <a:xfrm>
            <a:off x="4695092" y="0"/>
            <a:ext cx="0" cy="51435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4" name="图片 3">
            <a:extLst>
              <a:ext uri="{FF2B5EF4-FFF2-40B4-BE49-F238E27FC236}">
                <a16:creationId xmlns:a16="http://schemas.microsoft.com/office/drawing/2014/main" xmlns="" id="{38B06428-87B8-44E6-AFBC-9E7A4915CAEE}"/>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0" b="100000" l="1767" r="100000">
                        <a14:foregroundMark x1="67845" y1="23000" x2="71025" y2="85500"/>
                        <a14:foregroundMark x1="71731" y1="41000" x2="66078" y2="80500"/>
                        <a14:foregroundMark x1="74912" y1="65000" x2="74205" y2="85000"/>
                        <a14:foregroundMark x1="78445" y1="63500" x2="87279" y2="62500"/>
                        <a14:foregroundMark x1="66078" y1="62500" x2="63251" y2="77000"/>
                        <a14:foregroundMark x1="62544" y1="66000" x2="55830" y2="60000"/>
                        <a14:foregroundMark x1="56890" y1="59500" x2="65018" y2="67000"/>
                        <a14:foregroundMark x1="63604" y1="91000" x2="63604" y2="91000"/>
                        <a14:foregroundMark x1="29329" y1="76000" x2="29329" y2="76000"/>
                        <a14:foregroundMark x1="29682" y1="71500" x2="30035" y2="73500"/>
                        <a14:foregroundMark x1="19788" y1="62500" x2="19788" y2="62500"/>
                        <a14:foregroundMark x1="17314" y1="62500" x2="17314" y2="62500"/>
                        <a14:foregroundMark x1="36042" y1="61000" x2="36042" y2="61000"/>
                        <a14:foregroundMark x1="39929" y1="56500" x2="39929" y2="56500"/>
                        <a14:foregroundMark x1="37456" y1="59500" x2="37456" y2="59500"/>
                        <a14:foregroundMark x1="33922" y1="61000" x2="43110" y2="53500"/>
                        <a14:foregroundMark x1="30389" y1="94000" x2="30389" y2="94000"/>
                        <a14:foregroundMark x1="93993" y1="26000" x2="99293" y2="23500"/>
                        <a14:foregroundMark x1="26502" y1="8500" x2="26502" y2="8500"/>
                      </a14:backgroundRemoval>
                    </a14:imgEffect>
                  </a14:imgLayer>
                </a14:imgProps>
              </a:ext>
            </a:extLst>
          </a:blip>
          <a:srcRect r="4440"/>
          <a:stretch/>
        </p:blipFill>
        <p:spPr>
          <a:xfrm>
            <a:off x="3755755" y="3754139"/>
            <a:ext cx="1878671" cy="1389361"/>
          </a:xfrm>
          <a:prstGeom prst="rect">
            <a:avLst/>
          </a:prstGeom>
        </p:spPr>
      </p:pic>
    </p:spTree>
    <p:extLst>
      <p:ext uri="{BB962C8B-B14F-4D97-AF65-F5344CB8AC3E}">
        <p14:creationId xmlns:p14="http://schemas.microsoft.com/office/powerpoint/2010/main" val="290833156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69"/>
        <p:cNvGrpSpPr/>
        <p:nvPr/>
      </p:nvGrpSpPr>
      <p:grpSpPr>
        <a:xfrm>
          <a:off x="0" y="0"/>
          <a:ext cx="0" cy="0"/>
          <a:chOff x="0" y="0"/>
          <a:chExt cx="0" cy="0"/>
        </a:xfrm>
      </p:grpSpPr>
      <p:sp>
        <p:nvSpPr>
          <p:cNvPr id="2" name="Rounded Rectangle 1"/>
          <p:cNvSpPr/>
          <p:nvPr/>
        </p:nvSpPr>
        <p:spPr>
          <a:xfrm>
            <a:off x="878908" y="4044293"/>
            <a:ext cx="7417059" cy="728710"/>
          </a:xfrm>
          <a:prstGeom prst="roundRect">
            <a:avLst/>
          </a:prstGeom>
          <a:solidFill>
            <a:schemeClr val="accent5">
              <a:lumMod val="20000"/>
              <a:lumOff val="80000"/>
            </a:schemeClr>
          </a:solidFill>
        </p:spPr>
        <p:txBody>
          <a:bodyPr wrap="square">
            <a:spAutoFit/>
          </a:bodyPr>
          <a:lstStyle/>
          <a:p>
            <a:pPr algn="just">
              <a:lnSpc>
                <a:spcPct val="115000"/>
              </a:lnSpc>
            </a:pPr>
            <a:r>
              <a:rPr lang="nl-NL" sz="1600" dirty="0">
                <a:latin typeface="Times New Roman" panose="02020603050405020304" pitchFamily="18" charset="0"/>
                <a:ea typeface="Calibri" panose="020F0502020204030204" pitchFamily="34" charset="0"/>
              </a:rPr>
              <a:t>+ </a:t>
            </a:r>
            <a:r>
              <a:rPr lang="nl-NL" sz="1600" i="1" dirty="0">
                <a:latin typeface="Times New Roman" panose="02020603050405020304" pitchFamily="18" charset="0"/>
                <a:ea typeface="Calibri" panose="020F0502020204030204" pitchFamily="34" charset="0"/>
              </a:rPr>
              <a:t>Hành động quan tâm của chú hàng xóm được thể hiện như thế nào?</a:t>
            </a:r>
            <a:endParaRPr lang="en-US" sz="1600" dirty="0">
              <a:latin typeface="Times New Roman" panose="02020603050405020304" pitchFamily="18" charset="0"/>
              <a:ea typeface="Calibri" panose="020F0502020204030204" pitchFamily="34" charset="0"/>
            </a:endParaRPr>
          </a:p>
          <a:p>
            <a:pPr algn="just">
              <a:lnSpc>
                <a:spcPct val="115000"/>
              </a:lnSpc>
            </a:pPr>
            <a:r>
              <a:rPr lang="nl-NL" sz="1600" i="1" dirty="0" smtClean="0">
                <a:latin typeface="Times New Roman" panose="02020603050405020304" pitchFamily="18" charset="0"/>
                <a:ea typeface="Calibri" panose="020F0502020204030204" pitchFamily="34" charset="0"/>
              </a:rPr>
              <a:t>+ </a:t>
            </a:r>
            <a:r>
              <a:rPr lang="nl-NL" sz="1600" i="1" dirty="0">
                <a:latin typeface="Times New Roman" panose="02020603050405020304" pitchFamily="18" charset="0"/>
                <a:ea typeface="Calibri" panose="020F0502020204030204" pitchFamily="34" charset="0"/>
              </a:rPr>
              <a:t>Em hãy kể thêm những lời nói, việc làm thể hiện quan tâm hàng xóm, láng giềng.</a:t>
            </a:r>
            <a:endParaRPr lang="en-US" sz="1600" dirty="0">
              <a:latin typeface="Times New Roman" panose="02020603050405020304" pitchFamily="18" charset="0"/>
              <a:ea typeface="Calibri" panose="020F0502020204030204" pitchFamily="34" charset="0"/>
            </a:endParaRPr>
          </a:p>
        </p:txBody>
      </p:sp>
      <p:pic>
        <p:nvPicPr>
          <p:cNvPr id="22" name="Picture 21"/>
          <p:cNvPicPr>
            <a:picLocks noChangeAspect="1"/>
          </p:cNvPicPr>
          <p:nvPr/>
        </p:nvPicPr>
        <p:blipFill rotWithShape="1">
          <a:blip r:embed="rId3"/>
          <a:srcRect l="29952" t="25663" r="29465" b="23626"/>
          <a:stretch/>
        </p:blipFill>
        <p:spPr>
          <a:xfrm>
            <a:off x="600699" y="356267"/>
            <a:ext cx="7973476" cy="3626480"/>
          </a:xfrm>
          <a:prstGeom prst="rect">
            <a:avLst/>
          </a:prstGeom>
        </p:spPr>
      </p:pic>
    </p:spTree>
    <p:extLst>
      <p:ext uri="{BB962C8B-B14F-4D97-AF65-F5344CB8AC3E}">
        <p14:creationId xmlns:p14="http://schemas.microsoft.com/office/powerpoint/2010/main" val="10492716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KẾ</a:t>
            </a:r>
            <a:endParaRPr lang="en-US" dirty="0"/>
          </a:p>
        </p:txBody>
      </p:sp>
      <p:sp>
        <p:nvSpPr>
          <p:cNvPr id="2" name="Rounded Rectangle 1"/>
          <p:cNvSpPr/>
          <p:nvPr/>
        </p:nvSpPr>
        <p:spPr>
          <a:xfrm>
            <a:off x="564126" y="1059623"/>
            <a:ext cx="8015748" cy="3391567"/>
          </a:xfrm>
          <a:prstGeom prst="roundRect">
            <a:avLst/>
          </a:prstGeom>
          <a:solidFill>
            <a:schemeClr val="accent6">
              <a:lumMod val="40000"/>
              <a:lumOff val="60000"/>
            </a:schemeClr>
          </a:solidFill>
          <a:ln w="19050">
            <a:solidFill>
              <a:schemeClr val="accent6"/>
            </a:solidFill>
            <a:prstDash val="dashDot"/>
          </a:ln>
        </p:spPr>
        <p:txBody>
          <a:bodyPr wrap="square">
            <a:spAutoFit/>
          </a:bodyPr>
          <a:lstStyle/>
          <a:p>
            <a:pPr algn="just">
              <a:lnSpc>
                <a:spcPct val="115000"/>
              </a:lnSpc>
            </a:pPr>
            <a:r>
              <a:rPr lang="nl-NL" sz="2800" dirty="0">
                <a:latin typeface="Times New Roman" panose="02020603050405020304" pitchFamily="18" charset="0"/>
                <a:ea typeface="Calibri" panose="020F0502020204030204" pitchFamily="34" charset="0"/>
              </a:rPr>
              <a:t>Hàng xóm láng giềng cần quan tâm, giúp đỡ lẫn nhau. Dù còn nhỏ, các em cũng cần biết làm các việc phù hợp với lứa tuổi để thể hiện sự quan tâm hàng xóm láng giềng như: chào hỏi khi gặp hàng xóm, hỏi thăm khi hàng xóm có chuyện buồn, giúp đỡ hàng xóm khi cần thiết,.....</a:t>
            </a:r>
            <a:endParaRPr lang="en-US" sz="2800" dirty="0">
              <a:latin typeface="Times New Roman" panose="02020603050405020304" pitchFamily="18" charset="0"/>
              <a:ea typeface="Calibri" panose="020F0502020204030204" pitchFamily="34" charset="0"/>
            </a:endParaRPr>
          </a:p>
        </p:txBody>
      </p:sp>
      <p:pic>
        <p:nvPicPr>
          <p:cNvPr id="4" name="图片 3">
            <a:extLst>
              <a:ext uri="{FF2B5EF4-FFF2-40B4-BE49-F238E27FC236}">
                <a16:creationId xmlns:a16="http://schemas.microsoft.com/office/drawing/2014/main" xmlns="" id="{38B06428-87B8-44E6-AFBC-9E7A4915CAEE}"/>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0" b="100000" l="1767" r="100000">
                        <a14:foregroundMark x1="67845" y1="23000" x2="71025" y2="85500"/>
                        <a14:foregroundMark x1="71731" y1="41000" x2="66078" y2="80500"/>
                        <a14:foregroundMark x1="74912" y1="65000" x2="74205" y2="85000"/>
                        <a14:foregroundMark x1="78445" y1="63500" x2="87279" y2="62500"/>
                        <a14:foregroundMark x1="66078" y1="62500" x2="63251" y2="77000"/>
                        <a14:foregroundMark x1="62544" y1="66000" x2="55830" y2="60000"/>
                        <a14:foregroundMark x1="56890" y1="59500" x2="65018" y2="67000"/>
                        <a14:foregroundMark x1="63604" y1="91000" x2="63604" y2="91000"/>
                        <a14:foregroundMark x1="29329" y1="76000" x2="29329" y2="76000"/>
                        <a14:foregroundMark x1="29682" y1="71500" x2="30035" y2="73500"/>
                        <a14:foregroundMark x1="19788" y1="62500" x2="19788" y2="62500"/>
                        <a14:foregroundMark x1="17314" y1="62500" x2="17314" y2="62500"/>
                        <a14:foregroundMark x1="36042" y1="61000" x2="36042" y2="61000"/>
                        <a14:foregroundMark x1="39929" y1="56500" x2="39929" y2="56500"/>
                        <a14:foregroundMark x1="37456" y1="59500" x2="37456" y2="59500"/>
                        <a14:foregroundMark x1="33922" y1="61000" x2="43110" y2="53500"/>
                        <a14:foregroundMark x1="30389" y1="94000" x2="30389" y2="94000"/>
                        <a14:foregroundMark x1="93993" y1="26000" x2="99293" y2="23500"/>
                        <a14:foregroundMark x1="26502" y1="8500" x2="26502" y2="8500"/>
                      </a14:backgroundRemoval>
                    </a14:imgEffect>
                  </a14:imgLayer>
                </a14:imgProps>
              </a:ext>
            </a:extLst>
          </a:blip>
          <a:srcRect r="4440"/>
          <a:stretch/>
        </p:blipFill>
        <p:spPr>
          <a:xfrm>
            <a:off x="7098927" y="3754139"/>
            <a:ext cx="1878671" cy="1389361"/>
          </a:xfrm>
          <a:prstGeom prst="rect">
            <a:avLst/>
          </a:prstGeom>
        </p:spPr>
      </p:pic>
      <p:sp>
        <p:nvSpPr>
          <p:cNvPr id="5" name="TextBox 4"/>
          <p:cNvSpPr txBox="1"/>
          <p:nvPr/>
        </p:nvSpPr>
        <p:spPr>
          <a:xfrm>
            <a:off x="3323492" y="175869"/>
            <a:ext cx="2497016" cy="707886"/>
          </a:xfrm>
          <a:prstGeom prst="rect">
            <a:avLst/>
          </a:prstGeom>
          <a:noFill/>
        </p:spPr>
        <p:txBody>
          <a:bodyPr wrap="square" rtlCol="0">
            <a:spAutoFit/>
          </a:bodyPr>
          <a:lstStyle/>
          <a:p>
            <a:pPr algn="ctr"/>
            <a:r>
              <a:rPr lang="en-US" sz="4000" b="1" dirty="0" err="1" smtClean="0">
                <a:latin typeface="Times New Roman" panose="02020603050405020304" pitchFamily="18" charset="0"/>
                <a:cs typeface="Times New Roman" panose="02020603050405020304" pitchFamily="18" charset="0"/>
              </a:rPr>
              <a:t>Kết</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luận</a:t>
            </a:r>
            <a:endParaRPr lang="en-U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251936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History Subject for High School: Battle of Boyacá by Slidesgo">
  <a:themeElements>
    <a:clrScheme name="Simple Light">
      <a:dk1>
        <a:srgbClr val="FFFFFF"/>
      </a:dk1>
      <a:lt1>
        <a:srgbClr val="FED230"/>
      </a:lt1>
      <a:dk2>
        <a:srgbClr val="F5AD85"/>
      </a:dk2>
      <a:lt2>
        <a:srgbClr val="E5926A"/>
      </a:lt2>
      <a:accent1>
        <a:srgbClr val="E83C4B"/>
      </a:accent1>
      <a:accent2>
        <a:srgbClr val="8F4C39"/>
      </a:accent2>
      <a:accent3>
        <a:srgbClr val="C9DAF8"/>
      </a:accent3>
      <a:accent4>
        <a:srgbClr val="1942DE"/>
      </a:accent4>
      <a:accent5>
        <a:srgbClr val="A8A539"/>
      </a:accent5>
      <a:accent6>
        <a:srgbClr val="000000"/>
      </a:accent6>
      <a:hlink>
        <a:srgbClr val="1942D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640</TotalTime>
  <Words>732</Words>
  <Application>Microsoft Office PowerPoint</Application>
  <PresentationFormat>On-screen Show (16:9)</PresentationFormat>
  <Paragraphs>63</Paragraphs>
  <Slides>22</Slides>
  <Notes>15</Notes>
  <HiddenSlides>0</HiddenSlides>
  <MMClips>4</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22</vt:i4>
      </vt:variant>
    </vt:vector>
  </HeadingPairs>
  <TitlesOfParts>
    <vt:vector size="35" baseType="lpstr">
      <vt:lpstr>Cambria Math</vt:lpstr>
      <vt:lpstr>Segoe UI Black</vt:lpstr>
      <vt:lpstr>HoloLens MDL2 Assets</vt:lpstr>
      <vt:lpstr>Calibri</vt:lpstr>
      <vt:lpstr>Lilita One</vt:lpstr>
      <vt:lpstr>Times New Roman</vt:lpstr>
      <vt:lpstr>Baskerville Old Face</vt:lpstr>
      <vt:lpstr>Calibri Light</vt:lpstr>
      <vt:lpstr>Mongolian Baiti</vt:lpstr>
      <vt:lpstr>Nunito</vt:lpstr>
      <vt:lpstr>Arial</vt:lpstr>
      <vt:lpstr>History Subject for High School: Battle of Boyacá by Slidesgo</vt:lpstr>
      <vt:lpstr>Office Theme</vt:lpstr>
      <vt:lpstr>Hàng xóm của tớ</vt:lpstr>
      <vt:lpstr>01</vt:lpstr>
      <vt:lpstr>EM QUAN TÂM HÀNG XÓM LÁNG GIÊNG</vt:lpstr>
      <vt:lpstr>MỤC TIÊU</vt:lpstr>
      <vt:lpstr>KHÁM PHÁ</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TẬP</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Batalla de Boyacá</dc:title>
  <cp:lastModifiedBy>Admin</cp:lastModifiedBy>
  <cp:revision>26</cp:revision>
  <dcterms:modified xsi:type="dcterms:W3CDTF">2022-09-19T07:02:23Z</dcterms:modified>
</cp:coreProperties>
</file>